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16282" y="1655940"/>
              <a:ext cx="488772" cy="1710508"/>
            </a:xfrm>
            <a:custGeom>
              <a:avLst/>
              <a:pathLst>
                <a:path w="488772" h="1710508">
                  <a:moveTo>
                    <a:pt x="215136" y="1710508"/>
                  </a:moveTo>
                  <a:lnTo>
                    <a:pt x="214193" y="1707160"/>
                  </a:lnTo>
                  <a:lnTo>
                    <a:pt x="213240" y="1703813"/>
                  </a:lnTo>
                  <a:lnTo>
                    <a:pt x="212260" y="1700466"/>
                  </a:lnTo>
                  <a:lnTo>
                    <a:pt x="211260" y="1697118"/>
                  </a:lnTo>
                  <a:lnTo>
                    <a:pt x="210241" y="1693771"/>
                  </a:lnTo>
                  <a:lnTo>
                    <a:pt x="209194" y="1690423"/>
                  </a:lnTo>
                  <a:lnTo>
                    <a:pt x="208137" y="1687076"/>
                  </a:lnTo>
                  <a:lnTo>
                    <a:pt x="207042" y="1683729"/>
                  </a:lnTo>
                  <a:lnTo>
                    <a:pt x="205938" y="1680381"/>
                  </a:lnTo>
                  <a:lnTo>
                    <a:pt x="204802" y="1677034"/>
                  </a:lnTo>
                  <a:lnTo>
                    <a:pt x="203649" y="1673687"/>
                  </a:lnTo>
                  <a:lnTo>
                    <a:pt x="202474" y="1670339"/>
                  </a:lnTo>
                  <a:lnTo>
                    <a:pt x="201273" y="1666992"/>
                  </a:lnTo>
                  <a:lnTo>
                    <a:pt x="200058" y="1663644"/>
                  </a:lnTo>
                  <a:lnTo>
                    <a:pt x="198809" y="1660297"/>
                  </a:lnTo>
                  <a:lnTo>
                    <a:pt x="197550" y="1656950"/>
                  </a:lnTo>
                  <a:lnTo>
                    <a:pt x="196256" y="1653602"/>
                  </a:lnTo>
                  <a:lnTo>
                    <a:pt x="194948" y="1650255"/>
                  </a:lnTo>
                  <a:lnTo>
                    <a:pt x="193615" y="1646908"/>
                  </a:lnTo>
                  <a:lnTo>
                    <a:pt x="192259" y="1643560"/>
                  </a:lnTo>
                  <a:lnTo>
                    <a:pt x="190886" y="1640213"/>
                  </a:lnTo>
                  <a:lnTo>
                    <a:pt x="189483" y="1636865"/>
                  </a:lnTo>
                  <a:lnTo>
                    <a:pt x="188070" y="1633518"/>
                  </a:lnTo>
                  <a:lnTo>
                    <a:pt x="186620" y="1630171"/>
                  </a:lnTo>
                  <a:lnTo>
                    <a:pt x="185160" y="1626823"/>
                  </a:lnTo>
                  <a:lnTo>
                    <a:pt x="183673" y="1623476"/>
                  </a:lnTo>
                  <a:lnTo>
                    <a:pt x="182166" y="1620129"/>
                  </a:lnTo>
                  <a:lnTo>
                    <a:pt x="180641" y="1616781"/>
                  </a:lnTo>
                  <a:lnTo>
                    <a:pt x="179090" y="1613434"/>
                  </a:lnTo>
                  <a:lnTo>
                    <a:pt x="177528" y="1610086"/>
                  </a:lnTo>
                  <a:lnTo>
                    <a:pt x="175932" y="1606739"/>
                  </a:lnTo>
                  <a:lnTo>
                    <a:pt x="174328" y="1603392"/>
                  </a:lnTo>
                  <a:lnTo>
                    <a:pt x="172695" y="1600044"/>
                  </a:lnTo>
                  <a:lnTo>
                    <a:pt x="171049" y="1596697"/>
                  </a:lnTo>
                  <a:lnTo>
                    <a:pt x="169382" y="1593350"/>
                  </a:lnTo>
                  <a:lnTo>
                    <a:pt x="167695" y="1590002"/>
                  </a:lnTo>
                  <a:lnTo>
                    <a:pt x="165996" y="1586655"/>
                  </a:lnTo>
                  <a:lnTo>
                    <a:pt x="164268" y="1583307"/>
                  </a:lnTo>
                  <a:lnTo>
                    <a:pt x="162534" y="1579960"/>
                  </a:lnTo>
                  <a:lnTo>
                    <a:pt x="160773" y="1576613"/>
                  </a:lnTo>
                  <a:lnTo>
                    <a:pt x="159001" y="1573265"/>
                  </a:lnTo>
                  <a:lnTo>
                    <a:pt x="157211" y="1569918"/>
                  </a:lnTo>
                  <a:lnTo>
                    <a:pt x="155404" y="1566571"/>
                  </a:lnTo>
                  <a:lnTo>
                    <a:pt x="153587" y="1563223"/>
                  </a:lnTo>
                  <a:lnTo>
                    <a:pt x="151748" y="1559876"/>
                  </a:lnTo>
                  <a:lnTo>
                    <a:pt x="149902" y="1556528"/>
                  </a:lnTo>
                  <a:lnTo>
                    <a:pt x="148034" y="1553181"/>
                  </a:lnTo>
                  <a:lnTo>
                    <a:pt x="146159" y="1549834"/>
                  </a:lnTo>
                  <a:lnTo>
                    <a:pt x="144268" y="1546486"/>
                  </a:lnTo>
                  <a:lnTo>
                    <a:pt x="142367" y="1543139"/>
                  </a:lnTo>
                  <a:lnTo>
                    <a:pt x="140455" y="1539792"/>
                  </a:lnTo>
                  <a:lnTo>
                    <a:pt x="138529" y="1536444"/>
                  </a:lnTo>
                  <a:lnTo>
                    <a:pt x="136598" y="1533097"/>
                  </a:lnTo>
                  <a:lnTo>
                    <a:pt x="134650" y="1529749"/>
                  </a:lnTo>
                  <a:lnTo>
                    <a:pt x="132699" y="1526402"/>
                  </a:lnTo>
                  <a:lnTo>
                    <a:pt x="130735" y="1523055"/>
                  </a:lnTo>
                  <a:lnTo>
                    <a:pt x="128767" y="1519707"/>
                  </a:lnTo>
                  <a:lnTo>
                    <a:pt x="126790" y="1516360"/>
                  </a:lnTo>
                  <a:lnTo>
                    <a:pt x="124807" y="1513013"/>
                  </a:lnTo>
                  <a:lnTo>
                    <a:pt x="122819" y="1509665"/>
                  </a:lnTo>
                  <a:lnTo>
                    <a:pt x="120824" y="1506318"/>
                  </a:lnTo>
                  <a:lnTo>
                    <a:pt x="118828" y="1502970"/>
                  </a:lnTo>
                  <a:lnTo>
                    <a:pt x="116825" y="1499623"/>
                  </a:lnTo>
                  <a:lnTo>
                    <a:pt x="114821" y="1496276"/>
                  </a:lnTo>
                  <a:lnTo>
                    <a:pt x="112815" y="1492928"/>
                  </a:lnTo>
                  <a:lnTo>
                    <a:pt x="110807" y="1489581"/>
                  </a:lnTo>
                  <a:lnTo>
                    <a:pt x="108798" y="1486234"/>
                  </a:lnTo>
                  <a:lnTo>
                    <a:pt x="106790" y="1482886"/>
                  </a:lnTo>
                  <a:lnTo>
                    <a:pt x="104782" y="1479539"/>
                  </a:lnTo>
                  <a:lnTo>
                    <a:pt x="102777" y="1476192"/>
                  </a:lnTo>
                  <a:lnTo>
                    <a:pt x="100773" y="1472844"/>
                  </a:lnTo>
                  <a:lnTo>
                    <a:pt x="98772" y="1469497"/>
                  </a:lnTo>
                  <a:lnTo>
                    <a:pt x="96776" y="1466149"/>
                  </a:lnTo>
                  <a:lnTo>
                    <a:pt x="94783" y="1462802"/>
                  </a:lnTo>
                  <a:lnTo>
                    <a:pt x="92798" y="1459455"/>
                  </a:lnTo>
                  <a:lnTo>
                    <a:pt x="90815" y="1456107"/>
                  </a:lnTo>
                  <a:lnTo>
                    <a:pt x="88844" y="1452760"/>
                  </a:lnTo>
                  <a:lnTo>
                    <a:pt x="86877" y="1449413"/>
                  </a:lnTo>
                  <a:lnTo>
                    <a:pt x="84921" y="1446065"/>
                  </a:lnTo>
                  <a:lnTo>
                    <a:pt x="82973" y="1442718"/>
                  </a:lnTo>
                  <a:lnTo>
                    <a:pt x="81034" y="1439370"/>
                  </a:lnTo>
                  <a:lnTo>
                    <a:pt x="79108" y="1436023"/>
                  </a:lnTo>
                  <a:lnTo>
                    <a:pt x="77189" y="1432676"/>
                  </a:lnTo>
                  <a:lnTo>
                    <a:pt x="75289" y="1429328"/>
                  </a:lnTo>
                  <a:lnTo>
                    <a:pt x="73394" y="1425981"/>
                  </a:lnTo>
                  <a:lnTo>
                    <a:pt x="71520" y="1422634"/>
                  </a:lnTo>
                  <a:lnTo>
                    <a:pt x="69656" y="1419286"/>
                  </a:lnTo>
                  <a:lnTo>
                    <a:pt x="67808" y="1415939"/>
                  </a:lnTo>
                  <a:lnTo>
                    <a:pt x="65977" y="1412591"/>
                  </a:lnTo>
                  <a:lnTo>
                    <a:pt x="64158" y="1409244"/>
                  </a:lnTo>
                  <a:lnTo>
                    <a:pt x="62363" y="1405897"/>
                  </a:lnTo>
                  <a:lnTo>
                    <a:pt x="60576" y="1402549"/>
                  </a:lnTo>
                  <a:lnTo>
                    <a:pt x="58819" y="1399202"/>
                  </a:lnTo>
                  <a:lnTo>
                    <a:pt x="57073" y="1395855"/>
                  </a:lnTo>
                  <a:lnTo>
                    <a:pt x="55350" y="1392507"/>
                  </a:lnTo>
                  <a:lnTo>
                    <a:pt x="53647" y="1389160"/>
                  </a:lnTo>
                  <a:lnTo>
                    <a:pt x="51961" y="1385812"/>
                  </a:lnTo>
                  <a:lnTo>
                    <a:pt x="50304" y="1382465"/>
                  </a:lnTo>
                  <a:lnTo>
                    <a:pt x="48655" y="1379118"/>
                  </a:lnTo>
                  <a:lnTo>
                    <a:pt x="47047" y="1375770"/>
                  </a:lnTo>
                  <a:lnTo>
                    <a:pt x="45448" y="1372423"/>
                  </a:lnTo>
                  <a:lnTo>
                    <a:pt x="43881" y="1369076"/>
                  </a:lnTo>
                  <a:lnTo>
                    <a:pt x="42334" y="1365728"/>
                  </a:lnTo>
                  <a:lnTo>
                    <a:pt x="40809" y="1362381"/>
                  </a:lnTo>
                  <a:lnTo>
                    <a:pt x="39316" y="1359033"/>
                  </a:lnTo>
                  <a:lnTo>
                    <a:pt x="37836" y="1355686"/>
                  </a:lnTo>
                  <a:lnTo>
                    <a:pt x="36399" y="1352339"/>
                  </a:lnTo>
                  <a:lnTo>
                    <a:pt x="34972" y="1348991"/>
                  </a:lnTo>
                  <a:lnTo>
                    <a:pt x="33585" y="1345644"/>
                  </a:lnTo>
                  <a:lnTo>
                    <a:pt x="32216" y="1342297"/>
                  </a:lnTo>
                  <a:lnTo>
                    <a:pt x="30877" y="1338949"/>
                  </a:lnTo>
                  <a:lnTo>
                    <a:pt x="29568" y="1335602"/>
                  </a:lnTo>
                  <a:lnTo>
                    <a:pt x="28278" y="1332254"/>
                  </a:lnTo>
                  <a:lnTo>
                    <a:pt x="27030" y="1328907"/>
                  </a:lnTo>
                  <a:lnTo>
                    <a:pt x="25794" y="1325560"/>
                  </a:lnTo>
                  <a:lnTo>
                    <a:pt x="24604" y="1322212"/>
                  </a:lnTo>
                  <a:lnTo>
                    <a:pt x="23430" y="1318865"/>
                  </a:lnTo>
                  <a:lnTo>
                    <a:pt x="22292" y="1315518"/>
                  </a:lnTo>
                  <a:lnTo>
                    <a:pt x="21181" y="1312170"/>
                  </a:lnTo>
                  <a:lnTo>
                    <a:pt x="20094" y="1308823"/>
                  </a:lnTo>
                  <a:lnTo>
                    <a:pt x="19048" y="1305475"/>
                  </a:lnTo>
                  <a:lnTo>
                    <a:pt x="18014" y="1302128"/>
                  </a:lnTo>
                  <a:lnTo>
                    <a:pt x="17032" y="1298781"/>
                  </a:lnTo>
                  <a:lnTo>
                    <a:pt x="16062" y="1295433"/>
                  </a:lnTo>
                  <a:lnTo>
                    <a:pt x="15132" y="1292086"/>
                  </a:lnTo>
                  <a:lnTo>
                    <a:pt x="14227" y="1288739"/>
                  </a:lnTo>
                  <a:lnTo>
                    <a:pt x="13350" y="1285391"/>
                  </a:lnTo>
                  <a:lnTo>
                    <a:pt x="12510" y="1282044"/>
                  </a:lnTo>
                  <a:lnTo>
                    <a:pt x="11686" y="1278696"/>
                  </a:lnTo>
                  <a:lnTo>
                    <a:pt x="10910" y="1275349"/>
                  </a:lnTo>
                  <a:lnTo>
                    <a:pt x="10146" y="1272002"/>
                  </a:lnTo>
                  <a:lnTo>
                    <a:pt x="9426" y="1268654"/>
                  </a:lnTo>
                  <a:lnTo>
                    <a:pt x="8726" y="1265307"/>
                  </a:lnTo>
                  <a:lnTo>
                    <a:pt x="8058" y="1261960"/>
                  </a:lnTo>
                  <a:lnTo>
                    <a:pt x="7421" y="1258612"/>
                  </a:lnTo>
                  <a:lnTo>
                    <a:pt x="6804" y="1255265"/>
                  </a:lnTo>
                  <a:lnTo>
                    <a:pt x="6229" y="1251917"/>
                  </a:lnTo>
                  <a:lnTo>
                    <a:pt x="5667" y="1248570"/>
                  </a:lnTo>
                  <a:lnTo>
                    <a:pt x="5149" y="1245223"/>
                  </a:lnTo>
                  <a:lnTo>
                    <a:pt x="4648" y="1241875"/>
                  </a:lnTo>
                  <a:lnTo>
                    <a:pt x="4179" y="1238528"/>
                  </a:lnTo>
                  <a:lnTo>
                    <a:pt x="3737" y="1235181"/>
                  </a:lnTo>
                  <a:lnTo>
                    <a:pt x="3316" y="1231833"/>
                  </a:lnTo>
                  <a:lnTo>
                    <a:pt x="2933" y="1228486"/>
                  </a:lnTo>
                  <a:lnTo>
                    <a:pt x="2560" y="1225138"/>
                  </a:lnTo>
                  <a:lnTo>
                    <a:pt x="2232" y="1221791"/>
                  </a:lnTo>
                  <a:lnTo>
                    <a:pt x="1915" y="1218444"/>
                  </a:lnTo>
                  <a:lnTo>
                    <a:pt x="1632" y="1215096"/>
                  </a:lnTo>
                  <a:lnTo>
                    <a:pt x="1370" y="1211749"/>
                  </a:lnTo>
                  <a:lnTo>
                    <a:pt x="1130" y="1208402"/>
                  </a:lnTo>
                  <a:lnTo>
                    <a:pt x="921" y="1205054"/>
                  </a:lnTo>
                  <a:lnTo>
                    <a:pt x="723" y="1201707"/>
                  </a:lnTo>
                  <a:lnTo>
                    <a:pt x="564" y="1198359"/>
                  </a:lnTo>
                  <a:lnTo>
                    <a:pt x="414" y="1195012"/>
                  </a:lnTo>
                  <a:lnTo>
                    <a:pt x="297" y="1191665"/>
                  </a:lnTo>
                  <a:lnTo>
                    <a:pt x="195" y="1188317"/>
                  </a:lnTo>
                  <a:lnTo>
                    <a:pt x="116" y="1184970"/>
                  </a:lnTo>
                  <a:lnTo>
                    <a:pt x="60" y="1181623"/>
                  </a:lnTo>
                  <a:lnTo>
                    <a:pt x="17" y="1178275"/>
                  </a:lnTo>
                  <a:lnTo>
                    <a:pt x="4" y="1174928"/>
                  </a:lnTo>
                  <a:lnTo>
                    <a:pt x="0" y="1171580"/>
                  </a:lnTo>
                  <a:lnTo>
                    <a:pt x="25" y="1168233"/>
                  </a:lnTo>
                  <a:lnTo>
                    <a:pt x="61" y="1164886"/>
                  </a:lnTo>
                  <a:lnTo>
                    <a:pt x="117" y="1161538"/>
                  </a:lnTo>
                  <a:lnTo>
                    <a:pt x="192" y="1158191"/>
                  </a:lnTo>
                  <a:lnTo>
                    <a:pt x="279" y="1154844"/>
                  </a:lnTo>
                  <a:lnTo>
                    <a:pt x="388" y="1151496"/>
                  </a:lnTo>
                  <a:lnTo>
                    <a:pt x="505" y="1148149"/>
                  </a:lnTo>
                  <a:lnTo>
                    <a:pt x="647" y="1144801"/>
                  </a:lnTo>
                  <a:lnTo>
                    <a:pt x="796" y="1141454"/>
                  </a:lnTo>
                  <a:lnTo>
                    <a:pt x="964" y="1138107"/>
                  </a:lnTo>
                  <a:lnTo>
                    <a:pt x="1143" y="1134759"/>
                  </a:lnTo>
                  <a:lnTo>
                    <a:pt x="1334" y="1131412"/>
                  </a:lnTo>
                  <a:lnTo>
                    <a:pt x="1542" y="1128065"/>
                  </a:lnTo>
                  <a:lnTo>
                    <a:pt x="1755" y="1124717"/>
                  </a:lnTo>
                  <a:lnTo>
                    <a:pt x="1987" y="1121370"/>
                  </a:lnTo>
                  <a:lnTo>
                    <a:pt x="2224" y="1118022"/>
                  </a:lnTo>
                  <a:lnTo>
                    <a:pt x="2477" y="1114675"/>
                  </a:lnTo>
                  <a:lnTo>
                    <a:pt x="2736" y="1111328"/>
                  </a:lnTo>
                  <a:lnTo>
                    <a:pt x="3005" y="1107980"/>
                  </a:lnTo>
                  <a:lnTo>
                    <a:pt x="3285" y="1104633"/>
                  </a:lnTo>
                  <a:lnTo>
                    <a:pt x="3570" y="1101286"/>
                  </a:lnTo>
                  <a:lnTo>
                    <a:pt x="3868" y="1097938"/>
                  </a:lnTo>
                  <a:lnTo>
                    <a:pt x="4168" y="1094591"/>
                  </a:lnTo>
                  <a:lnTo>
                    <a:pt x="4480" y="1091243"/>
                  </a:lnTo>
                  <a:lnTo>
                    <a:pt x="4795" y="1087896"/>
                  </a:lnTo>
                  <a:lnTo>
                    <a:pt x="5118" y="1084549"/>
                  </a:lnTo>
                  <a:lnTo>
                    <a:pt x="5446" y="1081201"/>
                  </a:lnTo>
                  <a:lnTo>
                    <a:pt x="5779" y="1077854"/>
                  </a:lnTo>
                  <a:lnTo>
                    <a:pt x="6118" y="1074507"/>
                  </a:lnTo>
                  <a:lnTo>
                    <a:pt x="6459" y="1071159"/>
                  </a:lnTo>
                  <a:lnTo>
                    <a:pt x="6807" y="1067812"/>
                  </a:lnTo>
                  <a:lnTo>
                    <a:pt x="7156" y="1064464"/>
                  </a:lnTo>
                  <a:lnTo>
                    <a:pt x="7510" y="1061117"/>
                  </a:lnTo>
                  <a:lnTo>
                    <a:pt x="7866" y="1057770"/>
                  </a:lnTo>
                  <a:lnTo>
                    <a:pt x="8224" y="1054422"/>
                  </a:lnTo>
                  <a:lnTo>
                    <a:pt x="8584" y="1051075"/>
                  </a:lnTo>
                  <a:lnTo>
                    <a:pt x="8945" y="1047728"/>
                  </a:lnTo>
                  <a:lnTo>
                    <a:pt x="9308" y="1044380"/>
                  </a:lnTo>
                  <a:lnTo>
                    <a:pt x="9672" y="1041033"/>
                  </a:lnTo>
                  <a:lnTo>
                    <a:pt x="10036" y="1037685"/>
                  </a:lnTo>
                  <a:lnTo>
                    <a:pt x="10401" y="1034338"/>
                  </a:lnTo>
                  <a:lnTo>
                    <a:pt x="10765" y="1030991"/>
                  </a:lnTo>
                  <a:lnTo>
                    <a:pt x="11129" y="1027643"/>
                  </a:lnTo>
                  <a:lnTo>
                    <a:pt x="11492" y="1024296"/>
                  </a:lnTo>
                  <a:lnTo>
                    <a:pt x="11854" y="1020949"/>
                  </a:lnTo>
                  <a:lnTo>
                    <a:pt x="12215" y="1017601"/>
                  </a:lnTo>
                  <a:lnTo>
                    <a:pt x="12574" y="1014254"/>
                  </a:lnTo>
                  <a:lnTo>
                    <a:pt x="12931" y="1010906"/>
                  </a:lnTo>
                  <a:lnTo>
                    <a:pt x="13287" y="1007559"/>
                  </a:lnTo>
                  <a:lnTo>
                    <a:pt x="13639" y="1004212"/>
                  </a:lnTo>
                  <a:lnTo>
                    <a:pt x="13990" y="1000864"/>
                  </a:lnTo>
                  <a:lnTo>
                    <a:pt x="14337" y="997517"/>
                  </a:lnTo>
                  <a:lnTo>
                    <a:pt x="14682" y="994170"/>
                  </a:lnTo>
                  <a:lnTo>
                    <a:pt x="15022" y="990822"/>
                  </a:lnTo>
                  <a:lnTo>
                    <a:pt x="15360" y="987475"/>
                  </a:lnTo>
                  <a:lnTo>
                    <a:pt x="15694" y="984128"/>
                  </a:lnTo>
                  <a:lnTo>
                    <a:pt x="16024" y="980780"/>
                  </a:lnTo>
                  <a:lnTo>
                    <a:pt x="16350" y="977433"/>
                  </a:lnTo>
                  <a:lnTo>
                    <a:pt x="16671" y="974085"/>
                  </a:lnTo>
                  <a:lnTo>
                    <a:pt x="16991" y="970738"/>
                  </a:lnTo>
                  <a:lnTo>
                    <a:pt x="17302" y="967391"/>
                  </a:lnTo>
                  <a:lnTo>
                    <a:pt x="17612" y="964043"/>
                  </a:lnTo>
                  <a:lnTo>
                    <a:pt x="17915" y="960696"/>
                  </a:lnTo>
                  <a:lnTo>
                    <a:pt x="18214" y="957349"/>
                  </a:lnTo>
                  <a:lnTo>
                    <a:pt x="18509" y="954001"/>
                  </a:lnTo>
                  <a:lnTo>
                    <a:pt x="18797" y="950654"/>
                  </a:lnTo>
                  <a:lnTo>
                    <a:pt x="19083" y="947306"/>
                  </a:lnTo>
                  <a:lnTo>
                    <a:pt x="19360" y="943959"/>
                  </a:lnTo>
                  <a:lnTo>
                    <a:pt x="19635" y="940612"/>
                  </a:lnTo>
                  <a:lnTo>
                    <a:pt x="19902" y="937264"/>
                  </a:lnTo>
                  <a:lnTo>
                    <a:pt x="20165" y="933917"/>
                  </a:lnTo>
                  <a:lnTo>
                    <a:pt x="20422" y="930570"/>
                  </a:lnTo>
                  <a:lnTo>
                    <a:pt x="20673" y="927222"/>
                  </a:lnTo>
                  <a:lnTo>
                    <a:pt x="20920" y="923875"/>
                  </a:lnTo>
                  <a:lnTo>
                    <a:pt x="21159" y="920527"/>
                  </a:lnTo>
                  <a:lnTo>
                    <a:pt x="21396" y="917180"/>
                  </a:lnTo>
                  <a:lnTo>
                    <a:pt x="21624" y="913833"/>
                  </a:lnTo>
                  <a:lnTo>
                    <a:pt x="21848" y="910485"/>
                  </a:lnTo>
                  <a:lnTo>
                    <a:pt x="22065" y="907138"/>
                  </a:lnTo>
                  <a:lnTo>
                    <a:pt x="22277" y="903791"/>
                  </a:lnTo>
                  <a:lnTo>
                    <a:pt x="22484" y="900443"/>
                  </a:lnTo>
                  <a:lnTo>
                    <a:pt x="22684" y="897096"/>
                  </a:lnTo>
                  <a:lnTo>
                    <a:pt x="22881" y="893748"/>
                  </a:lnTo>
                  <a:lnTo>
                    <a:pt x="23068" y="890401"/>
                  </a:lnTo>
                  <a:lnTo>
                    <a:pt x="23253" y="887054"/>
                  </a:lnTo>
                  <a:lnTo>
                    <a:pt x="23430" y="883706"/>
                  </a:lnTo>
                  <a:lnTo>
                    <a:pt x="23603" y="880359"/>
                  </a:lnTo>
                  <a:lnTo>
                    <a:pt x="23770" y="877012"/>
                  </a:lnTo>
                  <a:lnTo>
                    <a:pt x="23931" y="873664"/>
                  </a:lnTo>
                  <a:lnTo>
                    <a:pt x="24089" y="870317"/>
                  </a:lnTo>
                  <a:lnTo>
                    <a:pt x="24237" y="866969"/>
                  </a:lnTo>
                  <a:lnTo>
                    <a:pt x="24384" y="863622"/>
                  </a:lnTo>
                  <a:lnTo>
                    <a:pt x="24522" y="860275"/>
                  </a:lnTo>
                  <a:lnTo>
                    <a:pt x="24657" y="856927"/>
                  </a:lnTo>
                  <a:lnTo>
                    <a:pt x="24786" y="853580"/>
                  </a:lnTo>
                  <a:lnTo>
                    <a:pt x="24910" y="850233"/>
                  </a:lnTo>
                  <a:lnTo>
                    <a:pt x="25030" y="846885"/>
                  </a:lnTo>
                  <a:lnTo>
                    <a:pt x="25143" y="843538"/>
                  </a:lnTo>
                  <a:lnTo>
                    <a:pt x="25253" y="840190"/>
                  </a:lnTo>
                  <a:lnTo>
                    <a:pt x="25356" y="836843"/>
                  </a:lnTo>
                  <a:lnTo>
                    <a:pt x="25456" y="833496"/>
                  </a:lnTo>
                  <a:lnTo>
                    <a:pt x="25550" y="830148"/>
                  </a:lnTo>
                  <a:lnTo>
                    <a:pt x="25640" y="826801"/>
                  </a:lnTo>
                  <a:lnTo>
                    <a:pt x="25726" y="823454"/>
                  </a:lnTo>
                  <a:lnTo>
                    <a:pt x="25806" y="820106"/>
                  </a:lnTo>
                  <a:lnTo>
                    <a:pt x="25884" y="816759"/>
                  </a:lnTo>
                  <a:lnTo>
                    <a:pt x="25954" y="813411"/>
                  </a:lnTo>
                  <a:lnTo>
                    <a:pt x="26023" y="810064"/>
                  </a:lnTo>
                  <a:lnTo>
                    <a:pt x="26086" y="806717"/>
                  </a:lnTo>
                  <a:lnTo>
                    <a:pt x="26146" y="803369"/>
                  </a:lnTo>
                  <a:lnTo>
                    <a:pt x="26201" y="800022"/>
                  </a:lnTo>
                  <a:lnTo>
                    <a:pt x="26253" y="796675"/>
                  </a:lnTo>
                  <a:lnTo>
                    <a:pt x="26302" y="793327"/>
                  </a:lnTo>
                  <a:lnTo>
                    <a:pt x="26345" y="789980"/>
                  </a:lnTo>
                  <a:lnTo>
                    <a:pt x="26387" y="786632"/>
                  </a:lnTo>
                  <a:lnTo>
                    <a:pt x="26423" y="783285"/>
                  </a:lnTo>
                  <a:lnTo>
                    <a:pt x="26457" y="779938"/>
                  </a:lnTo>
                  <a:lnTo>
                    <a:pt x="26488" y="776590"/>
                  </a:lnTo>
                  <a:lnTo>
                    <a:pt x="26515" y="773243"/>
                  </a:lnTo>
                  <a:lnTo>
                    <a:pt x="26539" y="769896"/>
                  </a:lnTo>
                  <a:lnTo>
                    <a:pt x="26560" y="766548"/>
                  </a:lnTo>
                  <a:lnTo>
                    <a:pt x="26579" y="763201"/>
                  </a:lnTo>
                  <a:lnTo>
                    <a:pt x="26593" y="759853"/>
                  </a:lnTo>
                  <a:lnTo>
                    <a:pt x="26607" y="756506"/>
                  </a:lnTo>
                  <a:lnTo>
                    <a:pt x="26616" y="753159"/>
                  </a:lnTo>
                  <a:lnTo>
                    <a:pt x="26624" y="749811"/>
                  </a:lnTo>
                  <a:lnTo>
                    <a:pt x="26629" y="746464"/>
                  </a:lnTo>
                  <a:lnTo>
                    <a:pt x="26632" y="743117"/>
                  </a:lnTo>
                  <a:lnTo>
                    <a:pt x="26633" y="739769"/>
                  </a:lnTo>
                  <a:lnTo>
                    <a:pt x="26631" y="736422"/>
                  </a:lnTo>
                  <a:lnTo>
                    <a:pt x="26628" y="733074"/>
                  </a:lnTo>
                  <a:lnTo>
                    <a:pt x="26622" y="729727"/>
                  </a:lnTo>
                  <a:lnTo>
                    <a:pt x="26614" y="726380"/>
                  </a:lnTo>
                  <a:lnTo>
                    <a:pt x="26605" y="723032"/>
                  </a:lnTo>
                  <a:lnTo>
                    <a:pt x="26595" y="719685"/>
                  </a:lnTo>
                  <a:lnTo>
                    <a:pt x="26583" y="716338"/>
                  </a:lnTo>
                  <a:lnTo>
                    <a:pt x="26569" y="712990"/>
                  </a:lnTo>
                  <a:lnTo>
                    <a:pt x="26554" y="709643"/>
                  </a:lnTo>
                  <a:lnTo>
                    <a:pt x="26537" y="706295"/>
                  </a:lnTo>
                  <a:lnTo>
                    <a:pt x="26520" y="702948"/>
                  </a:lnTo>
                  <a:lnTo>
                    <a:pt x="26502" y="699601"/>
                  </a:lnTo>
                  <a:lnTo>
                    <a:pt x="26482" y="696253"/>
                  </a:lnTo>
                  <a:lnTo>
                    <a:pt x="26462" y="692906"/>
                  </a:lnTo>
                  <a:lnTo>
                    <a:pt x="26441" y="689559"/>
                  </a:lnTo>
                  <a:lnTo>
                    <a:pt x="26419" y="686211"/>
                  </a:lnTo>
                  <a:lnTo>
                    <a:pt x="26397" y="682864"/>
                  </a:lnTo>
                  <a:lnTo>
                    <a:pt x="26374" y="679516"/>
                  </a:lnTo>
                  <a:lnTo>
                    <a:pt x="26351" y="676169"/>
                  </a:lnTo>
                  <a:lnTo>
                    <a:pt x="26328" y="672822"/>
                  </a:lnTo>
                  <a:lnTo>
                    <a:pt x="26305" y="669474"/>
                  </a:lnTo>
                  <a:lnTo>
                    <a:pt x="26281" y="666127"/>
                  </a:lnTo>
                  <a:lnTo>
                    <a:pt x="26258" y="662780"/>
                  </a:lnTo>
                  <a:lnTo>
                    <a:pt x="26235" y="659432"/>
                  </a:lnTo>
                  <a:lnTo>
                    <a:pt x="26212" y="656085"/>
                  </a:lnTo>
                  <a:lnTo>
                    <a:pt x="26189" y="652737"/>
                  </a:lnTo>
                  <a:lnTo>
                    <a:pt x="26167" y="649390"/>
                  </a:lnTo>
                  <a:lnTo>
                    <a:pt x="26146" y="646043"/>
                  </a:lnTo>
                  <a:lnTo>
                    <a:pt x="26125" y="642695"/>
                  </a:lnTo>
                  <a:lnTo>
                    <a:pt x="26104" y="639348"/>
                  </a:lnTo>
                  <a:lnTo>
                    <a:pt x="26086" y="636001"/>
                  </a:lnTo>
                  <a:lnTo>
                    <a:pt x="26067" y="632653"/>
                  </a:lnTo>
                  <a:lnTo>
                    <a:pt x="26050" y="629306"/>
                  </a:lnTo>
                  <a:lnTo>
                    <a:pt x="26035" y="625958"/>
                  </a:lnTo>
                  <a:lnTo>
                    <a:pt x="26020" y="622611"/>
                  </a:lnTo>
                  <a:lnTo>
                    <a:pt x="26007" y="619264"/>
                  </a:lnTo>
                  <a:lnTo>
                    <a:pt x="25995" y="615916"/>
                  </a:lnTo>
                  <a:lnTo>
                    <a:pt x="25986" y="612569"/>
                  </a:lnTo>
                  <a:lnTo>
                    <a:pt x="25978" y="609222"/>
                  </a:lnTo>
                  <a:lnTo>
                    <a:pt x="25973" y="605874"/>
                  </a:lnTo>
                  <a:lnTo>
                    <a:pt x="25969" y="602527"/>
                  </a:lnTo>
                  <a:lnTo>
                    <a:pt x="25967" y="599179"/>
                  </a:lnTo>
                  <a:lnTo>
                    <a:pt x="25968" y="595832"/>
                  </a:lnTo>
                  <a:lnTo>
                    <a:pt x="25971" y="592485"/>
                  </a:lnTo>
                  <a:lnTo>
                    <a:pt x="25978" y="589137"/>
                  </a:lnTo>
                  <a:lnTo>
                    <a:pt x="25986" y="585790"/>
                  </a:lnTo>
                  <a:lnTo>
                    <a:pt x="25999" y="582443"/>
                  </a:lnTo>
                  <a:lnTo>
                    <a:pt x="26013" y="579095"/>
                  </a:lnTo>
                  <a:lnTo>
                    <a:pt x="26031" y="575748"/>
                  </a:lnTo>
                  <a:lnTo>
                    <a:pt x="26053" y="572400"/>
                  </a:lnTo>
                  <a:lnTo>
                    <a:pt x="26077" y="569053"/>
                  </a:lnTo>
                  <a:lnTo>
                    <a:pt x="26107" y="565706"/>
                  </a:lnTo>
                  <a:lnTo>
                    <a:pt x="26138" y="562358"/>
                  </a:lnTo>
                  <a:lnTo>
                    <a:pt x="26176" y="559011"/>
                  </a:lnTo>
                  <a:lnTo>
                    <a:pt x="26216" y="555664"/>
                  </a:lnTo>
                  <a:lnTo>
                    <a:pt x="26262" y="552316"/>
                  </a:lnTo>
                  <a:lnTo>
                    <a:pt x="26311" y="548969"/>
                  </a:lnTo>
                  <a:lnTo>
                    <a:pt x="26366" y="545621"/>
                  </a:lnTo>
                  <a:lnTo>
                    <a:pt x="26426" y="542274"/>
                  </a:lnTo>
                  <a:lnTo>
                    <a:pt x="26489" y="538927"/>
                  </a:lnTo>
                  <a:lnTo>
                    <a:pt x="26561" y="535579"/>
                  </a:lnTo>
                  <a:lnTo>
                    <a:pt x="26635" y="532232"/>
                  </a:lnTo>
                  <a:lnTo>
                    <a:pt x="26717" y="528885"/>
                  </a:lnTo>
                  <a:lnTo>
                    <a:pt x="26804" y="525537"/>
                  </a:lnTo>
                  <a:lnTo>
                    <a:pt x="26897" y="522190"/>
                  </a:lnTo>
                  <a:lnTo>
                    <a:pt x="26997" y="518842"/>
                  </a:lnTo>
                  <a:lnTo>
                    <a:pt x="27102" y="515495"/>
                  </a:lnTo>
                  <a:lnTo>
                    <a:pt x="27217" y="512148"/>
                  </a:lnTo>
                  <a:lnTo>
                    <a:pt x="27334" y="508800"/>
                  </a:lnTo>
                  <a:lnTo>
                    <a:pt x="27464" y="505453"/>
                  </a:lnTo>
                  <a:lnTo>
                    <a:pt x="27598" y="502106"/>
                  </a:lnTo>
                  <a:lnTo>
                    <a:pt x="27741" y="498758"/>
                  </a:lnTo>
                  <a:lnTo>
                    <a:pt x="27891" y="495411"/>
                  </a:lnTo>
                  <a:lnTo>
                    <a:pt x="28049" y="492064"/>
                  </a:lnTo>
                  <a:lnTo>
                    <a:pt x="28217" y="488716"/>
                  </a:lnTo>
                  <a:lnTo>
                    <a:pt x="28390" y="485369"/>
                  </a:lnTo>
                  <a:lnTo>
                    <a:pt x="28577" y="482021"/>
                  </a:lnTo>
                  <a:lnTo>
                    <a:pt x="28769" y="478674"/>
                  </a:lnTo>
                  <a:lnTo>
                    <a:pt x="28974" y="475327"/>
                  </a:lnTo>
                  <a:lnTo>
                    <a:pt x="29186" y="471979"/>
                  </a:lnTo>
                  <a:lnTo>
                    <a:pt x="29408" y="468632"/>
                  </a:lnTo>
                  <a:lnTo>
                    <a:pt x="29642" y="465285"/>
                  </a:lnTo>
                  <a:lnTo>
                    <a:pt x="29882" y="461937"/>
                  </a:lnTo>
                  <a:lnTo>
                    <a:pt x="30140" y="458590"/>
                  </a:lnTo>
                  <a:lnTo>
                    <a:pt x="30401" y="455242"/>
                  </a:lnTo>
                  <a:lnTo>
                    <a:pt x="30680" y="451895"/>
                  </a:lnTo>
                  <a:lnTo>
                    <a:pt x="30967" y="448548"/>
                  </a:lnTo>
                  <a:lnTo>
                    <a:pt x="31266" y="445200"/>
                  </a:lnTo>
                  <a:lnTo>
                    <a:pt x="31578" y="441853"/>
                  </a:lnTo>
                  <a:lnTo>
                    <a:pt x="31899" y="438506"/>
                  </a:lnTo>
                  <a:lnTo>
                    <a:pt x="32238" y="435158"/>
                  </a:lnTo>
                  <a:lnTo>
                    <a:pt x="32582" y="431811"/>
                  </a:lnTo>
                  <a:lnTo>
                    <a:pt x="32948" y="428463"/>
                  </a:lnTo>
                  <a:lnTo>
                    <a:pt x="33321" y="425116"/>
                  </a:lnTo>
                  <a:lnTo>
                    <a:pt x="33711" y="421769"/>
                  </a:lnTo>
                  <a:lnTo>
                    <a:pt x="34113" y="418421"/>
                  </a:lnTo>
                  <a:lnTo>
                    <a:pt x="34527" y="415074"/>
                  </a:lnTo>
                  <a:lnTo>
                    <a:pt x="34960" y="411727"/>
                  </a:lnTo>
                  <a:lnTo>
                    <a:pt x="35400" y="408379"/>
                  </a:lnTo>
                  <a:lnTo>
                    <a:pt x="35865" y="405032"/>
                  </a:lnTo>
                  <a:lnTo>
                    <a:pt x="36336" y="401684"/>
                  </a:lnTo>
                  <a:lnTo>
                    <a:pt x="36828" y="398337"/>
                  </a:lnTo>
                  <a:lnTo>
                    <a:pt x="37333" y="394990"/>
                  </a:lnTo>
                  <a:lnTo>
                    <a:pt x="37852" y="391642"/>
                  </a:lnTo>
                  <a:lnTo>
                    <a:pt x="38391" y="388295"/>
                  </a:lnTo>
                  <a:lnTo>
                    <a:pt x="38939" y="384948"/>
                  </a:lnTo>
                  <a:lnTo>
                    <a:pt x="39513" y="381600"/>
                  </a:lnTo>
                  <a:lnTo>
                    <a:pt x="40094" y="378253"/>
                  </a:lnTo>
                  <a:lnTo>
                    <a:pt x="40699" y="374905"/>
                  </a:lnTo>
                  <a:lnTo>
                    <a:pt x="41316" y="371558"/>
                  </a:lnTo>
                  <a:lnTo>
                    <a:pt x="41952" y="368211"/>
                  </a:lnTo>
                  <a:lnTo>
                    <a:pt x="42606" y="364863"/>
                  </a:lnTo>
                  <a:lnTo>
                    <a:pt x="43272" y="361516"/>
                  </a:lnTo>
                  <a:lnTo>
                    <a:pt x="43964" y="358169"/>
                  </a:lnTo>
                  <a:lnTo>
                    <a:pt x="44663" y="354821"/>
                  </a:lnTo>
                  <a:lnTo>
                    <a:pt x="45391" y="351474"/>
                  </a:lnTo>
                  <a:lnTo>
                    <a:pt x="46129" y="348126"/>
                  </a:lnTo>
                  <a:lnTo>
                    <a:pt x="46888" y="344779"/>
                  </a:lnTo>
                  <a:lnTo>
                    <a:pt x="47665" y="341432"/>
                  </a:lnTo>
                  <a:lnTo>
                    <a:pt x="48457" y="338084"/>
                  </a:lnTo>
                  <a:lnTo>
                    <a:pt x="49273" y="334737"/>
                  </a:lnTo>
                  <a:lnTo>
                    <a:pt x="50097" y="331390"/>
                  </a:lnTo>
                  <a:lnTo>
                    <a:pt x="50953" y="328042"/>
                  </a:lnTo>
                  <a:lnTo>
                    <a:pt x="51817" y="324695"/>
                  </a:lnTo>
                  <a:lnTo>
                    <a:pt x="52706" y="321347"/>
                  </a:lnTo>
                  <a:lnTo>
                    <a:pt x="53610" y="318000"/>
                  </a:lnTo>
                  <a:lnTo>
                    <a:pt x="54531" y="314653"/>
                  </a:lnTo>
                  <a:lnTo>
                    <a:pt x="55475" y="311305"/>
                  </a:lnTo>
                  <a:lnTo>
                    <a:pt x="56429" y="307958"/>
                  </a:lnTo>
                  <a:lnTo>
                    <a:pt x="57413" y="304611"/>
                  </a:lnTo>
                  <a:lnTo>
                    <a:pt x="58405" y="301263"/>
                  </a:lnTo>
                  <a:lnTo>
                    <a:pt x="59424" y="297916"/>
                  </a:lnTo>
                  <a:lnTo>
                    <a:pt x="60456" y="294568"/>
                  </a:lnTo>
                  <a:lnTo>
                    <a:pt x="61507" y="291221"/>
                  </a:lnTo>
                  <a:lnTo>
                    <a:pt x="62578" y="287874"/>
                  </a:lnTo>
                  <a:lnTo>
                    <a:pt x="63661" y="284526"/>
                  </a:lnTo>
                  <a:lnTo>
                    <a:pt x="64772" y="281179"/>
                  </a:lnTo>
                  <a:lnTo>
                    <a:pt x="65889" y="277832"/>
                  </a:lnTo>
                  <a:lnTo>
                    <a:pt x="67035" y="274484"/>
                  </a:lnTo>
                  <a:lnTo>
                    <a:pt x="68191" y="271137"/>
                  </a:lnTo>
                  <a:lnTo>
                    <a:pt x="69368" y="267789"/>
                  </a:lnTo>
                  <a:lnTo>
                    <a:pt x="70562" y="264442"/>
                  </a:lnTo>
                  <a:lnTo>
                    <a:pt x="71769" y="261095"/>
                  </a:lnTo>
                  <a:lnTo>
                    <a:pt x="72999" y="257747"/>
                  </a:lnTo>
                  <a:lnTo>
                    <a:pt x="74236" y="254400"/>
                  </a:lnTo>
                  <a:lnTo>
                    <a:pt x="75502" y="251053"/>
                  </a:lnTo>
                  <a:lnTo>
                    <a:pt x="76774" y="247705"/>
                  </a:lnTo>
                  <a:lnTo>
                    <a:pt x="78068" y="244358"/>
                  </a:lnTo>
                  <a:lnTo>
                    <a:pt x="79375" y="241010"/>
                  </a:lnTo>
                  <a:lnTo>
                    <a:pt x="80696" y="237663"/>
                  </a:lnTo>
                  <a:lnTo>
                    <a:pt x="82036" y="234316"/>
                  </a:lnTo>
                  <a:lnTo>
                    <a:pt x="83384" y="230968"/>
                  </a:lnTo>
                  <a:lnTo>
                    <a:pt x="84755" y="227621"/>
                  </a:lnTo>
                  <a:lnTo>
                    <a:pt x="86132" y="224274"/>
                  </a:lnTo>
                  <a:lnTo>
                    <a:pt x="87530" y="220926"/>
                  </a:lnTo>
                  <a:lnTo>
                    <a:pt x="88937" y="217579"/>
                  </a:lnTo>
                  <a:lnTo>
                    <a:pt x="90358" y="214231"/>
                  </a:lnTo>
                  <a:lnTo>
                    <a:pt x="91793" y="210884"/>
                  </a:lnTo>
                  <a:lnTo>
                    <a:pt x="93236" y="207537"/>
                  </a:lnTo>
                  <a:lnTo>
                    <a:pt x="94697" y="204189"/>
                  </a:lnTo>
                  <a:lnTo>
                    <a:pt x="96163" y="200842"/>
                  </a:lnTo>
                  <a:lnTo>
                    <a:pt x="97647" y="197495"/>
                  </a:lnTo>
                  <a:lnTo>
                    <a:pt x="99137" y="194147"/>
                  </a:lnTo>
                  <a:lnTo>
                    <a:pt x="100639" y="190800"/>
                  </a:lnTo>
                  <a:lnTo>
                    <a:pt x="102151" y="187452"/>
                  </a:lnTo>
                  <a:lnTo>
                    <a:pt x="103671" y="184105"/>
                  </a:lnTo>
                  <a:lnTo>
                    <a:pt x="105203" y="180758"/>
                  </a:lnTo>
                  <a:lnTo>
                    <a:pt x="106738" y="177410"/>
                  </a:lnTo>
                  <a:lnTo>
                    <a:pt x="108288" y="174063"/>
                  </a:lnTo>
                  <a:lnTo>
                    <a:pt x="109841" y="170716"/>
                  </a:lnTo>
                  <a:lnTo>
                    <a:pt x="111403" y="167368"/>
                  </a:lnTo>
                  <a:lnTo>
                    <a:pt x="112971" y="164021"/>
                  </a:lnTo>
                  <a:lnTo>
                    <a:pt x="114544" y="160673"/>
                  </a:lnTo>
                  <a:lnTo>
                    <a:pt x="116125" y="157326"/>
                  </a:lnTo>
                  <a:lnTo>
                    <a:pt x="117708" y="153979"/>
                  </a:lnTo>
                  <a:lnTo>
                    <a:pt x="119299" y="150631"/>
                  </a:lnTo>
                  <a:lnTo>
                    <a:pt x="120892" y="147284"/>
                  </a:lnTo>
                  <a:lnTo>
                    <a:pt x="122490" y="143937"/>
                  </a:lnTo>
                  <a:lnTo>
                    <a:pt x="124091" y="140589"/>
                  </a:lnTo>
                  <a:lnTo>
                    <a:pt x="125694" y="137242"/>
                  </a:lnTo>
                  <a:lnTo>
                    <a:pt x="127300" y="133894"/>
                  </a:lnTo>
                  <a:lnTo>
                    <a:pt x="128906" y="130547"/>
                  </a:lnTo>
                  <a:lnTo>
                    <a:pt x="130514" y="127200"/>
                  </a:lnTo>
                  <a:lnTo>
                    <a:pt x="132123" y="123852"/>
                  </a:lnTo>
                  <a:lnTo>
                    <a:pt x="133732" y="120505"/>
                  </a:lnTo>
                  <a:lnTo>
                    <a:pt x="135340" y="117158"/>
                  </a:lnTo>
                  <a:lnTo>
                    <a:pt x="136947" y="113810"/>
                  </a:lnTo>
                  <a:lnTo>
                    <a:pt x="138553" y="110463"/>
                  </a:lnTo>
                  <a:lnTo>
                    <a:pt x="140157" y="107115"/>
                  </a:lnTo>
                  <a:lnTo>
                    <a:pt x="141757" y="103768"/>
                  </a:lnTo>
                  <a:lnTo>
                    <a:pt x="143357" y="100421"/>
                  </a:lnTo>
                  <a:lnTo>
                    <a:pt x="144950" y="97073"/>
                  </a:lnTo>
                  <a:lnTo>
                    <a:pt x="146542" y="93726"/>
                  </a:lnTo>
                  <a:lnTo>
                    <a:pt x="148127" y="90379"/>
                  </a:lnTo>
                  <a:lnTo>
                    <a:pt x="149708" y="87031"/>
                  </a:lnTo>
                  <a:lnTo>
                    <a:pt x="151284" y="83684"/>
                  </a:lnTo>
                  <a:lnTo>
                    <a:pt x="152853" y="80336"/>
                  </a:lnTo>
                  <a:lnTo>
                    <a:pt x="154418" y="76989"/>
                  </a:lnTo>
                  <a:lnTo>
                    <a:pt x="155972" y="73642"/>
                  </a:lnTo>
                  <a:lnTo>
                    <a:pt x="157523" y="70294"/>
                  </a:lnTo>
                  <a:lnTo>
                    <a:pt x="159062" y="66947"/>
                  </a:lnTo>
                  <a:lnTo>
                    <a:pt x="160595" y="63600"/>
                  </a:lnTo>
                  <a:lnTo>
                    <a:pt x="162119" y="60252"/>
                  </a:lnTo>
                  <a:lnTo>
                    <a:pt x="163633" y="56905"/>
                  </a:lnTo>
                  <a:lnTo>
                    <a:pt x="165141" y="53557"/>
                  </a:lnTo>
                  <a:lnTo>
                    <a:pt x="166633" y="50210"/>
                  </a:lnTo>
                  <a:lnTo>
                    <a:pt x="168120" y="46863"/>
                  </a:lnTo>
                  <a:lnTo>
                    <a:pt x="169591" y="43515"/>
                  </a:lnTo>
                  <a:lnTo>
                    <a:pt x="171055" y="40168"/>
                  </a:lnTo>
                  <a:lnTo>
                    <a:pt x="172505" y="36821"/>
                  </a:lnTo>
                  <a:lnTo>
                    <a:pt x="173944" y="33473"/>
                  </a:lnTo>
                  <a:lnTo>
                    <a:pt x="175373" y="30126"/>
                  </a:lnTo>
                  <a:lnTo>
                    <a:pt x="176783" y="26778"/>
                  </a:lnTo>
                  <a:lnTo>
                    <a:pt x="178189" y="23431"/>
                  </a:lnTo>
                  <a:lnTo>
                    <a:pt x="179572" y="20084"/>
                  </a:lnTo>
                  <a:lnTo>
                    <a:pt x="180948" y="16736"/>
                  </a:lnTo>
                  <a:lnTo>
                    <a:pt x="182307" y="13389"/>
                  </a:lnTo>
                  <a:lnTo>
                    <a:pt x="183652" y="10042"/>
                  </a:lnTo>
                  <a:lnTo>
                    <a:pt x="184985" y="6694"/>
                  </a:lnTo>
                  <a:lnTo>
                    <a:pt x="186299" y="3347"/>
                  </a:lnTo>
                  <a:lnTo>
                    <a:pt x="187606" y="0"/>
                  </a:lnTo>
                  <a:lnTo>
                    <a:pt x="301166" y="0"/>
                  </a:lnTo>
                  <a:lnTo>
                    <a:pt x="302472" y="3347"/>
                  </a:lnTo>
                  <a:lnTo>
                    <a:pt x="303786" y="6694"/>
                  </a:lnTo>
                  <a:lnTo>
                    <a:pt x="305119" y="10042"/>
                  </a:lnTo>
                  <a:lnTo>
                    <a:pt x="306464" y="13389"/>
                  </a:lnTo>
                  <a:lnTo>
                    <a:pt x="307823" y="16736"/>
                  </a:lnTo>
                  <a:lnTo>
                    <a:pt x="309199" y="20084"/>
                  </a:lnTo>
                  <a:lnTo>
                    <a:pt x="310582" y="23431"/>
                  </a:lnTo>
                  <a:lnTo>
                    <a:pt x="311988" y="26778"/>
                  </a:lnTo>
                  <a:lnTo>
                    <a:pt x="313398" y="30126"/>
                  </a:lnTo>
                  <a:lnTo>
                    <a:pt x="314828" y="33473"/>
                  </a:lnTo>
                  <a:lnTo>
                    <a:pt x="316266" y="36821"/>
                  </a:lnTo>
                  <a:lnTo>
                    <a:pt x="317716" y="40168"/>
                  </a:lnTo>
                  <a:lnTo>
                    <a:pt x="319180" y="43515"/>
                  </a:lnTo>
                  <a:lnTo>
                    <a:pt x="320651" y="46863"/>
                  </a:lnTo>
                  <a:lnTo>
                    <a:pt x="322139" y="50210"/>
                  </a:lnTo>
                  <a:lnTo>
                    <a:pt x="323631" y="53557"/>
                  </a:lnTo>
                  <a:lnTo>
                    <a:pt x="325138" y="56905"/>
                  </a:lnTo>
                  <a:lnTo>
                    <a:pt x="326652" y="60252"/>
                  </a:lnTo>
                  <a:lnTo>
                    <a:pt x="328176" y="63600"/>
                  </a:lnTo>
                  <a:lnTo>
                    <a:pt x="329709" y="66947"/>
                  </a:lnTo>
                  <a:lnTo>
                    <a:pt x="331249" y="70294"/>
                  </a:lnTo>
                  <a:lnTo>
                    <a:pt x="332799" y="73642"/>
                  </a:lnTo>
                  <a:lnTo>
                    <a:pt x="334353" y="76989"/>
                  </a:lnTo>
                  <a:lnTo>
                    <a:pt x="335918" y="80336"/>
                  </a:lnTo>
                  <a:lnTo>
                    <a:pt x="337487" y="83684"/>
                  </a:lnTo>
                  <a:lnTo>
                    <a:pt x="339063" y="87031"/>
                  </a:lnTo>
                  <a:lnTo>
                    <a:pt x="340644" y="90379"/>
                  </a:lnTo>
                  <a:lnTo>
                    <a:pt x="342230" y="93726"/>
                  </a:lnTo>
                  <a:lnTo>
                    <a:pt x="343821" y="97073"/>
                  </a:lnTo>
                  <a:lnTo>
                    <a:pt x="345414" y="100421"/>
                  </a:lnTo>
                  <a:lnTo>
                    <a:pt x="347014" y="103768"/>
                  </a:lnTo>
                  <a:lnTo>
                    <a:pt x="348614" y="107115"/>
                  </a:lnTo>
                  <a:lnTo>
                    <a:pt x="350218" y="110463"/>
                  </a:lnTo>
                  <a:lnTo>
                    <a:pt x="351824" y="113810"/>
                  </a:lnTo>
                  <a:lnTo>
                    <a:pt x="353431" y="117158"/>
                  </a:lnTo>
                  <a:lnTo>
                    <a:pt x="355039" y="120505"/>
                  </a:lnTo>
                  <a:lnTo>
                    <a:pt x="356648" y="123852"/>
                  </a:lnTo>
                  <a:lnTo>
                    <a:pt x="358257" y="127200"/>
                  </a:lnTo>
                  <a:lnTo>
                    <a:pt x="359865" y="130547"/>
                  </a:lnTo>
                  <a:lnTo>
                    <a:pt x="361472" y="133894"/>
                  </a:lnTo>
                  <a:lnTo>
                    <a:pt x="363077" y="137242"/>
                  </a:lnTo>
                  <a:lnTo>
                    <a:pt x="364680" y="140589"/>
                  </a:lnTo>
                  <a:lnTo>
                    <a:pt x="366281" y="143937"/>
                  </a:lnTo>
                  <a:lnTo>
                    <a:pt x="367879" y="147284"/>
                  </a:lnTo>
                  <a:lnTo>
                    <a:pt x="369472" y="150631"/>
                  </a:lnTo>
                  <a:lnTo>
                    <a:pt x="371063" y="153979"/>
                  </a:lnTo>
                  <a:lnTo>
                    <a:pt x="372646" y="157326"/>
                  </a:lnTo>
                  <a:lnTo>
                    <a:pt x="374227" y="160673"/>
                  </a:lnTo>
                  <a:lnTo>
                    <a:pt x="375800" y="164021"/>
                  </a:lnTo>
                  <a:lnTo>
                    <a:pt x="377368" y="167368"/>
                  </a:lnTo>
                  <a:lnTo>
                    <a:pt x="378931" y="170716"/>
                  </a:lnTo>
                  <a:lnTo>
                    <a:pt x="380483" y="174063"/>
                  </a:lnTo>
                  <a:lnTo>
                    <a:pt x="382033" y="177410"/>
                  </a:lnTo>
                  <a:lnTo>
                    <a:pt x="383568" y="180758"/>
                  </a:lnTo>
                  <a:lnTo>
                    <a:pt x="385100" y="184105"/>
                  </a:lnTo>
                  <a:lnTo>
                    <a:pt x="386620" y="187452"/>
                  </a:lnTo>
                  <a:lnTo>
                    <a:pt x="388132" y="190800"/>
                  </a:lnTo>
                  <a:lnTo>
                    <a:pt x="389634" y="194147"/>
                  </a:lnTo>
                  <a:lnTo>
                    <a:pt x="391124" y="197495"/>
                  </a:lnTo>
                  <a:lnTo>
                    <a:pt x="392608" y="200842"/>
                  </a:lnTo>
                  <a:lnTo>
                    <a:pt x="394074" y="204189"/>
                  </a:lnTo>
                  <a:lnTo>
                    <a:pt x="395535" y="207537"/>
                  </a:lnTo>
                  <a:lnTo>
                    <a:pt x="396979" y="210884"/>
                  </a:lnTo>
                  <a:lnTo>
                    <a:pt x="398413" y="214231"/>
                  </a:lnTo>
                  <a:lnTo>
                    <a:pt x="399834" y="217579"/>
                  </a:lnTo>
                  <a:lnTo>
                    <a:pt x="401241" y="220926"/>
                  </a:lnTo>
                  <a:lnTo>
                    <a:pt x="402639" y="224274"/>
                  </a:lnTo>
                  <a:lnTo>
                    <a:pt x="404016" y="227621"/>
                  </a:lnTo>
                  <a:lnTo>
                    <a:pt x="405388" y="230968"/>
                  </a:lnTo>
                  <a:lnTo>
                    <a:pt x="406735" y="234316"/>
                  </a:lnTo>
                  <a:lnTo>
                    <a:pt x="408075" y="237663"/>
                  </a:lnTo>
                  <a:lnTo>
                    <a:pt x="409396" y="241010"/>
                  </a:lnTo>
                  <a:lnTo>
                    <a:pt x="410703" y="244358"/>
                  </a:lnTo>
                  <a:lnTo>
                    <a:pt x="411997" y="247705"/>
                  </a:lnTo>
                  <a:lnTo>
                    <a:pt x="413269" y="251053"/>
                  </a:lnTo>
                  <a:lnTo>
                    <a:pt x="414535" y="254400"/>
                  </a:lnTo>
                  <a:lnTo>
                    <a:pt x="415772" y="257747"/>
                  </a:lnTo>
                  <a:lnTo>
                    <a:pt x="417002" y="261095"/>
                  </a:lnTo>
                  <a:lnTo>
                    <a:pt x="418209" y="264442"/>
                  </a:lnTo>
                  <a:lnTo>
                    <a:pt x="419403" y="267789"/>
                  </a:lnTo>
                  <a:lnTo>
                    <a:pt x="420580" y="271137"/>
                  </a:lnTo>
                  <a:lnTo>
                    <a:pt x="421736" y="274484"/>
                  </a:lnTo>
                  <a:lnTo>
                    <a:pt x="422882" y="277832"/>
                  </a:lnTo>
                  <a:lnTo>
                    <a:pt x="424000" y="281179"/>
                  </a:lnTo>
                  <a:lnTo>
                    <a:pt x="425110" y="284526"/>
                  </a:lnTo>
                  <a:lnTo>
                    <a:pt x="426193" y="287874"/>
                  </a:lnTo>
                  <a:lnTo>
                    <a:pt x="427264" y="291221"/>
                  </a:lnTo>
                  <a:lnTo>
                    <a:pt x="428316" y="294568"/>
                  </a:lnTo>
                  <a:lnTo>
                    <a:pt x="429347" y="297916"/>
                  </a:lnTo>
                  <a:lnTo>
                    <a:pt x="430366" y="301263"/>
                  </a:lnTo>
                  <a:lnTo>
                    <a:pt x="431358" y="304611"/>
                  </a:lnTo>
                  <a:lnTo>
                    <a:pt x="432342" y="307958"/>
                  </a:lnTo>
                  <a:lnTo>
                    <a:pt x="433296" y="311305"/>
                  </a:lnTo>
                  <a:lnTo>
                    <a:pt x="434240" y="314653"/>
                  </a:lnTo>
                  <a:lnTo>
                    <a:pt x="435161" y="318000"/>
                  </a:lnTo>
                  <a:lnTo>
                    <a:pt x="436065" y="321347"/>
                  </a:lnTo>
                  <a:lnTo>
                    <a:pt x="436954" y="324695"/>
                  </a:lnTo>
                  <a:lnTo>
                    <a:pt x="437818" y="328042"/>
                  </a:lnTo>
                  <a:lnTo>
                    <a:pt x="438674" y="331390"/>
                  </a:lnTo>
                  <a:lnTo>
                    <a:pt x="439498" y="334737"/>
                  </a:lnTo>
                  <a:lnTo>
                    <a:pt x="440314" y="338084"/>
                  </a:lnTo>
                  <a:lnTo>
                    <a:pt x="441106" y="341432"/>
                  </a:lnTo>
                  <a:lnTo>
                    <a:pt x="441883" y="344779"/>
                  </a:lnTo>
                  <a:lnTo>
                    <a:pt x="442642" y="348126"/>
                  </a:lnTo>
                  <a:lnTo>
                    <a:pt x="443380" y="351474"/>
                  </a:lnTo>
                  <a:lnTo>
                    <a:pt x="444108" y="354821"/>
                  </a:lnTo>
                  <a:lnTo>
                    <a:pt x="444807" y="358169"/>
                  </a:lnTo>
                  <a:lnTo>
                    <a:pt x="445499" y="361516"/>
                  </a:lnTo>
                  <a:lnTo>
                    <a:pt x="446165" y="364863"/>
                  </a:lnTo>
                  <a:lnTo>
                    <a:pt x="446819" y="368211"/>
                  </a:lnTo>
                  <a:lnTo>
                    <a:pt x="447455" y="371558"/>
                  </a:lnTo>
                  <a:lnTo>
                    <a:pt x="448072" y="374905"/>
                  </a:lnTo>
                  <a:lnTo>
                    <a:pt x="448678" y="378253"/>
                  </a:lnTo>
                  <a:lnTo>
                    <a:pt x="449258" y="381600"/>
                  </a:lnTo>
                  <a:lnTo>
                    <a:pt x="449832" y="384948"/>
                  </a:lnTo>
                  <a:lnTo>
                    <a:pt x="450380" y="388295"/>
                  </a:lnTo>
                  <a:lnTo>
                    <a:pt x="450919" y="391642"/>
                  </a:lnTo>
                  <a:lnTo>
                    <a:pt x="451438" y="394990"/>
                  </a:lnTo>
                  <a:lnTo>
                    <a:pt x="451943" y="398337"/>
                  </a:lnTo>
                  <a:lnTo>
                    <a:pt x="452435" y="401684"/>
                  </a:lnTo>
                  <a:lnTo>
                    <a:pt x="452906" y="405032"/>
                  </a:lnTo>
                  <a:lnTo>
                    <a:pt x="453371" y="408379"/>
                  </a:lnTo>
                  <a:lnTo>
                    <a:pt x="453811" y="411727"/>
                  </a:lnTo>
                  <a:lnTo>
                    <a:pt x="454244" y="415074"/>
                  </a:lnTo>
                  <a:lnTo>
                    <a:pt x="454658" y="418421"/>
                  </a:lnTo>
                  <a:lnTo>
                    <a:pt x="455061" y="421769"/>
                  </a:lnTo>
                  <a:lnTo>
                    <a:pt x="455450" y="425116"/>
                  </a:lnTo>
                  <a:lnTo>
                    <a:pt x="455823" y="428463"/>
                  </a:lnTo>
                  <a:lnTo>
                    <a:pt x="456189" y="431811"/>
                  </a:lnTo>
                  <a:lnTo>
                    <a:pt x="456533" y="435158"/>
                  </a:lnTo>
                  <a:lnTo>
                    <a:pt x="456872" y="438506"/>
                  </a:lnTo>
                  <a:lnTo>
                    <a:pt x="457193" y="441853"/>
                  </a:lnTo>
                  <a:lnTo>
                    <a:pt x="457505" y="445200"/>
                  </a:lnTo>
                  <a:lnTo>
                    <a:pt x="457804" y="448548"/>
                  </a:lnTo>
                  <a:lnTo>
                    <a:pt x="458091" y="451895"/>
                  </a:lnTo>
                  <a:lnTo>
                    <a:pt x="458370" y="455242"/>
                  </a:lnTo>
                  <a:lnTo>
                    <a:pt x="458631" y="458590"/>
                  </a:lnTo>
                  <a:lnTo>
                    <a:pt x="458889" y="461937"/>
                  </a:lnTo>
                  <a:lnTo>
                    <a:pt x="459129" y="465285"/>
                  </a:lnTo>
                  <a:lnTo>
                    <a:pt x="459363" y="468632"/>
                  </a:lnTo>
                  <a:lnTo>
                    <a:pt x="459585" y="471979"/>
                  </a:lnTo>
                  <a:lnTo>
                    <a:pt x="459797" y="475327"/>
                  </a:lnTo>
                  <a:lnTo>
                    <a:pt x="460002" y="478674"/>
                  </a:lnTo>
                  <a:lnTo>
                    <a:pt x="460194" y="482021"/>
                  </a:lnTo>
                  <a:lnTo>
                    <a:pt x="460382" y="485369"/>
                  </a:lnTo>
                  <a:lnTo>
                    <a:pt x="460554" y="488716"/>
                  </a:lnTo>
                  <a:lnTo>
                    <a:pt x="460723" y="492064"/>
                  </a:lnTo>
                  <a:lnTo>
                    <a:pt x="460880" y="495411"/>
                  </a:lnTo>
                  <a:lnTo>
                    <a:pt x="461030" y="498758"/>
                  </a:lnTo>
                  <a:lnTo>
                    <a:pt x="461174" y="502106"/>
                  </a:lnTo>
                  <a:lnTo>
                    <a:pt x="461307" y="505453"/>
                  </a:lnTo>
                  <a:lnTo>
                    <a:pt x="461437" y="508800"/>
                  </a:lnTo>
                  <a:lnTo>
                    <a:pt x="461554" y="512148"/>
                  </a:lnTo>
                  <a:lnTo>
                    <a:pt x="461669" y="515495"/>
                  </a:lnTo>
                  <a:lnTo>
                    <a:pt x="461774" y="518842"/>
                  </a:lnTo>
                  <a:lnTo>
                    <a:pt x="461874" y="522190"/>
                  </a:lnTo>
                  <a:lnTo>
                    <a:pt x="461967" y="525537"/>
                  </a:lnTo>
                  <a:lnTo>
                    <a:pt x="462054" y="528885"/>
                  </a:lnTo>
                  <a:lnTo>
                    <a:pt x="462137" y="532232"/>
                  </a:lnTo>
                  <a:lnTo>
                    <a:pt x="462210" y="535579"/>
                  </a:lnTo>
                  <a:lnTo>
                    <a:pt x="462282" y="538927"/>
                  </a:lnTo>
                  <a:lnTo>
                    <a:pt x="462345" y="542274"/>
                  </a:lnTo>
                  <a:lnTo>
                    <a:pt x="462405" y="545621"/>
                  </a:lnTo>
                  <a:lnTo>
                    <a:pt x="462460" y="548969"/>
                  </a:lnTo>
                  <a:lnTo>
                    <a:pt x="462509" y="552316"/>
                  </a:lnTo>
                  <a:lnTo>
                    <a:pt x="462555" y="555664"/>
                  </a:lnTo>
                  <a:lnTo>
                    <a:pt x="462595" y="559011"/>
                  </a:lnTo>
                  <a:lnTo>
                    <a:pt x="462633" y="562358"/>
                  </a:lnTo>
                  <a:lnTo>
                    <a:pt x="462664" y="565706"/>
                  </a:lnTo>
                  <a:lnTo>
                    <a:pt x="462694" y="569053"/>
                  </a:lnTo>
                  <a:lnTo>
                    <a:pt x="462718" y="572400"/>
                  </a:lnTo>
                  <a:lnTo>
                    <a:pt x="462740" y="575748"/>
                  </a:lnTo>
                  <a:lnTo>
                    <a:pt x="462758" y="579095"/>
                  </a:lnTo>
                  <a:lnTo>
                    <a:pt x="462773" y="582443"/>
                  </a:lnTo>
                  <a:lnTo>
                    <a:pt x="462785" y="585790"/>
                  </a:lnTo>
                  <a:lnTo>
                    <a:pt x="462793" y="589137"/>
                  </a:lnTo>
                  <a:lnTo>
                    <a:pt x="462800" y="592485"/>
                  </a:lnTo>
                  <a:lnTo>
                    <a:pt x="462803" y="595832"/>
                  </a:lnTo>
                  <a:lnTo>
                    <a:pt x="462804" y="599179"/>
                  </a:lnTo>
                  <a:lnTo>
                    <a:pt x="462802" y="602527"/>
                  </a:lnTo>
                  <a:lnTo>
                    <a:pt x="462798" y="605874"/>
                  </a:lnTo>
                  <a:lnTo>
                    <a:pt x="462793" y="609222"/>
                  </a:lnTo>
                  <a:lnTo>
                    <a:pt x="462785" y="612569"/>
                  </a:lnTo>
                  <a:lnTo>
                    <a:pt x="462776" y="615916"/>
                  </a:lnTo>
                  <a:lnTo>
                    <a:pt x="462764" y="619264"/>
                  </a:lnTo>
                  <a:lnTo>
                    <a:pt x="462751" y="622611"/>
                  </a:lnTo>
                  <a:lnTo>
                    <a:pt x="462737" y="625958"/>
                  </a:lnTo>
                  <a:lnTo>
                    <a:pt x="462721" y="629306"/>
                  </a:lnTo>
                  <a:lnTo>
                    <a:pt x="462704" y="632653"/>
                  </a:lnTo>
                  <a:lnTo>
                    <a:pt x="462686" y="636001"/>
                  </a:lnTo>
                  <a:lnTo>
                    <a:pt x="462667" y="639348"/>
                  </a:lnTo>
                  <a:lnTo>
                    <a:pt x="462646" y="642695"/>
                  </a:lnTo>
                  <a:lnTo>
                    <a:pt x="462626" y="646043"/>
                  </a:lnTo>
                  <a:lnTo>
                    <a:pt x="462604" y="649390"/>
                  </a:lnTo>
                  <a:lnTo>
                    <a:pt x="462582" y="652737"/>
                  </a:lnTo>
                  <a:lnTo>
                    <a:pt x="462559" y="656085"/>
                  </a:lnTo>
                  <a:lnTo>
                    <a:pt x="462536" y="659432"/>
                  </a:lnTo>
                  <a:lnTo>
                    <a:pt x="462513" y="662780"/>
                  </a:lnTo>
                  <a:lnTo>
                    <a:pt x="462490" y="666127"/>
                  </a:lnTo>
                  <a:lnTo>
                    <a:pt x="462466" y="669474"/>
                  </a:lnTo>
                  <a:lnTo>
                    <a:pt x="462443" y="672822"/>
                  </a:lnTo>
                  <a:lnTo>
                    <a:pt x="462420" y="676169"/>
                  </a:lnTo>
                  <a:lnTo>
                    <a:pt x="462397" y="679516"/>
                  </a:lnTo>
                  <a:lnTo>
                    <a:pt x="462374" y="682864"/>
                  </a:lnTo>
                  <a:lnTo>
                    <a:pt x="462352" y="686211"/>
                  </a:lnTo>
                  <a:lnTo>
                    <a:pt x="462330" y="689559"/>
                  </a:lnTo>
                  <a:lnTo>
                    <a:pt x="462309" y="692906"/>
                  </a:lnTo>
                  <a:lnTo>
                    <a:pt x="462289" y="696253"/>
                  </a:lnTo>
                  <a:lnTo>
                    <a:pt x="462270" y="699601"/>
                  </a:lnTo>
                  <a:lnTo>
                    <a:pt x="462251" y="702948"/>
                  </a:lnTo>
                  <a:lnTo>
                    <a:pt x="462234" y="706295"/>
                  </a:lnTo>
                  <a:lnTo>
                    <a:pt x="462217" y="709643"/>
                  </a:lnTo>
                  <a:lnTo>
                    <a:pt x="462203" y="712990"/>
                  </a:lnTo>
                  <a:lnTo>
                    <a:pt x="462188" y="716338"/>
                  </a:lnTo>
                  <a:lnTo>
                    <a:pt x="462177" y="719685"/>
                  </a:lnTo>
                  <a:lnTo>
                    <a:pt x="462166" y="723032"/>
                  </a:lnTo>
                  <a:lnTo>
                    <a:pt x="462157" y="726380"/>
                  </a:lnTo>
                  <a:lnTo>
                    <a:pt x="462149" y="729727"/>
                  </a:lnTo>
                  <a:lnTo>
                    <a:pt x="462144" y="733074"/>
                  </a:lnTo>
                  <a:lnTo>
                    <a:pt x="462140" y="736422"/>
                  </a:lnTo>
                  <a:lnTo>
                    <a:pt x="462138" y="739769"/>
                  </a:lnTo>
                  <a:lnTo>
                    <a:pt x="462139" y="743117"/>
                  </a:lnTo>
                  <a:lnTo>
                    <a:pt x="462142" y="746464"/>
                  </a:lnTo>
                  <a:lnTo>
                    <a:pt x="462147" y="749811"/>
                  </a:lnTo>
                  <a:lnTo>
                    <a:pt x="462155" y="753159"/>
                  </a:lnTo>
                  <a:lnTo>
                    <a:pt x="462165" y="756506"/>
                  </a:lnTo>
                  <a:lnTo>
                    <a:pt x="462178" y="759853"/>
                  </a:lnTo>
                  <a:lnTo>
                    <a:pt x="462192" y="763201"/>
                  </a:lnTo>
                  <a:lnTo>
                    <a:pt x="462211" y="766548"/>
                  </a:lnTo>
                  <a:lnTo>
                    <a:pt x="462232" y="769896"/>
                  </a:lnTo>
                  <a:lnTo>
                    <a:pt x="462257" y="773243"/>
                  </a:lnTo>
                  <a:lnTo>
                    <a:pt x="462284" y="776590"/>
                  </a:lnTo>
                  <a:lnTo>
                    <a:pt x="462314" y="779938"/>
                  </a:lnTo>
                  <a:lnTo>
                    <a:pt x="462348" y="783285"/>
                  </a:lnTo>
                  <a:lnTo>
                    <a:pt x="462385" y="786632"/>
                  </a:lnTo>
                  <a:lnTo>
                    <a:pt x="462426" y="789980"/>
                  </a:lnTo>
                  <a:lnTo>
                    <a:pt x="462469" y="793327"/>
                  </a:lnTo>
                  <a:lnTo>
                    <a:pt x="462518" y="796675"/>
                  </a:lnTo>
                  <a:lnTo>
                    <a:pt x="462570" y="800022"/>
                  </a:lnTo>
                  <a:lnTo>
                    <a:pt x="462626" y="803369"/>
                  </a:lnTo>
                  <a:lnTo>
                    <a:pt x="462685" y="806717"/>
                  </a:lnTo>
                  <a:lnTo>
                    <a:pt x="462748" y="810064"/>
                  </a:lnTo>
                  <a:lnTo>
                    <a:pt x="462817" y="813411"/>
                  </a:lnTo>
                  <a:lnTo>
                    <a:pt x="462887" y="816759"/>
                  </a:lnTo>
                  <a:lnTo>
                    <a:pt x="462965" y="820106"/>
                  </a:lnTo>
                  <a:lnTo>
                    <a:pt x="463045" y="823454"/>
                  </a:lnTo>
                  <a:lnTo>
                    <a:pt x="463131" y="826801"/>
                  </a:lnTo>
                  <a:lnTo>
                    <a:pt x="463221" y="830148"/>
                  </a:lnTo>
                  <a:lnTo>
                    <a:pt x="463315" y="833496"/>
                  </a:lnTo>
                  <a:lnTo>
                    <a:pt x="463415" y="836843"/>
                  </a:lnTo>
                  <a:lnTo>
                    <a:pt x="463518" y="840190"/>
                  </a:lnTo>
                  <a:lnTo>
                    <a:pt x="463628" y="843538"/>
                  </a:lnTo>
                  <a:lnTo>
                    <a:pt x="463741" y="846885"/>
                  </a:lnTo>
                  <a:lnTo>
                    <a:pt x="463861" y="850233"/>
                  </a:lnTo>
                  <a:lnTo>
                    <a:pt x="463985" y="853580"/>
                  </a:lnTo>
                  <a:lnTo>
                    <a:pt x="464114" y="856927"/>
                  </a:lnTo>
                  <a:lnTo>
                    <a:pt x="464249" y="860275"/>
                  </a:lnTo>
                  <a:lnTo>
                    <a:pt x="464387" y="863622"/>
                  </a:lnTo>
                  <a:lnTo>
                    <a:pt x="464534" y="866969"/>
                  </a:lnTo>
                  <a:lnTo>
                    <a:pt x="464683" y="870317"/>
                  </a:lnTo>
                  <a:lnTo>
                    <a:pt x="464840" y="873664"/>
                  </a:lnTo>
                  <a:lnTo>
                    <a:pt x="465001" y="877012"/>
                  </a:lnTo>
                  <a:lnTo>
                    <a:pt x="465168" y="880359"/>
                  </a:lnTo>
                  <a:lnTo>
                    <a:pt x="465341" y="883706"/>
                  </a:lnTo>
                  <a:lnTo>
                    <a:pt x="465518" y="887054"/>
                  </a:lnTo>
                  <a:lnTo>
                    <a:pt x="465703" y="890401"/>
                  </a:lnTo>
                  <a:lnTo>
                    <a:pt x="465890" y="893748"/>
                  </a:lnTo>
                  <a:lnTo>
                    <a:pt x="466087" y="897096"/>
                  </a:lnTo>
                  <a:lnTo>
                    <a:pt x="466287" y="900443"/>
                  </a:lnTo>
                  <a:lnTo>
                    <a:pt x="466494" y="903791"/>
                  </a:lnTo>
                  <a:lnTo>
                    <a:pt x="466706" y="907138"/>
                  </a:lnTo>
                  <a:lnTo>
                    <a:pt x="466923" y="910485"/>
                  </a:lnTo>
                  <a:lnTo>
                    <a:pt x="467148" y="913833"/>
                  </a:lnTo>
                  <a:lnTo>
                    <a:pt x="467375" y="917180"/>
                  </a:lnTo>
                  <a:lnTo>
                    <a:pt x="467612" y="920527"/>
                  </a:lnTo>
                  <a:lnTo>
                    <a:pt x="467851" y="923875"/>
                  </a:lnTo>
                  <a:lnTo>
                    <a:pt x="468098" y="927222"/>
                  </a:lnTo>
                  <a:lnTo>
                    <a:pt x="468349" y="930570"/>
                  </a:lnTo>
                  <a:lnTo>
                    <a:pt x="468606" y="933917"/>
                  </a:lnTo>
                  <a:lnTo>
                    <a:pt x="468870" y="937264"/>
                  </a:lnTo>
                  <a:lnTo>
                    <a:pt x="469136" y="940612"/>
                  </a:lnTo>
                  <a:lnTo>
                    <a:pt x="469411" y="943959"/>
                  </a:lnTo>
                  <a:lnTo>
                    <a:pt x="469688" y="947306"/>
                  </a:lnTo>
                  <a:lnTo>
                    <a:pt x="469974" y="950654"/>
                  </a:lnTo>
                  <a:lnTo>
                    <a:pt x="470262" y="954001"/>
                  </a:lnTo>
                  <a:lnTo>
                    <a:pt x="470557" y="957349"/>
                  </a:lnTo>
                  <a:lnTo>
                    <a:pt x="470856" y="960696"/>
                  </a:lnTo>
                  <a:lnTo>
                    <a:pt x="471159" y="964043"/>
                  </a:lnTo>
                  <a:lnTo>
                    <a:pt x="471469" y="967391"/>
                  </a:lnTo>
                  <a:lnTo>
                    <a:pt x="471780" y="970738"/>
                  </a:lnTo>
                  <a:lnTo>
                    <a:pt x="472100" y="974085"/>
                  </a:lnTo>
                  <a:lnTo>
                    <a:pt x="472421" y="977433"/>
                  </a:lnTo>
                  <a:lnTo>
                    <a:pt x="472748" y="980780"/>
                  </a:lnTo>
                  <a:lnTo>
                    <a:pt x="473078" y="984128"/>
                  </a:lnTo>
                  <a:lnTo>
                    <a:pt x="473411" y="987475"/>
                  </a:lnTo>
                  <a:lnTo>
                    <a:pt x="473749" y="990822"/>
                  </a:lnTo>
                  <a:lnTo>
                    <a:pt x="474089" y="994170"/>
                  </a:lnTo>
                  <a:lnTo>
                    <a:pt x="474435" y="997517"/>
                  </a:lnTo>
                  <a:lnTo>
                    <a:pt x="474781" y="1000864"/>
                  </a:lnTo>
                  <a:lnTo>
                    <a:pt x="475132" y="1004212"/>
                  </a:lnTo>
                  <a:lnTo>
                    <a:pt x="475484" y="1007559"/>
                  </a:lnTo>
                  <a:lnTo>
                    <a:pt x="475840" y="1010906"/>
                  </a:lnTo>
                  <a:lnTo>
                    <a:pt x="476197" y="1014254"/>
                  </a:lnTo>
                  <a:lnTo>
                    <a:pt x="476556" y="1017601"/>
                  </a:lnTo>
                  <a:lnTo>
                    <a:pt x="476917" y="1020949"/>
                  </a:lnTo>
                  <a:lnTo>
                    <a:pt x="477279" y="1024296"/>
                  </a:lnTo>
                  <a:lnTo>
                    <a:pt x="477642" y="1027643"/>
                  </a:lnTo>
                  <a:lnTo>
                    <a:pt x="478006" y="1030991"/>
                  </a:lnTo>
                  <a:lnTo>
                    <a:pt x="478370" y="1034338"/>
                  </a:lnTo>
                  <a:lnTo>
                    <a:pt x="478735" y="1037685"/>
                  </a:lnTo>
                  <a:lnTo>
                    <a:pt x="479099" y="1041033"/>
                  </a:lnTo>
                  <a:lnTo>
                    <a:pt x="479463" y="1044380"/>
                  </a:lnTo>
                  <a:lnTo>
                    <a:pt x="479826" y="1047728"/>
                  </a:lnTo>
                  <a:lnTo>
                    <a:pt x="480187" y="1051075"/>
                  </a:lnTo>
                  <a:lnTo>
                    <a:pt x="480548" y="1054422"/>
                  </a:lnTo>
                  <a:lnTo>
                    <a:pt x="480905" y="1057770"/>
                  </a:lnTo>
                  <a:lnTo>
                    <a:pt x="481261" y="1061117"/>
                  </a:lnTo>
                  <a:lnTo>
                    <a:pt x="481615" y="1064464"/>
                  </a:lnTo>
                  <a:lnTo>
                    <a:pt x="481964" y="1067812"/>
                  </a:lnTo>
                  <a:lnTo>
                    <a:pt x="482312" y="1071159"/>
                  </a:lnTo>
                  <a:lnTo>
                    <a:pt x="482653" y="1074507"/>
                  </a:lnTo>
                  <a:lnTo>
                    <a:pt x="482992" y="1077854"/>
                  </a:lnTo>
                  <a:lnTo>
                    <a:pt x="483325" y="1081201"/>
                  </a:lnTo>
                  <a:lnTo>
                    <a:pt x="483653" y="1084549"/>
                  </a:lnTo>
                  <a:lnTo>
                    <a:pt x="483976" y="1087896"/>
                  </a:lnTo>
                  <a:lnTo>
                    <a:pt x="484291" y="1091243"/>
                  </a:lnTo>
                  <a:lnTo>
                    <a:pt x="484603" y="1094591"/>
                  </a:lnTo>
                  <a:lnTo>
                    <a:pt x="484904" y="1097938"/>
                  </a:lnTo>
                  <a:lnTo>
                    <a:pt x="485201" y="1101286"/>
                  </a:lnTo>
                  <a:lnTo>
                    <a:pt x="485486" y="1104633"/>
                  </a:lnTo>
                  <a:lnTo>
                    <a:pt x="485766" y="1107980"/>
                  </a:lnTo>
                  <a:lnTo>
                    <a:pt x="486035" y="1111328"/>
                  </a:lnTo>
                  <a:lnTo>
                    <a:pt x="486294" y="1114675"/>
                  </a:lnTo>
                  <a:lnTo>
                    <a:pt x="486547" y="1118022"/>
                  </a:lnTo>
                  <a:lnTo>
                    <a:pt x="486784" y="1121370"/>
                  </a:lnTo>
                  <a:lnTo>
                    <a:pt x="487016" y="1124717"/>
                  </a:lnTo>
                  <a:lnTo>
                    <a:pt x="487230" y="1128065"/>
                  </a:lnTo>
                  <a:lnTo>
                    <a:pt x="487437" y="1131412"/>
                  </a:lnTo>
                  <a:lnTo>
                    <a:pt x="487628" y="1134759"/>
                  </a:lnTo>
                  <a:lnTo>
                    <a:pt x="487807" y="1138107"/>
                  </a:lnTo>
                  <a:lnTo>
                    <a:pt x="487975" y="1141454"/>
                  </a:lnTo>
                  <a:lnTo>
                    <a:pt x="488124" y="1144801"/>
                  </a:lnTo>
                  <a:lnTo>
                    <a:pt x="488266" y="1148149"/>
                  </a:lnTo>
                  <a:lnTo>
                    <a:pt x="488383" y="1151496"/>
                  </a:lnTo>
                  <a:lnTo>
                    <a:pt x="488493" y="1154844"/>
                  </a:lnTo>
                  <a:lnTo>
                    <a:pt x="488580" y="1158191"/>
                  </a:lnTo>
                  <a:lnTo>
                    <a:pt x="488654" y="1161538"/>
                  </a:lnTo>
                  <a:lnTo>
                    <a:pt x="488711" y="1164886"/>
                  </a:lnTo>
                  <a:lnTo>
                    <a:pt x="488746" y="1168233"/>
                  </a:lnTo>
                  <a:lnTo>
                    <a:pt x="488772" y="1171580"/>
                  </a:lnTo>
                  <a:lnTo>
                    <a:pt x="488767" y="1174928"/>
                  </a:lnTo>
                  <a:lnTo>
                    <a:pt x="488755" y="1178275"/>
                  </a:lnTo>
                  <a:lnTo>
                    <a:pt x="488711" y="1181623"/>
                  </a:lnTo>
                  <a:lnTo>
                    <a:pt x="488655" y="1184970"/>
                  </a:lnTo>
                  <a:lnTo>
                    <a:pt x="488576" y="1188317"/>
                  </a:lnTo>
                  <a:lnTo>
                    <a:pt x="488474" y="1191665"/>
                  </a:lnTo>
                  <a:lnTo>
                    <a:pt x="488357" y="1195012"/>
                  </a:lnTo>
                  <a:lnTo>
                    <a:pt x="488207" y="1198359"/>
                  </a:lnTo>
                  <a:lnTo>
                    <a:pt x="488048" y="1201707"/>
                  </a:lnTo>
                  <a:lnTo>
                    <a:pt x="487850" y="1205054"/>
                  </a:lnTo>
                  <a:lnTo>
                    <a:pt x="487641" y="1208402"/>
                  </a:lnTo>
                  <a:lnTo>
                    <a:pt x="487401" y="1211749"/>
                  </a:lnTo>
                  <a:lnTo>
                    <a:pt x="487139" y="1215096"/>
                  </a:lnTo>
                  <a:lnTo>
                    <a:pt x="486856" y="1218444"/>
                  </a:lnTo>
                  <a:lnTo>
                    <a:pt x="486539" y="1221791"/>
                  </a:lnTo>
                  <a:lnTo>
                    <a:pt x="486211" y="1225138"/>
                  </a:lnTo>
                  <a:lnTo>
                    <a:pt x="485838" y="1228486"/>
                  </a:lnTo>
                  <a:lnTo>
                    <a:pt x="485455" y="1231833"/>
                  </a:lnTo>
                  <a:lnTo>
                    <a:pt x="485034" y="1235181"/>
                  </a:lnTo>
                  <a:lnTo>
                    <a:pt x="484592" y="1238528"/>
                  </a:lnTo>
                  <a:lnTo>
                    <a:pt x="484123" y="1241875"/>
                  </a:lnTo>
                  <a:lnTo>
                    <a:pt x="483622" y="1245223"/>
                  </a:lnTo>
                  <a:lnTo>
                    <a:pt x="483104" y="1248570"/>
                  </a:lnTo>
                  <a:lnTo>
                    <a:pt x="482542" y="1251917"/>
                  </a:lnTo>
                  <a:lnTo>
                    <a:pt x="481968" y="1255265"/>
                  </a:lnTo>
                  <a:lnTo>
                    <a:pt x="481350" y="1258612"/>
                  </a:lnTo>
                  <a:lnTo>
                    <a:pt x="480713" y="1261960"/>
                  </a:lnTo>
                  <a:lnTo>
                    <a:pt x="480045" y="1265307"/>
                  </a:lnTo>
                  <a:lnTo>
                    <a:pt x="479345" y="1268654"/>
                  </a:lnTo>
                  <a:lnTo>
                    <a:pt x="478625" y="1272002"/>
                  </a:lnTo>
                  <a:lnTo>
                    <a:pt x="477861" y="1275349"/>
                  </a:lnTo>
                  <a:lnTo>
                    <a:pt x="477086" y="1278696"/>
                  </a:lnTo>
                  <a:lnTo>
                    <a:pt x="476261" y="1282044"/>
                  </a:lnTo>
                  <a:lnTo>
                    <a:pt x="475421" y="1285391"/>
                  </a:lnTo>
                  <a:lnTo>
                    <a:pt x="474544" y="1288739"/>
                  </a:lnTo>
                  <a:lnTo>
                    <a:pt x="473639" y="1292086"/>
                  </a:lnTo>
                  <a:lnTo>
                    <a:pt x="472709" y="1295433"/>
                  </a:lnTo>
                  <a:lnTo>
                    <a:pt x="471739" y="1298781"/>
                  </a:lnTo>
                  <a:lnTo>
                    <a:pt x="470757" y="1302128"/>
                  </a:lnTo>
                  <a:lnTo>
                    <a:pt x="469723" y="1305475"/>
                  </a:lnTo>
                  <a:lnTo>
                    <a:pt x="468677" y="1308823"/>
                  </a:lnTo>
                  <a:lnTo>
                    <a:pt x="467590" y="1312170"/>
                  </a:lnTo>
                  <a:lnTo>
                    <a:pt x="466480" y="1315518"/>
                  </a:lnTo>
                  <a:lnTo>
                    <a:pt x="465341" y="1318865"/>
                  </a:lnTo>
                  <a:lnTo>
                    <a:pt x="464167" y="1322212"/>
                  </a:lnTo>
                  <a:lnTo>
                    <a:pt x="462977" y="1325560"/>
                  </a:lnTo>
                  <a:lnTo>
                    <a:pt x="461741" y="1328907"/>
                  </a:lnTo>
                  <a:lnTo>
                    <a:pt x="460493" y="1332254"/>
                  </a:lnTo>
                  <a:lnTo>
                    <a:pt x="459203" y="1335602"/>
                  </a:lnTo>
                  <a:lnTo>
                    <a:pt x="457894" y="1338949"/>
                  </a:lnTo>
                  <a:lnTo>
                    <a:pt x="456555" y="1342297"/>
                  </a:lnTo>
                  <a:lnTo>
                    <a:pt x="455186" y="1345644"/>
                  </a:lnTo>
                  <a:lnTo>
                    <a:pt x="453799" y="1348991"/>
                  </a:lnTo>
                  <a:lnTo>
                    <a:pt x="452372" y="1352339"/>
                  </a:lnTo>
                  <a:lnTo>
                    <a:pt x="450935" y="1355686"/>
                  </a:lnTo>
                  <a:lnTo>
                    <a:pt x="449455" y="1359033"/>
                  </a:lnTo>
                  <a:lnTo>
                    <a:pt x="447962" y="1362381"/>
                  </a:lnTo>
                  <a:lnTo>
                    <a:pt x="446437" y="1365728"/>
                  </a:lnTo>
                  <a:lnTo>
                    <a:pt x="444890" y="1369076"/>
                  </a:lnTo>
                  <a:lnTo>
                    <a:pt x="443323" y="1372423"/>
                  </a:lnTo>
                  <a:lnTo>
                    <a:pt x="441724" y="1375770"/>
                  </a:lnTo>
                  <a:lnTo>
                    <a:pt x="440116" y="1379118"/>
                  </a:lnTo>
                  <a:lnTo>
                    <a:pt x="438467" y="1382465"/>
                  </a:lnTo>
                  <a:lnTo>
                    <a:pt x="436810" y="1385812"/>
                  </a:lnTo>
                  <a:lnTo>
                    <a:pt x="435124" y="1389160"/>
                  </a:lnTo>
                  <a:lnTo>
                    <a:pt x="433421" y="1392507"/>
                  </a:lnTo>
                  <a:lnTo>
                    <a:pt x="431698" y="1395855"/>
                  </a:lnTo>
                  <a:lnTo>
                    <a:pt x="429952" y="1399202"/>
                  </a:lnTo>
                  <a:lnTo>
                    <a:pt x="428195" y="1402549"/>
                  </a:lnTo>
                  <a:lnTo>
                    <a:pt x="426408" y="1405897"/>
                  </a:lnTo>
                  <a:lnTo>
                    <a:pt x="424614" y="1409244"/>
                  </a:lnTo>
                  <a:lnTo>
                    <a:pt x="422794" y="1412591"/>
                  </a:lnTo>
                  <a:lnTo>
                    <a:pt x="420963" y="1415939"/>
                  </a:lnTo>
                  <a:lnTo>
                    <a:pt x="419115" y="1419286"/>
                  </a:lnTo>
                  <a:lnTo>
                    <a:pt x="417251" y="1422634"/>
                  </a:lnTo>
                  <a:lnTo>
                    <a:pt x="415377" y="1425981"/>
                  </a:lnTo>
                  <a:lnTo>
                    <a:pt x="413482" y="1429328"/>
                  </a:lnTo>
                  <a:lnTo>
                    <a:pt x="411583" y="1432676"/>
                  </a:lnTo>
                  <a:lnTo>
                    <a:pt x="409663" y="1436023"/>
                  </a:lnTo>
                  <a:lnTo>
                    <a:pt x="407737" y="1439370"/>
                  </a:lnTo>
                  <a:lnTo>
                    <a:pt x="405798" y="1442718"/>
                  </a:lnTo>
                  <a:lnTo>
                    <a:pt x="403850" y="1446065"/>
                  </a:lnTo>
                  <a:lnTo>
                    <a:pt x="401894" y="1449413"/>
                  </a:lnTo>
                  <a:lnTo>
                    <a:pt x="399927" y="1452760"/>
                  </a:lnTo>
                  <a:lnTo>
                    <a:pt x="397956" y="1456107"/>
                  </a:lnTo>
                  <a:lnTo>
                    <a:pt x="395973" y="1459455"/>
                  </a:lnTo>
                  <a:lnTo>
                    <a:pt x="393988" y="1462802"/>
                  </a:lnTo>
                  <a:lnTo>
                    <a:pt x="391995" y="1466149"/>
                  </a:lnTo>
                  <a:lnTo>
                    <a:pt x="389999" y="1469497"/>
                  </a:lnTo>
                  <a:lnTo>
                    <a:pt x="387998" y="1472844"/>
                  </a:lnTo>
                  <a:lnTo>
                    <a:pt x="385995" y="1476192"/>
                  </a:lnTo>
                  <a:lnTo>
                    <a:pt x="383989" y="1479539"/>
                  </a:lnTo>
                  <a:lnTo>
                    <a:pt x="381981" y="1482886"/>
                  </a:lnTo>
                  <a:lnTo>
                    <a:pt x="379973" y="1486234"/>
                  </a:lnTo>
                  <a:lnTo>
                    <a:pt x="377964" y="1489581"/>
                  </a:lnTo>
                  <a:lnTo>
                    <a:pt x="375957" y="1492928"/>
                  </a:lnTo>
                  <a:lnTo>
                    <a:pt x="373950" y="1496276"/>
                  </a:lnTo>
                  <a:lnTo>
                    <a:pt x="371946" y="1499623"/>
                  </a:lnTo>
                  <a:lnTo>
                    <a:pt x="369943" y="1502970"/>
                  </a:lnTo>
                  <a:lnTo>
                    <a:pt x="367947" y="1506318"/>
                  </a:lnTo>
                  <a:lnTo>
                    <a:pt x="365952" y="1509665"/>
                  </a:lnTo>
                  <a:lnTo>
                    <a:pt x="363964" y="1513013"/>
                  </a:lnTo>
                  <a:lnTo>
                    <a:pt x="361981" y="1516360"/>
                  </a:lnTo>
                  <a:lnTo>
                    <a:pt x="360005" y="1519707"/>
                  </a:lnTo>
                  <a:lnTo>
                    <a:pt x="358036" y="1523055"/>
                  </a:lnTo>
                  <a:lnTo>
                    <a:pt x="356072" y="1526402"/>
                  </a:lnTo>
                  <a:lnTo>
                    <a:pt x="354121" y="1529749"/>
                  </a:lnTo>
                  <a:lnTo>
                    <a:pt x="352173" y="1533097"/>
                  </a:lnTo>
                  <a:lnTo>
                    <a:pt x="350242" y="1536444"/>
                  </a:lnTo>
                  <a:lnTo>
                    <a:pt x="348316" y="1539792"/>
                  </a:lnTo>
                  <a:lnTo>
                    <a:pt x="346404" y="1543139"/>
                  </a:lnTo>
                  <a:lnTo>
                    <a:pt x="344503" y="1546486"/>
                  </a:lnTo>
                  <a:lnTo>
                    <a:pt x="342612" y="1549834"/>
                  </a:lnTo>
                  <a:lnTo>
                    <a:pt x="340737" y="1553181"/>
                  </a:lnTo>
                  <a:lnTo>
                    <a:pt x="338869" y="1556528"/>
                  </a:lnTo>
                  <a:lnTo>
                    <a:pt x="337024" y="1559876"/>
                  </a:lnTo>
                  <a:lnTo>
                    <a:pt x="335184" y="1563223"/>
                  </a:lnTo>
                  <a:lnTo>
                    <a:pt x="333367" y="1566571"/>
                  </a:lnTo>
                  <a:lnTo>
                    <a:pt x="331560" y="1569918"/>
                  </a:lnTo>
                  <a:lnTo>
                    <a:pt x="329770" y="1573265"/>
                  </a:lnTo>
                  <a:lnTo>
                    <a:pt x="327999" y="1576613"/>
                  </a:lnTo>
                  <a:lnTo>
                    <a:pt x="326237" y="1579960"/>
                  </a:lnTo>
                  <a:lnTo>
                    <a:pt x="324503" y="1583307"/>
                  </a:lnTo>
                  <a:lnTo>
                    <a:pt x="322776" y="1586655"/>
                  </a:lnTo>
                  <a:lnTo>
                    <a:pt x="321077" y="1590002"/>
                  </a:lnTo>
                  <a:lnTo>
                    <a:pt x="319389" y="1593350"/>
                  </a:lnTo>
                  <a:lnTo>
                    <a:pt x="317722" y="1596697"/>
                  </a:lnTo>
                  <a:lnTo>
                    <a:pt x="316076" y="1600044"/>
                  </a:lnTo>
                  <a:lnTo>
                    <a:pt x="314443" y="1603392"/>
                  </a:lnTo>
                  <a:lnTo>
                    <a:pt x="312839" y="1606739"/>
                  </a:lnTo>
                  <a:lnTo>
                    <a:pt x="311243" y="1610086"/>
                  </a:lnTo>
                  <a:lnTo>
                    <a:pt x="309682" y="1613434"/>
                  </a:lnTo>
                  <a:lnTo>
                    <a:pt x="308130" y="1616781"/>
                  </a:lnTo>
                  <a:lnTo>
                    <a:pt x="306605" y="1620129"/>
                  </a:lnTo>
                  <a:lnTo>
                    <a:pt x="305099" y="1623476"/>
                  </a:lnTo>
                  <a:lnTo>
                    <a:pt x="303611" y="1626823"/>
                  </a:lnTo>
                  <a:lnTo>
                    <a:pt x="302151" y="1630171"/>
                  </a:lnTo>
                  <a:lnTo>
                    <a:pt x="300701" y="1633518"/>
                  </a:lnTo>
                  <a:lnTo>
                    <a:pt x="299288" y="1636865"/>
                  </a:lnTo>
                  <a:lnTo>
                    <a:pt x="297885" y="1640213"/>
                  </a:lnTo>
                  <a:lnTo>
                    <a:pt x="296512" y="1643560"/>
                  </a:lnTo>
                  <a:lnTo>
                    <a:pt x="295156" y="1646908"/>
                  </a:lnTo>
                  <a:lnTo>
                    <a:pt x="293823" y="1650255"/>
                  </a:lnTo>
                  <a:lnTo>
                    <a:pt x="292515" y="1653602"/>
                  </a:lnTo>
                  <a:lnTo>
                    <a:pt x="291221" y="1656950"/>
                  </a:lnTo>
                  <a:lnTo>
                    <a:pt x="289963" y="1660297"/>
                  </a:lnTo>
                  <a:lnTo>
                    <a:pt x="288713" y="1663644"/>
                  </a:lnTo>
                  <a:lnTo>
                    <a:pt x="287498" y="1666992"/>
                  </a:lnTo>
                  <a:lnTo>
                    <a:pt x="286297" y="1670339"/>
                  </a:lnTo>
                  <a:lnTo>
                    <a:pt x="285122" y="1673687"/>
                  </a:lnTo>
                  <a:lnTo>
                    <a:pt x="283969" y="1677034"/>
                  </a:lnTo>
                  <a:lnTo>
                    <a:pt x="282833" y="1680381"/>
                  </a:lnTo>
                  <a:lnTo>
                    <a:pt x="281729" y="1683729"/>
                  </a:lnTo>
                  <a:lnTo>
                    <a:pt x="280635" y="1687076"/>
                  </a:lnTo>
                  <a:lnTo>
                    <a:pt x="279577" y="1690423"/>
                  </a:lnTo>
                  <a:lnTo>
                    <a:pt x="278530" y="1693771"/>
                  </a:lnTo>
                  <a:lnTo>
                    <a:pt x="277511" y="1697118"/>
                  </a:lnTo>
                  <a:lnTo>
                    <a:pt x="276512" y="1700466"/>
                  </a:lnTo>
                  <a:lnTo>
                    <a:pt x="275531" y="1703813"/>
                  </a:lnTo>
                  <a:lnTo>
                    <a:pt x="274578" y="1707160"/>
                  </a:lnTo>
                  <a:lnTo>
                    <a:pt x="273635" y="1710508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03888" y="1655940"/>
              <a:ext cx="113560" cy="0"/>
            </a:xfrm>
            <a:custGeom>
              <a:avLst/>
              <a:pathLst>
                <a:path w="113560" h="0">
                  <a:moveTo>
                    <a:pt x="0" y="0"/>
                  </a:moveTo>
                  <a:lnTo>
                    <a:pt x="1135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59362" y="1654764"/>
              <a:ext cx="488772" cy="1609753"/>
            </a:xfrm>
            <a:custGeom>
              <a:avLst/>
              <a:pathLst>
                <a:path w="488772" h="1609753">
                  <a:moveTo>
                    <a:pt x="164573" y="1609753"/>
                  </a:moveTo>
                  <a:lnTo>
                    <a:pt x="163027" y="1606602"/>
                  </a:lnTo>
                  <a:lnTo>
                    <a:pt x="161465" y="1603452"/>
                  </a:lnTo>
                  <a:lnTo>
                    <a:pt x="159892" y="1600302"/>
                  </a:lnTo>
                  <a:lnTo>
                    <a:pt x="158301" y="1597152"/>
                  </a:lnTo>
                  <a:lnTo>
                    <a:pt x="156702" y="1594002"/>
                  </a:lnTo>
                  <a:lnTo>
                    <a:pt x="155083" y="1590851"/>
                  </a:lnTo>
                  <a:lnTo>
                    <a:pt x="153460" y="1587701"/>
                  </a:lnTo>
                  <a:lnTo>
                    <a:pt x="151815" y="1584551"/>
                  </a:lnTo>
                  <a:lnTo>
                    <a:pt x="150168" y="1581401"/>
                  </a:lnTo>
                  <a:lnTo>
                    <a:pt x="148499" y="1578251"/>
                  </a:lnTo>
                  <a:lnTo>
                    <a:pt x="146827" y="1575100"/>
                  </a:lnTo>
                  <a:lnTo>
                    <a:pt x="145137" y="1571950"/>
                  </a:lnTo>
                  <a:lnTo>
                    <a:pt x="143442" y="1568800"/>
                  </a:lnTo>
                  <a:lnTo>
                    <a:pt x="141732" y="1565650"/>
                  </a:lnTo>
                  <a:lnTo>
                    <a:pt x="140017" y="1562500"/>
                  </a:lnTo>
                  <a:lnTo>
                    <a:pt x="138288" y="1559349"/>
                  </a:lnTo>
                  <a:lnTo>
                    <a:pt x="136554" y="1556199"/>
                  </a:lnTo>
                  <a:lnTo>
                    <a:pt x="134808" y="1553049"/>
                  </a:lnTo>
                  <a:lnTo>
                    <a:pt x="133056" y="1549899"/>
                  </a:lnTo>
                  <a:lnTo>
                    <a:pt x="131296" y="1546749"/>
                  </a:lnTo>
                  <a:lnTo>
                    <a:pt x="129528" y="1543598"/>
                  </a:lnTo>
                  <a:lnTo>
                    <a:pt x="127754" y="1540448"/>
                  </a:lnTo>
                  <a:lnTo>
                    <a:pt x="125972" y="1537298"/>
                  </a:lnTo>
                  <a:lnTo>
                    <a:pt x="124187" y="1534148"/>
                  </a:lnTo>
                  <a:lnTo>
                    <a:pt x="122394" y="1530998"/>
                  </a:lnTo>
                  <a:lnTo>
                    <a:pt x="120598" y="1527847"/>
                  </a:lnTo>
                  <a:lnTo>
                    <a:pt x="118795" y="1524697"/>
                  </a:lnTo>
                  <a:lnTo>
                    <a:pt x="116991" y="1521547"/>
                  </a:lnTo>
                  <a:lnTo>
                    <a:pt x="115181" y="1518397"/>
                  </a:lnTo>
                  <a:lnTo>
                    <a:pt x="113370" y="1515247"/>
                  </a:lnTo>
                  <a:lnTo>
                    <a:pt x="111555" y="1512096"/>
                  </a:lnTo>
                  <a:lnTo>
                    <a:pt x="109740" y="1508946"/>
                  </a:lnTo>
                  <a:lnTo>
                    <a:pt x="107922" y="1505796"/>
                  </a:lnTo>
                  <a:lnTo>
                    <a:pt x="106104" y="1502646"/>
                  </a:lnTo>
                  <a:lnTo>
                    <a:pt x="104285" y="1499495"/>
                  </a:lnTo>
                  <a:lnTo>
                    <a:pt x="102467" y="1496345"/>
                  </a:lnTo>
                  <a:lnTo>
                    <a:pt x="100649" y="1493195"/>
                  </a:lnTo>
                  <a:lnTo>
                    <a:pt x="98833" y="1490045"/>
                  </a:lnTo>
                  <a:lnTo>
                    <a:pt x="97019" y="1486895"/>
                  </a:lnTo>
                  <a:lnTo>
                    <a:pt x="95207" y="1483744"/>
                  </a:lnTo>
                  <a:lnTo>
                    <a:pt x="93398" y="1480594"/>
                  </a:lnTo>
                  <a:lnTo>
                    <a:pt x="91593" y="1477444"/>
                  </a:lnTo>
                  <a:lnTo>
                    <a:pt x="89791" y="1474294"/>
                  </a:lnTo>
                  <a:lnTo>
                    <a:pt x="87995" y="1471144"/>
                  </a:lnTo>
                  <a:lnTo>
                    <a:pt x="86202" y="1467993"/>
                  </a:lnTo>
                  <a:lnTo>
                    <a:pt x="84418" y="1464843"/>
                  </a:lnTo>
                  <a:lnTo>
                    <a:pt x="82637" y="1461693"/>
                  </a:lnTo>
                  <a:lnTo>
                    <a:pt x="80867" y="1458543"/>
                  </a:lnTo>
                  <a:lnTo>
                    <a:pt x="79098" y="1455393"/>
                  </a:lnTo>
                  <a:lnTo>
                    <a:pt x="77345" y="1452242"/>
                  </a:lnTo>
                  <a:lnTo>
                    <a:pt x="75593" y="1449092"/>
                  </a:lnTo>
                  <a:lnTo>
                    <a:pt x="73857" y="1445942"/>
                  </a:lnTo>
                  <a:lnTo>
                    <a:pt x="72125" y="1442792"/>
                  </a:lnTo>
                  <a:lnTo>
                    <a:pt x="70408" y="1439642"/>
                  </a:lnTo>
                  <a:lnTo>
                    <a:pt x="68697" y="1436491"/>
                  </a:lnTo>
                  <a:lnTo>
                    <a:pt x="67001" y="1433341"/>
                  </a:lnTo>
                  <a:lnTo>
                    <a:pt x="65315" y="1430191"/>
                  </a:lnTo>
                  <a:lnTo>
                    <a:pt x="63642" y="1427041"/>
                  </a:lnTo>
                  <a:lnTo>
                    <a:pt x="61981" y="1423891"/>
                  </a:lnTo>
                  <a:lnTo>
                    <a:pt x="60334" y="1420740"/>
                  </a:lnTo>
                  <a:lnTo>
                    <a:pt x="58702" y="1417590"/>
                  </a:lnTo>
                  <a:lnTo>
                    <a:pt x="57081" y="1414440"/>
                  </a:lnTo>
                  <a:lnTo>
                    <a:pt x="55480" y="1411290"/>
                  </a:lnTo>
                  <a:lnTo>
                    <a:pt x="53888" y="1408140"/>
                  </a:lnTo>
                  <a:lnTo>
                    <a:pt x="52320" y="1404989"/>
                  </a:lnTo>
                  <a:lnTo>
                    <a:pt x="50759" y="1401839"/>
                  </a:lnTo>
                  <a:lnTo>
                    <a:pt x="49226" y="1398689"/>
                  </a:lnTo>
                  <a:lnTo>
                    <a:pt x="47696" y="1395539"/>
                  </a:lnTo>
                  <a:lnTo>
                    <a:pt x="46201" y="1392389"/>
                  </a:lnTo>
                  <a:lnTo>
                    <a:pt x="44708" y="1389238"/>
                  </a:lnTo>
                  <a:lnTo>
                    <a:pt x="43249" y="1386088"/>
                  </a:lnTo>
                  <a:lnTo>
                    <a:pt x="41796" y="1382938"/>
                  </a:lnTo>
                  <a:lnTo>
                    <a:pt x="40374" y="1379788"/>
                  </a:lnTo>
                  <a:lnTo>
                    <a:pt x="38962" y="1376638"/>
                  </a:lnTo>
                  <a:lnTo>
                    <a:pt x="37579" y="1373487"/>
                  </a:lnTo>
                  <a:lnTo>
                    <a:pt x="36210" y="1370337"/>
                  </a:lnTo>
                  <a:lnTo>
                    <a:pt x="34867" y="1367187"/>
                  </a:lnTo>
                  <a:lnTo>
                    <a:pt x="33543" y="1364037"/>
                  </a:lnTo>
                  <a:lnTo>
                    <a:pt x="32242" y="1360887"/>
                  </a:lnTo>
                  <a:lnTo>
                    <a:pt x="30964" y="1357736"/>
                  </a:lnTo>
                  <a:lnTo>
                    <a:pt x="29706" y="1354586"/>
                  </a:lnTo>
                  <a:lnTo>
                    <a:pt x="28477" y="1351436"/>
                  </a:lnTo>
                  <a:lnTo>
                    <a:pt x="27263" y="1348286"/>
                  </a:lnTo>
                  <a:lnTo>
                    <a:pt x="26082" y="1345136"/>
                  </a:lnTo>
                  <a:lnTo>
                    <a:pt x="24914" y="1341985"/>
                  </a:lnTo>
                  <a:lnTo>
                    <a:pt x="23784" y="1338835"/>
                  </a:lnTo>
                  <a:lnTo>
                    <a:pt x="22662" y="1335685"/>
                  </a:lnTo>
                  <a:lnTo>
                    <a:pt x="21585" y="1332535"/>
                  </a:lnTo>
                  <a:lnTo>
                    <a:pt x="20512" y="1329385"/>
                  </a:lnTo>
                  <a:lnTo>
                    <a:pt x="19486" y="1326234"/>
                  </a:lnTo>
                  <a:lnTo>
                    <a:pt x="18466" y="1323084"/>
                  </a:lnTo>
                  <a:lnTo>
                    <a:pt x="17489" y="1319934"/>
                  </a:lnTo>
                  <a:lnTo>
                    <a:pt x="16523" y="1316784"/>
                  </a:lnTo>
                  <a:lnTo>
                    <a:pt x="15596" y="1313634"/>
                  </a:lnTo>
                  <a:lnTo>
                    <a:pt x="14686" y="1310483"/>
                  </a:lnTo>
                  <a:lnTo>
                    <a:pt x="13809" y="1307333"/>
                  </a:lnTo>
                  <a:lnTo>
                    <a:pt x="12954" y="1304183"/>
                  </a:lnTo>
                  <a:lnTo>
                    <a:pt x="12129" y="1301033"/>
                  </a:lnTo>
                  <a:lnTo>
                    <a:pt x="11330" y="1297883"/>
                  </a:lnTo>
                  <a:lnTo>
                    <a:pt x="10557" y="1294732"/>
                  </a:lnTo>
                  <a:lnTo>
                    <a:pt x="9815" y="1291582"/>
                  </a:lnTo>
                  <a:lnTo>
                    <a:pt x="9093" y="1288432"/>
                  </a:lnTo>
                  <a:lnTo>
                    <a:pt x="8409" y="1285282"/>
                  </a:lnTo>
                  <a:lnTo>
                    <a:pt x="7739" y="1282132"/>
                  </a:lnTo>
                  <a:lnTo>
                    <a:pt x="7112" y="1278981"/>
                  </a:lnTo>
                  <a:lnTo>
                    <a:pt x="6494" y="1275831"/>
                  </a:lnTo>
                  <a:lnTo>
                    <a:pt x="5925" y="1272681"/>
                  </a:lnTo>
                  <a:lnTo>
                    <a:pt x="5360" y="1269531"/>
                  </a:lnTo>
                  <a:lnTo>
                    <a:pt x="4848" y="1266381"/>
                  </a:lnTo>
                  <a:lnTo>
                    <a:pt x="4341" y="1263230"/>
                  </a:lnTo>
                  <a:lnTo>
                    <a:pt x="3881" y="1260080"/>
                  </a:lnTo>
                  <a:lnTo>
                    <a:pt x="3431" y="1256930"/>
                  </a:lnTo>
                  <a:lnTo>
                    <a:pt x="3023" y="1253780"/>
                  </a:lnTo>
                  <a:lnTo>
                    <a:pt x="2631" y="1250630"/>
                  </a:lnTo>
                  <a:lnTo>
                    <a:pt x="2275" y="1247479"/>
                  </a:lnTo>
                  <a:lnTo>
                    <a:pt x="1939" y="1244329"/>
                  </a:lnTo>
                  <a:lnTo>
                    <a:pt x="1634" y="1241179"/>
                  </a:lnTo>
                  <a:lnTo>
                    <a:pt x="1355" y="1238029"/>
                  </a:lnTo>
                  <a:lnTo>
                    <a:pt x="1101" y="1234879"/>
                  </a:lnTo>
                  <a:lnTo>
                    <a:pt x="877" y="1231728"/>
                  </a:lnTo>
                  <a:lnTo>
                    <a:pt x="674" y="1228578"/>
                  </a:lnTo>
                  <a:lnTo>
                    <a:pt x="505" y="1225428"/>
                  </a:lnTo>
                  <a:lnTo>
                    <a:pt x="352" y="1222278"/>
                  </a:lnTo>
                  <a:lnTo>
                    <a:pt x="237" y="1219128"/>
                  </a:lnTo>
                  <a:lnTo>
                    <a:pt x="132" y="1215977"/>
                  </a:lnTo>
                  <a:lnTo>
                    <a:pt x="70" y="1212827"/>
                  </a:lnTo>
                  <a:lnTo>
                    <a:pt x="15" y="1209677"/>
                  </a:lnTo>
                  <a:lnTo>
                    <a:pt x="5" y="1206527"/>
                  </a:lnTo>
                  <a:lnTo>
                    <a:pt x="0" y="1203377"/>
                  </a:lnTo>
                  <a:lnTo>
                    <a:pt x="38" y="1200226"/>
                  </a:lnTo>
                  <a:lnTo>
                    <a:pt x="83" y="1197076"/>
                  </a:lnTo>
                  <a:lnTo>
                    <a:pt x="167" y="1193926"/>
                  </a:lnTo>
                  <a:lnTo>
                    <a:pt x="262" y="1190776"/>
                  </a:lnTo>
                  <a:lnTo>
                    <a:pt x="390" y="1187626"/>
                  </a:lnTo>
                  <a:lnTo>
                    <a:pt x="533" y="1184475"/>
                  </a:lnTo>
                  <a:lnTo>
                    <a:pt x="704" y="1181325"/>
                  </a:lnTo>
                  <a:lnTo>
                    <a:pt x="895" y="1178175"/>
                  </a:lnTo>
                  <a:lnTo>
                    <a:pt x="1108" y="1175025"/>
                  </a:lnTo>
                  <a:lnTo>
                    <a:pt x="1344" y="1171875"/>
                  </a:lnTo>
                  <a:lnTo>
                    <a:pt x="1598" y="1168724"/>
                  </a:lnTo>
                  <a:lnTo>
                    <a:pt x="1877" y="1165574"/>
                  </a:lnTo>
                  <a:lnTo>
                    <a:pt x="2171" y="1162424"/>
                  </a:lnTo>
                  <a:lnTo>
                    <a:pt x="2493" y="1159274"/>
                  </a:lnTo>
                  <a:lnTo>
                    <a:pt x="2825" y="1156124"/>
                  </a:lnTo>
                  <a:lnTo>
                    <a:pt x="3188" y="1152973"/>
                  </a:lnTo>
                  <a:lnTo>
                    <a:pt x="3556" y="1149823"/>
                  </a:lnTo>
                  <a:lnTo>
                    <a:pt x="3958" y="1146673"/>
                  </a:lnTo>
                  <a:lnTo>
                    <a:pt x="4364" y="1143523"/>
                  </a:lnTo>
                  <a:lnTo>
                    <a:pt x="4802" y="1140373"/>
                  </a:lnTo>
                  <a:lnTo>
                    <a:pt x="5244" y="1137222"/>
                  </a:lnTo>
                  <a:lnTo>
                    <a:pt x="5714" y="1134072"/>
                  </a:lnTo>
                  <a:lnTo>
                    <a:pt x="6192" y="1130922"/>
                  </a:lnTo>
                  <a:lnTo>
                    <a:pt x="6693" y="1127772"/>
                  </a:lnTo>
                  <a:lnTo>
                    <a:pt x="7204" y="1124621"/>
                  </a:lnTo>
                  <a:lnTo>
                    <a:pt x="7735" y="1121471"/>
                  </a:lnTo>
                  <a:lnTo>
                    <a:pt x="8278" y="1118321"/>
                  </a:lnTo>
                  <a:lnTo>
                    <a:pt x="8837" y="1115171"/>
                  </a:lnTo>
                  <a:lnTo>
                    <a:pt x="9409" y="1112021"/>
                  </a:lnTo>
                  <a:lnTo>
                    <a:pt x="9995" y="1108870"/>
                  </a:lnTo>
                  <a:lnTo>
                    <a:pt x="10595" y="1105720"/>
                  </a:lnTo>
                  <a:lnTo>
                    <a:pt x="11205" y="1102570"/>
                  </a:lnTo>
                  <a:lnTo>
                    <a:pt x="11832" y="1099420"/>
                  </a:lnTo>
                  <a:lnTo>
                    <a:pt x="12465" y="1096270"/>
                  </a:lnTo>
                  <a:lnTo>
                    <a:pt x="13116" y="1093119"/>
                  </a:lnTo>
                  <a:lnTo>
                    <a:pt x="13771" y="1089969"/>
                  </a:lnTo>
                  <a:lnTo>
                    <a:pt x="14444" y="1086819"/>
                  </a:lnTo>
                  <a:lnTo>
                    <a:pt x="15120" y="1083669"/>
                  </a:lnTo>
                  <a:lnTo>
                    <a:pt x="15813" y="1080519"/>
                  </a:lnTo>
                  <a:lnTo>
                    <a:pt x="16509" y="1077368"/>
                  </a:lnTo>
                  <a:lnTo>
                    <a:pt x="17220" y="1074218"/>
                  </a:lnTo>
                  <a:lnTo>
                    <a:pt x="17934" y="1071068"/>
                  </a:lnTo>
                  <a:lnTo>
                    <a:pt x="18661" y="1067918"/>
                  </a:lnTo>
                  <a:lnTo>
                    <a:pt x="19391" y="1064768"/>
                  </a:lnTo>
                  <a:lnTo>
                    <a:pt x="20132" y="1061617"/>
                  </a:lnTo>
                  <a:lnTo>
                    <a:pt x="20878" y="1058467"/>
                  </a:lnTo>
                  <a:lnTo>
                    <a:pt x="21631" y="1055317"/>
                  </a:lnTo>
                  <a:lnTo>
                    <a:pt x="22390" y="1052167"/>
                  </a:lnTo>
                  <a:lnTo>
                    <a:pt x="23155" y="1049017"/>
                  </a:lnTo>
                  <a:lnTo>
                    <a:pt x="23925" y="1045866"/>
                  </a:lnTo>
                  <a:lnTo>
                    <a:pt x="24700" y="1042716"/>
                  </a:lnTo>
                  <a:lnTo>
                    <a:pt x="25480" y="1039566"/>
                  </a:lnTo>
                  <a:lnTo>
                    <a:pt x="26263" y="1036416"/>
                  </a:lnTo>
                  <a:lnTo>
                    <a:pt x="27052" y="1033266"/>
                  </a:lnTo>
                  <a:lnTo>
                    <a:pt x="27842" y="1030115"/>
                  </a:lnTo>
                  <a:lnTo>
                    <a:pt x="28637" y="1026965"/>
                  </a:lnTo>
                  <a:lnTo>
                    <a:pt x="29433" y="1023815"/>
                  </a:lnTo>
                  <a:lnTo>
                    <a:pt x="30233" y="1020665"/>
                  </a:lnTo>
                  <a:lnTo>
                    <a:pt x="31034" y="1017515"/>
                  </a:lnTo>
                  <a:lnTo>
                    <a:pt x="31838" y="1014364"/>
                  </a:lnTo>
                  <a:lnTo>
                    <a:pt x="32643" y="1011214"/>
                  </a:lnTo>
                  <a:lnTo>
                    <a:pt x="33449" y="1008064"/>
                  </a:lnTo>
                  <a:lnTo>
                    <a:pt x="34256" y="1004914"/>
                  </a:lnTo>
                  <a:lnTo>
                    <a:pt x="35063" y="1001764"/>
                  </a:lnTo>
                  <a:lnTo>
                    <a:pt x="35870" y="998613"/>
                  </a:lnTo>
                  <a:lnTo>
                    <a:pt x="36678" y="995463"/>
                  </a:lnTo>
                  <a:lnTo>
                    <a:pt x="37485" y="992313"/>
                  </a:lnTo>
                  <a:lnTo>
                    <a:pt x="38291" y="989163"/>
                  </a:lnTo>
                  <a:lnTo>
                    <a:pt x="39096" y="986013"/>
                  </a:lnTo>
                  <a:lnTo>
                    <a:pt x="39901" y="982862"/>
                  </a:lnTo>
                  <a:lnTo>
                    <a:pt x="40703" y="979712"/>
                  </a:lnTo>
                  <a:lnTo>
                    <a:pt x="41505" y="976562"/>
                  </a:lnTo>
                  <a:lnTo>
                    <a:pt x="42303" y="973412"/>
                  </a:lnTo>
                  <a:lnTo>
                    <a:pt x="43101" y="970262"/>
                  </a:lnTo>
                  <a:lnTo>
                    <a:pt x="43895" y="967111"/>
                  </a:lnTo>
                  <a:lnTo>
                    <a:pt x="44688" y="963961"/>
                  </a:lnTo>
                  <a:lnTo>
                    <a:pt x="45476" y="960811"/>
                  </a:lnTo>
                  <a:lnTo>
                    <a:pt x="46263" y="957661"/>
                  </a:lnTo>
                  <a:lnTo>
                    <a:pt x="47045" y="954511"/>
                  </a:lnTo>
                  <a:lnTo>
                    <a:pt x="47825" y="951360"/>
                  </a:lnTo>
                  <a:lnTo>
                    <a:pt x="48600" y="948210"/>
                  </a:lnTo>
                  <a:lnTo>
                    <a:pt x="49373" y="945060"/>
                  </a:lnTo>
                  <a:lnTo>
                    <a:pt x="50140" y="941910"/>
                  </a:lnTo>
                  <a:lnTo>
                    <a:pt x="50905" y="938760"/>
                  </a:lnTo>
                  <a:lnTo>
                    <a:pt x="51664" y="935609"/>
                  </a:lnTo>
                  <a:lnTo>
                    <a:pt x="52419" y="932459"/>
                  </a:lnTo>
                  <a:lnTo>
                    <a:pt x="53170" y="929309"/>
                  </a:lnTo>
                  <a:lnTo>
                    <a:pt x="53916" y="926159"/>
                  </a:lnTo>
                  <a:lnTo>
                    <a:pt x="54657" y="923009"/>
                  </a:lnTo>
                  <a:lnTo>
                    <a:pt x="55393" y="919858"/>
                  </a:lnTo>
                  <a:lnTo>
                    <a:pt x="56125" y="916708"/>
                  </a:lnTo>
                  <a:lnTo>
                    <a:pt x="56850" y="913558"/>
                  </a:lnTo>
                  <a:lnTo>
                    <a:pt x="57572" y="910408"/>
                  </a:lnTo>
                  <a:lnTo>
                    <a:pt x="58285" y="907258"/>
                  </a:lnTo>
                  <a:lnTo>
                    <a:pt x="58997" y="904107"/>
                  </a:lnTo>
                  <a:lnTo>
                    <a:pt x="59699" y="900957"/>
                  </a:lnTo>
                  <a:lnTo>
                    <a:pt x="60400" y="897807"/>
                  </a:lnTo>
                  <a:lnTo>
                    <a:pt x="61090" y="894657"/>
                  </a:lnTo>
                  <a:lnTo>
                    <a:pt x="61779" y="891507"/>
                  </a:lnTo>
                  <a:lnTo>
                    <a:pt x="62458" y="888356"/>
                  </a:lnTo>
                  <a:lnTo>
                    <a:pt x="63135" y="885206"/>
                  </a:lnTo>
                  <a:lnTo>
                    <a:pt x="63803" y="882056"/>
                  </a:lnTo>
                  <a:lnTo>
                    <a:pt x="64467" y="878906"/>
                  </a:lnTo>
                  <a:lnTo>
                    <a:pt x="65124" y="875756"/>
                  </a:lnTo>
                  <a:lnTo>
                    <a:pt x="65775" y="872605"/>
                  </a:lnTo>
                  <a:lnTo>
                    <a:pt x="66420" y="869455"/>
                  </a:lnTo>
                  <a:lnTo>
                    <a:pt x="67059" y="866305"/>
                  </a:lnTo>
                  <a:lnTo>
                    <a:pt x="67692" y="863155"/>
                  </a:lnTo>
                  <a:lnTo>
                    <a:pt x="68318" y="860005"/>
                  </a:lnTo>
                  <a:lnTo>
                    <a:pt x="68939" y="856854"/>
                  </a:lnTo>
                  <a:lnTo>
                    <a:pt x="69552" y="853704"/>
                  </a:lnTo>
                  <a:lnTo>
                    <a:pt x="70162" y="850554"/>
                  </a:lnTo>
                  <a:lnTo>
                    <a:pt x="70762" y="847404"/>
                  </a:lnTo>
                  <a:lnTo>
                    <a:pt x="71359" y="844254"/>
                  </a:lnTo>
                  <a:lnTo>
                    <a:pt x="71947" y="841103"/>
                  </a:lnTo>
                  <a:lnTo>
                    <a:pt x="72533" y="837953"/>
                  </a:lnTo>
                  <a:lnTo>
                    <a:pt x="73107" y="834803"/>
                  </a:lnTo>
                  <a:lnTo>
                    <a:pt x="73681" y="831653"/>
                  </a:lnTo>
                  <a:lnTo>
                    <a:pt x="74243" y="828503"/>
                  </a:lnTo>
                  <a:lnTo>
                    <a:pt x="74804" y="825352"/>
                  </a:lnTo>
                  <a:lnTo>
                    <a:pt x="75355" y="822202"/>
                  </a:lnTo>
                  <a:lnTo>
                    <a:pt x="75903" y="819052"/>
                  </a:lnTo>
                  <a:lnTo>
                    <a:pt x="76442" y="815902"/>
                  </a:lnTo>
                  <a:lnTo>
                    <a:pt x="76978" y="812752"/>
                  </a:lnTo>
                  <a:lnTo>
                    <a:pt x="77506" y="809601"/>
                  </a:lnTo>
                  <a:lnTo>
                    <a:pt x="78030" y="806451"/>
                  </a:lnTo>
                  <a:lnTo>
                    <a:pt x="78547" y="803301"/>
                  </a:lnTo>
                  <a:lnTo>
                    <a:pt x="79059" y="800151"/>
                  </a:lnTo>
                  <a:lnTo>
                    <a:pt x="79565" y="797001"/>
                  </a:lnTo>
                  <a:lnTo>
                    <a:pt x="80065" y="793850"/>
                  </a:lnTo>
                  <a:lnTo>
                    <a:pt x="80561" y="790700"/>
                  </a:lnTo>
                  <a:lnTo>
                    <a:pt x="81049" y="787550"/>
                  </a:lnTo>
                  <a:lnTo>
                    <a:pt x="81534" y="784400"/>
                  </a:lnTo>
                  <a:lnTo>
                    <a:pt x="82011" y="781250"/>
                  </a:lnTo>
                  <a:lnTo>
                    <a:pt x="82487" y="778099"/>
                  </a:lnTo>
                  <a:lnTo>
                    <a:pt x="82953" y="774949"/>
                  </a:lnTo>
                  <a:lnTo>
                    <a:pt x="83418" y="771799"/>
                  </a:lnTo>
                  <a:lnTo>
                    <a:pt x="83874" y="768649"/>
                  </a:lnTo>
                  <a:lnTo>
                    <a:pt x="84328" y="765499"/>
                  </a:lnTo>
                  <a:lnTo>
                    <a:pt x="84775" y="762348"/>
                  </a:lnTo>
                  <a:lnTo>
                    <a:pt x="85219" y="759198"/>
                  </a:lnTo>
                  <a:lnTo>
                    <a:pt x="85657" y="756048"/>
                  </a:lnTo>
                  <a:lnTo>
                    <a:pt x="86092" y="752898"/>
                  </a:lnTo>
                  <a:lnTo>
                    <a:pt x="86521" y="749747"/>
                  </a:lnTo>
                  <a:lnTo>
                    <a:pt x="86946" y="746597"/>
                  </a:lnTo>
                  <a:lnTo>
                    <a:pt x="87367" y="743447"/>
                  </a:lnTo>
                  <a:lnTo>
                    <a:pt x="87783" y="740297"/>
                  </a:lnTo>
                  <a:lnTo>
                    <a:pt x="88196" y="737147"/>
                  </a:lnTo>
                  <a:lnTo>
                    <a:pt x="88604" y="733996"/>
                  </a:lnTo>
                  <a:lnTo>
                    <a:pt x="89009" y="730846"/>
                  </a:lnTo>
                  <a:lnTo>
                    <a:pt x="89409" y="727696"/>
                  </a:lnTo>
                  <a:lnTo>
                    <a:pt x="89807" y="724546"/>
                  </a:lnTo>
                  <a:lnTo>
                    <a:pt x="90199" y="721396"/>
                  </a:lnTo>
                  <a:lnTo>
                    <a:pt x="90590" y="718245"/>
                  </a:lnTo>
                  <a:lnTo>
                    <a:pt x="90976" y="715095"/>
                  </a:lnTo>
                  <a:lnTo>
                    <a:pt x="91361" y="711945"/>
                  </a:lnTo>
                  <a:lnTo>
                    <a:pt x="91739" y="708795"/>
                  </a:lnTo>
                  <a:lnTo>
                    <a:pt x="92118" y="705645"/>
                  </a:lnTo>
                  <a:lnTo>
                    <a:pt x="92491" y="702494"/>
                  </a:lnTo>
                  <a:lnTo>
                    <a:pt x="92863" y="699344"/>
                  </a:lnTo>
                  <a:lnTo>
                    <a:pt x="93232" y="696194"/>
                  </a:lnTo>
                  <a:lnTo>
                    <a:pt x="93599" y="693044"/>
                  </a:lnTo>
                  <a:lnTo>
                    <a:pt x="93962" y="689894"/>
                  </a:lnTo>
                  <a:lnTo>
                    <a:pt x="94324" y="686743"/>
                  </a:lnTo>
                  <a:lnTo>
                    <a:pt x="94684" y="683593"/>
                  </a:lnTo>
                  <a:lnTo>
                    <a:pt x="95042" y="680443"/>
                  </a:lnTo>
                  <a:lnTo>
                    <a:pt x="95397" y="677293"/>
                  </a:lnTo>
                  <a:lnTo>
                    <a:pt x="95752" y="674143"/>
                  </a:lnTo>
                  <a:lnTo>
                    <a:pt x="96104" y="670992"/>
                  </a:lnTo>
                  <a:lnTo>
                    <a:pt x="96455" y="667842"/>
                  </a:lnTo>
                  <a:lnTo>
                    <a:pt x="96805" y="664692"/>
                  </a:lnTo>
                  <a:lnTo>
                    <a:pt x="97154" y="661542"/>
                  </a:lnTo>
                  <a:lnTo>
                    <a:pt x="97502" y="658392"/>
                  </a:lnTo>
                  <a:lnTo>
                    <a:pt x="97848" y="655241"/>
                  </a:lnTo>
                  <a:lnTo>
                    <a:pt x="98195" y="652091"/>
                  </a:lnTo>
                  <a:lnTo>
                    <a:pt x="98540" y="648941"/>
                  </a:lnTo>
                  <a:lnTo>
                    <a:pt x="98885" y="645791"/>
                  </a:lnTo>
                  <a:lnTo>
                    <a:pt x="99230" y="642641"/>
                  </a:lnTo>
                  <a:lnTo>
                    <a:pt x="99575" y="639490"/>
                  </a:lnTo>
                  <a:lnTo>
                    <a:pt x="99920" y="636340"/>
                  </a:lnTo>
                  <a:lnTo>
                    <a:pt x="100265" y="633190"/>
                  </a:lnTo>
                  <a:lnTo>
                    <a:pt x="100610" y="630040"/>
                  </a:lnTo>
                  <a:lnTo>
                    <a:pt x="100956" y="626890"/>
                  </a:lnTo>
                  <a:lnTo>
                    <a:pt x="101302" y="623739"/>
                  </a:lnTo>
                  <a:lnTo>
                    <a:pt x="101649" y="620589"/>
                  </a:lnTo>
                  <a:lnTo>
                    <a:pt x="101997" y="617439"/>
                  </a:lnTo>
                  <a:lnTo>
                    <a:pt x="102347" y="614289"/>
                  </a:lnTo>
                  <a:lnTo>
                    <a:pt x="102697" y="611139"/>
                  </a:lnTo>
                  <a:lnTo>
                    <a:pt x="103049" y="607988"/>
                  </a:lnTo>
                  <a:lnTo>
                    <a:pt x="103402" y="604838"/>
                  </a:lnTo>
                  <a:lnTo>
                    <a:pt x="103757" y="601688"/>
                  </a:lnTo>
                  <a:lnTo>
                    <a:pt x="104114" y="598538"/>
                  </a:lnTo>
                  <a:lnTo>
                    <a:pt x="104473" y="595388"/>
                  </a:lnTo>
                  <a:lnTo>
                    <a:pt x="104834" y="592237"/>
                  </a:lnTo>
                  <a:lnTo>
                    <a:pt x="105198" y="589087"/>
                  </a:lnTo>
                  <a:lnTo>
                    <a:pt x="105563" y="585937"/>
                  </a:lnTo>
                  <a:lnTo>
                    <a:pt x="105933" y="582787"/>
                  </a:lnTo>
                  <a:lnTo>
                    <a:pt x="106303" y="579637"/>
                  </a:lnTo>
                  <a:lnTo>
                    <a:pt x="106678" y="576486"/>
                  </a:lnTo>
                  <a:lnTo>
                    <a:pt x="107055" y="573336"/>
                  </a:lnTo>
                  <a:lnTo>
                    <a:pt x="107436" y="570186"/>
                  </a:lnTo>
                  <a:lnTo>
                    <a:pt x="107820" y="567036"/>
                  </a:lnTo>
                  <a:lnTo>
                    <a:pt x="108207" y="563886"/>
                  </a:lnTo>
                  <a:lnTo>
                    <a:pt x="108598" y="560735"/>
                  </a:lnTo>
                  <a:lnTo>
                    <a:pt x="108993" y="557585"/>
                  </a:lnTo>
                  <a:lnTo>
                    <a:pt x="109392" y="554435"/>
                  </a:lnTo>
                  <a:lnTo>
                    <a:pt x="109795" y="551285"/>
                  </a:lnTo>
                  <a:lnTo>
                    <a:pt x="110202" y="548135"/>
                  </a:lnTo>
                  <a:lnTo>
                    <a:pt x="110613" y="544984"/>
                  </a:lnTo>
                  <a:lnTo>
                    <a:pt x="111030" y="541834"/>
                  </a:lnTo>
                  <a:lnTo>
                    <a:pt x="111449" y="538684"/>
                  </a:lnTo>
                  <a:lnTo>
                    <a:pt x="111876" y="535534"/>
                  </a:lnTo>
                  <a:lnTo>
                    <a:pt x="112304" y="532384"/>
                  </a:lnTo>
                  <a:lnTo>
                    <a:pt x="112741" y="529233"/>
                  </a:lnTo>
                  <a:lnTo>
                    <a:pt x="113179" y="526083"/>
                  </a:lnTo>
                  <a:lnTo>
                    <a:pt x="113627" y="522933"/>
                  </a:lnTo>
                  <a:lnTo>
                    <a:pt x="114075" y="519783"/>
                  </a:lnTo>
                  <a:lnTo>
                    <a:pt x="114533" y="516633"/>
                  </a:lnTo>
                  <a:lnTo>
                    <a:pt x="114993" y="513482"/>
                  </a:lnTo>
                  <a:lnTo>
                    <a:pt x="115462" y="510332"/>
                  </a:lnTo>
                  <a:lnTo>
                    <a:pt x="115934" y="507182"/>
                  </a:lnTo>
                  <a:lnTo>
                    <a:pt x="116413" y="504032"/>
                  </a:lnTo>
                  <a:lnTo>
                    <a:pt x="116897" y="500882"/>
                  </a:lnTo>
                  <a:lnTo>
                    <a:pt x="117388" y="497731"/>
                  </a:lnTo>
                  <a:lnTo>
                    <a:pt x="117885" y="494581"/>
                  </a:lnTo>
                  <a:lnTo>
                    <a:pt x="118387" y="491431"/>
                  </a:lnTo>
                  <a:lnTo>
                    <a:pt x="118897" y="488281"/>
                  </a:lnTo>
                  <a:lnTo>
                    <a:pt x="119411" y="485131"/>
                  </a:lnTo>
                  <a:lnTo>
                    <a:pt x="119934" y="481980"/>
                  </a:lnTo>
                  <a:lnTo>
                    <a:pt x="120460" y="478830"/>
                  </a:lnTo>
                  <a:lnTo>
                    <a:pt x="120996" y="475680"/>
                  </a:lnTo>
                  <a:lnTo>
                    <a:pt x="121535" y="472530"/>
                  </a:lnTo>
                  <a:lnTo>
                    <a:pt x="122084" y="469380"/>
                  </a:lnTo>
                  <a:lnTo>
                    <a:pt x="122635" y="466229"/>
                  </a:lnTo>
                  <a:lnTo>
                    <a:pt x="123198" y="463079"/>
                  </a:lnTo>
                  <a:lnTo>
                    <a:pt x="123763" y="459929"/>
                  </a:lnTo>
                  <a:lnTo>
                    <a:pt x="124339" y="456779"/>
                  </a:lnTo>
                  <a:lnTo>
                    <a:pt x="124917" y="453629"/>
                  </a:lnTo>
                  <a:lnTo>
                    <a:pt x="125506" y="450478"/>
                  </a:lnTo>
                  <a:lnTo>
                    <a:pt x="126098" y="447328"/>
                  </a:lnTo>
                  <a:lnTo>
                    <a:pt x="126700" y="444178"/>
                  </a:lnTo>
                  <a:lnTo>
                    <a:pt x="127306" y="441028"/>
                  </a:lnTo>
                  <a:lnTo>
                    <a:pt x="127920" y="437878"/>
                  </a:lnTo>
                  <a:lnTo>
                    <a:pt x="128540" y="434727"/>
                  </a:lnTo>
                  <a:lnTo>
                    <a:pt x="129167" y="431577"/>
                  </a:lnTo>
                  <a:lnTo>
                    <a:pt x="129801" y="428427"/>
                  </a:lnTo>
                  <a:lnTo>
                    <a:pt x="130440" y="425277"/>
                  </a:lnTo>
                  <a:lnTo>
                    <a:pt x="131088" y="422127"/>
                  </a:lnTo>
                  <a:lnTo>
                    <a:pt x="131740" y="418976"/>
                  </a:lnTo>
                  <a:lnTo>
                    <a:pt x="132401" y="415826"/>
                  </a:lnTo>
                  <a:lnTo>
                    <a:pt x="133065" y="412676"/>
                  </a:lnTo>
                  <a:lnTo>
                    <a:pt x="133739" y="409526"/>
                  </a:lnTo>
                  <a:lnTo>
                    <a:pt x="134415" y="406376"/>
                  </a:lnTo>
                  <a:lnTo>
                    <a:pt x="135102" y="403225"/>
                  </a:lnTo>
                  <a:lnTo>
                    <a:pt x="135790" y="400075"/>
                  </a:lnTo>
                  <a:lnTo>
                    <a:pt x="136490" y="396925"/>
                  </a:lnTo>
                  <a:lnTo>
                    <a:pt x="137191" y="393775"/>
                  </a:lnTo>
                  <a:lnTo>
                    <a:pt x="137901" y="390625"/>
                  </a:lnTo>
                  <a:lnTo>
                    <a:pt x="138614" y="387474"/>
                  </a:lnTo>
                  <a:lnTo>
                    <a:pt x="139336" y="384324"/>
                  </a:lnTo>
                  <a:lnTo>
                    <a:pt x="140061" y="381174"/>
                  </a:lnTo>
                  <a:lnTo>
                    <a:pt x="140793" y="378024"/>
                  </a:lnTo>
                  <a:lnTo>
                    <a:pt x="141529" y="374873"/>
                  </a:lnTo>
                  <a:lnTo>
                    <a:pt x="142271" y="371723"/>
                  </a:lnTo>
                  <a:lnTo>
                    <a:pt x="143018" y="368573"/>
                  </a:lnTo>
                  <a:lnTo>
                    <a:pt x="143770" y="365423"/>
                  </a:lnTo>
                  <a:lnTo>
                    <a:pt x="144527" y="362273"/>
                  </a:lnTo>
                  <a:lnTo>
                    <a:pt x="145288" y="359122"/>
                  </a:lnTo>
                  <a:lnTo>
                    <a:pt x="146056" y="355972"/>
                  </a:lnTo>
                  <a:lnTo>
                    <a:pt x="146825" y="352822"/>
                  </a:lnTo>
                  <a:lnTo>
                    <a:pt x="147602" y="349672"/>
                  </a:lnTo>
                  <a:lnTo>
                    <a:pt x="148380" y="346522"/>
                  </a:lnTo>
                  <a:lnTo>
                    <a:pt x="149165" y="343371"/>
                  </a:lnTo>
                  <a:lnTo>
                    <a:pt x="149950" y="340221"/>
                  </a:lnTo>
                  <a:lnTo>
                    <a:pt x="150743" y="337071"/>
                  </a:lnTo>
                  <a:lnTo>
                    <a:pt x="151536" y="333921"/>
                  </a:lnTo>
                  <a:lnTo>
                    <a:pt x="152336" y="330771"/>
                  </a:lnTo>
                  <a:lnTo>
                    <a:pt x="153136" y="327620"/>
                  </a:lnTo>
                  <a:lnTo>
                    <a:pt x="153942" y="324470"/>
                  </a:lnTo>
                  <a:lnTo>
                    <a:pt x="154749" y="321320"/>
                  </a:lnTo>
                  <a:lnTo>
                    <a:pt x="155559" y="318170"/>
                  </a:lnTo>
                  <a:lnTo>
                    <a:pt x="156372" y="315020"/>
                  </a:lnTo>
                  <a:lnTo>
                    <a:pt x="157188" y="311869"/>
                  </a:lnTo>
                  <a:lnTo>
                    <a:pt x="158005" y="308719"/>
                  </a:lnTo>
                  <a:lnTo>
                    <a:pt x="158825" y="305569"/>
                  </a:lnTo>
                  <a:lnTo>
                    <a:pt x="159647" y="302419"/>
                  </a:lnTo>
                  <a:lnTo>
                    <a:pt x="160470" y="299269"/>
                  </a:lnTo>
                  <a:lnTo>
                    <a:pt x="161295" y="296118"/>
                  </a:lnTo>
                  <a:lnTo>
                    <a:pt x="162121" y="292968"/>
                  </a:lnTo>
                  <a:lnTo>
                    <a:pt x="162949" y="289818"/>
                  </a:lnTo>
                  <a:lnTo>
                    <a:pt x="163777" y="286668"/>
                  </a:lnTo>
                  <a:lnTo>
                    <a:pt x="164607" y="283518"/>
                  </a:lnTo>
                  <a:lnTo>
                    <a:pt x="165437" y="280367"/>
                  </a:lnTo>
                  <a:lnTo>
                    <a:pt x="166268" y="277217"/>
                  </a:lnTo>
                  <a:lnTo>
                    <a:pt x="167098" y="274067"/>
                  </a:lnTo>
                  <a:lnTo>
                    <a:pt x="167930" y="270917"/>
                  </a:lnTo>
                  <a:lnTo>
                    <a:pt x="168761" y="267767"/>
                  </a:lnTo>
                  <a:lnTo>
                    <a:pt x="169591" y="264616"/>
                  </a:lnTo>
                  <a:lnTo>
                    <a:pt x="170422" y="261466"/>
                  </a:lnTo>
                  <a:lnTo>
                    <a:pt x="171252" y="258316"/>
                  </a:lnTo>
                  <a:lnTo>
                    <a:pt x="172081" y="255166"/>
                  </a:lnTo>
                  <a:lnTo>
                    <a:pt x="172909" y="252016"/>
                  </a:lnTo>
                  <a:lnTo>
                    <a:pt x="173736" y="248865"/>
                  </a:lnTo>
                  <a:lnTo>
                    <a:pt x="174562" y="245715"/>
                  </a:lnTo>
                  <a:lnTo>
                    <a:pt x="175386" y="242565"/>
                  </a:lnTo>
                  <a:lnTo>
                    <a:pt x="176210" y="239415"/>
                  </a:lnTo>
                  <a:lnTo>
                    <a:pt x="177030" y="236265"/>
                  </a:lnTo>
                  <a:lnTo>
                    <a:pt x="177850" y="233114"/>
                  </a:lnTo>
                  <a:lnTo>
                    <a:pt x="178667" y="229964"/>
                  </a:lnTo>
                  <a:lnTo>
                    <a:pt x="179482" y="226814"/>
                  </a:lnTo>
                  <a:lnTo>
                    <a:pt x="180294" y="223664"/>
                  </a:lnTo>
                  <a:lnTo>
                    <a:pt x="181105" y="220514"/>
                  </a:lnTo>
                  <a:lnTo>
                    <a:pt x="181911" y="217363"/>
                  </a:lnTo>
                  <a:lnTo>
                    <a:pt x="182716" y="214213"/>
                  </a:lnTo>
                  <a:lnTo>
                    <a:pt x="183516" y="211063"/>
                  </a:lnTo>
                  <a:lnTo>
                    <a:pt x="184316" y="207913"/>
                  </a:lnTo>
                  <a:lnTo>
                    <a:pt x="185109" y="204763"/>
                  </a:lnTo>
                  <a:lnTo>
                    <a:pt x="185902" y="201612"/>
                  </a:lnTo>
                  <a:lnTo>
                    <a:pt x="186689" y="198462"/>
                  </a:lnTo>
                  <a:lnTo>
                    <a:pt x="187474" y="195312"/>
                  </a:lnTo>
                  <a:lnTo>
                    <a:pt x="188253" y="192162"/>
                  </a:lnTo>
                  <a:lnTo>
                    <a:pt x="189030" y="189012"/>
                  </a:lnTo>
                  <a:lnTo>
                    <a:pt x="189802" y="185861"/>
                  </a:lnTo>
                  <a:lnTo>
                    <a:pt x="190570" y="182711"/>
                  </a:lnTo>
                  <a:lnTo>
                    <a:pt x="191334" y="179561"/>
                  </a:lnTo>
                  <a:lnTo>
                    <a:pt x="192093" y="176411"/>
                  </a:lnTo>
                  <a:lnTo>
                    <a:pt x="192848" y="173261"/>
                  </a:lnTo>
                  <a:lnTo>
                    <a:pt x="193597" y="170110"/>
                  </a:lnTo>
                  <a:lnTo>
                    <a:pt x="194344" y="166960"/>
                  </a:lnTo>
                  <a:lnTo>
                    <a:pt x="195083" y="163810"/>
                  </a:lnTo>
                  <a:lnTo>
                    <a:pt x="195820" y="160660"/>
                  </a:lnTo>
                  <a:lnTo>
                    <a:pt x="196548" y="157510"/>
                  </a:lnTo>
                  <a:lnTo>
                    <a:pt x="197275" y="154359"/>
                  </a:lnTo>
                  <a:lnTo>
                    <a:pt x="197993" y="151209"/>
                  </a:lnTo>
                  <a:lnTo>
                    <a:pt x="198709" y="148059"/>
                  </a:lnTo>
                  <a:lnTo>
                    <a:pt x="199416" y="144909"/>
                  </a:lnTo>
                  <a:lnTo>
                    <a:pt x="200121" y="141759"/>
                  </a:lnTo>
                  <a:lnTo>
                    <a:pt x="200817" y="138608"/>
                  </a:lnTo>
                  <a:lnTo>
                    <a:pt x="201511" y="135458"/>
                  </a:lnTo>
                  <a:lnTo>
                    <a:pt x="202196" y="132308"/>
                  </a:lnTo>
                  <a:lnTo>
                    <a:pt x="202877" y="129158"/>
                  </a:lnTo>
                  <a:lnTo>
                    <a:pt x="203551" y="126008"/>
                  </a:lnTo>
                  <a:lnTo>
                    <a:pt x="204220" y="122857"/>
                  </a:lnTo>
                  <a:lnTo>
                    <a:pt x="204883" y="119707"/>
                  </a:lnTo>
                  <a:lnTo>
                    <a:pt x="205539" y="116557"/>
                  </a:lnTo>
                  <a:lnTo>
                    <a:pt x="206191" y="113407"/>
                  </a:lnTo>
                  <a:lnTo>
                    <a:pt x="206834" y="110257"/>
                  </a:lnTo>
                  <a:lnTo>
                    <a:pt x="207474" y="107106"/>
                  </a:lnTo>
                  <a:lnTo>
                    <a:pt x="208104" y="103956"/>
                  </a:lnTo>
                  <a:lnTo>
                    <a:pt x="208732" y="100806"/>
                  </a:lnTo>
                  <a:lnTo>
                    <a:pt x="209349" y="97656"/>
                  </a:lnTo>
                  <a:lnTo>
                    <a:pt x="209964" y="94506"/>
                  </a:lnTo>
                  <a:lnTo>
                    <a:pt x="210568" y="91355"/>
                  </a:lnTo>
                  <a:lnTo>
                    <a:pt x="211171" y="88205"/>
                  </a:lnTo>
                  <a:lnTo>
                    <a:pt x="211762" y="85055"/>
                  </a:lnTo>
                  <a:lnTo>
                    <a:pt x="212351" y="81905"/>
                  </a:lnTo>
                  <a:lnTo>
                    <a:pt x="212930" y="78755"/>
                  </a:lnTo>
                  <a:lnTo>
                    <a:pt x="213505" y="75604"/>
                  </a:lnTo>
                  <a:lnTo>
                    <a:pt x="214071" y="72454"/>
                  </a:lnTo>
                  <a:lnTo>
                    <a:pt x="214633" y="69304"/>
                  </a:lnTo>
                  <a:lnTo>
                    <a:pt x="215187" y="66154"/>
                  </a:lnTo>
                  <a:lnTo>
                    <a:pt x="215735" y="63004"/>
                  </a:lnTo>
                  <a:lnTo>
                    <a:pt x="216276" y="59853"/>
                  </a:lnTo>
                  <a:lnTo>
                    <a:pt x="216811" y="56703"/>
                  </a:lnTo>
                  <a:lnTo>
                    <a:pt x="217340" y="53553"/>
                  </a:lnTo>
                  <a:lnTo>
                    <a:pt x="217860" y="50403"/>
                  </a:lnTo>
                  <a:lnTo>
                    <a:pt x="218376" y="47253"/>
                  </a:lnTo>
                  <a:lnTo>
                    <a:pt x="218883" y="44102"/>
                  </a:lnTo>
                  <a:lnTo>
                    <a:pt x="219387" y="40952"/>
                  </a:lnTo>
                  <a:lnTo>
                    <a:pt x="219880" y="37802"/>
                  </a:lnTo>
                  <a:lnTo>
                    <a:pt x="220371" y="34652"/>
                  </a:lnTo>
                  <a:lnTo>
                    <a:pt x="220851" y="31502"/>
                  </a:lnTo>
                  <a:lnTo>
                    <a:pt x="221329" y="28351"/>
                  </a:lnTo>
                  <a:lnTo>
                    <a:pt x="221796" y="25201"/>
                  </a:lnTo>
                  <a:lnTo>
                    <a:pt x="222261" y="22051"/>
                  </a:lnTo>
                  <a:lnTo>
                    <a:pt x="222715" y="18901"/>
                  </a:lnTo>
                  <a:lnTo>
                    <a:pt x="223166" y="15751"/>
                  </a:lnTo>
                  <a:lnTo>
                    <a:pt x="223608" y="12600"/>
                  </a:lnTo>
                  <a:lnTo>
                    <a:pt x="224046" y="9450"/>
                  </a:lnTo>
                  <a:lnTo>
                    <a:pt x="224475" y="6300"/>
                  </a:lnTo>
                  <a:lnTo>
                    <a:pt x="224900" y="3150"/>
                  </a:lnTo>
                  <a:lnTo>
                    <a:pt x="225317" y="0"/>
                  </a:lnTo>
                  <a:lnTo>
                    <a:pt x="263454" y="0"/>
                  </a:lnTo>
                  <a:lnTo>
                    <a:pt x="263871" y="3150"/>
                  </a:lnTo>
                  <a:lnTo>
                    <a:pt x="264296" y="6300"/>
                  </a:lnTo>
                  <a:lnTo>
                    <a:pt x="264726" y="9450"/>
                  </a:lnTo>
                  <a:lnTo>
                    <a:pt x="265164" y="12600"/>
                  </a:lnTo>
                  <a:lnTo>
                    <a:pt x="265605" y="15751"/>
                  </a:lnTo>
                  <a:lnTo>
                    <a:pt x="266057" y="18901"/>
                  </a:lnTo>
                  <a:lnTo>
                    <a:pt x="266511" y="22051"/>
                  </a:lnTo>
                  <a:lnTo>
                    <a:pt x="266975" y="25201"/>
                  </a:lnTo>
                  <a:lnTo>
                    <a:pt x="267442" y="28351"/>
                  </a:lnTo>
                  <a:lnTo>
                    <a:pt x="267920" y="31502"/>
                  </a:lnTo>
                  <a:lnTo>
                    <a:pt x="268400" y="34652"/>
                  </a:lnTo>
                  <a:lnTo>
                    <a:pt x="268891" y="37802"/>
                  </a:lnTo>
                  <a:lnTo>
                    <a:pt x="269384" y="40952"/>
                  </a:lnTo>
                  <a:lnTo>
                    <a:pt x="269888" y="44102"/>
                  </a:lnTo>
                  <a:lnTo>
                    <a:pt x="270395" y="47253"/>
                  </a:lnTo>
                  <a:lnTo>
                    <a:pt x="270911" y="50403"/>
                  </a:lnTo>
                  <a:lnTo>
                    <a:pt x="271432" y="53553"/>
                  </a:lnTo>
                  <a:lnTo>
                    <a:pt x="271960" y="56703"/>
                  </a:lnTo>
                  <a:lnTo>
                    <a:pt x="272495" y="59853"/>
                  </a:lnTo>
                  <a:lnTo>
                    <a:pt x="273036" y="63004"/>
                  </a:lnTo>
                  <a:lnTo>
                    <a:pt x="273584" y="66154"/>
                  </a:lnTo>
                  <a:lnTo>
                    <a:pt x="274138" y="69304"/>
                  </a:lnTo>
                  <a:lnTo>
                    <a:pt x="274700" y="72454"/>
                  </a:lnTo>
                  <a:lnTo>
                    <a:pt x="275266" y="75604"/>
                  </a:lnTo>
                  <a:lnTo>
                    <a:pt x="275842" y="78755"/>
                  </a:lnTo>
                  <a:lnTo>
                    <a:pt x="276420" y="81905"/>
                  </a:lnTo>
                  <a:lnTo>
                    <a:pt x="277009" y="85055"/>
                  </a:lnTo>
                  <a:lnTo>
                    <a:pt x="277600" y="88205"/>
                  </a:lnTo>
                  <a:lnTo>
                    <a:pt x="278203" y="91355"/>
                  </a:lnTo>
                  <a:lnTo>
                    <a:pt x="278807" y="94506"/>
                  </a:lnTo>
                  <a:lnTo>
                    <a:pt x="279422" y="97656"/>
                  </a:lnTo>
                  <a:lnTo>
                    <a:pt x="280040" y="100806"/>
                  </a:lnTo>
                  <a:lnTo>
                    <a:pt x="280667" y="103956"/>
                  </a:lnTo>
                  <a:lnTo>
                    <a:pt x="281298" y="107106"/>
                  </a:lnTo>
                  <a:lnTo>
                    <a:pt x="281937" y="110257"/>
                  </a:lnTo>
                  <a:lnTo>
                    <a:pt x="282580" y="113407"/>
                  </a:lnTo>
                  <a:lnTo>
                    <a:pt x="283232" y="116557"/>
                  </a:lnTo>
                  <a:lnTo>
                    <a:pt x="283888" y="119707"/>
                  </a:lnTo>
                  <a:lnTo>
                    <a:pt x="284551" y="122857"/>
                  </a:lnTo>
                  <a:lnTo>
                    <a:pt x="285220" y="126008"/>
                  </a:lnTo>
                  <a:lnTo>
                    <a:pt x="285894" y="129158"/>
                  </a:lnTo>
                  <a:lnTo>
                    <a:pt x="286575" y="132308"/>
                  </a:lnTo>
                  <a:lnTo>
                    <a:pt x="287261" y="135458"/>
                  </a:lnTo>
                  <a:lnTo>
                    <a:pt x="287954" y="138608"/>
                  </a:lnTo>
                  <a:lnTo>
                    <a:pt x="288650" y="141759"/>
                  </a:lnTo>
                  <a:lnTo>
                    <a:pt x="289355" y="144909"/>
                  </a:lnTo>
                  <a:lnTo>
                    <a:pt x="290062" y="148059"/>
                  </a:lnTo>
                  <a:lnTo>
                    <a:pt x="290778" y="151209"/>
                  </a:lnTo>
                  <a:lnTo>
                    <a:pt x="291496" y="154359"/>
                  </a:lnTo>
                  <a:lnTo>
                    <a:pt x="292223" y="157510"/>
                  </a:lnTo>
                  <a:lnTo>
                    <a:pt x="292952" y="160660"/>
                  </a:lnTo>
                  <a:lnTo>
                    <a:pt x="293689" y="163810"/>
                  </a:lnTo>
                  <a:lnTo>
                    <a:pt x="294428" y="166960"/>
                  </a:lnTo>
                  <a:lnTo>
                    <a:pt x="295174" y="170110"/>
                  </a:lnTo>
                  <a:lnTo>
                    <a:pt x="295923" y="173261"/>
                  </a:lnTo>
                  <a:lnTo>
                    <a:pt x="296678" y="176411"/>
                  </a:lnTo>
                  <a:lnTo>
                    <a:pt x="297437" y="179561"/>
                  </a:lnTo>
                  <a:lnTo>
                    <a:pt x="298201" y="182711"/>
                  </a:lnTo>
                  <a:lnTo>
                    <a:pt x="298969" y="185861"/>
                  </a:lnTo>
                  <a:lnTo>
                    <a:pt x="299741" y="189012"/>
                  </a:lnTo>
                  <a:lnTo>
                    <a:pt x="300518" y="192162"/>
                  </a:lnTo>
                  <a:lnTo>
                    <a:pt x="301298" y="195312"/>
                  </a:lnTo>
                  <a:lnTo>
                    <a:pt x="302082" y="198462"/>
                  </a:lnTo>
                  <a:lnTo>
                    <a:pt x="302869" y="201612"/>
                  </a:lnTo>
                  <a:lnTo>
                    <a:pt x="303662" y="204763"/>
                  </a:lnTo>
                  <a:lnTo>
                    <a:pt x="304455" y="207913"/>
                  </a:lnTo>
                  <a:lnTo>
                    <a:pt x="305255" y="211063"/>
                  </a:lnTo>
                  <a:lnTo>
                    <a:pt x="306055" y="214213"/>
                  </a:lnTo>
                  <a:lnTo>
                    <a:pt x="306860" y="217363"/>
                  </a:lnTo>
                  <a:lnTo>
                    <a:pt x="307666" y="220514"/>
                  </a:lnTo>
                  <a:lnTo>
                    <a:pt x="308477" y="223664"/>
                  </a:lnTo>
                  <a:lnTo>
                    <a:pt x="309289" y="226814"/>
                  </a:lnTo>
                  <a:lnTo>
                    <a:pt x="310105" y="229964"/>
                  </a:lnTo>
                  <a:lnTo>
                    <a:pt x="310921" y="233114"/>
                  </a:lnTo>
                  <a:lnTo>
                    <a:pt x="311741" y="236265"/>
                  </a:lnTo>
                  <a:lnTo>
                    <a:pt x="312562" y="239415"/>
                  </a:lnTo>
                  <a:lnTo>
                    <a:pt x="313385" y="242565"/>
                  </a:lnTo>
                  <a:lnTo>
                    <a:pt x="314209" y="245715"/>
                  </a:lnTo>
                  <a:lnTo>
                    <a:pt x="315035" y="248865"/>
                  </a:lnTo>
                  <a:lnTo>
                    <a:pt x="315862" y="252016"/>
                  </a:lnTo>
                  <a:lnTo>
                    <a:pt x="316690" y="255166"/>
                  </a:lnTo>
                  <a:lnTo>
                    <a:pt x="317519" y="258316"/>
                  </a:lnTo>
                  <a:lnTo>
                    <a:pt x="318349" y="261466"/>
                  </a:lnTo>
                  <a:lnTo>
                    <a:pt x="319180" y="264616"/>
                  </a:lnTo>
                  <a:lnTo>
                    <a:pt x="320011" y="267767"/>
                  </a:lnTo>
                  <a:lnTo>
                    <a:pt x="320842" y="270917"/>
                  </a:lnTo>
                  <a:lnTo>
                    <a:pt x="321673" y="274067"/>
                  </a:lnTo>
                  <a:lnTo>
                    <a:pt x="322504" y="277217"/>
                  </a:lnTo>
                  <a:lnTo>
                    <a:pt x="323334" y="280367"/>
                  </a:lnTo>
                  <a:lnTo>
                    <a:pt x="324164" y="283518"/>
                  </a:lnTo>
                  <a:lnTo>
                    <a:pt x="324994" y="286668"/>
                  </a:lnTo>
                  <a:lnTo>
                    <a:pt x="325822" y="289818"/>
                  </a:lnTo>
                  <a:lnTo>
                    <a:pt x="326650" y="292968"/>
                  </a:lnTo>
                  <a:lnTo>
                    <a:pt x="327476" y="296118"/>
                  </a:lnTo>
                  <a:lnTo>
                    <a:pt x="328301" y="299269"/>
                  </a:lnTo>
                  <a:lnTo>
                    <a:pt x="329125" y="302419"/>
                  </a:lnTo>
                  <a:lnTo>
                    <a:pt x="329946" y="305569"/>
                  </a:lnTo>
                  <a:lnTo>
                    <a:pt x="330766" y="308719"/>
                  </a:lnTo>
                  <a:lnTo>
                    <a:pt x="331583" y="311869"/>
                  </a:lnTo>
                  <a:lnTo>
                    <a:pt x="332399" y="315020"/>
                  </a:lnTo>
                  <a:lnTo>
                    <a:pt x="333212" y="318170"/>
                  </a:lnTo>
                  <a:lnTo>
                    <a:pt x="334022" y="321320"/>
                  </a:lnTo>
                  <a:lnTo>
                    <a:pt x="334829" y="324470"/>
                  </a:lnTo>
                  <a:lnTo>
                    <a:pt x="335635" y="327620"/>
                  </a:lnTo>
                  <a:lnTo>
                    <a:pt x="336435" y="330771"/>
                  </a:lnTo>
                  <a:lnTo>
                    <a:pt x="337235" y="333921"/>
                  </a:lnTo>
                  <a:lnTo>
                    <a:pt x="338028" y="337071"/>
                  </a:lnTo>
                  <a:lnTo>
                    <a:pt x="338821" y="340221"/>
                  </a:lnTo>
                  <a:lnTo>
                    <a:pt x="339607" y="343371"/>
                  </a:lnTo>
                  <a:lnTo>
                    <a:pt x="340391" y="346522"/>
                  </a:lnTo>
                  <a:lnTo>
                    <a:pt x="341169" y="349672"/>
                  </a:lnTo>
                  <a:lnTo>
                    <a:pt x="341946" y="352822"/>
                  </a:lnTo>
                  <a:lnTo>
                    <a:pt x="342716" y="355972"/>
                  </a:lnTo>
                  <a:lnTo>
                    <a:pt x="343483" y="359122"/>
                  </a:lnTo>
                  <a:lnTo>
                    <a:pt x="344244" y="362273"/>
                  </a:lnTo>
                  <a:lnTo>
                    <a:pt x="345001" y="365423"/>
                  </a:lnTo>
                  <a:lnTo>
                    <a:pt x="345753" y="368573"/>
                  </a:lnTo>
                  <a:lnTo>
                    <a:pt x="346500" y="371723"/>
                  </a:lnTo>
                  <a:lnTo>
                    <a:pt x="347242" y="374873"/>
                  </a:lnTo>
                  <a:lnTo>
                    <a:pt x="347978" y="378024"/>
                  </a:lnTo>
                  <a:lnTo>
                    <a:pt x="348710" y="381174"/>
                  </a:lnTo>
                  <a:lnTo>
                    <a:pt x="349435" y="384324"/>
                  </a:lnTo>
                  <a:lnTo>
                    <a:pt x="350157" y="387474"/>
                  </a:lnTo>
                  <a:lnTo>
                    <a:pt x="350870" y="390625"/>
                  </a:lnTo>
                  <a:lnTo>
                    <a:pt x="351581" y="393775"/>
                  </a:lnTo>
                  <a:lnTo>
                    <a:pt x="352281" y="396925"/>
                  </a:lnTo>
                  <a:lnTo>
                    <a:pt x="352981" y="400075"/>
                  </a:lnTo>
                  <a:lnTo>
                    <a:pt x="353669" y="403225"/>
                  </a:lnTo>
                  <a:lnTo>
                    <a:pt x="354356" y="406376"/>
                  </a:lnTo>
                  <a:lnTo>
                    <a:pt x="355032" y="409526"/>
                  </a:lnTo>
                  <a:lnTo>
                    <a:pt x="355706" y="412676"/>
                  </a:lnTo>
                  <a:lnTo>
                    <a:pt x="356371" y="415826"/>
                  </a:lnTo>
                  <a:lnTo>
                    <a:pt x="357031" y="418976"/>
                  </a:lnTo>
                  <a:lnTo>
                    <a:pt x="357683" y="422127"/>
                  </a:lnTo>
                  <a:lnTo>
                    <a:pt x="358331" y="425277"/>
                  </a:lnTo>
                  <a:lnTo>
                    <a:pt x="358970" y="428427"/>
                  </a:lnTo>
                  <a:lnTo>
                    <a:pt x="359604" y="431577"/>
                  </a:lnTo>
                  <a:lnTo>
                    <a:pt x="360231" y="434727"/>
                  </a:lnTo>
                  <a:lnTo>
                    <a:pt x="360851" y="437878"/>
                  </a:lnTo>
                  <a:lnTo>
                    <a:pt x="361465" y="441028"/>
                  </a:lnTo>
                  <a:lnTo>
                    <a:pt x="362071" y="444178"/>
                  </a:lnTo>
                  <a:lnTo>
                    <a:pt x="362673" y="447328"/>
                  </a:lnTo>
                  <a:lnTo>
                    <a:pt x="363265" y="450478"/>
                  </a:lnTo>
                  <a:lnTo>
                    <a:pt x="363854" y="453629"/>
                  </a:lnTo>
                  <a:lnTo>
                    <a:pt x="364432" y="456779"/>
                  </a:lnTo>
                  <a:lnTo>
                    <a:pt x="365008" y="459929"/>
                  </a:lnTo>
                  <a:lnTo>
                    <a:pt x="365573" y="463079"/>
                  </a:lnTo>
                  <a:lnTo>
                    <a:pt x="366136" y="466229"/>
                  </a:lnTo>
                  <a:lnTo>
                    <a:pt x="366687" y="469380"/>
                  </a:lnTo>
                  <a:lnTo>
                    <a:pt x="367237" y="472530"/>
                  </a:lnTo>
                  <a:lnTo>
                    <a:pt x="367775" y="475680"/>
                  </a:lnTo>
                  <a:lnTo>
                    <a:pt x="368311" y="478830"/>
                  </a:lnTo>
                  <a:lnTo>
                    <a:pt x="368838" y="481980"/>
                  </a:lnTo>
                  <a:lnTo>
                    <a:pt x="369360" y="485131"/>
                  </a:lnTo>
                  <a:lnTo>
                    <a:pt x="369874" y="488281"/>
                  </a:lnTo>
                  <a:lnTo>
                    <a:pt x="370384" y="491431"/>
                  </a:lnTo>
                  <a:lnTo>
                    <a:pt x="370886" y="494581"/>
                  </a:lnTo>
                  <a:lnTo>
                    <a:pt x="371383" y="497731"/>
                  </a:lnTo>
                  <a:lnTo>
                    <a:pt x="371874" y="500882"/>
                  </a:lnTo>
                  <a:lnTo>
                    <a:pt x="372358" y="504032"/>
                  </a:lnTo>
                  <a:lnTo>
                    <a:pt x="372837" y="507182"/>
                  </a:lnTo>
                  <a:lnTo>
                    <a:pt x="373309" y="510332"/>
                  </a:lnTo>
                  <a:lnTo>
                    <a:pt x="373778" y="513482"/>
                  </a:lnTo>
                  <a:lnTo>
                    <a:pt x="374238" y="516633"/>
                  </a:lnTo>
                  <a:lnTo>
                    <a:pt x="374696" y="519783"/>
                  </a:lnTo>
                  <a:lnTo>
                    <a:pt x="375144" y="522933"/>
                  </a:lnTo>
                  <a:lnTo>
                    <a:pt x="375592" y="526083"/>
                  </a:lnTo>
                  <a:lnTo>
                    <a:pt x="376030" y="529233"/>
                  </a:lnTo>
                  <a:lnTo>
                    <a:pt x="376467" y="532384"/>
                  </a:lnTo>
                  <a:lnTo>
                    <a:pt x="376895" y="535534"/>
                  </a:lnTo>
                  <a:lnTo>
                    <a:pt x="377322" y="538684"/>
                  </a:lnTo>
                  <a:lnTo>
                    <a:pt x="377741" y="541834"/>
                  </a:lnTo>
                  <a:lnTo>
                    <a:pt x="378158" y="544984"/>
                  </a:lnTo>
                  <a:lnTo>
                    <a:pt x="378569" y="548135"/>
                  </a:lnTo>
                  <a:lnTo>
                    <a:pt x="378976" y="551285"/>
                  </a:lnTo>
                  <a:lnTo>
                    <a:pt x="379379" y="554435"/>
                  </a:lnTo>
                  <a:lnTo>
                    <a:pt x="379778" y="557585"/>
                  </a:lnTo>
                  <a:lnTo>
                    <a:pt x="380173" y="560735"/>
                  </a:lnTo>
                  <a:lnTo>
                    <a:pt x="380564" y="563886"/>
                  </a:lnTo>
                  <a:lnTo>
                    <a:pt x="380952" y="567036"/>
                  </a:lnTo>
                  <a:lnTo>
                    <a:pt x="381335" y="570186"/>
                  </a:lnTo>
                  <a:lnTo>
                    <a:pt x="381716" y="573336"/>
                  </a:lnTo>
                  <a:lnTo>
                    <a:pt x="382093" y="576486"/>
                  </a:lnTo>
                  <a:lnTo>
                    <a:pt x="382468" y="579637"/>
                  </a:lnTo>
                  <a:lnTo>
                    <a:pt x="382838" y="582787"/>
                  </a:lnTo>
                  <a:lnTo>
                    <a:pt x="383208" y="585937"/>
                  </a:lnTo>
                  <a:lnTo>
                    <a:pt x="383573" y="589087"/>
                  </a:lnTo>
                  <a:lnTo>
                    <a:pt x="383937" y="592237"/>
                  </a:lnTo>
                  <a:lnTo>
                    <a:pt x="384298" y="595388"/>
                  </a:lnTo>
                  <a:lnTo>
                    <a:pt x="384657" y="598538"/>
                  </a:lnTo>
                  <a:lnTo>
                    <a:pt x="385014" y="601688"/>
                  </a:lnTo>
                  <a:lnTo>
                    <a:pt x="385369" y="604838"/>
                  </a:lnTo>
                  <a:lnTo>
                    <a:pt x="385722" y="607988"/>
                  </a:lnTo>
                  <a:lnTo>
                    <a:pt x="386074" y="611139"/>
                  </a:lnTo>
                  <a:lnTo>
                    <a:pt x="386425" y="614289"/>
                  </a:lnTo>
                  <a:lnTo>
                    <a:pt x="386774" y="617439"/>
                  </a:lnTo>
                  <a:lnTo>
                    <a:pt x="387122" y="620589"/>
                  </a:lnTo>
                  <a:lnTo>
                    <a:pt x="387469" y="623739"/>
                  </a:lnTo>
                  <a:lnTo>
                    <a:pt x="387815" y="626890"/>
                  </a:lnTo>
                  <a:lnTo>
                    <a:pt x="388161" y="630040"/>
                  </a:lnTo>
                  <a:lnTo>
                    <a:pt x="388506" y="633190"/>
                  </a:lnTo>
                  <a:lnTo>
                    <a:pt x="388851" y="636340"/>
                  </a:lnTo>
                  <a:lnTo>
                    <a:pt x="389196" y="639490"/>
                  </a:lnTo>
                  <a:lnTo>
                    <a:pt x="389541" y="642641"/>
                  </a:lnTo>
                  <a:lnTo>
                    <a:pt x="389886" y="645791"/>
                  </a:lnTo>
                  <a:lnTo>
                    <a:pt x="390231" y="648941"/>
                  </a:lnTo>
                  <a:lnTo>
                    <a:pt x="390576" y="652091"/>
                  </a:lnTo>
                  <a:lnTo>
                    <a:pt x="390923" y="655241"/>
                  </a:lnTo>
                  <a:lnTo>
                    <a:pt x="391269" y="658392"/>
                  </a:lnTo>
                  <a:lnTo>
                    <a:pt x="391617" y="661542"/>
                  </a:lnTo>
                  <a:lnTo>
                    <a:pt x="391966" y="664692"/>
                  </a:lnTo>
                  <a:lnTo>
                    <a:pt x="392316" y="667842"/>
                  </a:lnTo>
                  <a:lnTo>
                    <a:pt x="392667" y="670992"/>
                  </a:lnTo>
                  <a:lnTo>
                    <a:pt x="393020" y="674143"/>
                  </a:lnTo>
                  <a:lnTo>
                    <a:pt x="393374" y="677293"/>
                  </a:lnTo>
                  <a:lnTo>
                    <a:pt x="393730" y="680443"/>
                  </a:lnTo>
                  <a:lnTo>
                    <a:pt x="394087" y="683593"/>
                  </a:lnTo>
                  <a:lnTo>
                    <a:pt x="394447" y="686743"/>
                  </a:lnTo>
                  <a:lnTo>
                    <a:pt x="394809" y="689894"/>
                  </a:lnTo>
                  <a:lnTo>
                    <a:pt x="395173" y="693044"/>
                  </a:lnTo>
                  <a:lnTo>
                    <a:pt x="395540" y="696194"/>
                  </a:lnTo>
                  <a:lnTo>
                    <a:pt x="395908" y="699344"/>
                  </a:lnTo>
                  <a:lnTo>
                    <a:pt x="396280" y="702494"/>
                  </a:lnTo>
                  <a:lnTo>
                    <a:pt x="396653" y="705645"/>
                  </a:lnTo>
                  <a:lnTo>
                    <a:pt x="397032" y="708795"/>
                  </a:lnTo>
                  <a:lnTo>
                    <a:pt x="397411" y="711945"/>
                  </a:lnTo>
                  <a:lnTo>
                    <a:pt x="397795" y="715095"/>
                  </a:lnTo>
                  <a:lnTo>
                    <a:pt x="398181" y="718245"/>
                  </a:lnTo>
                  <a:lnTo>
                    <a:pt x="398572" y="721396"/>
                  </a:lnTo>
                  <a:lnTo>
                    <a:pt x="398964" y="724546"/>
                  </a:lnTo>
                  <a:lnTo>
                    <a:pt x="399362" y="727696"/>
                  </a:lnTo>
                  <a:lnTo>
                    <a:pt x="399762" y="730846"/>
                  </a:lnTo>
                  <a:lnTo>
                    <a:pt x="400167" y="733996"/>
                  </a:lnTo>
                  <a:lnTo>
                    <a:pt x="400575" y="737147"/>
                  </a:lnTo>
                  <a:lnTo>
                    <a:pt x="400988" y="740297"/>
                  </a:lnTo>
                  <a:lnTo>
                    <a:pt x="401405" y="743447"/>
                  </a:lnTo>
                  <a:lnTo>
                    <a:pt x="401825" y="746597"/>
                  </a:lnTo>
                  <a:lnTo>
                    <a:pt x="402251" y="749747"/>
                  </a:lnTo>
                  <a:lnTo>
                    <a:pt x="402679" y="752898"/>
                  </a:lnTo>
                  <a:lnTo>
                    <a:pt x="403114" y="756048"/>
                  </a:lnTo>
                  <a:lnTo>
                    <a:pt x="403552" y="759198"/>
                  </a:lnTo>
                  <a:lnTo>
                    <a:pt x="403996" y="762348"/>
                  </a:lnTo>
                  <a:lnTo>
                    <a:pt x="404443" y="765499"/>
                  </a:lnTo>
                  <a:lnTo>
                    <a:pt x="404897" y="768649"/>
                  </a:lnTo>
                  <a:lnTo>
                    <a:pt x="405353" y="771799"/>
                  </a:lnTo>
                  <a:lnTo>
                    <a:pt x="405818" y="774949"/>
                  </a:lnTo>
                  <a:lnTo>
                    <a:pt x="406285" y="778099"/>
                  </a:lnTo>
                  <a:lnTo>
                    <a:pt x="406760" y="781250"/>
                  </a:lnTo>
                  <a:lnTo>
                    <a:pt x="407237" y="784400"/>
                  </a:lnTo>
                  <a:lnTo>
                    <a:pt x="407722" y="787550"/>
                  </a:lnTo>
                  <a:lnTo>
                    <a:pt x="408210" y="790700"/>
                  </a:lnTo>
                  <a:lnTo>
                    <a:pt x="408706" y="793850"/>
                  </a:lnTo>
                  <a:lnTo>
                    <a:pt x="409206" y="797001"/>
                  </a:lnTo>
                  <a:lnTo>
                    <a:pt x="409712" y="800151"/>
                  </a:lnTo>
                  <a:lnTo>
                    <a:pt x="410224" y="803301"/>
                  </a:lnTo>
                  <a:lnTo>
                    <a:pt x="410741" y="806451"/>
                  </a:lnTo>
                  <a:lnTo>
                    <a:pt x="411265" y="809601"/>
                  </a:lnTo>
                  <a:lnTo>
                    <a:pt x="411793" y="812752"/>
                  </a:lnTo>
                  <a:lnTo>
                    <a:pt x="412329" y="815902"/>
                  </a:lnTo>
                  <a:lnTo>
                    <a:pt x="412868" y="819052"/>
                  </a:lnTo>
                  <a:lnTo>
                    <a:pt x="413416" y="822202"/>
                  </a:lnTo>
                  <a:lnTo>
                    <a:pt x="413967" y="825352"/>
                  </a:lnTo>
                  <a:lnTo>
                    <a:pt x="414528" y="828503"/>
                  </a:lnTo>
                  <a:lnTo>
                    <a:pt x="415091" y="831653"/>
                  </a:lnTo>
                  <a:lnTo>
                    <a:pt x="415664" y="834803"/>
                  </a:lnTo>
                  <a:lnTo>
                    <a:pt x="416238" y="837953"/>
                  </a:lnTo>
                  <a:lnTo>
                    <a:pt x="416824" y="841103"/>
                  </a:lnTo>
                  <a:lnTo>
                    <a:pt x="417412" y="844254"/>
                  </a:lnTo>
                  <a:lnTo>
                    <a:pt x="418009" y="847404"/>
                  </a:lnTo>
                  <a:lnTo>
                    <a:pt x="418609" y="850554"/>
                  </a:lnTo>
                  <a:lnTo>
                    <a:pt x="419219" y="853704"/>
                  </a:lnTo>
                  <a:lnTo>
                    <a:pt x="419832" y="856854"/>
                  </a:lnTo>
                  <a:lnTo>
                    <a:pt x="420453" y="860005"/>
                  </a:lnTo>
                  <a:lnTo>
                    <a:pt x="421079" y="863155"/>
                  </a:lnTo>
                  <a:lnTo>
                    <a:pt x="421712" y="866305"/>
                  </a:lnTo>
                  <a:lnTo>
                    <a:pt x="422351" y="869455"/>
                  </a:lnTo>
                  <a:lnTo>
                    <a:pt x="422996" y="872605"/>
                  </a:lnTo>
                  <a:lnTo>
                    <a:pt x="423648" y="875756"/>
                  </a:lnTo>
                  <a:lnTo>
                    <a:pt x="424304" y="878906"/>
                  </a:lnTo>
                  <a:lnTo>
                    <a:pt x="424968" y="882056"/>
                  </a:lnTo>
                  <a:lnTo>
                    <a:pt x="425636" y="885206"/>
                  </a:lnTo>
                  <a:lnTo>
                    <a:pt x="426313" y="888356"/>
                  </a:lnTo>
                  <a:lnTo>
                    <a:pt x="426992" y="891507"/>
                  </a:lnTo>
                  <a:lnTo>
                    <a:pt x="427681" y="894657"/>
                  </a:lnTo>
                  <a:lnTo>
                    <a:pt x="428371" y="897807"/>
                  </a:lnTo>
                  <a:lnTo>
                    <a:pt x="429072" y="900957"/>
                  </a:lnTo>
                  <a:lnTo>
                    <a:pt x="429774" y="904107"/>
                  </a:lnTo>
                  <a:lnTo>
                    <a:pt x="430486" y="907258"/>
                  </a:lnTo>
                  <a:lnTo>
                    <a:pt x="431200" y="910408"/>
                  </a:lnTo>
                  <a:lnTo>
                    <a:pt x="431921" y="913558"/>
                  </a:lnTo>
                  <a:lnTo>
                    <a:pt x="432646" y="916708"/>
                  </a:lnTo>
                  <a:lnTo>
                    <a:pt x="433378" y="919858"/>
                  </a:lnTo>
                  <a:lnTo>
                    <a:pt x="434114" y="923009"/>
                  </a:lnTo>
                  <a:lnTo>
                    <a:pt x="434855" y="926159"/>
                  </a:lnTo>
                  <a:lnTo>
                    <a:pt x="435601" y="929309"/>
                  </a:lnTo>
                  <a:lnTo>
                    <a:pt x="436352" y="932459"/>
                  </a:lnTo>
                  <a:lnTo>
                    <a:pt x="437107" y="935609"/>
                  </a:lnTo>
                  <a:lnTo>
                    <a:pt x="437866" y="938760"/>
                  </a:lnTo>
                  <a:lnTo>
                    <a:pt x="438631" y="941910"/>
                  </a:lnTo>
                  <a:lnTo>
                    <a:pt x="439398" y="945060"/>
                  </a:lnTo>
                  <a:lnTo>
                    <a:pt x="440171" y="948210"/>
                  </a:lnTo>
                  <a:lnTo>
                    <a:pt x="440946" y="951360"/>
                  </a:lnTo>
                  <a:lnTo>
                    <a:pt x="441726" y="954511"/>
                  </a:lnTo>
                  <a:lnTo>
                    <a:pt x="442508" y="957661"/>
                  </a:lnTo>
                  <a:lnTo>
                    <a:pt x="443295" y="960811"/>
                  </a:lnTo>
                  <a:lnTo>
                    <a:pt x="444083" y="963961"/>
                  </a:lnTo>
                  <a:lnTo>
                    <a:pt x="444876" y="967111"/>
                  </a:lnTo>
                  <a:lnTo>
                    <a:pt x="445670" y="970262"/>
                  </a:lnTo>
                  <a:lnTo>
                    <a:pt x="446468" y="973412"/>
                  </a:lnTo>
                  <a:lnTo>
                    <a:pt x="447266" y="976562"/>
                  </a:lnTo>
                  <a:lnTo>
                    <a:pt x="448068" y="979712"/>
                  </a:lnTo>
                  <a:lnTo>
                    <a:pt x="448870" y="982862"/>
                  </a:lnTo>
                  <a:lnTo>
                    <a:pt x="449675" y="986013"/>
                  </a:lnTo>
                  <a:lnTo>
                    <a:pt x="450480" y="989163"/>
                  </a:lnTo>
                  <a:lnTo>
                    <a:pt x="451287" y="992313"/>
                  </a:lnTo>
                  <a:lnTo>
                    <a:pt x="452093" y="995463"/>
                  </a:lnTo>
                  <a:lnTo>
                    <a:pt x="452901" y="998613"/>
                  </a:lnTo>
                  <a:lnTo>
                    <a:pt x="453708" y="1001764"/>
                  </a:lnTo>
                  <a:lnTo>
                    <a:pt x="454516" y="1004914"/>
                  </a:lnTo>
                  <a:lnTo>
                    <a:pt x="455322" y="1008064"/>
                  </a:lnTo>
                  <a:lnTo>
                    <a:pt x="456128" y="1011214"/>
                  </a:lnTo>
                  <a:lnTo>
                    <a:pt x="456933" y="1014364"/>
                  </a:lnTo>
                  <a:lnTo>
                    <a:pt x="457737" y="1017515"/>
                  </a:lnTo>
                  <a:lnTo>
                    <a:pt x="458538" y="1020665"/>
                  </a:lnTo>
                  <a:lnTo>
                    <a:pt x="459338" y="1023815"/>
                  </a:lnTo>
                  <a:lnTo>
                    <a:pt x="460134" y="1026965"/>
                  </a:lnTo>
                  <a:lnTo>
                    <a:pt x="460929" y="1030115"/>
                  </a:lnTo>
                  <a:lnTo>
                    <a:pt x="461720" y="1033266"/>
                  </a:lnTo>
                  <a:lnTo>
                    <a:pt x="462508" y="1036416"/>
                  </a:lnTo>
                  <a:lnTo>
                    <a:pt x="463291" y="1039566"/>
                  </a:lnTo>
                  <a:lnTo>
                    <a:pt x="464071" y="1042716"/>
                  </a:lnTo>
                  <a:lnTo>
                    <a:pt x="464846" y="1045866"/>
                  </a:lnTo>
                  <a:lnTo>
                    <a:pt x="465616" y="1049017"/>
                  </a:lnTo>
                  <a:lnTo>
                    <a:pt x="466381" y="1052167"/>
                  </a:lnTo>
                  <a:lnTo>
                    <a:pt x="467140" y="1055317"/>
                  </a:lnTo>
                  <a:lnTo>
                    <a:pt x="467893" y="1058467"/>
                  </a:lnTo>
                  <a:lnTo>
                    <a:pt x="468639" y="1061617"/>
                  </a:lnTo>
                  <a:lnTo>
                    <a:pt x="469380" y="1064768"/>
                  </a:lnTo>
                  <a:lnTo>
                    <a:pt x="470111" y="1067918"/>
                  </a:lnTo>
                  <a:lnTo>
                    <a:pt x="470837" y="1071068"/>
                  </a:lnTo>
                  <a:lnTo>
                    <a:pt x="471551" y="1074218"/>
                  </a:lnTo>
                  <a:lnTo>
                    <a:pt x="472262" y="1077368"/>
                  </a:lnTo>
                  <a:lnTo>
                    <a:pt x="472958" y="1080519"/>
                  </a:lnTo>
                  <a:lnTo>
                    <a:pt x="473652" y="1083669"/>
                  </a:lnTo>
                  <a:lnTo>
                    <a:pt x="474327" y="1086819"/>
                  </a:lnTo>
                  <a:lnTo>
                    <a:pt x="475000" y="1089969"/>
                  </a:lnTo>
                  <a:lnTo>
                    <a:pt x="475655" y="1093119"/>
                  </a:lnTo>
                  <a:lnTo>
                    <a:pt x="476306" y="1096270"/>
                  </a:lnTo>
                  <a:lnTo>
                    <a:pt x="476939" y="1099420"/>
                  </a:lnTo>
                  <a:lnTo>
                    <a:pt x="477566" y="1102570"/>
                  </a:lnTo>
                  <a:lnTo>
                    <a:pt x="478176" y="1105720"/>
                  </a:lnTo>
                  <a:lnTo>
                    <a:pt x="478777" y="1108870"/>
                  </a:lnTo>
                  <a:lnTo>
                    <a:pt x="479362" y="1112021"/>
                  </a:lnTo>
                  <a:lnTo>
                    <a:pt x="479934" y="1115171"/>
                  </a:lnTo>
                  <a:lnTo>
                    <a:pt x="480493" y="1118321"/>
                  </a:lnTo>
                  <a:lnTo>
                    <a:pt x="481036" y="1121471"/>
                  </a:lnTo>
                  <a:lnTo>
                    <a:pt x="481567" y="1124621"/>
                  </a:lnTo>
                  <a:lnTo>
                    <a:pt x="482078" y="1127772"/>
                  </a:lnTo>
                  <a:lnTo>
                    <a:pt x="482579" y="1130922"/>
                  </a:lnTo>
                  <a:lnTo>
                    <a:pt x="483057" y="1134072"/>
                  </a:lnTo>
                  <a:lnTo>
                    <a:pt x="483527" y="1137222"/>
                  </a:lnTo>
                  <a:lnTo>
                    <a:pt x="483970" y="1140373"/>
                  </a:lnTo>
                  <a:lnTo>
                    <a:pt x="484408" y="1143523"/>
                  </a:lnTo>
                  <a:lnTo>
                    <a:pt x="484813" y="1146673"/>
                  </a:lnTo>
                  <a:lnTo>
                    <a:pt x="485215" y="1149823"/>
                  </a:lnTo>
                  <a:lnTo>
                    <a:pt x="485583" y="1152973"/>
                  </a:lnTo>
                  <a:lnTo>
                    <a:pt x="485946" y="1156124"/>
                  </a:lnTo>
                  <a:lnTo>
                    <a:pt x="486278" y="1159274"/>
                  </a:lnTo>
                  <a:lnTo>
                    <a:pt x="486600" y="1162424"/>
                  </a:lnTo>
                  <a:lnTo>
                    <a:pt x="486894" y="1165574"/>
                  </a:lnTo>
                  <a:lnTo>
                    <a:pt x="487173" y="1168724"/>
                  </a:lnTo>
                  <a:lnTo>
                    <a:pt x="487428" y="1171875"/>
                  </a:lnTo>
                  <a:lnTo>
                    <a:pt x="487663" y="1175025"/>
                  </a:lnTo>
                  <a:lnTo>
                    <a:pt x="487877" y="1178175"/>
                  </a:lnTo>
                  <a:lnTo>
                    <a:pt x="488067" y="1181325"/>
                  </a:lnTo>
                  <a:lnTo>
                    <a:pt x="488238" y="1184475"/>
                  </a:lnTo>
                  <a:lnTo>
                    <a:pt x="488382" y="1187626"/>
                  </a:lnTo>
                  <a:lnTo>
                    <a:pt x="488509" y="1190776"/>
                  </a:lnTo>
                  <a:lnTo>
                    <a:pt x="488605" y="1193926"/>
                  </a:lnTo>
                  <a:lnTo>
                    <a:pt x="488688" y="1197076"/>
                  </a:lnTo>
                  <a:lnTo>
                    <a:pt x="488734" y="1200226"/>
                  </a:lnTo>
                  <a:lnTo>
                    <a:pt x="488772" y="1203377"/>
                  </a:lnTo>
                  <a:lnTo>
                    <a:pt x="488766" y="1206527"/>
                  </a:lnTo>
                  <a:lnTo>
                    <a:pt x="488757" y="1209677"/>
                  </a:lnTo>
                  <a:lnTo>
                    <a:pt x="488701" y="1212827"/>
                  </a:lnTo>
                  <a:lnTo>
                    <a:pt x="488639" y="1215977"/>
                  </a:lnTo>
                  <a:lnTo>
                    <a:pt x="488534" y="1219128"/>
                  </a:lnTo>
                  <a:lnTo>
                    <a:pt x="488419" y="1222278"/>
                  </a:lnTo>
                  <a:lnTo>
                    <a:pt x="488266" y="1225428"/>
                  </a:lnTo>
                  <a:lnTo>
                    <a:pt x="488097" y="1228578"/>
                  </a:lnTo>
                  <a:lnTo>
                    <a:pt x="487894" y="1231728"/>
                  </a:lnTo>
                  <a:lnTo>
                    <a:pt x="487670" y="1234879"/>
                  </a:lnTo>
                  <a:lnTo>
                    <a:pt x="487416" y="1238029"/>
                  </a:lnTo>
                  <a:lnTo>
                    <a:pt x="487137" y="1241179"/>
                  </a:lnTo>
                  <a:lnTo>
                    <a:pt x="486832" y="1244329"/>
                  </a:lnTo>
                  <a:lnTo>
                    <a:pt x="486496" y="1247479"/>
                  </a:lnTo>
                  <a:lnTo>
                    <a:pt x="486140" y="1250630"/>
                  </a:lnTo>
                  <a:lnTo>
                    <a:pt x="485748" y="1253780"/>
                  </a:lnTo>
                  <a:lnTo>
                    <a:pt x="485340" y="1256930"/>
                  </a:lnTo>
                  <a:lnTo>
                    <a:pt x="484890" y="1260080"/>
                  </a:lnTo>
                  <a:lnTo>
                    <a:pt x="484430" y="1263230"/>
                  </a:lnTo>
                  <a:lnTo>
                    <a:pt x="483923" y="1266381"/>
                  </a:lnTo>
                  <a:lnTo>
                    <a:pt x="483411" y="1269531"/>
                  </a:lnTo>
                  <a:lnTo>
                    <a:pt x="482846" y="1272681"/>
                  </a:lnTo>
                  <a:lnTo>
                    <a:pt x="482277" y="1275831"/>
                  </a:lnTo>
                  <a:lnTo>
                    <a:pt x="481659" y="1278981"/>
                  </a:lnTo>
                  <a:lnTo>
                    <a:pt x="481032" y="1282132"/>
                  </a:lnTo>
                  <a:lnTo>
                    <a:pt x="480363" y="1285282"/>
                  </a:lnTo>
                  <a:lnTo>
                    <a:pt x="479678" y="1288432"/>
                  </a:lnTo>
                  <a:lnTo>
                    <a:pt x="478956" y="1291582"/>
                  </a:lnTo>
                  <a:lnTo>
                    <a:pt x="478214" y="1294732"/>
                  </a:lnTo>
                  <a:lnTo>
                    <a:pt x="477441" y="1297883"/>
                  </a:lnTo>
                  <a:lnTo>
                    <a:pt x="476642" y="1301033"/>
                  </a:lnTo>
                  <a:lnTo>
                    <a:pt x="475817" y="1304183"/>
                  </a:lnTo>
                  <a:lnTo>
                    <a:pt x="474962" y="1307333"/>
                  </a:lnTo>
                  <a:lnTo>
                    <a:pt x="474085" y="1310483"/>
                  </a:lnTo>
                  <a:lnTo>
                    <a:pt x="473175" y="1313634"/>
                  </a:lnTo>
                  <a:lnTo>
                    <a:pt x="472248" y="1316784"/>
                  </a:lnTo>
                  <a:lnTo>
                    <a:pt x="471282" y="1319934"/>
                  </a:lnTo>
                  <a:lnTo>
                    <a:pt x="470305" y="1323084"/>
                  </a:lnTo>
                  <a:lnTo>
                    <a:pt x="469285" y="1326234"/>
                  </a:lnTo>
                  <a:lnTo>
                    <a:pt x="468259" y="1329385"/>
                  </a:lnTo>
                  <a:lnTo>
                    <a:pt x="467186" y="1332535"/>
                  </a:lnTo>
                  <a:lnTo>
                    <a:pt x="466109" y="1335685"/>
                  </a:lnTo>
                  <a:lnTo>
                    <a:pt x="464987" y="1338835"/>
                  </a:lnTo>
                  <a:lnTo>
                    <a:pt x="463857" y="1341985"/>
                  </a:lnTo>
                  <a:lnTo>
                    <a:pt x="462689" y="1345136"/>
                  </a:lnTo>
                  <a:lnTo>
                    <a:pt x="461509" y="1348286"/>
                  </a:lnTo>
                  <a:lnTo>
                    <a:pt x="460294" y="1351436"/>
                  </a:lnTo>
                  <a:lnTo>
                    <a:pt x="459065" y="1354586"/>
                  </a:lnTo>
                  <a:lnTo>
                    <a:pt x="457807" y="1357736"/>
                  </a:lnTo>
                  <a:lnTo>
                    <a:pt x="456529" y="1360887"/>
                  </a:lnTo>
                  <a:lnTo>
                    <a:pt x="455228" y="1364037"/>
                  </a:lnTo>
                  <a:lnTo>
                    <a:pt x="453904" y="1367187"/>
                  </a:lnTo>
                  <a:lnTo>
                    <a:pt x="452561" y="1370337"/>
                  </a:lnTo>
                  <a:lnTo>
                    <a:pt x="451193" y="1373487"/>
                  </a:lnTo>
                  <a:lnTo>
                    <a:pt x="449809" y="1376638"/>
                  </a:lnTo>
                  <a:lnTo>
                    <a:pt x="448398" y="1379788"/>
                  </a:lnTo>
                  <a:lnTo>
                    <a:pt x="446975" y="1382938"/>
                  </a:lnTo>
                  <a:lnTo>
                    <a:pt x="445522" y="1386088"/>
                  </a:lnTo>
                  <a:lnTo>
                    <a:pt x="444063" y="1389238"/>
                  </a:lnTo>
                  <a:lnTo>
                    <a:pt x="442571" y="1392389"/>
                  </a:lnTo>
                  <a:lnTo>
                    <a:pt x="441075" y="1395539"/>
                  </a:lnTo>
                  <a:lnTo>
                    <a:pt x="439546" y="1398689"/>
                  </a:lnTo>
                  <a:lnTo>
                    <a:pt x="438013" y="1401839"/>
                  </a:lnTo>
                  <a:lnTo>
                    <a:pt x="436451" y="1404989"/>
                  </a:lnTo>
                  <a:lnTo>
                    <a:pt x="434883" y="1408140"/>
                  </a:lnTo>
                  <a:lnTo>
                    <a:pt x="433291" y="1411290"/>
                  </a:lnTo>
                  <a:lnTo>
                    <a:pt x="431690" y="1414440"/>
                  </a:lnTo>
                  <a:lnTo>
                    <a:pt x="430069" y="1417590"/>
                  </a:lnTo>
                  <a:lnTo>
                    <a:pt x="428437" y="1420740"/>
                  </a:lnTo>
                  <a:lnTo>
                    <a:pt x="426790" y="1423891"/>
                  </a:lnTo>
                  <a:lnTo>
                    <a:pt x="425129" y="1427041"/>
                  </a:lnTo>
                  <a:lnTo>
                    <a:pt x="423457" y="1430191"/>
                  </a:lnTo>
                  <a:lnTo>
                    <a:pt x="421770" y="1433341"/>
                  </a:lnTo>
                  <a:lnTo>
                    <a:pt x="420074" y="1436491"/>
                  </a:lnTo>
                  <a:lnTo>
                    <a:pt x="418363" y="1439642"/>
                  </a:lnTo>
                  <a:lnTo>
                    <a:pt x="416646" y="1442792"/>
                  </a:lnTo>
                  <a:lnTo>
                    <a:pt x="414914" y="1445942"/>
                  </a:lnTo>
                  <a:lnTo>
                    <a:pt x="413178" y="1449092"/>
                  </a:lnTo>
                  <a:lnTo>
                    <a:pt x="411426" y="1452242"/>
                  </a:lnTo>
                  <a:lnTo>
                    <a:pt x="409673" y="1455393"/>
                  </a:lnTo>
                  <a:lnTo>
                    <a:pt x="407904" y="1458543"/>
                  </a:lnTo>
                  <a:lnTo>
                    <a:pt x="406134" y="1461693"/>
                  </a:lnTo>
                  <a:lnTo>
                    <a:pt x="404353" y="1464843"/>
                  </a:lnTo>
                  <a:lnTo>
                    <a:pt x="402569" y="1467993"/>
                  </a:lnTo>
                  <a:lnTo>
                    <a:pt x="400776" y="1471144"/>
                  </a:lnTo>
                  <a:lnTo>
                    <a:pt x="398980" y="1474294"/>
                  </a:lnTo>
                  <a:lnTo>
                    <a:pt x="397178" y="1477444"/>
                  </a:lnTo>
                  <a:lnTo>
                    <a:pt x="395373" y="1480594"/>
                  </a:lnTo>
                  <a:lnTo>
                    <a:pt x="393564" y="1483744"/>
                  </a:lnTo>
                  <a:lnTo>
                    <a:pt x="391752" y="1486895"/>
                  </a:lnTo>
                  <a:lnTo>
                    <a:pt x="389938" y="1490045"/>
                  </a:lnTo>
                  <a:lnTo>
                    <a:pt x="388122" y="1493195"/>
                  </a:lnTo>
                  <a:lnTo>
                    <a:pt x="386304" y="1496345"/>
                  </a:lnTo>
                  <a:lnTo>
                    <a:pt x="384486" y="1499495"/>
                  </a:lnTo>
                  <a:lnTo>
                    <a:pt x="382667" y="1502646"/>
                  </a:lnTo>
                  <a:lnTo>
                    <a:pt x="380849" y="1505796"/>
                  </a:lnTo>
                  <a:lnTo>
                    <a:pt x="379032" y="1508946"/>
                  </a:lnTo>
                  <a:lnTo>
                    <a:pt x="377216" y="1512096"/>
                  </a:lnTo>
                  <a:lnTo>
                    <a:pt x="375401" y="1515247"/>
                  </a:lnTo>
                  <a:lnTo>
                    <a:pt x="373590" y="1518397"/>
                  </a:lnTo>
                  <a:lnTo>
                    <a:pt x="371780" y="1521547"/>
                  </a:lnTo>
                  <a:lnTo>
                    <a:pt x="369976" y="1524697"/>
                  </a:lnTo>
                  <a:lnTo>
                    <a:pt x="368173" y="1527847"/>
                  </a:lnTo>
                  <a:lnTo>
                    <a:pt x="366378" y="1530998"/>
                  </a:lnTo>
                  <a:lnTo>
                    <a:pt x="364584" y="1534148"/>
                  </a:lnTo>
                  <a:lnTo>
                    <a:pt x="362799" y="1537298"/>
                  </a:lnTo>
                  <a:lnTo>
                    <a:pt x="361017" y="1540448"/>
                  </a:lnTo>
                  <a:lnTo>
                    <a:pt x="359243" y="1543598"/>
                  </a:lnTo>
                  <a:lnTo>
                    <a:pt x="357475" y="1546749"/>
                  </a:lnTo>
                  <a:lnTo>
                    <a:pt x="355715" y="1549899"/>
                  </a:lnTo>
                  <a:lnTo>
                    <a:pt x="353963" y="1553049"/>
                  </a:lnTo>
                  <a:lnTo>
                    <a:pt x="352218" y="1556199"/>
                  </a:lnTo>
                  <a:lnTo>
                    <a:pt x="350483" y="1559349"/>
                  </a:lnTo>
                  <a:lnTo>
                    <a:pt x="348754" y="1562500"/>
                  </a:lnTo>
                  <a:lnTo>
                    <a:pt x="347039" y="1565650"/>
                  </a:lnTo>
                  <a:lnTo>
                    <a:pt x="345329" y="1568800"/>
                  </a:lnTo>
                  <a:lnTo>
                    <a:pt x="343635" y="1571950"/>
                  </a:lnTo>
                  <a:lnTo>
                    <a:pt x="341944" y="1575100"/>
                  </a:lnTo>
                  <a:lnTo>
                    <a:pt x="340273" y="1578251"/>
                  </a:lnTo>
                  <a:lnTo>
                    <a:pt x="338603" y="1581401"/>
                  </a:lnTo>
                  <a:lnTo>
                    <a:pt x="336956" y="1584551"/>
                  </a:lnTo>
                  <a:lnTo>
                    <a:pt x="335311" y="1587701"/>
                  </a:lnTo>
                  <a:lnTo>
                    <a:pt x="333688" y="1590851"/>
                  </a:lnTo>
                  <a:lnTo>
                    <a:pt x="332069" y="1594002"/>
                  </a:lnTo>
                  <a:lnTo>
                    <a:pt x="330470" y="1597152"/>
                  </a:lnTo>
                  <a:lnTo>
                    <a:pt x="328879" y="1600302"/>
                  </a:lnTo>
                  <a:lnTo>
                    <a:pt x="327306" y="1603452"/>
                  </a:lnTo>
                  <a:lnTo>
                    <a:pt x="325744" y="1606602"/>
                  </a:lnTo>
                  <a:lnTo>
                    <a:pt x="324198" y="1609753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84680" y="1654764"/>
              <a:ext cx="38136" cy="0"/>
            </a:xfrm>
            <a:custGeom>
              <a:avLst/>
              <a:pathLst>
                <a:path w="38136" h="0">
                  <a:moveTo>
                    <a:pt x="0" y="0"/>
                  </a:moveTo>
                  <a:lnTo>
                    <a:pt x="3813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6282" y="2464957"/>
              <a:ext cx="488772" cy="80284"/>
            </a:xfrm>
            <a:custGeom>
              <a:avLst/>
              <a:pathLst>
                <a:path w="488772" h="80284">
                  <a:moveTo>
                    <a:pt x="0" y="0"/>
                  </a:moveTo>
                  <a:lnTo>
                    <a:pt x="0" y="80284"/>
                  </a:lnTo>
                  <a:lnTo>
                    <a:pt x="488772" y="80284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659362" y="2650066"/>
              <a:ext cx="488772" cy="101328"/>
            </a:xfrm>
            <a:custGeom>
              <a:avLst/>
              <a:pathLst>
                <a:path w="488772" h="101328">
                  <a:moveTo>
                    <a:pt x="0" y="0"/>
                  </a:moveTo>
                  <a:lnTo>
                    <a:pt x="0" y="101328"/>
                  </a:lnTo>
                  <a:lnTo>
                    <a:pt x="488772" y="10132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16282" y="2505099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59362" y="270073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03482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116282" y="4190772"/>
              <a:ext cx="488772" cy="1529797"/>
            </a:xfrm>
            <a:custGeom>
              <a:avLst/>
              <a:pathLst>
                <a:path w="488772" h="1529797">
                  <a:moveTo>
                    <a:pt x="204729" y="1529797"/>
                  </a:moveTo>
                  <a:lnTo>
                    <a:pt x="203656" y="1526804"/>
                  </a:lnTo>
                  <a:lnTo>
                    <a:pt x="202571" y="1523810"/>
                  </a:lnTo>
                  <a:lnTo>
                    <a:pt x="201464" y="1520816"/>
                  </a:lnTo>
                  <a:lnTo>
                    <a:pt x="200337" y="1517822"/>
                  </a:lnTo>
                  <a:lnTo>
                    <a:pt x="199195" y="1514829"/>
                  </a:lnTo>
                  <a:lnTo>
                    <a:pt x="198027" y="1511835"/>
                  </a:lnTo>
                  <a:lnTo>
                    <a:pt x="196850" y="1508841"/>
                  </a:lnTo>
                  <a:lnTo>
                    <a:pt x="195641" y="1505847"/>
                  </a:lnTo>
                  <a:lnTo>
                    <a:pt x="194425" y="1502854"/>
                  </a:lnTo>
                  <a:lnTo>
                    <a:pt x="193178" y="1499860"/>
                  </a:lnTo>
                  <a:lnTo>
                    <a:pt x="191921" y="1496866"/>
                  </a:lnTo>
                  <a:lnTo>
                    <a:pt x="190640" y="1493873"/>
                  </a:lnTo>
                  <a:lnTo>
                    <a:pt x="189342" y="1490879"/>
                  </a:lnTo>
                  <a:lnTo>
                    <a:pt x="188027" y="1487885"/>
                  </a:lnTo>
                  <a:lnTo>
                    <a:pt x="186689" y="1484891"/>
                  </a:lnTo>
                  <a:lnTo>
                    <a:pt x="185340" y="1481898"/>
                  </a:lnTo>
                  <a:lnTo>
                    <a:pt x="183962" y="1478904"/>
                  </a:lnTo>
                  <a:lnTo>
                    <a:pt x="182577" y="1475910"/>
                  </a:lnTo>
                  <a:lnTo>
                    <a:pt x="181163" y="1472916"/>
                  </a:lnTo>
                  <a:lnTo>
                    <a:pt x="179739" y="1469923"/>
                  </a:lnTo>
                  <a:lnTo>
                    <a:pt x="178293" y="1466929"/>
                  </a:lnTo>
                  <a:lnTo>
                    <a:pt x="176831" y="1463935"/>
                  </a:lnTo>
                  <a:lnTo>
                    <a:pt x="175353" y="1460941"/>
                  </a:lnTo>
                  <a:lnTo>
                    <a:pt x="173854" y="1457948"/>
                  </a:lnTo>
                  <a:lnTo>
                    <a:pt x="172346" y="1454954"/>
                  </a:lnTo>
                  <a:lnTo>
                    <a:pt x="170811" y="1451960"/>
                  </a:lnTo>
                  <a:lnTo>
                    <a:pt x="169270" y="1448967"/>
                  </a:lnTo>
                  <a:lnTo>
                    <a:pt x="167703" y="1445973"/>
                  </a:lnTo>
                  <a:lnTo>
                    <a:pt x="166128" y="1442979"/>
                  </a:lnTo>
                  <a:lnTo>
                    <a:pt x="164533" y="1439985"/>
                  </a:lnTo>
                  <a:lnTo>
                    <a:pt x="162925" y="1436992"/>
                  </a:lnTo>
                  <a:lnTo>
                    <a:pt x="161303" y="1433998"/>
                  </a:lnTo>
                  <a:lnTo>
                    <a:pt x="159664" y="1431004"/>
                  </a:lnTo>
                  <a:lnTo>
                    <a:pt x="158016" y="1428010"/>
                  </a:lnTo>
                  <a:lnTo>
                    <a:pt x="156347" y="1425017"/>
                  </a:lnTo>
                  <a:lnTo>
                    <a:pt x="154674" y="1422023"/>
                  </a:lnTo>
                  <a:lnTo>
                    <a:pt x="152978" y="1419029"/>
                  </a:lnTo>
                  <a:lnTo>
                    <a:pt x="151277" y="1416035"/>
                  </a:lnTo>
                  <a:lnTo>
                    <a:pt x="149559" y="1413042"/>
                  </a:lnTo>
                  <a:lnTo>
                    <a:pt x="147833" y="1410048"/>
                  </a:lnTo>
                  <a:lnTo>
                    <a:pt x="146094" y="1407054"/>
                  </a:lnTo>
                  <a:lnTo>
                    <a:pt x="144345" y="1404061"/>
                  </a:lnTo>
                  <a:lnTo>
                    <a:pt x="142587" y="1401067"/>
                  </a:lnTo>
                  <a:lnTo>
                    <a:pt x="140816" y="1398073"/>
                  </a:lnTo>
                  <a:lnTo>
                    <a:pt x="139041" y="1395079"/>
                  </a:lnTo>
                  <a:lnTo>
                    <a:pt x="137251" y="1392086"/>
                  </a:lnTo>
                  <a:lnTo>
                    <a:pt x="135458" y="1389092"/>
                  </a:lnTo>
                  <a:lnTo>
                    <a:pt x="133653" y="1386098"/>
                  </a:lnTo>
                  <a:lnTo>
                    <a:pt x="131844" y="1383104"/>
                  </a:lnTo>
                  <a:lnTo>
                    <a:pt x="130027" y="1380111"/>
                  </a:lnTo>
                  <a:lnTo>
                    <a:pt x="128203" y="1377117"/>
                  </a:lnTo>
                  <a:lnTo>
                    <a:pt x="126376" y="1374123"/>
                  </a:lnTo>
                  <a:lnTo>
                    <a:pt x="124541" y="1371129"/>
                  </a:lnTo>
                  <a:lnTo>
                    <a:pt x="122705" y="1368136"/>
                  </a:lnTo>
                  <a:lnTo>
                    <a:pt x="120862" y="1365142"/>
                  </a:lnTo>
                  <a:lnTo>
                    <a:pt x="119017" y="1362148"/>
                  </a:lnTo>
                  <a:lnTo>
                    <a:pt x="117169" y="1359155"/>
                  </a:lnTo>
                  <a:lnTo>
                    <a:pt x="115319" y="1356161"/>
                  </a:lnTo>
                  <a:lnTo>
                    <a:pt x="113467" y="1353167"/>
                  </a:lnTo>
                  <a:lnTo>
                    <a:pt x="111615" y="1350173"/>
                  </a:lnTo>
                  <a:lnTo>
                    <a:pt x="109762" y="1347180"/>
                  </a:lnTo>
                  <a:lnTo>
                    <a:pt x="107909" y="1344186"/>
                  </a:lnTo>
                  <a:lnTo>
                    <a:pt x="106057" y="1341192"/>
                  </a:lnTo>
                  <a:lnTo>
                    <a:pt x="104207" y="1338198"/>
                  </a:lnTo>
                  <a:lnTo>
                    <a:pt x="102358" y="1335205"/>
                  </a:lnTo>
                  <a:lnTo>
                    <a:pt x="100513" y="1332211"/>
                  </a:lnTo>
                  <a:lnTo>
                    <a:pt x="98670" y="1329217"/>
                  </a:lnTo>
                  <a:lnTo>
                    <a:pt x="96831" y="1326223"/>
                  </a:lnTo>
                  <a:lnTo>
                    <a:pt x="94997" y="1323230"/>
                  </a:lnTo>
                  <a:lnTo>
                    <a:pt x="93168" y="1320236"/>
                  </a:lnTo>
                  <a:lnTo>
                    <a:pt x="91345" y="1317242"/>
                  </a:lnTo>
                  <a:lnTo>
                    <a:pt x="89526" y="1314249"/>
                  </a:lnTo>
                  <a:lnTo>
                    <a:pt x="87718" y="1311255"/>
                  </a:lnTo>
                  <a:lnTo>
                    <a:pt x="85913" y="1308261"/>
                  </a:lnTo>
                  <a:lnTo>
                    <a:pt x="84121" y="1305267"/>
                  </a:lnTo>
                  <a:lnTo>
                    <a:pt x="82333" y="1302274"/>
                  </a:lnTo>
                  <a:lnTo>
                    <a:pt x="80558" y="1299280"/>
                  </a:lnTo>
                  <a:lnTo>
                    <a:pt x="78791" y="1296286"/>
                  </a:lnTo>
                  <a:lnTo>
                    <a:pt x="77033" y="1293292"/>
                  </a:lnTo>
                  <a:lnTo>
                    <a:pt x="75289" y="1290299"/>
                  </a:lnTo>
                  <a:lnTo>
                    <a:pt x="73552" y="1287305"/>
                  </a:lnTo>
                  <a:lnTo>
                    <a:pt x="71834" y="1284311"/>
                  </a:lnTo>
                  <a:lnTo>
                    <a:pt x="70120" y="1281317"/>
                  </a:lnTo>
                  <a:lnTo>
                    <a:pt x="68428" y="1278324"/>
                  </a:lnTo>
                  <a:lnTo>
                    <a:pt x="66743" y="1275330"/>
                  </a:lnTo>
                  <a:lnTo>
                    <a:pt x="65077" y="1272336"/>
                  </a:lnTo>
                  <a:lnTo>
                    <a:pt x="63423" y="1269343"/>
                  </a:lnTo>
                  <a:lnTo>
                    <a:pt x="61784" y="1266349"/>
                  </a:lnTo>
                  <a:lnTo>
                    <a:pt x="60163" y="1263355"/>
                  </a:lnTo>
                  <a:lnTo>
                    <a:pt x="58553" y="1260361"/>
                  </a:lnTo>
                  <a:lnTo>
                    <a:pt x="56968" y="1257368"/>
                  </a:lnTo>
                  <a:lnTo>
                    <a:pt x="55388" y="1254374"/>
                  </a:lnTo>
                  <a:lnTo>
                    <a:pt x="53840" y="1251380"/>
                  </a:lnTo>
                  <a:lnTo>
                    <a:pt x="52299" y="1248386"/>
                  </a:lnTo>
                  <a:lnTo>
                    <a:pt x="50784" y="1245393"/>
                  </a:lnTo>
                  <a:lnTo>
                    <a:pt x="49283" y="1242399"/>
                  </a:lnTo>
                  <a:lnTo>
                    <a:pt x="47802" y="1239405"/>
                  </a:lnTo>
                  <a:lnTo>
                    <a:pt x="46343" y="1236411"/>
                  </a:lnTo>
                  <a:lnTo>
                    <a:pt x="44898" y="1233418"/>
                  </a:lnTo>
                  <a:lnTo>
                    <a:pt x="43482" y="1230424"/>
                  </a:lnTo>
                  <a:lnTo>
                    <a:pt x="42074" y="1227430"/>
                  </a:lnTo>
                  <a:lnTo>
                    <a:pt x="40704" y="1224437"/>
                  </a:lnTo>
                  <a:lnTo>
                    <a:pt x="39341" y="1221443"/>
                  </a:lnTo>
                  <a:lnTo>
                    <a:pt x="38010" y="1218449"/>
                  </a:lnTo>
                  <a:lnTo>
                    <a:pt x="36693" y="1215455"/>
                  </a:lnTo>
                  <a:lnTo>
                    <a:pt x="35402" y="1212462"/>
                  </a:lnTo>
                  <a:lnTo>
                    <a:pt x="34134" y="1209468"/>
                  </a:lnTo>
                  <a:lnTo>
                    <a:pt x="32884" y="1206474"/>
                  </a:lnTo>
                  <a:lnTo>
                    <a:pt x="31665" y="1203480"/>
                  </a:lnTo>
                  <a:lnTo>
                    <a:pt x="30456" y="1200487"/>
                  </a:lnTo>
                  <a:lnTo>
                    <a:pt x="29287" y="1197493"/>
                  </a:lnTo>
                  <a:lnTo>
                    <a:pt x="28126" y="1194499"/>
                  </a:lnTo>
                  <a:lnTo>
                    <a:pt x="27002" y="1191505"/>
                  </a:lnTo>
                  <a:lnTo>
                    <a:pt x="25893" y="1188512"/>
                  </a:lnTo>
                  <a:lnTo>
                    <a:pt x="24812" y="1185518"/>
                  </a:lnTo>
                  <a:lnTo>
                    <a:pt x="23754" y="1182524"/>
                  </a:lnTo>
                  <a:lnTo>
                    <a:pt x="22717" y="1179531"/>
                  </a:lnTo>
                  <a:lnTo>
                    <a:pt x="21711" y="1176537"/>
                  </a:lnTo>
                  <a:lnTo>
                    <a:pt x="20717" y="1173543"/>
                  </a:lnTo>
                  <a:lnTo>
                    <a:pt x="19764" y="1170549"/>
                  </a:lnTo>
                  <a:lnTo>
                    <a:pt x="18819" y="1167556"/>
                  </a:lnTo>
                  <a:lnTo>
                    <a:pt x="17913" y="1164562"/>
                  </a:lnTo>
                  <a:lnTo>
                    <a:pt x="17021" y="1161568"/>
                  </a:lnTo>
                  <a:lnTo>
                    <a:pt x="16160" y="1158574"/>
                  </a:lnTo>
                  <a:lnTo>
                    <a:pt x="15320" y="1155581"/>
                  </a:lnTo>
                  <a:lnTo>
                    <a:pt x="14503" y="1152587"/>
                  </a:lnTo>
                  <a:lnTo>
                    <a:pt x="13716" y="1149593"/>
                  </a:lnTo>
                  <a:lnTo>
                    <a:pt x="12942" y="1146599"/>
                  </a:lnTo>
                  <a:lnTo>
                    <a:pt x="12207" y="1143606"/>
                  </a:lnTo>
                  <a:lnTo>
                    <a:pt x="11481" y="1140612"/>
                  </a:lnTo>
                  <a:lnTo>
                    <a:pt x="10794" y="1137618"/>
                  </a:lnTo>
                  <a:lnTo>
                    <a:pt x="10119" y="1134625"/>
                  </a:lnTo>
                  <a:lnTo>
                    <a:pt x="9476" y="1131631"/>
                  </a:lnTo>
                  <a:lnTo>
                    <a:pt x="8852" y="1128637"/>
                  </a:lnTo>
                  <a:lnTo>
                    <a:pt x="8251" y="1125643"/>
                  </a:lnTo>
                  <a:lnTo>
                    <a:pt x="7677" y="1122650"/>
                  </a:lnTo>
                  <a:lnTo>
                    <a:pt x="7118" y="1119656"/>
                  </a:lnTo>
                  <a:lnTo>
                    <a:pt x="6594" y="1116662"/>
                  </a:lnTo>
                  <a:lnTo>
                    <a:pt x="6078" y="1113668"/>
                  </a:lnTo>
                  <a:lnTo>
                    <a:pt x="5601" y="1110675"/>
                  </a:lnTo>
                  <a:lnTo>
                    <a:pt x="5133" y="1107681"/>
                  </a:lnTo>
                  <a:lnTo>
                    <a:pt x="4696" y="1104687"/>
                  </a:lnTo>
                  <a:lnTo>
                    <a:pt x="4276" y="1101693"/>
                  </a:lnTo>
                  <a:lnTo>
                    <a:pt x="3878" y="1098700"/>
                  </a:lnTo>
                  <a:lnTo>
                    <a:pt x="3504" y="1095706"/>
                  </a:lnTo>
                  <a:lnTo>
                    <a:pt x="3144" y="1092712"/>
                  </a:lnTo>
                  <a:lnTo>
                    <a:pt x="2815" y="1089719"/>
                  </a:lnTo>
                  <a:lnTo>
                    <a:pt x="2494" y="1086725"/>
                  </a:lnTo>
                  <a:lnTo>
                    <a:pt x="2208" y="1083731"/>
                  </a:lnTo>
                  <a:lnTo>
                    <a:pt x="1930" y="1080737"/>
                  </a:lnTo>
                  <a:lnTo>
                    <a:pt x="1680" y="1077744"/>
                  </a:lnTo>
                  <a:lnTo>
                    <a:pt x="1443" y="1074750"/>
                  </a:lnTo>
                  <a:lnTo>
                    <a:pt x="1228" y="1071756"/>
                  </a:lnTo>
                  <a:lnTo>
                    <a:pt x="1032" y="1068762"/>
                  </a:lnTo>
                  <a:lnTo>
                    <a:pt x="850" y="1065769"/>
                  </a:lnTo>
                  <a:lnTo>
                    <a:pt x="693" y="1062775"/>
                  </a:lnTo>
                  <a:lnTo>
                    <a:pt x="544" y="1059781"/>
                  </a:lnTo>
                  <a:lnTo>
                    <a:pt x="425" y="1056787"/>
                  </a:lnTo>
                  <a:lnTo>
                    <a:pt x="312" y="1053794"/>
                  </a:lnTo>
                  <a:lnTo>
                    <a:pt x="224" y="1050800"/>
                  </a:lnTo>
                  <a:lnTo>
                    <a:pt x="147" y="1047806"/>
                  </a:lnTo>
                  <a:lnTo>
                    <a:pt x="88" y="1044813"/>
                  </a:lnTo>
                  <a:lnTo>
                    <a:pt x="45" y="1041819"/>
                  </a:lnTo>
                  <a:lnTo>
                    <a:pt x="14" y="1038825"/>
                  </a:lnTo>
                  <a:lnTo>
                    <a:pt x="3" y="1035831"/>
                  </a:lnTo>
                  <a:lnTo>
                    <a:pt x="0" y="1032838"/>
                  </a:lnTo>
                  <a:lnTo>
                    <a:pt x="20" y="1029844"/>
                  </a:lnTo>
                  <a:lnTo>
                    <a:pt x="45" y="1026850"/>
                  </a:lnTo>
                  <a:lnTo>
                    <a:pt x="91" y="1023856"/>
                  </a:lnTo>
                  <a:lnTo>
                    <a:pt x="145" y="1020863"/>
                  </a:lnTo>
                  <a:lnTo>
                    <a:pt x="215" y="1017869"/>
                  </a:lnTo>
                  <a:lnTo>
                    <a:pt x="296" y="1014875"/>
                  </a:lnTo>
                  <a:lnTo>
                    <a:pt x="388" y="1011881"/>
                  </a:lnTo>
                  <a:lnTo>
                    <a:pt x="495" y="1008888"/>
                  </a:lnTo>
                  <a:lnTo>
                    <a:pt x="608" y="1005894"/>
                  </a:lnTo>
                  <a:lnTo>
                    <a:pt x="739" y="1002900"/>
                  </a:lnTo>
                  <a:lnTo>
                    <a:pt x="873" y="999907"/>
                  </a:lnTo>
                  <a:lnTo>
                    <a:pt x="1025" y="996913"/>
                  </a:lnTo>
                  <a:lnTo>
                    <a:pt x="1182" y="993919"/>
                  </a:lnTo>
                  <a:lnTo>
                    <a:pt x="1352" y="990925"/>
                  </a:lnTo>
                  <a:lnTo>
                    <a:pt x="1529" y="987932"/>
                  </a:lnTo>
                  <a:lnTo>
                    <a:pt x="1715" y="984938"/>
                  </a:lnTo>
                  <a:lnTo>
                    <a:pt x="1912" y="981944"/>
                  </a:lnTo>
                  <a:lnTo>
                    <a:pt x="2114" y="978950"/>
                  </a:lnTo>
                  <a:lnTo>
                    <a:pt x="2328" y="975957"/>
                  </a:lnTo>
                  <a:lnTo>
                    <a:pt x="2545" y="972963"/>
                  </a:lnTo>
                  <a:lnTo>
                    <a:pt x="2775" y="969969"/>
                  </a:lnTo>
                  <a:lnTo>
                    <a:pt x="3008" y="966975"/>
                  </a:lnTo>
                  <a:lnTo>
                    <a:pt x="3251" y="963982"/>
                  </a:lnTo>
                  <a:lnTo>
                    <a:pt x="3498" y="960988"/>
                  </a:lnTo>
                  <a:lnTo>
                    <a:pt x="3752" y="957994"/>
                  </a:lnTo>
                  <a:lnTo>
                    <a:pt x="4013" y="955001"/>
                  </a:lnTo>
                  <a:lnTo>
                    <a:pt x="4278" y="952007"/>
                  </a:lnTo>
                  <a:lnTo>
                    <a:pt x="4551" y="949013"/>
                  </a:lnTo>
                  <a:lnTo>
                    <a:pt x="4826" y="946019"/>
                  </a:lnTo>
                  <a:lnTo>
                    <a:pt x="5110" y="943026"/>
                  </a:lnTo>
                  <a:lnTo>
                    <a:pt x="5395" y="940032"/>
                  </a:lnTo>
                  <a:lnTo>
                    <a:pt x="5687" y="937038"/>
                  </a:lnTo>
                  <a:lnTo>
                    <a:pt x="5982" y="934044"/>
                  </a:lnTo>
                  <a:lnTo>
                    <a:pt x="6281" y="931051"/>
                  </a:lnTo>
                  <a:lnTo>
                    <a:pt x="6585" y="928057"/>
                  </a:lnTo>
                  <a:lnTo>
                    <a:pt x="6891" y="925063"/>
                  </a:lnTo>
                  <a:lnTo>
                    <a:pt x="7202" y="922069"/>
                  </a:lnTo>
                  <a:lnTo>
                    <a:pt x="7514" y="919076"/>
                  </a:lnTo>
                  <a:lnTo>
                    <a:pt x="7831" y="916082"/>
                  </a:lnTo>
                  <a:lnTo>
                    <a:pt x="8149" y="913088"/>
                  </a:lnTo>
                  <a:lnTo>
                    <a:pt x="8472" y="910095"/>
                  </a:lnTo>
                  <a:lnTo>
                    <a:pt x="8795" y="907101"/>
                  </a:lnTo>
                  <a:lnTo>
                    <a:pt x="9122" y="904107"/>
                  </a:lnTo>
                  <a:lnTo>
                    <a:pt x="9451" y="901113"/>
                  </a:lnTo>
                  <a:lnTo>
                    <a:pt x="9781" y="898120"/>
                  </a:lnTo>
                  <a:lnTo>
                    <a:pt x="10113" y="895126"/>
                  </a:lnTo>
                  <a:lnTo>
                    <a:pt x="10447" y="892132"/>
                  </a:lnTo>
                  <a:lnTo>
                    <a:pt x="10783" y="889138"/>
                  </a:lnTo>
                  <a:lnTo>
                    <a:pt x="11119" y="886145"/>
                  </a:lnTo>
                  <a:lnTo>
                    <a:pt x="11458" y="883151"/>
                  </a:lnTo>
                  <a:lnTo>
                    <a:pt x="11797" y="880157"/>
                  </a:lnTo>
                  <a:lnTo>
                    <a:pt x="12138" y="877163"/>
                  </a:lnTo>
                  <a:lnTo>
                    <a:pt x="12480" y="874170"/>
                  </a:lnTo>
                  <a:lnTo>
                    <a:pt x="12822" y="871176"/>
                  </a:lnTo>
                  <a:lnTo>
                    <a:pt x="13166" y="868182"/>
                  </a:lnTo>
                  <a:lnTo>
                    <a:pt x="13510" y="865189"/>
                  </a:lnTo>
                  <a:lnTo>
                    <a:pt x="13855" y="862195"/>
                  </a:lnTo>
                  <a:lnTo>
                    <a:pt x="14200" y="859201"/>
                  </a:lnTo>
                  <a:lnTo>
                    <a:pt x="14547" y="856207"/>
                  </a:lnTo>
                  <a:lnTo>
                    <a:pt x="14894" y="853214"/>
                  </a:lnTo>
                  <a:lnTo>
                    <a:pt x="15241" y="850220"/>
                  </a:lnTo>
                  <a:lnTo>
                    <a:pt x="15589" y="847226"/>
                  </a:lnTo>
                  <a:lnTo>
                    <a:pt x="15937" y="844232"/>
                  </a:lnTo>
                  <a:lnTo>
                    <a:pt x="16286" y="841239"/>
                  </a:lnTo>
                  <a:lnTo>
                    <a:pt x="16635" y="838245"/>
                  </a:lnTo>
                  <a:lnTo>
                    <a:pt x="16985" y="835251"/>
                  </a:lnTo>
                  <a:lnTo>
                    <a:pt x="17335" y="832257"/>
                  </a:lnTo>
                  <a:lnTo>
                    <a:pt x="17686" y="829264"/>
                  </a:lnTo>
                  <a:lnTo>
                    <a:pt x="18037" y="826270"/>
                  </a:lnTo>
                  <a:lnTo>
                    <a:pt x="18389" y="823276"/>
                  </a:lnTo>
                  <a:lnTo>
                    <a:pt x="18741" y="820283"/>
                  </a:lnTo>
                  <a:lnTo>
                    <a:pt x="19093" y="817289"/>
                  </a:lnTo>
                  <a:lnTo>
                    <a:pt x="19447" y="814295"/>
                  </a:lnTo>
                  <a:lnTo>
                    <a:pt x="19800" y="811301"/>
                  </a:lnTo>
                  <a:lnTo>
                    <a:pt x="20155" y="808308"/>
                  </a:lnTo>
                  <a:lnTo>
                    <a:pt x="20510" y="805314"/>
                  </a:lnTo>
                  <a:lnTo>
                    <a:pt x="20866" y="802320"/>
                  </a:lnTo>
                  <a:lnTo>
                    <a:pt x="21222" y="799326"/>
                  </a:lnTo>
                  <a:lnTo>
                    <a:pt x="21580" y="796333"/>
                  </a:lnTo>
                  <a:lnTo>
                    <a:pt x="21939" y="793339"/>
                  </a:lnTo>
                  <a:lnTo>
                    <a:pt x="22298" y="790345"/>
                  </a:lnTo>
                  <a:lnTo>
                    <a:pt x="22659" y="787351"/>
                  </a:lnTo>
                  <a:lnTo>
                    <a:pt x="23020" y="784358"/>
                  </a:lnTo>
                  <a:lnTo>
                    <a:pt x="23383" y="781364"/>
                  </a:lnTo>
                  <a:lnTo>
                    <a:pt x="23747" y="778370"/>
                  </a:lnTo>
                  <a:lnTo>
                    <a:pt x="24113" y="775376"/>
                  </a:lnTo>
                  <a:lnTo>
                    <a:pt x="24480" y="772383"/>
                  </a:lnTo>
                  <a:lnTo>
                    <a:pt x="24848" y="769389"/>
                  </a:lnTo>
                  <a:lnTo>
                    <a:pt x="25218" y="766395"/>
                  </a:lnTo>
                  <a:lnTo>
                    <a:pt x="25590" y="763402"/>
                  </a:lnTo>
                  <a:lnTo>
                    <a:pt x="25964" y="760408"/>
                  </a:lnTo>
                  <a:lnTo>
                    <a:pt x="26339" y="757414"/>
                  </a:lnTo>
                  <a:lnTo>
                    <a:pt x="26717" y="754420"/>
                  </a:lnTo>
                  <a:lnTo>
                    <a:pt x="27095" y="751427"/>
                  </a:lnTo>
                  <a:lnTo>
                    <a:pt x="27478" y="748433"/>
                  </a:lnTo>
                  <a:lnTo>
                    <a:pt x="27861" y="745439"/>
                  </a:lnTo>
                  <a:lnTo>
                    <a:pt x="28248" y="742445"/>
                  </a:lnTo>
                  <a:lnTo>
                    <a:pt x="28636" y="739452"/>
                  </a:lnTo>
                  <a:lnTo>
                    <a:pt x="29027" y="736458"/>
                  </a:lnTo>
                  <a:lnTo>
                    <a:pt x="29421" y="733464"/>
                  </a:lnTo>
                  <a:lnTo>
                    <a:pt x="29817" y="730470"/>
                  </a:lnTo>
                  <a:lnTo>
                    <a:pt x="30217" y="727477"/>
                  </a:lnTo>
                  <a:lnTo>
                    <a:pt x="30617" y="724483"/>
                  </a:lnTo>
                  <a:lnTo>
                    <a:pt x="31023" y="721489"/>
                  </a:lnTo>
                  <a:lnTo>
                    <a:pt x="31430" y="718496"/>
                  </a:lnTo>
                  <a:lnTo>
                    <a:pt x="31842" y="715502"/>
                  </a:lnTo>
                  <a:lnTo>
                    <a:pt x="32255" y="712508"/>
                  </a:lnTo>
                  <a:lnTo>
                    <a:pt x="32673" y="709514"/>
                  </a:lnTo>
                  <a:lnTo>
                    <a:pt x="33093" y="706521"/>
                  </a:lnTo>
                  <a:lnTo>
                    <a:pt x="33517" y="703527"/>
                  </a:lnTo>
                  <a:lnTo>
                    <a:pt x="33944" y="700533"/>
                  </a:lnTo>
                  <a:lnTo>
                    <a:pt x="34374" y="697539"/>
                  </a:lnTo>
                  <a:lnTo>
                    <a:pt x="34809" y="694546"/>
                  </a:lnTo>
                  <a:lnTo>
                    <a:pt x="35246" y="691552"/>
                  </a:lnTo>
                  <a:lnTo>
                    <a:pt x="35688" y="688558"/>
                  </a:lnTo>
                  <a:lnTo>
                    <a:pt x="36132" y="685564"/>
                  </a:lnTo>
                  <a:lnTo>
                    <a:pt x="36581" y="682571"/>
                  </a:lnTo>
                  <a:lnTo>
                    <a:pt x="37033" y="679577"/>
                  </a:lnTo>
                  <a:lnTo>
                    <a:pt x="37488" y="676583"/>
                  </a:lnTo>
                  <a:lnTo>
                    <a:pt x="37949" y="673590"/>
                  </a:lnTo>
                  <a:lnTo>
                    <a:pt x="38411" y="670596"/>
                  </a:lnTo>
                  <a:lnTo>
                    <a:pt x="38879" y="667602"/>
                  </a:lnTo>
                  <a:lnTo>
                    <a:pt x="39349" y="664608"/>
                  </a:lnTo>
                  <a:lnTo>
                    <a:pt x="39824" y="661615"/>
                  </a:lnTo>
                  <a:lnTo>
                    <a:pt x="40302" y="658621"/>
                  </a:lnTo>
                  <a:lnTo>
                    <a:pt x="40784" y="655627"/>
                  </a:lnTo>
                  <a:lnTo>
                    <a:pt x="41270" y="652633"/>
                  </a:lnTo>
                  <a:lnTo>
                    <a:pt x="41759" y="649640"/>
                  </a:lnTo>
                  <a:lnTo>
                    <a:pt x="42253" y="646646"/>
                  </a:lnTo>
                  <a:lnTo>
                    <a:pt x="42749" y="643652"/>
                  </a:lnTo>
                  <a:lnTo>
                    <a:pt x="43250" y="640658"/>
                  </a:lnTo>
                  <a:lnTo>
                    <a:pt x="43752" y="637665"/>
                  </a:lnTo>
                  <a:lnTo>
                    <a:pt x="44261" y="634671"/>
                  </a:lnTo>
                  <a:lnTo>
                    <a:pt x="44771" y="631677"/>
                  </a:lnTo>
                  <a:lnTo>
                    <a:pt x="45286" y="628684"/>
                  </a:lnTo>
                  <a:lnTo>
                    <a:pt x="45803" y="625690"/>
                  </a:lnTo>
                  <a:lnTo>
                    <a:pt x="46324" y="622696"/>
                  </a:lnTo>
                  <a:lnTo>
                    <a:pt x="46848" y="619702"/>
                  </a:lnTo>
                  <a:lnTo>
                    <a:pt x="47374" y="616709"/>
                  </a:lnTo>
                  <a:lnTo>
                    <a:pt x="47905" y="613715"/>
                  </a:lnTo>
                  <a:lnTo>
                    <a:pt x="48436" y="610721"/>
                  </a:lnTo>
                  <a:lnTo>
                    <a:pt x="48973" y="607727"/>
                  </a:lnTo>
                  <a:lnTo>
                    <a:pt x="49511" y="604734"/>
                  </a:lnTo>
                  <a:lnTo>
                    <a:pt x="50052" y="601740"/>
                  </a:lnTo>
                  <a:lnTo>
                    <a:pt x="50595" y="598746"/>
                  </a:lnTo>
                  <a:lnTo>
                    <a:pt x="51141" y="595752"/>
                  </a:lnTo>
                  <a:lnTo>
                    <a:pt x="51689" y="592759"/>
                  </a:lnTo>
                  <a:lnTo>
                    <a:pt x="52239" y="589765"/>
                  </a:lnTo>
                  <a:lnTo>
                    <a:pt x="52792" y="586771"/>
                  </a:lnTo>
                  <a:lnTo>
                    <a:pt x="53345" y="583778"/>
                  </a:lnTo>
                  <a:lnTo>
                    <a:pt x="53902" y="580784"/>
                  </a:lnTo>
                  <a:lnTo>
                    <a:pt x="54459" y="577790"/>
                  </a:lnTo>
                  <a:lnTo>
                    <a:pt x="55018" y="574796"/>
                  </a:lnTo>
                  <a:lnTo>
                    <a:pt x="55578" y="571803"/>
                  </a:lnTo>
                  <a:lnTo>
                    <a:pt x="56139" y="568809"/>
                  </a:lnTo>
                  <a:lnTo>
                    <a:pt x="56702" y="565815"/>
                  </a:lnTo>
                  <a:lnTo>
                    <a:pt x="57265" y="562821"/>
                  </a:lnTo>
                  <a:lnTo>
                    <a:pt x="57829" y="559828"/>
                  </a:lnTo>
                  <a:lnTo>
                    <a:pt x="58394" y="556834"/>
                  </a:lnTo>
                  <a:lnTo>
                    <a:pt x="58959" y="553840"/>
                  </a:lnTo>
                  <a:lnTo>
                    <a:pt x="59524" y="550846"/>
                  </a:lnTo>
                  <a:lnTo>
                    <a:pt x="60090" y="547853"/>
                  </a:lnTo>
                  <a:lnTo>
                    <a:pt x="60656" y="544859"/>
                  </a:lnTo>
                  <a:lnTo>
                    <a:pt x="61221" y="541865"/>
                  </a:lnTo>
                  <a:lnTo>
                    <a:pt x="61786" y="538872"/>
                  </a:lnTo>
                  <a:lnTo>
                    <a:pt x="62351" y="535878"/>
                  </a:lnTo>
                  <a:lnTo>
                    <a:pt x="62914" y="532884"/>
                  </a:lnTo>
                  <a:lnTo>
                    <a:pt x="63478" y="529890"/>
                  </a:lnTo>
                  <a:lnTo>
                    <a:pt x="64040" y="526897"/>
                  </a:lnTo>
                  <a:lnTo>
                    <a:pt x="64601" y="523903"/>
                  </a:lnTo>
                  <a:lnTo>
                    <a:pt x="65161" y="520909"/>
                  </a:lnTo>
                  <a:lnTo>
                    <a:pt x="65719" y="517915"/>
                  </a:lnTo>
                  <a:lnTo>
                    <a:pt x="66276" y="514922"/>
                  </a:lnTo>
                  <a:lnTo>
                    <a:pt x="66831" y="511928"/>
                  </a:lnTo>
                  <a:lnTo>
                    <a:pt x="67385" y="508934"/>
                  </a:lnTo>
                  <a:lnTo>
                    <a:pt x="67936" y="505940"/>
                  </a:lnTo>
                  <a:lnTo>
                    <a:pt x="68486" y="502947"/>
                  </a:lnTo>
                  <a:lnTo>
                    <a:pt x="69032" y="499953"/>
                  </a:lnTo>
                  <a:lnTo>
                    <a:pt x="69578" y="496959"/>
                  </a:lnTo>
                  <a:lnTo>
                    <a:pt x="70119" y="493966"/>
                  </a:lnTo>
                  <a:lnTo>
                    <a:pt x="70659" y="490972"/>
                  </a:lnTo>
                  <a:lnTo>
                    <a:pt x="71196" y="487978"/>
                  </a:lnTo>
                  <a:lnTo>
                    <a:pt x="71730" y="484984"/>
                  </a:lnTo>
                  <a:lnTo>
                    <a:pt x="72261" y="481991"/>
                  </a:lnTo>
                  <a:lnTo>
                    <a:pt x="72788" y="478997"/>
                  </a:lnTo>
                  <a:lnTo>
                    <a:pt x="73314" y="476003"/>
                  </a:lnTo>
                  <a:lnTo>
                    <a:pt x="73834" y="473009"/>
                  </a:lnTo>
                  <a:lnTo>
                    <a:pt x="74353" y="470016"/>
                  </a:lnTo>
                  <a:lnTo>
                    <a:pt x="74866" y="467022"/>
                  </a:lnTo>
                  <a:lnTo>
                    <a:pt x="75378" y="464028"/>
                  </a:lnTo>
                  <a:lnTo>
                    <a:pt x="75884" y="461034"/>
                  </a:lnTo>
                  <a:lnTo>
                    <a:pt x="76388" y="458041"/>
                  </a:lnTo>
                  <a:lnTo>
                    <a:pt x="76888" y="455047"/>
                  </a:lnTo>
                  <a:lnTo>
                    <a:pt x="77383" y="452053"/>
                  </a:lnTo>
                  <a:lnTo>
                    <a:pt x="77875" y="449060"/>
                  </a:lnTo>
                  <a:lnTo>
                    <a:pt x="78362" y="446066"/>
                  </a:lnTo>
                  <a:lnTo>
                    <a:pt x="78847" y="443072"/>
                  </a:lnTo>
                  <a:lnTo>
                    <a:pt x="79325" y="440078"/>
                  </a:lnTo>
                  <a:lnTo>
                    <a:pt x="79801" y="437085"/>
                  </a:lnTo>
                  <a:lnTo>
                    <a:pt x="80272" y="434091"/>
                  </a:lnTo>
                  <a:lnTo>
                    <a:pt x="80739" y="431097"/>
                  </a:lnTo>
                  <a:lnTo>
                    <a:pt x="81201" y="428103"/>
                  </a:lnTo>
                  <a:lnTo>
                    <a:pt x="81660" y="425110"/>
                  </a:lnTo>
                  <a:lnTo>
                    <a:pt x="82114" y="422116"/>
                  </a:lnTo>
                  <a:lnTo>
                    <a:pt x="82563" y="419122"/>
                  </a:lnTo>
                  <a:lnTo>
                    <a:pt x="83010" y="416128"/>
                  </a:lnTo>
                  <a:lnTo>
                    <a:pt x="83450" y="413135"/>
                  </a:lnTo>
                  <a:lnTo>
                    <a:pt x="83888" y="410141"/>
                  </a:lnTo>
                  <a:lnTo>
                    <a:pt x="84320" y="407147"/>
                  </a:lnTo>
                  <a:lnTo>
                    <a:pt x="84749" y="404154"/>
                  </a:lnTo>
                  <a:lnTo>
                    <a:pt x="85173" y="401160"/>
                  </a:lnTo>
                  <a:lnTo>
                    <a:pt x="85593" y="398166"/>
                  </a:lnTo>
                  <a:lnTo>
                    <a:pt x="86010" y="395172"/>
                  </a:lnTo>
                  <a:lnTo>
                    <a:pt x="86421" y="392179"/>
                  </a:lnTo>
                  <a:lnTo>
                    <a:pt x="86831" y="389185"/>
                  </a:lnTo>
                  <a:lnTo>
                    <a:pt x="87234" y="386191"/>
                  </a:lnTo>
                  <a:lnTo>
                    <a:pt x="87635" y="383197"/>
                  </a:lnTo>
                  <a:lnTo>
                    <a:pt x="88031" y="380204"/>
                  </a:lnTo>
                  <a:lnTo>
                    <a:pt x="88424" y="377210"/>
                  </a:lnTo>
                  <a:lnTo>
                    <a:pt x="88813" y="374216"/>
                  </a:lnTo>
                  <a:lnTo>
                    <a:pt x="89198" y="371222"/>
                  </a:lnTo>
                  <a:lnTo>
                    <a:pt x="89581" y="368229"/>
                  </a:lnTo>
                  <a:lnTo>
                    <a:pt x="89960" y="365235"/>
                  </a:lnTo>
                  <a:lnTo>
                    <a:pt x="90336" y="362241"/>
                  </a:lnTo>
                  <a:lnTo>
                    <a:pt x="90708" y="359248"/>
                  </a:lnTo>
                  <a:lnTo>
                    <a:pt x="91079" y="356254"/>
                  </a:lnTo>
                  <a:lnTo>
                    <a:pt x="91445" y="353260"/>
                  </a:lnTo>
                  <a:lnTo>
                    <a:pt x="91809" y="350266"/>
                  </a:lnTo>
                  <a:lnTo>
                    <a:pt x="92171" y="347273"/>
                  </a:lnTo>
                  <a:lnTo>
                    <a:pt x="92530" y="344279"/>
                  </a:lnTo>
                  <a:lnTo>
                    <a:pt x="92887" y="341285"/>
                  </a:lnTo>
                  <a:lnTo>
                    <a:pt x="93242" y="338291"/>
                  </a:lnTo>
                  <a:lnTo>
                    <a:pt x="93596" y="335298"/>
                  </a:lnTo>
                  <a:lnTo>
                    <a:pt x="93947" y="332304"/>
                  </a:lnTo>
                  <a:lnTo>
                    <a:pt x="94297" y="329310"/>
                  </a:lnTo>
                  <a:lnTo>
                    <a:pt x="94645" y="326316"/>
                  </a:lnTo>
                  <a:lnTo>
                    <a:pt x="94992" y="323323"/>
                  </a:lnTo>
                  <a:lnTo>
                    <a:pt x="95339" y="320329"/>
                  </a:lnTo>
                  <a:lnTo>
                    <a:pt x="95684" y="317335"/>
                  </a:lnTo>
                  <a:lnTo>
                    <a:pt x="96029" y="314342"/>
                  </a:lnTo>
                  <a:lnTo>
                    <a:pt x="96374" y="311348"/>
                  </a:lnTo>
                  <a:lnTo>
                    <a:pt x="96718" y="308354"/>
                  </a:lnTo>
                  <a:lnTo>
                    <a:pt x="97063" y="305360"/>
                  </a:lnTo>
                  <a:lnTo>
                    <a:pt x="97407" y="302367"/>
                  </a:lnTo>
                  <a:lnTo>
                    <a:pt x="97753" y="299373"/>
                  </a:lnTo>
                  <a:lnTo>
                    <a:pt x="98099" y="296379"/>
                  </a:lnTo>
                  <a:lnTo>
                    <a:pt x="98446" y="293385"/>
                  </a:lnTo>
                  <a:lnTo>
                    <a:pt x="98795" y="290392"/>
                  </a:lnTo>
                  <a:lnTo>
                    <a:pt x="99144" y="287398"/>
                  </a:lnTo>
                  <a:lnTo>
                    <a:pt x="99496" y="284404"/>
                  </a:lnTo>
                  <a:lnTo>
                    <a:pt x="99849" y="281410"/>
                  </a:lnTo>
                  <a:lnTo>
                    <a:pt x="100206" y="278417"/>
                  </a:lnTo>
                  <a:lnTo>
                    <a:pt x="100563" y="275423"/>
                  </a:lnTo>
                  <a:lnTo>
                    <a:pt x="100926" y="272429"/>
                  </a:lnTo>
                  <a:lnTo>
                    <a:pt x="101289" y="269436"/>
                  </a:lnTo>
                  <a:lnTo>
                    <a:pt x="101657" y="266442"/>
                  </a:lnTo>
                  <a:lnTo>
                    <a:pt x="102028" y="263448"/>
                  </a:lnTo>
                  <a:lnTo>
                    <a:pt x="102403" y="260454"/>
                  </a:lnTo>
                  <a:lnTo>
                    <a:pt x="102783" y="257461"/>
                  </a:lnTo>
                  <a:lnTo>
                    <a:pt x="103165" y="254467"/>
                  </a:lnTo>
                  <a:lnTo>
                    <a:pt x="103555" y="251473"/>
                  </a:lnTo>
                  <a:lnTo>
                    <a:pt x="103946" y="248479"/>
                  </a:lnTo>
                  <a:lnTo>
                    <a:pt x="104347" y="245486"/>
                  </a:lnTo>
                  <a:lnTo>
                    <a:pt x="104749" y="242492"/>
                  </a:lnTo>
                  <a:lnTo>
                    <a:pt x="105160" y="239498"/>
                  </a:lnTo>
                  <a:lnTo>
                    <a:pt x="105575" y="236504"/>
                  </a:lnTo>
                  <a:lnTo>
                    <a:pt x="105998" y="233511"/>
                  </a:lnTo>
                  <a:lnTo>
                    <a:pt x="106427" y="230517"/>
                  </a:lnTo>
                  <a:lnTo>
                    <a:pt x="106862" y="227523"/>
                  </a:lnTo>
                  <a:lnTo>
                    <a:pt x="107306" y="224530"/>
                  </a:lnTo>
                  <a:lnTo>
                    <a:pt x="107754" y="221536"/>
                  </a:lnTo>
                  <a:lnTo>
                    <a:pt x="108215" y="218542"/>
                  </a:lnTo>
                  <a:lnTo>
                    <a:pt x="108678" y="215548"/>
                  </a:lnTo>
                  <a:lnTo>
                    <a:pt x="109155" y="212555"/>
                  </a:lnTo>
                  <a:lnTo>
                    <a:pt x="109637" y="209561"/>
                  </a:lnTo>
                  <a:lnTo>
                    <a:pt x="110129" y="206567"/>
                  </a:lnTo>
                  <a:lnTo>
                    <a:pt x="110630" y="203573"/>
                  </a:lnTo>
                  <a:lnTo>
                    <a:pt x="111139" y="200580"/>
                  </a:lnTo>
                  <a:lnTo>
                    <a:pt x="111659" y="197586"/>
                  </a:lnTo>
                  <a:lnTo>
                    <a:pt x="112185" y="194592"/>
                  </a:lnTo>
                  <a:lnTo>
                    <a:pt x="112727" y="191598"/>
                  </a:lnTo>
                  <a:lnTo>
                    <a:pt x="113273" y="188605"/>
                  </a:lnTo>
                  <a:lnTo>
                    <a:pt x="113836" y="185611"/>
                  </a:lnTo>
                  <a:lnTo>
                    <a:pt x="114404" y="182617"/>
                  </a:lnTo>
                  <a:lnTo>
                    <a:pt x="114986" y="179624"/>
                  </a:lnTo>
                  <a:lnTo>
                    <a:pt x="115577" y="176630"/>
                  </a:lnTo>
                  <a:lnTo>
                    <a:pt x="116179" y="173636"/>
                  </a:lnTo>
                  <a:lnTo>
                    <a:pt x="116795" y="170642"/>
                  </a:lnTo>
                  <a:lnTo>
                    <a:pt x="117417" y="167649"/>
                  </a:lnTo>
                  <a:lnTo>
                    <a:pt x="118058" y="164655"/>
                  </a:lnTo>
                  <a:lnTo>
                    <a:pt x="118702" y="161661"/>
                  </a:lnTo>
                  <a:lnTo>
                    <a:pt x="119367" y="158667"/>
                  </a:lnTo>
                  <a:lnTo>
                    <a:pt x="120037" y="155674"/>
                  </a:lnTo>
                  <a:lnTo>
                    <a:pt x="120724" y="152680"/>
                  </a:lnTo>
                  <a:lnTo>
                    <a:pt x="121421" y="149686"/>
                  </a:lnTo>
                  <a:lnTo>
                    <a:pt x="122130" y="146692"/>
                  </a:lnTo>
                  <a:lnTo>
                    <a:pt x="122852" y="143699"/>
                  </a:lnTo>
                  <a:lnTo>
                    <a:pt x="123584" y="140705"/>
                  </a:lnTo>
                  <a:lnTo>
                    <a:pt x="124333" y="137711"/>
                  </a:lnTo>
                  <a:lnTo>
                    <a:pt x="125087" y="134718"/>
                  </a:lnTo>
                  <a:lnTo>
                    <a:pt x="125864" y="131724"/>
                  </a:lnTo>
                  <a:lnTo>
                    <a:pt x="126645" y="128730"/>
                  </a:lnTo>
                  <a:lnTo>
                    <a:pt x="127444" y="125736"/>
                  </a:lnTo>
                  <a:lnTo>
                    <a:pt x="128252" y="122743"/>
                  </a:lnTo>
                  <a:lnTo>
                    <a:pt x="129074" y="119749"/>
                  </a:lnTo>
                  <a:lnTo>
                    <a:pt x="129909" y="116755"/>
                  </a:lnTo>
                  <a:lnTo>
                    <a:pt x="130753" y="113761"/>
                  </a:lnTo>
                  <a:lnTo>
                    <a:pt x="131614" y="110768"/>
                  </a:lnTo>
                  <a:lnTo>
                    <a:pt x="132481" y="107774"/>
                  </a:lnTo>
                  <a:lnTo>
                    <a:pt x="133368" y="104780"/>
                  </a:lnTo>
                  <a:lnTo>
                    <a:pt x="134260" y="101786"/>
                  </a:lnTo>
                  <a:lnTo>
                    <a:pt x="135170" y="98793"/>
                  </a:lnTo>
                  <a:lnTo>
                    <a:pt x="136087" y="95799"/>
                  </a:lnTo>
                  <a:lnTo>
                    <a:pt x="137018" y="92805"/>
                  </a:lnTo>
                  <a:lnTo>
                    <a:pt x="137960" y="89812"/>
                  </a:lnTo>
                  <a:lnTo>
                    <a:pt x="138911" y="86818"/>
                  </a:lnTo>
                  <a:lnTo>
                    <a:pt x="139877" y="83824"/>
                  </a:lnTo>
                  <a:lnTo>
                    <a:pt x="140848" y="80830"/>
                  </a:lnTo>
                  <a:lnTo>
                    <a:pt x="141837" y="77837"/>
                  </a:lnTo>
                  <a:lnTo>
                    <a:pt x="142829" y="74843"/>
                  </a:lnTo>
                  <a:lnTo>
                    <a:pt x="143838" y="71849"/>
                  </a:lnTo>
                  <a:lnTo>
                    <a:pt x="144852" y="68855"/>
                  </a:lnTo>
                  <a:lnTo>
                    <a:pt x="145877" y="65862"/>
                  </a:lnTo>
                  <a:lnTo>
                    <a:pt x="146912" y="62868"/>
                  </a:lnTo>
                  <a:lnTo>
                    <a:pt x="147954" y="59874"/>
                  </a:lnTo>
                  <a:lnTo>
                    <a:pt x="149007" y="56880"/>
                  </a:lnTo>
                  <a:lnTo>
                    <a:pt x="150065" y="53887"/>
                  </a:lnTo>
                  <a:lnTo>
                    <a:pt x="151136" y="50893"/>
                  </a:lnTo>
                  <a:lnTo>
                    <a:pt x="152209" y="47899"/>
                  </a:lnTo>
                  <a:lnTo>
                    <a:pt x="153294" y="44906"/>
                  </a:lnTo>
                  <a:lnTo>
                    <a:pt x="154383" y="41912"/>
                  </a:lnTo>
                  <a:lnTo>
                    <a:pt x="155481" y="38918"/>
                  </a:lnTo>
                  <a:lnTo>
                    <a:pt x="156583" y="35924"/>
                  </a:lnTo>
                  <a:lnTo>
                    <a:pt x="157691" y="32931"/>
                  </a:lnTo>
                  <a:lnTo>
                    <a:pt x="158806" y="29937"/>
                  </a:lnTo>
                  <a:lnTo>
                    <a:pt x="159923" y="26943"/>
                  </a:lnTo>
                  <a:lnTo>
                    <a:pt x="161048" y="23949"/>
                  </a:lnTo>
                  <a:lnTo>
                    <a:pt x="162174" y="20956"/>
                  </a:lnTo>
                  <a:lnTo>
                    <a:pt x="163307" y="17962"/>
                  </a:lnTo>
                  <a:lnTo>
                    <a:pt x="164441" y="14968"/>
                  </a:lnTo>
                  <a:lnTo>
                    <a:pt x="165579" y="11974"/>
                  </a:lnTo>
                  <a:lnTo>
                    <a:pt x="166718" y="8981"/>
                  </a:lnTo>
                  <a:lnTo>
                    <a:pt x="167860" y="5987"/>
                  </a:lnTo>
                  <a:lnTo>
                    <a:pt x="169004" y="2993"/>
                  </a:lnTo>
                  <a:lnTo>
                    <a:pt x="170148" y="0"/>
                  </a:lnTo>
                  <a:lnTo>
                    <a:pt x="318623" y="0"/>
                  </a:lnTo>
                  <a:lnTo>
                    <a:pt x="319767" y="2993"/>
                  </a:lnTo>
                  <a:lnTo>
                    <a:pt x="320911" y="5987"/>
                  </a:lnTo>
                  <a:lnTo>
                    <a:pt x="322053" y="8981"/>
                  </a:lnTo>
                  <a:lnTo>
                    <a:pt x="323192" y="11974"/>
                  </a:lnTo>
                  <a:lnTo>
                    <a:pt x="324330" y="14968"/>
                  </a:lnTo>
                  <a:lnTo>
                    <a:pt x="325464" y="17962"/>
                  </a:lnTo>
                  <a:lnTo>
                    <a:pt x="326597" y="20956"/>
                  </a:lnTo>
                  <a:lnTo>
                    <a:pt x="327723" y="23949"/>
                  </a:lnTo>
                  <a:lnTo>
                    <a:pt x="328848" y="26943"/>
                  </a:lnTo>
                  <a:lnTo>
                    <a:pt x="329965" y="29937"/>
                  </a:lnTo>
                  <a:lnTo>
                    <a:pt x="331080" y="32931"/>
                  </a:lnTo>
                  <a:lnTo>
                    <a:pt x="332188" y="35924"/>
                  </a:lnTo>
                  <a:lnTo>
                    <a:pt x="333291" y="38918"/>
                  </a:lnTo>
                  <a:lnTo>
                    <a:pt x="334388" y="41912"/>
                  </a:lnTo>
                  <a:lnTo>
                    <a:pt x="335477" y="44906"/>
                  </a:lnTo>
                  <a:lnTo>
                    <a:pt x="336562" y="47899"/>
                  </a:lnTo>
                  <a:lnTo>
                    <a:pt x="337635" y="50893"/>
                  </a:lnTo>
                  <a:lnTo>
                    <a:pt x="338706" y="53887"/>
                  </a:lnTo>
                  <a:lnTo>
                    <a:pt x="339764" y="56880"/>
                  </a:lnTo>
                  <a:lnTo>
                    <a:pt x="340817" y="59874"/>
                  </a:lnTo>
                  <a:lnTo>
                    <a:pt x="341859" y="62868"/>
                  </a:lnTo>
                  <a:lnTo>
                    <a:pt x="342894" y="65862"/>
                  </a:lnTo>
                  <a:lnTo>
                    <a:pt x="343919" y="68855"/>
                  </a:lnTo>
                  <a:lnTo>
                    <a:pt x="344933" y="71849"/>
                  </a:lnTo>
                  <a:lnTo>
                    <a:pt x="345942" y="74843"/>
                  </a:lnTo>
                  <a:lnTo>
                    <a:pt x="346934" y="77837"/>
                  </a:lnTo>
                  <a:lnTo>
                    <a:pt x="347923" y="80830"/>
                  </a:lnTo>
                  <a:lnTo>
                    <a:pt x="348894" y="83824"/>
                  </a:lnTo>
                  <a:lnTo>
                    <a:pt x="349860" y="86818"/>
                  </a:lnTo>
                  <a:lnTo>
                    <a:pt x="350811" y="89812"/>
                  </a:lnTo>
                  <a:lnTo>
                    <a:pt x="351753" y="92805"/>
                  </a:lnTo>
                  <a:lnTo>
                    <a:pt x="352684" y="95799"/>
                  </a:lnTo>
                  <a:lnTo>
                    <a:pt x="353601" y="98793"/>
                  </a:lnTo>
                  <a:lnTo>
                    <a:pt x="354511" y="101786"/>
                  </a:lnTo>
                  <a:lnTo>
                    <a:pt x="355403" y="104780"/>
                  </a:lnTo>
                  <a:lnTo>
                    <a:pt x="356290" y="107774"/>
                  </a:lnTo>
                  <a:lnTo>
                    <a:pt x="357157" y="110768"/>
                  </a:lnTo>
                  <a:lnTo>
                    <a:pt x="358018" y="113761"/>
                  </a:lnTo>
                  <a:lnTo>
                    <a:pt x="358862" y="116755"/>
                  </a:lnTo>
                  <a:lnTo>
                    <a:pt x="359697" y="119749"/>
                  </a:lnTo>
                  <a:lnTo>
                    <a:pt x="360519" y="122743"/>
                  </a:lnTo>
                  <a:lnTo>
                    <a:pt x="361327" y="125736"/>
                  </a:lnTo>
                  <a:lnTo>
                    <a:pt x="362126" y="128730"/>
                  </a:lnTo>
                  <a:lnTo>
                    <a:pt x="362907" y="131724"/>
                  </a:lnTo>
                  <a:lnTo>
                    <a:pt x="363684" y="134718"/>
                  </a:lnTo>
                  <a:lnTo>
                    <a:pt x="364438" y="137711"/>
                  </a:lnTo>
                  <a:lnTo>
                    <a:pt x="365187" y="140705"/>
                  </a:lnTo>
                  <a:lnTo>
                    <a:pt x="365919" y="143699"/>
                  </a:lnTo>
                  <a:lnTo>
                    <a:pt x="366642" y="146692"/>
                  </a:lnTo>
                  <a:lnTo>
                    <a:pt x="367351" y="149686"/>
                  </a:lnTo>
                  <a:lnTo>
                    <a:pt x="368047" y="152680"/>
                  </a:lnTo>
                  <a:lnTo>
                    <a:pt x="368734" y="155674"/>
                  </a:lnTo>
                  <a:lnTo>
                    <a:pt x="369404" y="158667"/>
                  </a:lnTo>
                  <a:lnTo>
                    <a:pt x="370069" y="161661"/>
                  </a:lnTo>
                  <a:lnTo>
                    <a:pt x="370713" y="164655"/>
                  </a:lnTo>
                  <a:lnTo>
                    <a:pt x="371354" y="167649"/>
                  </a:lnTo>
                  <a:lnTo>
                    <a:pt x="371976" y="170642"/>
                  </a:lnTo>
                  <a:lnTo>
                    <a:pt x="372592" y="173636"/>
                  </a:lnTo>
                  <a:lnTo>
                    <a:pt x="373194" y="176630"/>
                  </a:lnTo>
                  <a:lnTo>
                    <a:pt x="373785" y="179624"/>
                  </a:lnTo>
                  <a:lnTo>
                    <a:pt x="374367" y="182617"/>
                  </a:lnTo>
                  <a:lnTo>
                    <a:pt x="374935" y="185611"/>
                  </a:lnTo>
                  <a:lnTo>
                    <a:pt x="375498" y="188605"/>
                  </a:lnTo>
                  <a:lnTo>
                    <a:pt x="376044" y="191598"/>
                  </a:lnTo>
                  <a:lnTo>
                    <a:pt x="376586" y="194592"/>
                  </a:lnTo>
                  <a:lnTo>
                    <a:pt x="377112" y="197586"/>
                  </a:lnTo>
                  <a:lnTo>
                    <a:pt x="377633" y="200580"/>
                  </a:lnTo>
                  <a:lnTo>
                    <a:pt x="378141" y="203573"/>
                  </a:lnTo>
                  <a:lnTo>
                    <a:pt x="378642" y="206567"/>
                  </a:lnTo>
                  <a:lnTo>
                    <a:pt x="379134" y="209561"/>
                  </a:lnTo>
                  <a:lnTo>
                    <a:pt x="379616" y="212555"/>
                  </a:lnTo>
                  <a:lnTo>
                    <a:pt x="380093" y="215548"/>
                  </a:lnTo>
                  <a:lnTo>
                    <a:pt x="380556" y="218542"/>
                  </a:lnTo>
                  <a:lnTo>
                    <a:pt x="381017" y="221536"/>
                  </a:lnTo>
                  <a:lnTo>
                    <a:pt x="381465" y="224530"/>
                  </a:lnTo>
                  <a:lnTo>
                    <a:pt x="381909" y="227523"/>
                  </a:lnTo>
                  <a:lnTo>
                    <a:pt x="382344" y="230517"/>
                  </a:lnTo>
                  <a:lnTo>
                    <a:pt x="382773" y="233511"/>
                  </a:lnTo>
                  <a:lnTo>
                    <a:pt x="383196" y="236504"/>
                  </a:lnTo>
                  <a:lnTo>
                    <a:pt x="383611" y="239498"/>
                  </a:lnTo>
                  <a:lnTo>
                    <a:pt x="384022" y="242492"/>
                  </a:lnTo>
                  <a:lnTo>
                    <a:pt x="384425" y="245486"/>
                  </a:lnTo>
                  <a:lnTo>
                    <a:pt x="384825" y="248479"/>
                  </a:lnTo>
                  <a:lnTo>
                    <a:pt x="385216" y="251473"/>
                  </a:lnTo>
                  <a:lnTo>
                    <a:pt x="385606" y="254467"/>
                  </a:lnTo>
                  <a:lnTo>
                    <a:pt x="385988" y="257461"/>
                  </a:lnTo>
                  <a:lnTo>
                    <a:pt x="386368" y="260454"/>
                  </a:lnTo>
                  <a:lnTo>
                    <a:pt x="386743" y="263448"/>
                  </a:lnTo>
                  <a:lnTo>
                    <a:pt x="387114" y="266442"/>
                  </a:lnTo>
                  <a:lnTo>
                    <a:pt x="387482" y="269436"/>
                  </a:lnTo>
                  <a:lnTo>
                    <a:pt x="387846" y="272429"/>
                  </a:lnTo>
                  <a:lnTo>
                    <a:pt x="388208" y="275423"/>
                  </a:lnTo>
                  <a:lnTo>
                    <a:pt x="388565" y="278417"/>
                  </a:lnTo>
                  <a:lnTo>
                    <a:pt x="388922" y="281410"/>
                  </a:lnTo>
                  <a:lnTo>
                    <a:pt x="389275" y="284404"/>
                  </a:lnTo>
                  <a:lnTo>
                    <a:pt x="389627" y="287398"/>
                  </a:lnTo>
                  <a:lnTo>
                    <a:pt x="389977" y="290392"/>
                  </a:lnTo>
                  <a:lnTo>
                    <a:pt x="390325" y="293385"/>
                  </a:lnTo>
                  <a:lnTo>
                    <a:pt x="390672" y="296379"/>
                  </a:lnTo>
                  <a:lnTo>
                    <a:pt x="391018" y="299373"/>
                  </a:lnTo>
                  <a:lnTo>
                    <a:pt x="391364" y="302367"/>
                  </a:lnTo>
                  <a:lnTo>
                    <a:pt x="391708" y="305360"/>
                  </a:lnTo>
                  <a:lnTo>
                    <a:pt x="392053" y="308354"/>
                  </a:lnTo>
                  <a:lnTo>
                    <a:pt x="392397" y="311348"/>
                  </a:lnTo>
                  <a:lnTo>
                    <a:pt x="392742" y="314342"/>
                  </a:lnTo>
                  <a:lnTo>
                    <a:pt x="393087" y="317335"/>
                  </a:lnTo>
                  <a:lnTo>
                    <a:pt x="393433" y="320329"/>
                  </a:lnTo>
                  <a:lnTo>
                    <a:pt x="393779" y="323323"/>
                  </a:lnTo>
                  <a:lnTo>
                    <a:pt x="394126" y="326316"/>
                  </a:lnTo>
                  <a:lnTo>
                    <a:pt x="394474" y="329310"/>
                  </a:lnTo>
                  <a:lnTo>
                    <a:pt x="394825" y="332304"/>
                  </a:lnTo>
                  <a:lnTo>
                    <a:pt x="395175" y="335298"/>
                  </a:lnTo>
                  <a:lnTo>
                    <a:pt x="395529" y="338291"/>
                  </a:lnTo>
                  <a:lnTo>
                    <a:pt x="395884" y="341285"/>
                  </a:lnTo>
                  <a:lnTo>
                    <a:pt x="396241" y="344279"/>
                  </a:lnTo>
                  <a:lnTo>
                    <a:pt x="396600" y="347273"/>
                  </a:lnTo>
                  <a:lnTo>
                    <a:pt x="396962" y="350266"/>
                  </a:lnTo>
                  <a:lnTo>
                    <a:pt x="397326" y="353260"/>
                  </a:lnTo>
                  <a:lnTo>
                    <a:pt x="397692" y="356254"/>
                  </a:lnTo>
                  <a:lnTo>
                    <a:pt x="398063" y="359248"/>
                  </a:lnTo>
                  <a:lnTo>
                    <a:pt x="398435" y="362241"/>
                  </a:lnTo>
                  <a:lnTo>
                    <a:pt x="398812" y="365235"/>
                  </a:lnTo>
                  <a:lnTo>
                    <a:pt x="399190" y="368229"/>
                  </a:lnTo>
                  <a:lnTo>
                    <a:pt x="399573" y="371222"/>
                  </a:lnTo>
                  <a:lnTo>
                    <a:pt x="399958" y="374216"/>
                  </a:lnTo>
                  <a:lnTo>
                    <a:pt x="400347" y="377210"/>
                  </a:lnTo>
                  <a:lnTo>
                    <a:pt x="400741" y="380204"/>
                  </a:lnTo>
                  <a:lnTo>
                    <a:pt x="401136" y="383197"/>
                  </a:lnTo>
                  <a:lnTo>
                    <a:pt x="401538" y="386191"/>
                  </a:lnTo>
                  <a:lnTo>
                    <a:pt x="401940" y="389185"/>
                  </a:lnTo>
                  <a:lnTo>
                    <a:pt x="402350" y="392179"/>
                  </a:lnTo>
                  <a:lnTo>
                    <a:pt x="402761" y="395172"/>
                  </a:lnTo>
                  <a:lnTo>
                    <a:pt x="403178" y="398166"/>
                  </a:lnTo>
                  <a:lnTo>
                    <a:pt x="403598" y="401160"/>
                  </a:lnTo>
                  <a:lnTo>
                    <a:pt x="404022" y="404154"/>
                  </a:lnTo>
                  <a:lnTo>
                    <a:pt x="404451" y="407147"/>
                  </a:lnTo>
                  <a:lnTo>
                    <a:pt x="404883" y="410141"/>
                  </a:lnTo>
                  <a:lnTo>
                    <a:pt x="405321" y="413135"/>
                  </a:lnTo>
                  <a:lnTo>
                    <a:pt x="405761" y="416128"/>
                  </a:lnTo>
                  <a:lnTo>
                    <a:pt x="406208" y="419122"/>
                  </a:lnTo>
                  <a:lnTo>
                    <a:pt x="406657" y="422116"/>
                  </a:lnTo>
                  <a:lnTo>
                    <a:pt x="407112" y="425110"/>
                  </a:lnTo>
                  <a:lnTo>
                    <a:pt x="407570" y="428103"/>
                  </a:lnTo>
                  <a:lnTo>
                    <a:pt x="408032" y="431097"/>
                  </a:lnTo>
                  <a:lnTo>
                    <a:pt x="408500" y="434091"/>
                  </a:lnTo>
                  <a:lnTo>
                    <a:pt x="408970" y="437085"/>
                  </a:lnTo>
                  <a:lnTo>
                    <a:pt x="409446" y="440078"/>
                  </a:lnTo>
                  <a:lnTo>
                    <a:pt x="409924" y="443072"/>
                  </a:lnTo>
                  <a:lnTo>
                    <a:pt x="410409" y="446066"/>
                  </a:lnTo>
                  <a:lnTo>
                    <a:pt x="410896" y="449060"/>
                  </a:lnTo>
                  <a:lnTo>
                    <a:pt x="411388" y="452053"/>
                  </a:lnTo>
                  <a:lnTo>
                    <a:pt x="411884" y="455047"/>
                  </a:lnTo>
                  <a:lnTo>
                    <a:pt x="412383" y="458041"/>
                  </a:lnTo>
                  <a:lnTo>
                    <a:pt x="412887" y="461034"/>
                  </a:lnTo>
                  <a:lnTo>
                    <a:pt x="413393" y="464028"/>
                  </a:lnTo>
                  <a:lnTo>
                    <a:pt x="413905" y="467022"/>
                  </a:lnTo>
                  <a:lnTo>
                    <a:pt x="414418" y="470016"/>
                  </a:lnTo>
                  <a:lnTo>
                    <a:pt x="414937" y="473009"/>
                  </a:lnTo>
                  <a:lnTo>
                    <a:pt x="415457" y="476003"/>
                  </a:lnTo>
                  <a:lnTo>
                    <a:pt x="415983" y="478997"/>
                  </a:lnTo>
                  <a:lnTo>
                    <a:pt x="416510" y="481991"/>
                  </a:lnTo>
                  <a:lnTo>
                    <a:pt x="417041" y="484984"/>
                  </a:lnTo>
                  <a:lnTo>
                    <a:pt x="417575" y="487978"/>
                  </a:lnTo>
                  <a:lnTo>
                    <a:pt x="418112" y="490972"/>
                  </a:lnTo>
                  <a:lnTo>
                    <a:pt x="418652" y="493966"/>
                  </a:lnTo>
                  <a:lnTo>
                    <a:pt x="419193" y="496959"/>
                  </a:lnTo>
                  <a:lnTo>
                    <a:pt x="419739" y="499953"/>
                  </a:lnTo>
                  <a:lnTo>
                    <a:pt x="420285" y="502947"/>
                  </a:lnTo>
                  <a:lnTo>
                    <a:pt x="420835" y="505940"/>
                  </a:lnTo>
                  <a:lnTo>
                    <a:pt x="421386" y="508934"/>
                  </a:lnTo>
                  <a:lnTo>
                    <a:pt x="421940" y="511928"/>
                  </a:lnTo>
                  <a:lnTo>
                    <a:pt x="422495" y="514922"/>
                  </a:lnTo>
                  <a:lnTo>
                    <a:pt x="423052" y="517915"/>
                  </a:lnTo>
                  <a:lnTo>
                    <a:pt x="423610" y="520909"/>
                  </a:lnTo>
                  <a:lnTo>
                    <a:pt x="424170" y="523903"/>
                  </a:lnTo>
                  <a:lnTo>
                    <a:pt x="424731" y="526897"/>
                  </a:lnTo>
                  <a:lnTo>
                    <a:pt x="425293" y="529890"/>
                  </a:lnTo>
                  <a:lnTo>
                    <a:pt x="425857" y="532884"/>
                  </a:lnTo>
                  <a:lnTo>
                    <a:pt x="426420" y="535878"/>
                  </a:lnTo>
                  <a:lnTo>
                    <a:pt x="426985" y="538872"/>
                  </a:lnTo>
                  <a:lnTo>
                    <a:pt x="427550" y="541865"/>
                  </a:lnTo>
                  <a:lnTo>
                    <a:pt x="428116" y="544859"/>
                  </a:lnTo>
                  <a:lnTo>
                    <a:pt x="428681" y="547853"/>
                  </a:lnTo>
                  <a:lnTo>
                    <a:pt x="429247" y="550846"/>
                  </a:lnTo>
                  <a:lnTo>
                    <a:pt x="429812" y="553840"/>
                  </a:lnTo>
                  <a:lnTo>
                    <a:pt x="430377" y="556834"/>
                  </a:lnTo>
                  <a:lnTo>
                    <a:pt x="430942" y="559828"/>
                  </a:lnTo>
                  <a:lnTo>
                    <a:pt x="431506" y="562821"/>
                  </a:lnTo>
                  <a:lnTo>
                    <a:pt x="432069" y="565815"/>
                  </a:lnTo>
                  <a:lnTo>
                    <a:pt x="432632" y="568809"/>
                  </a:lnTo>
                  <a:lnTo>
                    <a:pt x="433193" y="571803"/>
                  </a:lnTo>
                  <a:lnTo>
                    <a:pt x="433753" y="574796"/>
                  </a:lnTo>
                  <a:lnTo>
                    <a:pt x="434313" y="577790"/>
                  </a:lnTo>
                  <a:lnTo>
                    <a:pt x="434870" y="580784"/>
                  </a:lnTo>
                  <a:lnTo>
                    <a:pt x="435426" y="583778"/>
                  </a:lnTo>
                  <a:lnTo>
                    <a:pt x="435979" y="586771"/>
                  </a:lnTo>
                  <a:lnTo>
                    <a:pt x="436532" y="589765"/>
                  </a:lnTo>
                  <a:lnTo>
                    <a:pt x="437082" y="592759"/>
                  </a:lnTo>
                  <a:lnTo>
                    <a:pt x="437630" y="595752"/>
                  </a:lnTo>
                  <a:lnTo>
                    <a:pt x="438176" y="598746"/>
                  </a:lnTo>
                  <a:lnTo>
                    <a:pt x="438719" y="601740"/>
                  </a:lnTo>
                  <a:lnTo>
                    <a:pt x="439260" y="604734"/>
                  </a:lnTo>
                  <a:lnTo>
                    <a:pt x="439798" y="607727"/>
                  </a:lnTo>
                  <a:lnTo>
                    <a:pt x="440335" y="610721"/>
                  </a:lnTo>
                  <a:lnTo>
                    <a:pt x="440866" y="613715"/>
                  </a:lnTo>
                  <a:lnTo>
                    <a:pt x="441397" y="616709"/>
                  </a:lnTo>
                  <a:lnTo>
                    <a:pt x="441923" y="619702"/>
                  </a:lnTo>
                  <a:lnTo>
                    <a:pt x="442448" y="622696"/>
                  </a:lnTo>
                  <a:lnTo>
                    <a:pt x="442968" y="625690"/>
                  </a:lnTo>
                  <a:lnTo>
                    <a:pt x="443485" y="628684"/>
                  </a:lnTo>
                  <a:lnTo>
                    <a:pt x="444000" y="631677"/>
                  </a:lnTo>
                  <a:lnTo>
                    <a:pt x="444510" y="634671"/>
                  </a:lnTo>
                  <a:lnTo>
                    <a:pt x="445019" y="637665"/>
                  </a:lnTo>
                  <a:lnTo>
                    <a:pt x="445521" y="640658"/>
                  </a:lnTo>
                  <a:lnTo>
                    <a:pt x="446023" y="643652"/>
                  </a:lnTo>
                  <a:lnTo>
                    <a:pt x="446518" y="646646"/>
                  </a:lnTo>
                  <a:lnTo>
                    <a:pt x="447012" y="649640"/>
                  </a:lnTo>
                  <a:lnTo>
                    <a:pt x="447501" y="652633"/>
                  </a:lnTo>
                  <a:lnTo>
                    <a:pt x="447987" y="655627"/>
                  </a:lnTo>
                  <a:lnTo>
                    <a:pt x="448469" y="658621"/>
                  </a:lnTo>
                  <a:lnTo>
                    <a:pt x="448947" y="661615"/>
                  </a:lnTo>
                  <a:lnTo>
                    <a:pt x="449423" y="664608"/>
                  </a:lnTo>
                  <a:lnTo>
                    <a:pt x="449892" y="667602"/>
                  </a:lnTo>
                  <a:lnTo>
                    <a:pt x="450360" y="670596"/>
                  </a:lnTo>
                  <a:lnTo>
                    <a:pt x="450823" y="673590"/>
                  </a:lnTo>
                  <a:lnTo>
                    <a:pt x="451283" y="676583"/>
                  </a:lnTo>
                  <a:lnTo>
                    <a:pt x="451738" y="679577"/>
                  </a:lnTo>
                  <a:lnTo>
                    <a:pt x="452190" y="682571"/>
                  </a:lnTo>
                  <a:lnTo>
                    <a:pt x="452639" y="685564"/>
                  </a:lnTo>
                  <a:lnTo>
                    <a:pt x="453083" y="688558"/>
                  </a:lnTo>
                  <a:lnTo>
                    <a:pt x="453526" y="691552"/>
                  </a:lnTo>
                  <a:lnTo>
                    <a:pt x="453962" y="694546"/>
                  </a:lnTo>
                  <a:lnTo>
                    <a:pt x="454397" y="697539"/>
                  </a:lnTo>
                  <a:lnTo>
                    <a:pt x="454827" y="700533"/>
                  </a:lnTo>
                  <a:lnTo>
                    <a:pt x="455255" y="703527"/>
                  </a:lnTo>
                  <a:lnTo>
                    <a:pt x="455678" y="706521"/>
                  </a:lnTo>
                  <a:lnTo>
                    <a:pt x="456098" y="709514"/>
                  </a:lnTo>
                  <a:lnTo>
                    <a:pt x="456516" y="712508"/>
                  </a:lnTo>
                  <a:lnTo>
                    <a:pt x="456929" y="715502"/>
                  </a:lnTo>
                  <a:lnTo>
                    <a:pt x="457341" y="718496"/>
                  </a:lnTo>
                  <a:lnTo>
                    <a:pt x="457748" y="721489"/>
                  </a:lnTo>
                  <a:lnTo>
                    <a:pt x="458154" y="724483"/>
                  </a:lnTo>
                  <a:lnTo>
                    <a:pt x="458555" y="727477"/>
                  </a:lnTo>
                  <a:lnTo>
                    <a:pt x="458954" y="730470"/>
                  </a:lnTo>
                  <a:lnTo>
                    <a:pt x="459350" y="733464"/>
                  </a:lnTo>
                  <a:lnTo>
                    <a:pt x="459744" y="736458"/>
                  </a:lnTo>
                  <a:lnTo>
                    <a:pt x="460135" y="739452"/>
                  </a:lnTo>
                  <a:lnTo>
                    <a:pt x="460523" y="742445"/>
                  </a:lnTo>
                  <a:lnTo>
                    <a:pt x="460910" y="745439"/>
                  </a:lnTo>
                  <a:lnTo>
                    <a:pt x="461293" y="748433"/>
                  </a:lnTo>
                  <a:lnTo>
                    <a:pt x="461676" y="751427"/>
                  </a:lnTo>
                  <a:lnTo>
                    <a:pt x="462054" y="754420"/>
                  </a:lnTo>
                  <a:lnTo>
                    <a:pt x="462432" y="757414"/>
                  </a:lnTo>
                  <a:lnTo>
                    <a:pt x="462807" y="760408"/>
                  </a:lnTo>
                  <a:lnTo>
                    <a:pt x="463181" y="763402"/>
                  </a:lnTo>
                  <a:lnTo>
                    <a:pt x="463553" y="766395"/>
                  </a:lnTo>
                  <a:lnTo>
                    <a:pt x="463923" y="769389"/>
                  </a:lnTo>
                  <a:lnTo>
                    <a:pt x="464292" y="772383"/>
                  </a:lnTo>
                  <a:lnTo>
                    <a:pt x="464658" y="775376"/>
                  </a:lnTo>
                  <a:lnTo>
                    <a:pt x="465024" y="778370"/>
                  </a:lnTo>
                  <a:lnTo>
                    <a:pt x="465388" y="781364"/>
                  </a:lnTo>
                  <a:lnTo>
                    <a:pt x="465751" y="784358"/>
                  </a:lnTo>
                  <a:lnTo>
                    <a:pt x="466112" y="787351"/>
                  </a:lnTo>
                  <a:lnTo>
                    <a:pt x="466473" y="790345"/>
                  </a:lnTo>
                  <a:lnTo>
                    <a:pt x="466833" y="793339"/>
                  </a:lnTo>
                  <a:lnTo>
                    <a:pt x="467191" y="796333"/>
                  </a:lnTo>
                  <a:lnTo>
                    <a:pt x="467549" y="799326"/>
                  </a:lnTo>
                  <a:lnTo>
                    <a:pt x="467905" y="802320"/>
                  </a:lnTo>
                  <a:lnTo>
                    <a:pt x="468261" y="805314"/>
                  </a:lnTo>
                  <a:lnTo>
                    <a:pt x="468616" y="808308"/>
                  </a:lnTo>
                  <a:lnTo>
                    <a:pt x="468971" y="811301"/>
                  </a:lnTo>
                  <a:lnTo>
                    <a:pt x="469325" y="814295"/>
                  </a:lnTo>
                  <a:lnTo>
                    <a:pt x="469678" y="817289"/>
                  </a:lnTo>
                  <a:lnTo>
                    <a:pt x="470030" y="820283"/>
                  </a:lnTo>
                  <a:lnTo>
                    <a:pt x="470382" y="823276"/>
                  </a:lnTo>
                  <a:lnTo>
                    <a:pt x="470734" y="826270"/>
                  </a:lnTo>
                  <a:lnTo>
                    <a:pt x="471085" y="829264"/>
                  </a:lnTo>
                  <a:lnTo>
                    <a:pt x="471436" y="832257"/>
                  </a:lnTo>
                  <a:lnTo>
                    <a:pt x="471786" y="835251"/>
                  </a:lnTo>
                  <a:lnTo>
                    <a:pt x="472136" y="838245"/>
                  </a:lnTo>
                  <a:lnTo>
                    <a:pt x="472485" y="841239"/>
                  </a:lnTo>
                  <a:lnTo>
                    <a:pt x="472834" y="844232"/>
                  </a:lnTo>
                  <a:lnTo>
                    <a:pt x="473182" y="847226"/>
                  </a:lnTo>
                  <a:lnTo>
                    <a:pt x="473530" y="850220"/>
                  </a:lnTo>
                  <a:lnTo>
                    <a:pt x="473877" y="853214"/>
                  </a:lnTo>
                  <a:lnTo>
                    <a:pt x="474224" y="856207"/>
                  </a:lnTo>
                  <a:lnTo>
                    <a:pt x="474571" y="859201"/>
                  </a:lnTo>
                  <a:lnTo>
                    <a:pt x="474916" y="862195"/>
                  </a:lnTo>
                  <a:lnTo>
                    <a:pt x="475261" y="865189"/>
                  </a:lnTo>
                  <a:lnTo>
                    <a:pt x="475605" y="868182"/>
                  </a:lnTo>
                  <a:lnTo>
                    <a:pt x="475949" y="871176"/>
                  </a:lnTo>
                  <a:lnTo>
                    <a:pt x="476291" y="874170"/>
                  </a:lnTo>
                  <a:lnTo>
                    <a:pt x="476633" y="877163"/>
                  </a:lnTo>
                  <a:lnTo>
                    <a:pt x="476974" y="880157"/>
                  </a:lnTo>
                  <a:lnTo>
                    <a:pt x="477313" y="883151"/>
                  </a:lnTo>
                  <a:lnTo>
                    <a:pt x="477652" y="886145"/>
                  </a:lnTo>
                  <a:lnTo>
                    <a:pt x="477988" y="889138"/>
                  </a:lnTo>
                  <a:lnTo>
                    <a:pt x="478324" y="892132"/>
                  </a:lnTo>
                  <a:lnTo>
                    <a:pt x="478658" y="895126"/>
                  </a:lnTo>
                  <a:lnTo>
                    <a:pt x="478990" y="898120"/>
                  </a:lnTo>
                  <a:lnTo>
                    <a:pt x="479321" y="901113"/>
                  </a:lnTo>
                  <a:lnTo>
                    <a:pt x="479649" y="904107"/>
                  </a:lnTo>
                  <a:lnTo>
                    <a:pt x="479976" y="907101"/>
                  </a:lnTo>
                  <a:lnTo>
                    <a:pt x="480299" y="910095"/>
                  </a:lnTo>
                  <a:lnTo>
                    <a:pt x="480622" y="913088"/>
                  </a:lnTo>
                  <a:lnTo>
                    <a:pt x="480940" y="916082"/>
                  </a:lnTo>
                  <a:lnTo>
                    <a:pt x="481257" y="919076"/>
                  </a:lnTo>
                  <a:lnTo>
                    <a:pt x="481569" y="922069"/>
                  </a:lnTo>
                  <a:lnTo>
                    <a:pt x="481880" y="925063"/>
                  </a:lnTo>
                  <a:lnTo>
                    <a:pt x="482186" y="928057"/>
                  </a:lnTo>
                  <a:lnTo>
                    <a:pt x="482490" y="931051"/>
                  </a:lnTo>
                  <a:lnTo>
                    <a:pt x="482789" y="934044"/>
                  </a:lnTo>
                  <a:lnTo>
                    <a:pt x="483084" y="937038"/>
                  </a:lnTo>
                  <a:lnTo>
                    <a:pt x="483376" y="940032"/>
                  </a:lnTo>
                  <a:lnTo>
                    <a:pt x="483661" y="943026"/>
                  </a:lnTo>
                  <a:lnTo>
                    <a:pt x="483945" y="946019"/>
                  </a:lnTo>
                  <a:lnTo>
                    <a:pt x="484220" y="949013"/>
                  </a:lnTo>
                  <a:lnTo>
                    <a:pt x="484493" y="952007"/>
                  </a:lnTo>
                  <a:lnTo>
                    <a:pt x="484758" y="955001"/>
                  </a:lnTo>
                  <a:lnTo>
                    <a:pt x="485019" y="957994"/>
                  </a:lnTo>
                  <a:lnTo>
                    <a:pt x="485273" y="960988"/>
                  </a:lnTo>
                  <a:lnTo>
                    <a:pt x="485520" y="963982"/>
                  </a:lnTo>
                  <a:lnTo>
                    <a:pt x="485763" y="966975"/>
                  </a:lnTo>
                  <a:lnTo>
                    <a:pt x="485996" y="969969"/>
                  </a:lnTo>
                  <a:lnTo>
                    <a:pt x="486226" y="972963"/>
                  </a:lnTo>
                  <a:lnTo>
                    <a:pt x="486443" y="975957"/>
                  </a:lnTo>
                  <a:lnTo>
                    <a:pt x="486657" y="978950"/>
                  </a:lnTo>
                  <a:lnTo>
                    <a:pt x="486859" y="981944"/>
                  </a:lnTo>
                  <a:lnTo>
                    <a:pt x="487056" y="984938"/>
                  </a:lnTo>
                  <a:lnTo>
                    <a:pt x="487242" y="987932"/>
                  </a:lnTo>
                  <a:lnTo>
                    <a:pt x="487420" y="990925"/>
                  </a:lnTo>
                  <a:lnTo>
                    <a:pt x="487589" y="993919"/>
                  </a:lnTo>
                  <a:lnTo>
                    <a:pt x="487746" y="996913"/>
                  </a:lnTo>
                  <a:lnTo>
                    <a:pt x="487898" y="999907"/>
                  </a:lnTo>
                  <a:lnTo>
                    <a:pt x="488032" y="1002900"/>
                  </a:lnTo>
                  <a:lnTo>
                    <a:pt x="488163" y="1005894"/>
                  </a:lnTo>
                  <a:lnTo>
                    <a:pt x="488276" y="1008888"/>
                  </a:lnTo>
                  <a:lnTo>
                    <a:pt x="488383" y="1011881"/>
                  </a:lnTo>
                  <a:lnTo>
                    <a:pt x="488475" y="1014875"/>
                  </a:lnTo>
                  <a:lnTo>
                    <a:pt x="488556" y="1017869"/>
                  </a:lnTo>
                  <a:lnTo>
                    <a:pt x="488626" y="1020863"/>
                  </a:lnTo>
                  <a:lnTo>
                    <a:pt x="488680" y="1023856"/>
                  </a:lnTo>
                  <a:lnTo>
                    <a:pt x="488726" y="1026850"/>
                  </a:lnTo>
                  <a:lnTo>
                    <a:pt x="488751" y="1029844"/>
                  </a:lnTo>
                  <a:lnTo>
                    <a:pt x="488772" y="1032838"/>
                  </a:lnTo>
                  <a:lnTo>
                    <a:pt x="488768" y="1035831"/>
                  </a:lnTo>
                  <a:lnTo>
                    <a:pt x="488757" y="1038825"/>
                  </a:lnTo>
                  <a:lnTo>
                    <a:pt x="488726" y="1041819"/>
                  </a:lnTo>
                  <a:lnTo>
                    <a:pt x="488683" y="1044813"/>
                  </a:lnTo>
                  <a:lnTo>
                    <a:pt x="488624" y="1047806"/>
                  </a:lnTo>
                  <a:lnTo>
                    <a:pt x="488547" y="1050800"/>
                  </a:lnTo>
                  <a:lnTo>
                    <a:pt x="488459" y="1053794"/>
                  </a:lnTo>
                  <a:lnTo>
                    <a:pt x="488346" y="1056787"/>
                  </a:lnTo>
                  <a:lnTo>
                    <a:pt x="488227" y="1059781"/>
                  </a:lnTo>
                  <a:lnTo>
                    <a:pt x="488078" y="1062775"/>
                  </a:lnTo>
                  <a:lnTo>
                    <a:pt x="487921" y="1065769"/>
                  </a:lnTo>
                  <a:lnTo>
                    <a:pt x="487739" y="1068762"/>
                  </a:lnTo>
                  <a:lnTo>
                    <a:pt x="487543" y="1071756"/>
                  </a:lnTo>
                  <a:lnTo>
                    <a:pt x="487328" y="1074750"/>
                  </a:lnTo>
                  <a:lnTo>
                    <a:pt x="487092" y="1077744"/>
                  </a:lnTo>
                  <a:lnTo>
                    <a:pt x="486842" y="1080737"/>
                  </a:lnTo>
                  <a:lnTo>
                    <a:pt x="486563" y="1083731"/>
                  </a:lnTo>
                  <a:lnTo>
                    <a:pt x="486278" y="1086725"/>
                  </a:lnTo>
                  <a:lnTo>
                    <a:pt x="485956" y="1089719"/>
                  </a:lnTo>
                  <a:lnTo>
                    <a:pt x="485627" y="1092712"/>
                  </a:lnTo>
                  <a:lnTo>
                    <a:pt x="485267" y="1095706"/>
                  </a:lnTo>
                  <a:lnTo>
                    <a:pt x="484893" y="1098700"/>
                  </a:lnTo>
                  <a:lnTo>
                    <a:pt x="484495" y="1101693"/>
                  </a:lnTo>
                  <a:lnTo>
                    <a:pt x="484075" y="1104687"/>
                  </a:lnTo>
                  <a:lnTo>
                    <a:pt x="483638" y="1107681"/>
                  </a:lnTo>
                  <a:lnTo>
                    <a:pt x="483170" y="1110675"/>
                  </a:lnTo>
                  <a:lnTo>
                    <a:pt x="482693" y="1113668"/>
                  </a:lnTo>
                  <a:lnTo>
                    <a:pt x="482177" y="1116662"/>
                  </a:lnTo>
                  <a:lnTo>
                    <a:pt x="481653" y="1119656"/>
                  </a:lnTo>
                  <a:lnTo>
                    <a:pt x="481094" y="1122650"/>
                  </a:lnTo>
                  <a:lnTo>
                    <a:pt x="480520" y="1125643"/>
                  </a:lnTo>
                  <a:lnTo>
                    <a:pt x="479919" y="1128637"/>
                  </a:lnTo>
                  <a:lnTo>
                    <a:pt x="479295" y="1131631"/>
                  </a:lnTo>
                  <a:lnTo>
                    <a:pt x="478652" y="1134625"/>
                  </a:lnTo>
                  <a:lnTo>
                    <a:pt x="477977" y="1137618"/>
                  </a:lnTo>
                  <a:lnTo>
                    <a:pt x="477290" y="1140612"/>
                  </a:lnTo>
                  <a:lnTo>
                    <a:pt x="476564" y="1143606"/>
                  </a:lnTo>
                  <a:lnTo>
                    <a:pt x="475829" y="1146599"/>
                  </a:lnTo>
                  <a:lnTo>
                    <a:pt x="475055" y="1149593"/>
                  </a:lnTo>
                  <a:lnTo>
                    <a:pt x="474268" y="1152587"/>
                  </a:lnTo>
                  <a:lnTo>
                    <a:pt x="473451" y="1155581"/>
                  </a:lnTo>
                  <a:lnTo>
                    <a:pt x="472611" y="1158574"/>
                  </a:lnTo>
                  <a:lnTo>
                    <a:pt x="471750" y="1161568"/>
                  </a:lnTo>
                  <a:lnTo>
                    <a:pt x="470858" y="1164562"/>
                  </a:lnTo>
                  <a:lnTo>
                    <a:pt x="469952" y="1167556"/>
                  </a:lnTo>
                  <a:lnTo>
                    <a:pt x="469007" y="1170549"/>
                  </a:lnTo>
                  <a:lnTo>
                    <a:pt x="468054" y="1173543"/>
                  </a:lnTo>
                  <a:lnTo>
                    <a:pt x="467060" y="1176537"/>
                  </a:lnTo>
                  <a:lnTo>
                    <a:pt x="466055" y="1179531"/>
                  </a:lnTo>
                  <a:lnTo>
                    <a:pt x="465017" y="1182524"/>
                  </a:lnTo>
                  <a:lnTo>
                    <a:pt x="463959" y="1185518"/>
                  </a:lnTo>
                  <a:lnTo>
                    <a:pt x="462878" y="1188512"/>
                  </a:lnTo>
                  <a:lnTo>
                    <a:pt x="461769" y="1191505"/>
                  </a:lnTo>
                  <a:lnTo>
                    <a:pt x="460645" y="1194499"/>
                  </a:lnTo>
                  <a:lnTo>
                    <a:pt x="459484" y="1197493"/>
                  </a:lnTo>
                  <a:lnTo>
                    <a:pt x="458315" y="1200487"/>
                  </a:lnTo>
                  <a:lnTo>
                    <a:pt x="457106" y="1203480"/>
                  </a:lnTo>
                  <a:lnTo>
                    <a:pt x="455887" y="1206474"/>
                  </a:lnTo>
                  <a:lnTo>
                    <a:pt x="454637" y="1209468"/>
                  </a:lnTo>
                  <a:lnTo>
                    <a:pt x="453369" y="1212462"/>
                  </a:lnTo>
                  <a:lnTo>
                    <a:pt x="452078" y="1215455"/>
                  </a:lnTo>
                  <a:lnTo>
                    <a:pt x="450762" y="1218449"/>
                  </a:lnTo>
                  <a:lnTo>
                    <a:pt x="449431" y="1221443"/>
                  </a:lnTo>
                  <a:lnTo>
                    <a:pt x="448067" y="1224437"/>
                  </a:lnTo>
                  <a:lnTo>
                    <a:pt x="446697" y="1227430"/>
                  </a:lnTo>
                  <a:lnTo>
                    <a:pt x="445289" y="1230424"/>
                  </a:lnTo>
                  <a:lnTo>
                    <a:pt x="443873" y="1233418"/>
                  </a:lnTo>
                  <a:lnTo>
                    <a:pt x="442428" y="1236411"/>
                  </a:lnTo>
                  <a:lnTo>
                    <a:pt x="440969" y="1239405"/>
                  </a:lnTo>
                  <a:lnTo>
                    <a:pt x="439488" y="1242399"/>
                  </a:lnTo>
                  <a:lnTo>
                    <a:pt x="437987" y="1245393"/>
                  </a:lnTo>
                  <a:lnTo>
                    <a:pt x="436472" y="1248386"/>
                  </a:lnTo>
                  <a:lnTo>
                    <a:pt x="434931" y="1251380"/>
                  </a:lnTo>
                  <a:lnTo>
                    <a:pt x="433383" y="1254374"/>
                  </a:lnTo>
                  <a:lnTo>
                    <a:pt x="431803" y="1257368"/>
                  </a:lnTo>
                  <a:lnTo>
                    <a:pt x="430218" y="1260361"/>
                  </a:lnTo>
                  <a:lnTo>
                    <a:pt x="428608" y="1263355"/>
                  </a:lnTo>
                  <a:lnTo>
                    <a:pt x="426987" y="1266349"/>
                  </a:lnTo>
                  <a:lnTo>
                    <a:pt x="425348" y="1269343"/>
                  </a:lnTo>
                  <a:lnTo>
                    <a:pt x="423694" y="1272336"/>
                  </a:lnTo>
                  <a:lnTo>
                    <a:pt x="422028" y="1275330"/>
                  </a:lnTo>
                  <a:lnTo>
                    <a:pt x="420343" y="1278324"/>
                  </a:lnTo>
                  <a:lnTo>
                    <a:pt x="418651" y="1281317"/>
                  </a:lnTo>
                  <a:lnTo>
                    <a:pt x="416937" y="1284311"/>
                  </a:lnTo>
                  <a:lnTo>
                    <a:pt x="415219" y="1287305"/>
                  </a:lnTo>
                  <a:lnTo>
                    <a:pt x="413482" y="1290299"/>
                  </a:lnTo>
                  <a:lnTo>
                    <a:pt x="411738" y="1293292"/>
                  </a:lnTo>
                  <a:lnTo>
                    <a:pt x="409980" y="1296286"/>
                  </a:lnTo>
                  <a:lnTo>
                    <a:pt x="408213" y="1299280"/>
                  </a:lnTo>
                  <a:lnTo>
                    <a:pt x="406438" y="1302274"/>
                  </a:lnTo>
                  <a:lnTo>
                    <a:pt x="404650" y="1305267"/>
                  </a:lnTo>
                  <a:lnTo>
                    <a:pt x="402858" y="1308261"/>
                  </a:lnTo>
                  <a:lnTo>
                    <a:pt x="401053" y="1311255"/>
                  </a:lnTo>
                  <a:lnTo>
                    <a:pt x="399245" y="1314249"/>
                  </a:lnTo>
                  <a:lnTo>
                    <a:pt x="397426" y="1317242"/>
                  </a:lnTo>
                  <a:lnTo>
                    <a:pt x="395603" y="1320236"/>
                  </a:lnTo>
                  <a:lnTo>
                    <a:pt x="393774" y="1323230"/>
                  </a:lnTo>
                  <a:lnTo>
                    <a:pt x="391940" y="1326223"/>
                  </a:lnTo>
                  <a:lnTo>
                    <a:pt x="390101" y="1329217"/>
                  </a:lnTo>
                  <a:lnTo>
                    <a:pt x="388258" y="1332211"/>
                  </a:lnTo>
                  <a:lnTo>
                    <a:pt x="386413" y="1335205"/>
                  </a:lnTo>
                  <a:lnTo>
                    <a:pt x="384564" y="1338198"/>
                  </a:lnTo>
                  <a:lnTo>
                    <a:pt x="382714" y="1341192"/>
                  </a:lnTo>
                  <a:lnTo>
                    <a:pt x="380862" y="1344186"/>
                  </a:lnTo>
                  <a:lnTo>
                    <a:pt x="379010" y="1347180"/>
                  </a:lnTo>
                  <a:lnTo>
                    <a:pt x="377156" y="1350173"/>
                  </a:lnTo>
                  <a:lnTo>
                    <a:pt x="375304" y="1353167"/>
                  </a:lnTo>
                  <a:lnTo>
                    <a:pt x="373452" y="1356161"/>
                  </a:lnTo>
                  <a:lnTo>
                    <a:pt x="371602" y="1359155"/>
                  </a:lnTo>
                  <a:lnTo>
                    <a:pt x="369754" y="1362148"/>
                  </a:lnTo>
                  <a:lnTo>
                    <a:pt x="367910" y="1365142"/>
                  </a:lnTo>
                  <a:lnTo>
                    <a:pt x="366066" y="1368136"/>
                  </a:lnTo>
                  <a:lnTo>
                    <a:pt x="364230" y="1371129"/>
                  </a:lnTo>
                  <a:lnTo>
                    <a:pt x="362395" y="1374123"/>
                  </a:lnTo>
                  <a:lnTo>
                    <a:pt x="360568" y="1377117"/>
                  </a:lnTo>
                  <a:lnTo>
                    <a:pt x="358744" y="1380111"/>
                  </a:lnTo>
                  <a:lnTo>
                    <a:pt x="356927" y="1383104"/>
                  </a:lnTo>
                  <a:lnTo>
                    <a:pt x="355118" y="1386098"/>
                  </a:lnTo>
                  <a:lnTo>
                    <a:pt x="353313" y="1389092"/>
                  </a:lnTo>
                  <a:lnTo>
                    <a:pt x="351520" y="1392086"/>
                  </a:lnTo>
                  <a:lnTo>
                    <a:pt x="349730" y="1395079"/>
                  </a:lnTo>
                  <a:lnTo>
                    <a:pt x="347955" y="1398073"/>
                  </a:lnTo>
                  <a:lnTo>
                    <a:pt x="346184" y="1401067"/>
                  </a:lnTo>
                  <a:lnTo>
                    <a:pt x="344427" y="1404061"/>
                  </a:lnTo>
                  <a:lnTo>
                    <a:pt x="342677" y="1407054"/>
                  </a:lnTo>
                  <a:lnTo>
                    <a:pt x="340938" y="1410048"/>
                  </a:lnTo>
                  <a:lnTo>
                    <a:pt x="339212" y="1413042"/>
                  </a:lnTo>
                  <a:lnTo>
                    <a:pt x="337494" y="1416035"/>
                  </a:lnTo>
                  <a:lnTo>
                    <a:pt x="335793" y="1419029"/>
                  </a:lnTo>
                  <a:lnTo>
                    <a:pt x="334097" y="1422023"/>
                  </a:lnTo>
                  <a:lnTo>
                    <a:pt x="332424" y="1425017"/>
                  </a:lnTo>
                  <a:lnTo>
                    <a:pt x="330755" y="1428010"/>
                  </a:lnTo>
                  <a:lnTo>
                    <a:pt x="329107" y="1431004"/>
                  </a:lnTo>
                  <a:lnTo>
                    <a:pt x="327468" y="1433998"/>
                  </a:lnTo>
                  <a:lnTo>
                    <a:pt x="325846" y="1436992"/>
                  </a:lnTo>
                  <a:lnTo>
                    <a:pt x="324238" y="1439985"/>
                  </a:lnTo>
                  <a:lnTo>
                    <a:pt x="322643" y="1442979"/>
                  </a:lnTo>
                  <a:lnTo>
                    <a:pt x="321068" y="1445973"/>
                  </a:lnTo>
                  <a:lnTo>
                    <a:pt x="319501" y="1448967"/>
                  </a:lnTo>
                  <a:lnTo>
                    <a:pt x="317960" y="1451960"/>
                  </a:lnTo>
                  <a:lnTo>
                    <a:pt x="316426" y="1454954"/>
                  </a:lnTo>
                  <a:lnTo>
                    <a:pt x="314917" y="1457948"/>
                  </a:lnTo>
                  <a:lnTo>
                    <a:pt x="313418" y="1460941"/>
                  </a:lnTo>
                  <a:lnTo>
                    <a:pt x="311940" y="1463935"/>
                  </a:lnTo>
                  <a:lnTo>
                    <a:pt x="310478" y="1466929"/>
                  </a:lnTo>
                  <a:lnTo>
                    <a:pt x="309032" y="1469923"/>
                  </a:lnTo>
                  <a:lnTo>
                    <a:pt x="307608" y="1472916"/>
                  </a:lnTo>
                  <a:lnTo>
                    <a:pt x="306194" y="1475910"/>
                  </a:lnTo>
                  <a:lnTo>
                    <a:pt x="304809" y="1478904"/>
                  </a:lnTo>
                  <a:lnTo>
                    <a:pt x="303431" y="1481898"/>
                  </a:lnTo>
                  <a:lnTo>
                    <a:pt x="302082" y="1484891"/>
                  </a:lnTo>
                  <a:lnTo>
                    <a:pt x="300744" y="1487885"/>
                  </a:lnTo>
                  <a:lnTo>
                    <a:pt x="299429" y="1490879"/>
                  </a:lnTo>
                  <a:lnTo>
                    <a:pt x="298131" y="1493873"/>
                  </a:lnTo>
                  <a:lnTo>
                    <a:pt x="296850" y="1496866"/>
                  </a:lnTo>
                  <a:lnTo>
                    <a:pt x="295593" y="1499860"/>
                  </a:lnTo>
                  <a:lnTo>
                    <a:pt x="294347" y="1502854"/>
                  </a:lnTo>
                  <a:lnTo>
                    <a:pt x="293130" y="1505847"/>
                  </a:lnTo>
                  <a:lnTo>
                    <a:pt x="291921" y="1508841"/>
                  </a:lnTo>
                  <a:lnTo>
                    <a:pt x="290744" y="1511835"/>
                  </a:lnTo>
                  <a:lnTo>
                    <a:pt x="289576" y="1514829"/>
                  </a:lnTo>
                  <a:lnTo>
                    <a:pt x="288434" y="1517822"/>
                  </a:lnTo>
                  <a:lnTo>
                    <a:pt x="287307" y="1520816"/>
                  </a:lnTo>
                  <a:lnTo>
                    <a:pt x="286200" y="1523810"/>
                  </a:lnTo>
                  <a:lnTo>
                    <a:pt x="285115" y="1526804"/>
                  </a:lnTo>
                  <a:lnTo>
                    <a:pt x="284042" y="152979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86431" y="4190772"/>
              <a:ext cx="148474" cy="0"/>
            </a:xfrm>
            <a:custGeom>
              <a:avLst/>
              <a:pathLst>
                <a:path w="148474" h="0">
                  <a:moveTo>
                    <a:pt x="0" y="0"/>
                  </a:moveTo>
                  <a:lnTo>
                    <a:pt x="14847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659362" y="4191063"/>
              <a:ext cx="488772" cy="1439632"/>
            </a:xfrm>
            <a:custGeom>
              <a:avLst/>
              <a:pathLst>
                <a:path w="488772" h="1439632">
                  <a:moveTo>
                    <a:pt x="166600" y="1439632"/>
                  </a:moveTo>
                  <a:lnTo>
                    <a:pt x="165226" y="1436815"/>
                  </a:lnTo>
                  <a:lnTo>
                    <a:pt x="163841" y="1433997"/>
                  </a:lnTo>
                  <a:lnTo>
                    <a:pt x="162444" y="1431180"/>
                  </a:lnTo>
                  <a:lnTo>
                    <a:pt x="161036" y="1428363"/>
                  </a:lnTo>
                  <a:lnTo>
                    <a:pt x="159617" y="1425546"/>
                  </a:lnTo>
                  <a:lnTo>
                    <a:pt x="158187" y="1422728"/>
                  </a:lnTo>
                  <a:lnTo>
                    <a:pt x="156747" y="1419911"/>
                  </a:lnTo>
                  <a:lnTo>
                    <a:pt x="155297" y="1417094"/>
                  </a:lnTo>
                  <a:lnTo>
                    <a:pt x="153836" y="1414276"/>
                  </a:lnTo>
                  <a:lnTo>
                    <a:pt x="152366" y="1411459"/>
                  </a:lnTo>
                  <a:lnTo>
                    <a:pt x="150885" y="1408642"/>
                  </a:lnTo>
                  <a:lnTo>
                    <a:pt x="149397" y="1405825"/>
                  </a:lnTo>
                  <a:lnTo>
                    <a:pt x="147898" y="1403007"/>
                  </a:lnTo>
                  <a:lnTo>
                    <a:pt x="146392" y="1400190"/>
                  </a:lnTo>
                  <a:lnTo>
                    <a:pt x="144875" y="1397373"/>
                  </a:lnTo>
                  <a:lnTo>
                    <a:pt x="143353" y="1394555"/>
                  </a:lnTo>
                  <a:lnTo>
                    <a:pt x="141820" y="1391738"/>
                  </a:lnTo>
                  <a:lnTo>
                    <a:pt x="140282" y="1388921"/>
                  </a:lnTo>
                  <a:lnTo>
                    <a:pt x="138733" y="1386104"/>
                  </a:lnTo>
                  <a:lnTo>
                    <a:pt x="137181" y="1383286"/>
                  </a:lnTo>
                  <a:lnTo>
                    <a:pt x="135619" y="1380469"/>
                  </a:lnTo>
                  <a:lnTo>
                    <a:pt x="134053" y="1377652"/>
                  </a:lnTo>
                  <a:lnTo>
                    <a:pt x="132478" y="1374834"/>
                  </a:lnTo>
                  <a:lnTo>
                    <a:pt x="130901" y="1372017"/>
                  </a:lnTo>
                  <a:lnTo>
                    <a:pt x="129314" y="1369200"/>
                  </a:lnTo>
                  <a:lnTo>
                    <a:pt x="127726" y="1366383"/>
                  </a:lnTo>
                  <a:lnTo>
                    <a:pt x="126129" y="1363565"/>
                  </a:lnTo>
                  <a:lnTo>
                    <a:pt x="124532" y="1360748"/>
                  </a:lnTo>
                  <a:lnTo>
                    <a:pt x="122927" y="1357931"/>
                  </a:lnTo>
                  <a:lnTo>
                    <a:pt x="121321" y="1355113"/>
                  </a:lnTo>
                  <a:lnTo>
                    <a:pt x="119708" y="1352296"/>
                  </a:lnTo>
                  <a:lnTo>
                    <a:pt x="118095" y="1349479"/>
                  </a:lnTo>
                  <a:lnTo>
                    <a:pt x="116477" y="1346662"/>
                  </a:lnTo>
                  <a:lnTo>
                    <a:pt x="114858" y="1343844"/>
                  </a:lnTo>
                  <a:lnTo>
                    <a:pt x="113236" y="1341027"/>
                  </a:lnTo>
                  <a:lnTo>
                    <a:pt x="111613" y="1338210"/>
                  </a:lnTo>
                  <a:lnTo>
                    <a:pt x="109988" y="1335392"/>
                  </a:lnTo>
                  <a:lnTo>
                    <a:pt x="108362" y="1332575"/>
                  </a:lnTo>
                  <a:lnTo>
                    <a:pt x="106736" y="1329758"/>
                  </a:lnTo>
                  <a:lnTo>
                    <a:pt x="105109" y="1326941"/>
                  </a:lnTo>
                  <a:lnTo>
                    <a:pt x="103482" y="1324123"/>
                  </a:lnTo>
                  <a:lnTo>
                    <a:pt x="101856" y="1321306"/>
                  </a:lnTo>
                  <a:lnTo>
                    <a:pt x="100231" y="1318489"/>
                  </a:lnTo>
                  <a:lnTo>
                    <a:pt x="98607" y="1315671"/>
                  </a:lnTo>
                  <a:lnTo>
                    <a:pt x="96985" y="1312854"/>
                  </a:lnTo>
                  <a:lnTo>
                    <a:pt x="95363" y="1310037"/>
                  </a:lnTo>
                  <a:lnTo>
                    <a:pt x="93746" y="1307220"/>
                  </a:lnTo>
                  <a:lnTo>
                    <a:pt x="92130" y="1304402"/>
                  </a:lnTo>
                  <a:lnTo>
                    <a:pt x="90519" y="1301585"/>
                  </a:lnTo>
                  <a:lnTo>
                    <a:pt x="88909" y="1298768"/>
                  </a:lnTo>
                  <a:lnTo>
                    <a:pt x="87305" y="1295950"/>
                  </a:lnTo>
                  <a:lnTo>
                    <a:pt x="85704" y="1293133"/>
                  </a:lnTo>
                  <a:lnTo>
                    <a:pt x="84109" y="1290316"/>
                  </a:lnTo>
                  <a:lnTo>
                    <a:pt x="82517" y="1287499"/>
                  </a:lnTo>
                  <a:lnTo>
                    <a:pt x="80933" y="1284681"/>
                  </a:lnTo>
                  <a:lnTo>
                    <a:pt x="79353" y="1281864"/>
                  </a:lnTo>
                  <a:lnTo>
                    <a:pt x="77781" y="1279047"/>
                  </a:lnTo>
                  <a:lnTo>
                    <a:pt x="76213" y="1276229"/>
                  </a:lnTo>
                  <a:lnTo>
                    <a:pt x="74655" y="1273412"/>
                  </a:lnTo>
                  <a:lnTo>
                    <a:pt x="73102" y="1270595"/>
                  </a:lnTo>
                  <a:lnTo>
                    <a:pt x="71559" y="1267778"/>
                  </a:lnTo>
                  <a:lnTo>
                    <a:pt x="70022" y="1264960"/>
                  </a:lnTo>
                  <a:lnTo>
                    <a:pt x="68495" y="1262143"/>
                  </a:lnTo>
                  <a:lnTo>
                    <a:pt x="66976" y="1259326"/>
                  </a:lnTo>
                  <a:lnTo>
                    <a:pt x="65467" y="1256508"/>
                  </a:lnTo>
                  <a:lnTo>
                    <a:pt x="63967" y="1253691"/>
                  </a:lnTo>
                  <a:lnTo>
                    <a:pt x="62478" y="1250874"/>
                  </a:lnTo>
                  <a:lnTo>
                    <a:pt x="60999" y="1248057"/>
                  </a:lnTo>
                  <a:lnTo>
                    <a:pt x="59530" y="1245239"/>
                  </a:lnTo>
                  <a:lnTo>
                    <a:pt x="58074" y="1242422"/>
                  </a:lnTo>
                  <a:lnTo>
                    <a:pt x="56628" y="1239605"/>
                  </a:lnTo>
                  <a:lnTo>
                    <a:pt x="55195" y="1236787"/>
                  </a:lnTo>
                  <a:lnTo>
                    <a:pt x="53772" y="1233970"/>
                  </a:lnTo>
                  <a:lnTo>
                    <a:pt x="52365" y="1231153"/>
                  </a:lnTo>
                  <a:lnTo>
                    <a:pt x="50967" y="1228336"/>
                  </a:lnTo>
                  <a:lnTo>
                    <a:pt x="49587" y="1225518"/>
                  </a:lnTo>
                  <a:lnTo>
                    <a:pt x="48216" y="1222701"/>
                  </a:lnTo>
                  <a:lnTo>
                    <a:pt x="46863" y="1219884"/>
                  </a:lnTo>
                  <a:lnTo>
                    <a:pt x="45520" y="1217066"/>
                  </a:lnTo>
                  <a:lnTo>
                    <a:pt x="44197" y="1214249"/>
                  </a:lnTo>
                  <a:lnTo>
                    <a:pt x="42882" y="1211432"/>
                  </a:lnTo>
                  <a:lnTo>
                    <a:pt x="41590" y="1208615"/>
                  </a:lnTo>
                  <a:lnTo>
                    <a:pt x="40306" y="1205797"/>
                  </a:lnTo>
                  <a:lnTo>
                    <a:pt x="39046" y="1202980"/>
                  </a:lnTo>
                  <a:lnTo>
                    <a:pt x="37794" y="1200163"/>
                  </a:lnTo>
                  <a:lnTo>
                    <a:pt x="36567" y="1197345"/>
                  </a:lnTo>
                  <a:lnTo>
                    <a:pt x="35347" y="1194528"/>
                  </a:lnTo>
                  <a:lnTo>
                    <a:pt x="34155" y="1191711"/>
                  </a:lnTo>
                  <a:lnTo>
                    <a:pt x="32969" y="1188894"/>
                  </a:lnTo>
                  <a:lnTo>
                    <a:pt x="31813" y="1186076"/>
                  </a:lnTo>
                  <a:lnTo>
                    <a:pt x="30662" y="1183259"/>
                  </a:lnTo>
                  <a:lnTo>
                    <a:pt x="29543" y="1180442"/>
                  </a:lnTo>
                  <a:lnTo>
                    <a:pt x="28427" y="1177624"/>
                  </a:lnTo>
                  <a:lnTo>
                    <a:pt x="27346" y="1174807"/>
                  </a:lnTo>
                  <a:lnTo>
                    <a:pt x="26267" y="1171990"/>
                  </a:lnTo>
                  <a:lnTo>
                    <a:pt x="25225" y="1169173"/>
                  </a:lnTo>
                  <a:lnTo>
                    <a:pt x="24184" y="1166355"/>
                  </a:lnTo>
                  <a:lnTo>
                    <a:pt x="23182" y="1163538"/>
                  </a:lnTo>
                  <a:lnTo>
                    <a:pt x="22180" y="1160721"/>
                  </a:lnTo>
                  <a:lnTo>
                    <a:pt x="21218" y="1157903"/>
                  </a:lnTo>
                  <a:lnTo>
                    <a:pt x="20257" y="1155086"/>
                  </a:lnTo>
                  <a:lnTo>
                    <a:pt x="19335" y="1152269"/>
                  </a:lnTo>
                  <a:lnTo>
                    <a:pt x="18416" y="1149452"/>
                  </a:lnTo>
                  <a:lnTo>
                    <a:pt x="17535" y="1146634"/>
                  </a:lnTo>
                  <a:lnTo>
                    <a:pt x="16659" y="1143817"/>
                  </a:lnTo>
                  <a:lnTo>
                    <a:pt x="15819" y="1141000"/>
                  </a:lnTo>
                  <a:lnTo>
                    <a:pt x="14986" y="1138183"/>
                  </a:lnTo>
                  <a:lnTo>
                    <a:pt x="14188" y="1135365"/>
                  </a:lnTo>
                  <a:lnTo>
                    <a:pt x="13398" y="1132548"/>
                  </a:lnTo>
                  <a:lnTo>
                    <a:pt x="12644" y="1129731"/>
                  </a:lnTo>
                  <a:lnTo>
                    <a:pt x="11898" y="1126913"/>
                  </a:lnTo>
                  <a:lnTo>
                    <a:pt x="11187" y="1124096"/>
                  </a:lnTo>
                  <a:lnTo>
                    <a:pt x="10486" y="1121279"/>
                  </a:lnTo>
                  <a:lnTo>
                    <a:pt x="9818" y="1118462"/>
                  </a:lnTo>
                  <a:lnTo>
                    <a:pt x="9162" y="1115644"/>
                  </a:lnTo>
                  <a:lnTo>
                    <a:pt x="8538" y="1112827"/>
                  </a:lnTo>
                  <a:lnTo>
                    <a:pt x="7927" y="1110010"/>
                  </a:lnTo>
                  <a:lnTo>
                    <a:pt x="7347" y="1107192"/>
                  </a:lnTo>
                  <a:lnTo>
                    <a:pt x="6782" y="1104375"/>
                  </a:lnTo>
                  <a:lnTo>
                    <a:pt x="6247" y="1101558"/>
                  </a:lnTo>
                  <a:lnTo>
                    <a:pt x="5728" y="1098741"/>
                  </a:lnTo>
                  <a:lnTo>
                    <a:pt x="5237" y="1095923"/>
                  </a:lnTo>
                  <a:lnTo>
                    <a:pt x="4763" y="1093106"/>
                  </a:lnTo>
                  <a:lnTo>
                    <a:pt x="4316" y="1090289"/>
                  </a:lnTo>
                  <a:lnTo>
                    <a:pt x="3889" y="1087471"/>
                  </a:lnTo>
                  <a:lnTo>
                    <a:pt x="3487" y="1084654"/>
                  </a:lnTo>
                  <a:lnTo>
                    <a:pt x="3105" y="1081837"/>
                  </a:lnTo>
                  <a:lnTo>
                    <a:pt x="2747" y="1079020"/>
                  </a:lnTo>
                  <a:lnTo>
                    <a:pt x="2411" y="1076202"/>
                  </a:lnTo>
                  <a:lnTo>
                    <a:pt x="2097" y="1073385"/>
                  </a:lnTo>
                  <a:lnTo>
                    <a:pt x="1806" y="1070568"/>
                  </a:lnTo>
                  <a:lnTo>
                    <a:pt x="1536" y="1067750"/>
                  </a:lnTo>
                  <a:lnTo>
                    <a:pt x="1290" y="1064933"/>
                  </a:lnTo>
                  <a:lnTo>
                    <a:pt x="1064" y="1062116"/>
                  </a:lnTo>
                  <a:lnTo>
                    <a:pt x="863" y="1059299"/>
                  </a:lnTo>
                  <a:lnTo>
                    <a:pt x="679" y="1056481"/>
                  </a:lnTo>
                  <a:lnTo>
                    <a:pt x="522" y="1053664"/>
                  </a:lnTo>
                  <a:lnTo>
                    <a:pt x="382" y="1050847"/>
                  </a:lnTo>
                  <a:lnTo>
                    <a:pt x="269" y="1048029"/>
                  </a:lnTo>
                  <a:lnTo>
                    <a:pt x="170" y="1045212"/>
                  </a:lnTo>
                  <a:lnTo>
                    <a:pt x="100" y="1042395"/>
                  </a:lnTo>
                  <a:lnTo>
                    <a:pt x="43" y="1039578"/>
                  </a:lnTo>
                  <a:lnTo>
                    <a:pt x="15" y="1036760"/>
                  </a:lnTo>
                  <a:lnTo>
                    <a:pt x="0" y="1033943"/>
                  </a:lnTo>
                  <a:lnTo>
                    <a:pt x="13" y="1031126"/>
                  </a:lnTo>
                  <a:lnTo>
                    <a:pt x="38" y="1028308"/>
                  </a:lnTo>
                  <a:lnTo>
                    <a:pt x="92" y="1025491"/>
                  </a:lnTo>
                  <a:lnTo>
                    <a:pt x="156" y="1022674"/>
                  </a:lnTo>
                  <a:lnTo>
                    <a:pt x="250" y="1019857"/>
                  </a:lnTo>
                  <a:lnTo>
                    <a:pt x="352" y="1017039"/>
                  </a:lnTo>
                  <a:lnTo>
                    <a:pt x="486" y="1014222"/>
                  </a:lnTo>
                  <a:lnTo>
                    <a:pt x="626" y="1011405"/>
                  </a:lnTo>
                  <a:lnTo>
                    <a:pt x="797" y="1008587"/>
                  </a:lnTo>
                  <a:lnTo>
                    <a:pt x="973" y="1005770"/>
                  </a:lnTo>
                  <a:lnTo>
                    <a:pt x="1182" y="1002953"/>
                  </a:lnTo>
                  <a:lnTo>
                    <a:pt x="1394" y="1000136"/>
                  </a:lnTo>
                  <a:lnTo>
                    <a:pt x="1638" y="997318"/>
                  </a:lnTo>
                  <a:lnTo>
                    <a:pt x="1884" y="994501"/>
                  </a:lnTo>
                  <a:lnTo>
                    <a:pt x="2163" y="991684"/>
                  </a:lnTo>
                  <a:lnTo>
                    <a:pt x="2443" y="988866"/>
                  </a:lnTo>
                  <a:lnTo>
                    <a:pt x="2755" y="986049"/>
                  </a:lnTo>
                  <a:lnTo>
                    <a:pt x="3068" y="983232"/>
                  </a:lnTo>
                  <a:lnTo>
                    <a:pt x="3412" y="980415"/>
                  </a:lnTo>
                  <a:lnTo>
                    <a:pt x="3757" y="977597"/>
                  </a:lnTo>
                  <a:lnTo>
                    <a:pt x="4131" y="974780"/>
                  </a:lnTo>
                  <a:lnTo>
                    <a:pt x="4507" y="971963"/>
                  </a:lnTo>
                  <a:lnTo>
                    <a:pt x="4909" y="969145"/>
                  </a:lnTo>
                  <a:lnTo>
                    <a:pt x="5314" y="966328"/>
                  </a:lnTo>
                  <a:lnTo>
                    <a:pt x="5744" y="963511"/>
                  </a:lnTo>
                  <a:lnTo>
                    <a:pt x="6178" y="960694"/>
                  </a:lnTo>
                  <a:lnTo>
                    <a:pt x="6633" y="957876"/>
                  </a:lnTo>
                  <a:lnTo>
                    <a:pt x="7094" y="955059"/>
                  </a:lnTo>
                  <a:lnTo>
                    <a:pt x="7574" y="952242"/>
                  </a:lnTo>
                  <a:lnTo>
                    <a:pt x="8060" y="949424"/>
                  </a:lnTo>
                  <a:lnTo>
                    <a:pt x="8564" y="946607"/>
                  </a:lnTo>
                  <a:lnTo>
                    <a:pt x="9074" y="943790"/>
                  </a:lnTo>
                  <a:lnTo>
                    <a:pt x="9600" y="940973"/>
                  </a:lnTo>
                  <a:lnTo>
                    <a:pt x="10132" y="938155"/>
                  </a:lnTo>
                  <a:lnTo>
                    <a:pt x="10679" y="935338"/>
                  </a:lnTo>
                  <a:lnTo>
                    <a:pt x="11232" y="932521"/>
                  </a:lnTo>
                  <a:lnTo>
                    <a:pt x="11799" y="929703"/>
                  </a:lnTo>
                  <a:lnTo>
                    <a:pt x="12372" y="926886"/>
                  </a:lnTo>
                  <a:lnTo>
                    <a:pt x="12956" y="924069"/>
                  </a:lnTo>
                  <a:lnTo>
                    <a:pt x="13547" y="921252"/>
                  </a:lnTo>
                  <a:lnTo>
                    <a:pt x="14149" y="918434"/>
                  </a:lnTo>
                  <a:lnTo>
                    <a:pt x="14757" y="915617"/>
                  </a:lnTo>
                  <a:lnTo>
                    <a:pt x="15374" y="912800"/>
                  </a:lnTo>
                  <a:lnTo>
                    <a:pt x="15997" y="909982"/>
                  </a:lnTo>
                  <a:lnTo>
                    <a:pt x="16628" y="907165"/>
                  </a:lnTo>
                  <a:lnTo>
                    <a:pt x="17266" y="904348"/>
                  </a:lnTo>
                  <a:lnTo>
                    <a:pt x="17910" y="901531"/>
                  </a:lnTo>
                  <a:lnTo>
                    <a:pt x="18560" y="898713"/>
                  </a:lnTo>
                  <a:lnTo>
                    <a:pt x="19216" y="895896"/>
                  </a:lnTo>
                  <a:lnTo>
                    <a:pt x="19877" y="893079"/>
                  </a:lnTo>
                  <a:lnTo>
                    <a:pt x="20543" y="890261"/>
                  </a:lnTo>
                  <a:lnTo>
                    <a:pt x="21215" y="887444"/>
                  </a:lnTo>
                  <a:lnTo>
                    <a:pt x="21890" y="884627"/>
                  </a:lnTo>
                  <a:lnTo>
                    <a:pt x="22570" y="881810"/>
                  </a:lnTo>
                  <a:lnTo>
                    <a:pt x="23254" y="878992"/>
                  </a:lnTo>
                  <a:lnTo>
                    <a:pt x="23942" y="876175"/>
                  </a:lnTo>
                  <a:lnTo>
                    <a:pt x="24632" y="873358"/>
                  </a:lnTo>
                  <a:lnTo>
                    <a:pt x="25326" y="870540"/>
                  </a:lnTo>
                  <a:lnTo>
                    <a:pt x="26022" y="867723"/>
                  </a:lnTo>
                  <a:lnTo>
                    <a:pt x="26721" y="864906"/>
                  </a:lnTo>
                  <a:lnTo>
                    <a:pt x="27422" y="862089"/>
                  </a:lnTo>
                  <a:lnTo>
                    <a:pt x="28126" y="859271"/>
                  </a:lnTo>
                  <a:lnTo>
                    <a:pt x="28830" y="856454"/>
                  </a:lnTo>
                  <a:lnTo>
                    <a:pt x="29537" y="853637"/>
                  </a:lnTo>
                  <a:lnTo>
                    <a:pt x="30244" y="850819"/>
                  </a:lnTo>
                  <a:lnTo>
                    <a:pt x="30953" y="848002"/>
                  </a:lnTo>
                  <a:lnTo>
                    <a:pt x="31661" y="845185"/>
                  </a:lnTo>
                  <a:lnTo>
                    <a:pt x="32371" y="842368"/>
                  </a:lnTo>
                  <a:lnTo>
                    <a:pt x="33081" y="839550"/>
                  </a:lnTo>
                  <a:lnTo>
                    <a:pt x="33791" y="836733"/>
                  </a:lnTo>
                  <a:lnTo>
                    <a:pt x="34501" y="833916"/>
                  </a:lnTo>
                  <a:lnTo>
                    <a:pt x="35210" y="831098"/>
                  </a:lnTo>
                  <a:lnTo>
                    <a:pt x="35920" y="828281"/>
                  </a:lnTo>
                  <a:lnTo>
                    <a:pt x="36628" y="825464"/>
                  </a:lnTo>
                  <a:lnTo>
                    <a:pt x="37335" y="822647"/>
                  </a:lnTo>
                  <a:lnTo>
                    <a:pt x="38041" y="819829"/>
                  </a:lnTo>
                  <a:lnTo>
                    <a:pt x="38747" y="817012"/>
                  </a:lnTo>
                  <a:lnTo>
                    <a:pt x="39450" y="814195"/>
                  </a:lnTo>
                  <a:lnTo>
                    <a:pt x="40153" y="811377"/>
                  </a:lnTo>
                  <a:lnTo>
                    <a:pt x="40853" y="808560"/>
                  </a:lnTo>
                  <a:lnTo>
                    <a:pt x="41553" y="805743"/>
                  </a:lnTo>
                  <a:lnTo>
                    <a:pt x="42249" y="802926"/>
                  </a:lnTo>
                  <a:lnTo>
                    <a:pt x="42944" y="800108"/>
                  </a:lnTo>
                  <a:lnTo>
                    <a:pt x="43636" y="797291"/>
                  </a:lnTo>
                  <a:lnTo>
                    <a:pt x="44328" y="794474"/>
                  </a:lnTo>
                  <a:lnTo>
                    <a:pt x="45015" y="791656"/>
                  </a:lnTo>
                  <a:lnTo>
                    <a:pt x="45701" y="788839"/>
                  </a:lnTo>
                  <a:lnTo>
                    <a:pt x="46383" y="786022"/>
                  </a:lnTo>
                  <a:lnTo>
                    <a:pt x="47065" y="783205"/>
                  </a:lnTo>
                  <a:lnTo>
                    <a:pt x="47742" y="780387"/>
                  </a:lnTo>
                  <a:lnTo>
                    <a:pt x="48417" y="777570"/>
                  </a:lnTo>
                  <a:lnTo>
                    <a:pt x="49089" y="774753"/>
                  </a:lnTo>
                  <a:lnTo>
                    <a:pt x="49759" y="771935"/>
                  </a:lnTo>
                  <a:lnTo>
                    <a:pt x="50424" y="769118"/>
                  </a:lnTo>
                  <a:lnTo>
                    <a:pt x="51089" y="766301"/>
                  </a:lnTo>
                  <a:lnTo>
                    <a:pt x="51748" y="763484"/>
                  </a:lnTo>
                  <a:lnTo>
                    <a:pt x="52406" y="760666"/>
                  </a:lnTo>
                  <a:lnTo>
                    <a:pt x="53060" y="757849"/>
                  </a:lnTo>
                  <a:lnTo>
                    <a:pt x="53712" y="755032"/>
                  </a:lnTo>
                  <a:lnTo>
                    <a:pt x="54360" y="752215"/>
                  </a:lnTo>
                  <a:lnTo>
                    <a:pt x="55005" y="749397"/>
                  </a:lnTo>
                  <a:lnTo>
                    <a:pt x="55647" y="746580"/>
                  </a:lnTo>
                  <a:lnTo>
                    <a:pt x="56286" y="743763"/>
                  </a:lnTo>
                  <a:lnTo>
                    <a:pt x="56922" y="740945"/>
                  </a:lnTo>
                  <a:lnTo>
                    <a:pt x="57555" y="738128"/>
                  </a:lnTo>
                  <a:lnTo>
                    <a:pt x="58184" y="735311"/>
                  </a:lnTo>
                  <a:lnTo>
                    <a:pt x="58812" y="732494"/>
                  </a:lnTo>
                  <a:lnTo>
                    <a:pt x="59435" y="729676"/>
                  </a:lnTo>
                  <a:lnTo>
                    <a:pt x="60056" y="726859"/>
                  </a:lnTo>
                  <a:lnTo>
                    <a:pt x="60674" y="724042"/>
                  </a:lnTo>
                  <a:lnTo>
                    <a:pt x="61289" y="721224"/>
                  </a:lnTo>
                  <a:lnTo>
                    <a:pt x="61901" y="718407"/>
                  </a:lnTo>
                  <a:lnTo>
                    <a:pt x="62511" y="715590"/>
                  </a:lnTo>
                  <a:lnTo>
                    <a:pt x="63118" y="712773"/>
                  </a:lnTo>
                  <a:lnTo>
                    <a:pt x="63722" y="709955"/>
                  </a:lnTo>
                  <a:lnTo>
                    <a:pt x="64323" y="707138"/>
                  </a:lnTo>
                  <a:lnTo>
                    <a:pt x="64922" y="704321"/>
                  </a:lnTo>
                  <a:lnTo>
                    <a:pt x="65519" y="701503"/>
                  </a:lnTo>
                  <a:lnTo>
                    <a:pt x="66112" y="698686"/>
                  </a:lnTo>
                  <a:lnTo>
                    <a:pt x="66704" y="695869"/>
                  </a:lnTo>
                  <a:lnTo>
                    <a:pt x="67293" y="693052"/>
                  </a:lnTo>
                  <a:lnTo>
                    <a:pt x="67880" y="690234"/>
                  </a:lnTo>
                  <a:lnTo>
                    <a:pt x="68465" y="687417"/>
                  </a:lnTo>
                  <a:lnTo>
                    <a:pt x="69048" y="684600"/>
                  </a:lnTo>
                  <a:lnTo>
                    <a:pt x="69629" y="681782"/>
                  </a:lnTo>
                  <a:lnTo>
                    <a:pt x="70208" y="678965"/>
                  </a:lnTo>
                  <a:lnTo>
                    <a:pt x="70784" y="676148"/>
                  </a:lnTo>
                  <a:lnTo>
                    <a:pt x="71360" y="673331"/>
                  </a:lnTo>
                  <a:lnTo>
                    <a:pt x="71933" y="670513"/>
                  </a:lnTo>
                  <a:lnTo>
                    <a:pt x="72506" y="667696"/>
                  </a:lnTo>
                  <a:lnTo>
                    <a:pt x="73076" y="664879"/>
                  </a:lnTo>
                  <a:lnTo>
                    <a:pt x="73645" y="662061"/>
                  </a:lnTo>
                  <a:lnTo>
                    <a:pt x="74212" y="659244"/>
                  </a:lnTo>
                  <a:lnTo>
                    <a:pt x="74779" y="656427"/>
                  </a:lnTo>
                  <a:lnTo>
                    <a:pt x="75344" y="653610"/>
                  </a:lnTo>
                  <a:lnTo>
                    <a:pt x="75908" y="650792"/>
                  </a:lnTo>
                  <a:lnTo>
                    <a:pt x="76471" y="647975"/>
                  </a:lnTo>
                  <a:lnTo>
                    <a:pt x="77033" y="645158"/>
                  </a:lnTo>
                  <a:lnTo>
                    <a:pt x="77594" y="642340"/>
                  </a:lnTo>
                  <a:lnTo>
                    <a:pt x="78155" y="639523"/>
                  </a:lnTo>
                  <a:lnTo>
                    <a:pt x="78714" y="636706"/>
                  </a:lnTo>
                  <a:lnTo>
                    <a:pt x="79273" y="633889"/>
                  </a:lnTo>
                  <a:lnTo>
                    <a:pt x="79831" y="631071"/>
                  </a:lnTo>
                  <a:lnTo>
                    <a:pt x="80389" y="628254"/>
                  </a:lnTo>
                  <a:lnTo>
                    <a:pt x="80947" y="625437"/>
                  </a:lnTo>
                  <a:lnTo>
                    <a:pt x="81504" y="622619"/>
                  </a:lnTo>
                  <a:lnTo>
                    <a:pt x="82061" y="619802"/>
                  </a:lnTo>
                  <a:lnTo>
                    <a:pt x="82618" y="616985"/>
                  </a:lnTo>
                  <a:lnTo>
                    <a:pt x="83174" y="614168"/>
                  </a:lnTo>
                  <a:lnTo>
                    <a:pt x="83731" y="611350"/>
                  </a:lnTo>
                  <a:lnTo>
                    <a:pt x="84288" y="608533"/>
                  </a:lnTo>
                  <a:lnTo>
                    <a:pt x="84844" y="605716"/>
                  </a:lnTo>
                  <a:lnTo>
                    <a:pt x="85401" y="602898"/>
                  </a:lnTo>
                  <a:lnTo>
                    <a:pt x="85958" y="600081"/>
                  </a:lnTo>
                  <a:lnTo>
                    <a:pt x="86515" y="597264"/>
                  </a:lnTo>
                  <a:lnTo>
                    <a:pt x="87072" y="594447"/>
                  </a:lnTo>
                  <a:lnTo>
                    <a:pt x="87630" y="591629"/>
                  </a:lnTo>
                  <a:lnTo>
                    <a:pt x="88188" y="588812"/>
                  </a:lnTo>
                  <a:lnTo>
                    <a:pt x="88747" y="585995"/>
                  </a:lnTo>
                  <a:lnTo>
                    <a:pt x="89306" y="583177"/>
                  </a:lnTo>
                  <a:lnTo>
                    <a:pt x="89866" y="580360"/>
                  </a:lnTo>
                  <a:lnTo>
                    <a:pt x="90426" y="577543"/>
                  </a:lnTo>
                  <a:lnTo>
                    <a:pt x="90987" y="574726"/>
                  </a:lnTo>
                  <a:lnTo>
                    <a:pt x="91548" y="571908"/>
                  </a:lnTo>
                  <a:lnTo>
                    <a:pt x="92110" y="569091"/>
                  </a:lnTo>
                  <a:lnTo>
                    <a:pt x="92673" y="566274"/>
                  </a:lnTo>
                  <a:lnTo>
                    <a:pt x="93237" y="563456"/>
                  </a:lnTo>
                  <a:lnTo>
                    <a:pt x="93801" y="560639"/>
                  </a:lnTo>
                  <a:lnTo>
                    <a:pt x="94366" y="557822"/>
                  </a:lnTo>
                  <a:lnTo>
                    <a:pt x="94932" y="555005"/>
                  </a:lnTo>
                  <a:lnTo>
                    <a:pt x="95499" y="552187"/>
                  </a:lnTo>
                  <a:lnTo>
                    <a:pt x="96066" y="549370"/>
                  </a:lnTo>
                  <a:lnTo>
                    <a:pt x="96634" y="546553"/>
                  </a:lnTo>
                  <a:lnTo>
                    <a:pt x="97203" y="543735"/>
                  </a:lnTo>
                  <a:lnTo>
                    <a:pt x="97773" y="540918"/>
                  </a:lnTo>
                  <a:lnTo>
                    <a:pt x="98344" y="538101"/>
                  </a:lnTo>
                  <a:lnTo>
                    <a:pt x="98916" y="535284"/>
                  </a:lnTo>
                  <a:lnTo>
                    <a:pt x="99488" y="532466"/>
                  </a:lnTo>
                  <a:lnTo>
                    <a:pt x="100061" y="529649"/>
                  </a:lnTo>
                  <a:lnTo>
                    <a:pt x="100635" y="526832"/>
                  </a:lnTo>
                  <a:lnTo>
                    <a:pt x="101210" y="524014"/>
                  </a:lnTo>
                  <a:lnTo>
                    <a:pt x="101786" y="521197"/>
                  </a:lnTo>
                  <a:lnTo>
                    <a:pt x="102362" y="518380"/>
                  </a:lnTo>
                  <a:lnTo>
                    <a:pt x="102940" y="515563"/>
                  </a:lnTo>
                  <a:lnTo>
                    <a:pt x="103518" y="512745"/>
                  </a:lnTo>
                  <a:lnTo>
                    <a:pt x="104096" y="509928"/>
                  </a:lnTo>
                  <a:lnTo>
                    <a:pt x="104676" y="507111"/>
                  </a:lnTo>
                  <a:lnTo>
                    <a:pt x="105256" y="504293"/>
                  </a:lnTo>
                  <a:lnTo>
                    <a:pt x="105836" y="501476"/>
                  </a:lnTo>
                  <a:lnTo>
                    <a:pt x="106418" y="498659"/>
                  </a:lnTo>
                  <a:lnTo>
                    <a:pt x="107000" y="495842"/>
                  </a:lnTo>
                  <a:lnTo>
                    <a:pt x="107582" y="493024"/>
                  </a:lnTo>
                  <a:lnTo>
                    <a:pt x="108165" y="490207"/>
                  </a:lnTo>
                  <a:lnTo>
                    <a:pt x="108749" y="487390"/>
                  </a:lnTo>
                  <a:lnTo>
                    <a:pt x="109333" y="484572"/>
                  </a:lnTo>
                  <a:lnTo>
                    <a:pt x="109917" y="481755"/>
                  </a:lnTo>
                  <a:lnTo>
                    <a:pt x="110502" y="478938"/>
                  </a:lnTo>
                  <a:lnTo>
                    <a:pt x="111087" y="476121"/>
                  </a:lnTo>
                  <a:lnTo>
                    <a:pt x="111672" y="473303"/>
                  </a:lnTo>
                  <a:lnTo>
                    <a:pt x="112258" y="470486"/>
                  </a:lnTo>
                  <a:lnTo>
                    <a:pt x="112844" y="467669"/>
                  </a:lnTo>
                  <a:lnTo>
                    <a:pt x="113430" y="464851"/>
                  </a:lnTo>
                  <a:lnTo>
                    <a:pt x="114016" y="462034"/>
                  </a:lnTo>
                  <a:lnTo>
                    <a:pt x="114602" y="459217"/>
                  </a:lnTo>
                  <a:lnTo>
                    <a:pt x="115188" y="456400"/>
                  </a:lnTo>
                  <a:lnTo>
                    <a:pt x="115773" y="453582"/>
                  </a:lnTo>
                  <a:lnTo>
                    <a:pt x="116359" y="450765"/>
                  </a:lnTo>
                  <a:lnTo>
                    <a:pt x="116945" y="447948"/>
                  </a:lnTo>
                  <a:lnTo>
                    <a:pt x="117531" y="445130"/>
                  </a:lnTo>
                  <a:lnTo>
                    <a:pt x="118116" y="442313"/>
                  </a:lnTo>
                  <a:lnTo>
                    <a:pt x="118701" y="439496"/>
                  </a:lnTo>
                  <a:lnTo>
                    <a:pt x="119285" y="436679"/>
                  </a:lnTo>
                  <a:lnTo>
                    <a:pt x="119869" y="433861"/>
                  </a:lnTo>
                  <a:lnTo>
                    <a:pt x="120453" y="431044"/>
                  </a:lnTo>
                  <a:lnTo>
                    <a:pt x="121036" y="428227"/>
                  </a:lnTo>
                  <a:lnTo>
                    <a:pt x="121618" y="425409"/>
                  </a:lnTo>
                  <a:lnTo>
                    <a:pt x="122200" y="422592"/>
                  </a:lnTo>
                  <a:lnTo>
                    <a:pt x="122781" y="419775"/>
                  </a:lnTo>
                  <a:lnTo>
                    <a:pt x="123361" y="416958"/>
                  </a:lnTo>
                  <a:lnTo>
                    <a:pt x="123941" y="414140"/>
                  </a:lnTo>
                  <a:lnTo>
                    <a:pt x="124520" y="411323"/>
                  </a:lnTo>
                  <a:lnTo>
                    <a:pt x="125097" y="408506"/>
                  </a:lnTo>
                  <a:lnTo>
                    <a:pt x="125675" y="405688"/>
                  </a:lnTo>
                  <a:lnTo>
                    <a:pt x="126250" y="402871"/>
                  </a:lnTo>
                  <a:lnTo>
                    <a:pt x="126825" y="400054"/>
                  </a:lnTo>
                  <a:lnTo>
                    <a:pt x="127399" y="397237"/>
                  </a:lnTo>
                  <a:lnTo>
                    <a:pt x="127972" y="394419"/>
                  </a:lnTo>
                  <a:lnTo>
                    <a:pt x="128543" y="391602"/>
                  </a:lnTo>
                  <a:lnTo>
                    <a:pt x="129113" y="388785"/>
                  </a:lnTo>
                  <a:lnTo>
                    <a:pt x="129682" y="385967"/>
                  </a:lnTo>
                  <a:lnTo>
                    <a:pt x="130250" y="383150"/>
                  </a:lnTo>
                  <a:lnTo>
                    <a:pt x="130816" y="380333"/>
                  </a:lnTo>
                  <a:lnTo>
                    <a:pt x="131381" y="377516"/>
                  </a:lnTo>
                  <a:lnTo>
                    <a:pt x="131945" y="374698"/>
                  </a:lnTo>
                  <a:lnTo>
                    <a:pt x="132507" y="371881"/>
                  </a:lnTo>
                  <a:lnTo>
                    <a:pt x="133068" y="369064"/>
                  </a:lnTo>
                  <a:lnTo>
                    <a:pt x="133627" y="366247"/>
                  </a:lnTo>
                  <a:lnTo>
                    <a:pt x="134185" y="363429"/>
                  </a:lnTo>
                  <a:lnTo>
                    <a:pt x="134741" y="360612"/>
                  </a:lnTo>
                  <a:lnTo>
                    <a:pt x="135295" y="357795"/>
                  </a:lnTo>
                  <a:lnTo>
                    <a:pt x="135848" y="354977"/>
                  </a:lnTo>
                  <a:lnTo>
                    <a:pt x="136399" y="352160"/>
                  </a:lnTo>
                  <a:lnTo>
                    <a:pt x="136949" y="349343"/>
                  </a:lnTo>
                  <a:lnTo>
                    <a:pt x="137497" y="346526"/>
                  </a:lnTo>
                  <a:lnTo>
                    <a:pt x="138043" y="343708"/>
                  </a:lnTo>
                  <a:lnTo>
                    <a:pt x="138588" y="340891"/>
                  </a:lnTo>
                  <a:lnTo>
                    <a:pt x="139131" y="338074"/>
                  </a:lnTo>
                  <a:lnTo>
                    <a:pt x="139673" y="335256"/>
                  </a:lnTo>
                  <a:lnTo>
                    <a:pt x="140212" y="332439"/>
                  </a:lnTo>
                  <a:lnTo>
                    <a:pt x="140750" y="329622"/>
                  </a:lnTo>
                  <a:lnTo>
                    <a:pt x="141286" y="326805"/>
                  </a:lnTo>
                  <a:lnTo>
                    <a:pt x="141821" y="323987"/>
                  </a:lnTo>
                  <a:lnTo>
                    <a:pt x="142354" y="321170"/>
                  </a:lnTo>
                  <a:lnTo>
                    <a:pt x="142885" y="318353"/>
                  </a:lnTo>
                  <a:lnTo>
                    <a:pt x="143414" y="315535"/>
                  </a:lnTo>
                  <a:lnTo>
                    <a:pt x="143943" y="312718"/>
                  </a:lnTo>
                  <a:lnTo>
                    <a:pt x="144468" y="309901"/>
                  </a:lnTo>
                  <a:lnTo>
                    <a:pt x="144993" y="307084"/>
                  </a:lnTo>
                  <a:lnTo>
                    <a:pt x="145516" y="304266"/>
                  </a:lnTo>
                  <a:lnTo>
                    <a:pt x="146038" y="301449"/>
                  </a:lnTo>
                  <a:lnTo>
                    <a:pt x="146557" y="298632"/>
                  </a:lnTo>
                  <a:lnTo>
                    <a:pt x="147076" y="295814"/>
                  </a:lnTo>
                  <a:lnTo>
                    <a:pt x="147592" y="292997"/>
                  </a:lnTo>
                  <a:lnTo>
                    <a:pt x="148108" y="290180"/>
                  </a:lnTo>
                  <a:lnTo>
                    <a:pt x="148622" y="287363"/>
                  </a:lnTo>
                  <a:lnTo>
                    <a:pt x="149135" y="284545"/>
                  </a:lnTo>
                  <a:lnTo>
                    <a:pt x="149645" y="281728"/>
                  </a:lnTo>
                  <a:lnTo>
                    <a:pt x="150156" y="278911"/>
                  </a:lnTo>
                  <a:lnTo>
                    <a:pt x="150663" y="276093"/>
                  </a:lnTo>
                  <a:lnTo>
                    <a:pt x="151171" y="273276"/>
                  </a:lnTo>
                  <a:lnTo>
                    <a:pt x="151677" y="270459"/>
                  </a:lnTo>
                  <a:lnTo>
                    <a:pt x="152182" y="267642"/>
                  </a:lnTo>
                  <a:lnTo>
                    <a:pt x="152685" y="264824"/>
                  </a:lnTo>
                  <a:lnTo>
                    <a:pt x="153189" y="262007"/>
                  </a:lnTo>
                  <a:lnTo>
                    <a:pt x="153690" y="259190"/>
                  </a:lnTo>
                  <a:lnTo>
                    <a:pt x="154191" y="256372"/>
                  </a:lnTo>
                  <a:lnTo>
                    <a:pt x="154691" y="253555"/>
                  </a:lnTo>
                  <a:lnTo>
                    <a:pt x="155190" y="250738"/>
                  </a:lnTo>
                  <a:lnTo>
                    <a:pt x="155688" y="247921"/>
                  </a:lnTo>
                  <a:lnTo>
                    <a:pt x="156185" y="245103"/>
                  </a:lnTo>
                  <a:lnTo>
                    <a:pt x="156682" y="242286"/>
                  </a:lnTo>
                  <a:lnTo>
                    <a:pt x="157178" y="239469"/>
                  </a:lnTo>
                  <a:lnTo>
                    <a:pt x="157674" y="236651"/>
                  </a:lnTo>
                  <a:lnTo>
                    <a:pt x="158169" y="233834"/>
                  </a:lnTo>
                  <a:lnTo>
                    <a:pt x="158664" y="231017"/>
                  </a:lnTo>
                  <a:lnTo>
                    <a:pt x="159158" y="228200"/>
                  </a:lnTo>
                  <a:lnTo>
                    <a:pt x="159652" y="225382"/>
                  </a:lnTo>
                  <a:lnTo>
                    <a:pt x="160146" y="222565"/>
                  </a:lnTo>
                  <a:lnTo>
                    <a:pt x="160640" y="219748"/>
                  </a:lnTo>
                  <a:lnTo>
                    <a:pt x="161134" y="216930"/>
                  </a:lnTo>
                  <a:lnTo>
                    <a:pt x="161627" y="214113"/>
                  </a:lnTo>
                  <a:lnTo>
                    <a:pt x="162121" y="211296"/>
                  </a:lnTo>
                  <a:lnTo>
                    <a:pt x="162614" y="208479"/>
                  </a:lnTo>
                  <a:lnTo>
                    <a:pt x="163108" y="205661"/>
                  </a:lnTo>
                  <a:lnTo>
                    <a:pt x="163602" y="202844"/>
                  </a:lnTo>
                  <a:lnTo>
                    <a:pt x="164096" y="200027"/>
                  </a:lnTo>
                  <a:lnTo>
                    <a:pt x="164591" y="197209"/>
                  </a:lnTo>
                  <a:lnTo>
                    <a:pt x="165086" y="194392"/>
                  </a:lnTo>
                  <a:lnTo>
                    <a:pt x="165582" y="191575"/>
                  </a:lnTo>
                  <a:lnTo>
                    <a:pt x="166078" y="188758"/>
                  </a:lnTo>
                  <a:lnTo>
                    <a:pt x="166574" y="185940"/>
                  </a:lnTo>
                  <a:lnTo>
                    <a:pt x="167072" y="183123"/>
                  </a:lnTo>
                  <a:lnTo>
                    <a:pt x="167570" y="180306"/>
                  </a:lnTo>
                  <a:lnTo>
                    <a:pt x="168069" y="177488"/>
                  </a:lnTo>
                  <a:lnTo>
                    <a:pt x="168568" y="174671"/>
                  </a:lnTo>
                  <a:lnTo>
                    <a:pt x="169069" y="171854"/>
                  </a:lnTo>
                  <a:lnTo>
                    <a:pt x="169570" y="169037"/>
                  </a:lnTo>
                  <a:lnTo>
                    <a:pt x="170073" y="166219"/>
                  </a:lnTo>
                  <a:lnTo>
                    <a:pt x="170576" y="163402"/>
                  </a:lnTo>
                  <a:lnTo>
                    <a:pt x="171081" y="160585"/>
                  </a:lnTo>
                  <a:lnTo>
                    <a:pt x="171586" y="157767"/>
                  </a:lnTo>
                  <a:lnTo>
                    <a:pt x="172093" y="154950"/>
                  </a:lnTo>
                  <a:lnTo>
                    <a:pt x="172601" y="152133"/>
                  </a:lnTo>
                  <a:lnTo>
                    <a:pt x="173111" y="149316"/>
                  </a:lnTo>
                  <a:lnTo>
                    <a:pt x="173621" y="146498"/>
                  </a:lnTo>
                  <a:lnTo>
                    <a:pt x="174133" y="143681"/>
                  </a:lnTo>
                  <a:lnTo>
                    <a:pt x="174646" y="140864"/>
                  </a:lnTo>
                  <a:lnTo>
                    <a:pt x="175161" y="138046"/>
                  </a:lnTo>
                  <a:lnTo>
                    <a:pt x="175677" y="135229"/>
                  </a:lnTo>
                  <a:lnTo>
                    <a:pt x="176195" y="132412"/>
                  </a:lnTo>
                  <a:lnTo>
                    <a:pt x="176713" y="129595"/>
                  </a:lnTo>
                  <a:lnTo>
                    <a:pt x="177234" y="126777"/>
                  </a:lnTo>
                  <a:lnTo>
                    <a:pt x="177755" y="123960"/>
                  </a:lnTo>
                  <a:lnTo>
                    <a:pt x="178279" y="121143"/>
                  </a:lnTo>
                  <a:lnTo>
                    <a:pt x="178804" y="118325"/>
                  </a:lnTo>
                  <a:lnTo>
                    <a:pt x="179331" y="115508"/>
                  </a:lnTo>
                  <a:lnTo>
                    <a:pt x="179858" y="112691"/>
                  </a:lnTo>
                  <a:lnTo>
                    <a:pt x="180388" y="109874"/>
                  </a:lnTo>
                  <a:lnTo>
                    <a:pt x="180919" y="107056"/>
                  </a:lnTo>
                  <a:lnTo>
                    <a:pt x="181452" y="104239"/>
                  </a:lnTo>
                  <a:lnTo>
                    <a:pt x="181986" y="101422"/>
                  </a:lnTo>
                  <a:lnTo>
                    <a:pt x="182522" y="98604"/>
                  </a:lnTo>
                  <a:lnTo>
                    <a:pt x="183058" y="95787"/>
                  </a:lnTo>
                  <a:lnTo>
                    <a:pt x="183598" y="92970"/>
                  </a:lnTo>
                  <a:lnTo>
                    <a:pt x="184137" y="90153"/>
                  </a:lnTo>
                  <a:lnTo>
                    <a:pt x="184679" y="87335"/>
                  </a:lnTo>
                  <a:lnTo>
                    <a:pt x="185221" y="84518"/>
                  </a:lnTo>
                  <a:lnTo>
                    <a:pt x="185766" y="81701"/>
                  </a:lnTo>
                  <a:lnTo>
                    <a:pt x="186311" y="78883"/>
                  </a:lnTo>
                  <a:lnTo>
                    <a:pt x="186859" y="76066"/>
                  </a:lnTo>
                  <a:lnTo>
                    <a:pt x="187406" y="73249"/>
                  </a:lnTo>
                  <a:lnTo>
                    <a:pt x="187956" y="70432"/>
                  </a:lnTo>
                  <a:lnTo>
                    <a:pt x="188506" y="67614"/>
                  </a:lnTo>
                  <a:lnTo>
                    <a:pt x="189058" y="64797"/>
                  </a:lnTo>
                  <a:lnTo>
                    <a:pt x="189611" y="61980"/>
                  </a:lnTo>
                  <a:lnTo>
                    <a:pt x="190165" y="59162"/>
                  </a:lnTo>
                  <a:lnTo>
                    <a:pt x="190719" y="56345"/>
                  </a:lnTo>
                  <a:lnTo>
                    <a:pt x="191275" y="53528"/>
                  </a:lnTo>
                  <a:lnTo>
                    <a:pt x="191831" y="50711"/>
                  </a:lnTo>
                  <a:lnTo>
                    <a:pt x="192389" y="47893"/>
                  </a:lnTo>
                  <a:lnTo>
                    <a:pt x="192946" y="45076"/>
                  </a:lnTo>
                  <a:lnTo>
                    <a:pt x="193505" y="42259"/>
                  </a:lnTo>
                  <a:lnTo>
                    <a:pt x="194064" y="39441"/>
                  </a:lnTo>
                  <a:lnTo>
                    <a:pt x="194624" y="36624"/>
                  </a:lnTo>
                  <a:lnTo>
                    <a:pt x="195183" y="33807"/>
                  </a:lnTo>
                  <a:lnTo>
                    <a:pt x="195744" y="30990"/>
                  </a:lnTo>
                  <a:lnTo>
                    <a:pt x="196304" y="28172"/>
                  </a:lnTo>
                  <a:lnTo>
                    <a:pt x="196865" y="25355"/>
                  </a:lnTo>
                  <a:lnTo>
                    <a:pt x="197425" y="22538"/>
                  </a:lnTo>
                  <a:lnTo>
                    <a:pt x="197986" y="19720"/>
                  </a:lnTo>
                  <a:lnTo>
                    <a:pt x="198546" y="16903"/>
                  </a:lnTo>
                  <a:lnTo>
                    <a:pt x="199107" y="14086"/>
                  </a:lnTo>
                  <a:lnTo>
                    <a:pt x="199667" y="11269"/>
                  </a:lnTo>
                  <a:lnTo>
                    <a:pt x="200226" y="8451"/>
                  </a:lnTo>
                  <a:lnTo>
                    <a:pt x="200785" y="5634"/>
                  </a:lnTo>
                  <a:lnTo>
                    <a:pt x="201344" y="2817"/>
                  </a:lnTo>
                  <a:lnTo>
                    <a:pt x="201901" y="0"/>
                  </a:lnTo>
                  <a:lnTo>
                    <a:pt x="286870" y="0"/>
                  </a:lnTo>
                  <a:lnTo>
                    <a:pt x="287428" y="2817"/>
                  </a:lnTo>
                  <a:lnTo>
                    <a:pt x="287986" y="5634"/>
                  </a:lnTo>
                  <a:lnTo>
                    <a:pt x="288545" y="8451"/>
                  </a:lnTo>
                  <a:lnTo>
                    <a:pt x="289104" y="11269"/>
                  </a:lnTo>
                  <a:lnTo>
                    <a:pt x="289664" y="14086"/>
                  </a:lnTo>
                  <a:lnTo>
                    <a:pt x="290225" y="16903"/>
                  </a:lnTo>
                  <a:lnTo>
                    <a:pt x="290785" y="19720"/>
                  </a:lnTo>
                  <a:lnTo>
                    <a:pt x="291346" y="22538"/>
                  </a:lnTo>
                  <a:lnTo>
                    <a:pt x="291906" y="25355"/>
                  </a:lnTo>
                  <a:lnTo>
                    <a:pt x="292467" y="28172"/>
                  </a:lnTo>
                  <a:lnTo>
                    <a:pt x="293027" y="30990"/>
                  </a:lnTo>
                  <a:lnTo>
                    <a:pt x="293588" y="33807"/>
                  </a:lnTo>
                  <a:lnTo>
                    <a:pt x="294148" y="36624"/>
                  </a:lnTo>
                  <a:lnTo>
                    <a:pt x="294707" y="39441"/>
                  </a:lnTo>
                  <a:lnTo>
                    <a:pt x="295266" y="42259"/>
                  </a:lnTo>
                  <a:lnTo>
                    <a:pt x="295825" y="45076"/>
                  </a:lnTo>
                  <a:lnTo>
                    <a:pt x="296382" y="47893"/>
                  </a:lnTo>
                  <a:lnTo>
                    <a:pt x="296940" y="50711"/>
                  </a:lnTo>
                  <a:lnTo>
                    <a:pt x="297496" y="53528"/>
                  </a:lnTo>
                  <a:lnTo>
                    <a:pt x="298052" y="56345"/>
                  </a:lnTo>
                  <a:lnTo>
                    <a:pt x="298606" y="59162"/>
                  </a:lnTo>
                  <a:lnTo>
                    <a:pt x="299160" y="61980"/>
                  </a:lnTo>
                  <a:lnTo>
                    <a:pt x="299713" y="64797"/>
                  </a:lnTo>
                  <a:lnTo>
                    <a:pt x="300265" y="67614"/>
                  </a:lnTo>
                  <a:lnTo>
                    <a:pt x="300815" y="70432"/>
                  </a:lnTo>
                  <a:lnTo>
                    <a:pt x="301365" y="73249"/>
                  </a:lnTo>
                  <a:lnTo>
                    <a:pt x="301912" y="76066"/>
                  </a:lnTo>
                  <a:lnTo>
                    <a:pt x="302460" y="78883"/>
                  </a:lnTo>
                  <a:lnTo>
                    <a:pt x="303005" y="81701"/>
                  </a:lnTo>
                  <a:lnTo>
                    <a:pt x="303550" y="84518"/>
                  </a:lnTo>
                  <a:lnTo>
                    <a:pt x="304092" y="87335"/>
                  </a:lnTo>
                  <a:lnTo>
                    <a:pt x="304634" y="90153"/>
                  </a:lnTo>
                  <a:lnTo>
                    <a:pt x="305173" y="92970"/>
                  </a:lnTo>
                  <a:lnTo>
                    <a:pt x="305713" y="95787"/>
                  </a:lnTo>
                  <a:lnTo>
                    <a:pt x="306249" y="98604"/>
                  </a:lnTo>
                  <a:lnTo>
                    <a:pt x="306785" y="101422"/>
                  </a:lnTo>
                  <a:lnTo>
                    <a:pt x="307319" y="104239"/>
                  </a:lnTo>
                  <a:lnTo>
                    <a:pt x="307852" y="107056"/>
                  </a:lnTo>
                  <a:lnTo>
                    <a:pt x="308383" y="109874"/>
                  </a:lnTo>
                  <a:lnTo>
                    <a:pt x="308913" y="112691"/>
                  </a:lnTo>
                  <a:lnTo>
                    <a:pt x="309440" y="115508"/>
                  </a:lnTo>
                  <a:lnTo>
                    <a:pt x="309967" y="118325"/>
                  </a:lnTo>
                  <a:lnTo>
                    <a:pt x="310492" y="121143"/>
                  </a:lnTo>
                  <a:lnTo>
                    <a:pt x="311016" y="123960"/>
                  </a:lnTo>
                  <a:lnTo>
                    <a:pt x="311537" y="126777"/>
                  </a:lnTo>
                  <a:lnTo>
                    <a:pt x="312058" y="129595"/>
                  </a:lnTo>
                  <a:lnTo>
                    <a:pt x="312576" y="132412"/>
                  </a:lnTo>
                  <a:lnTo>
                    <a:pt x="313094" y="135229"/>
                  </a:lnTo>
                  <a:lnTo>
                    <a:pt x="313610" y="138046"/>
                  </a:lnTo>
                  <a:lnTo>
                    <a:pt x="314125" y="140864"/>
                  </a:lnTo>
                  <a:lnTo>
                    <a:pt x="314638" y="143681"/>
                  </a:lnTo>
                  <a:lnTo>
                    <a:pt x="315150" y="146498"/>
                  </a:lnTo>
                  <a:lnTo>
                    <a:pt x="315661" y="149316"/>
                  </a:lnTo>
                  <a:lnTo>
                    <a:pt x="316170" y="152133"/>
                  </a:lnTo>
                  <a:lnTo>
                    <a:pt x="316678" y="154950"/>
                  </a:lnTo>
                  <a:lnTo>
                    <a:pt x="317185" y="157767"/>
                  </a:lnTo>
                  <a:lnTo>
                    <a:pt x="317690" y="160585"/>
                  </a:lnTo>
                  <a:lnTo>
                    <a:pt x="318195" y="163402"/>
                  </a:lnTo>
                  <a:lnTo>
                    <a:pt x="318699" y="166219"/>
                  </a:lnTo>
                  <a:lnTo>
                    <a:pt x="319201" y="169037"/>
                  </a:lnTo>
                  <a:lnTo>
                    <a:pt x="319702" y="171854"/>
                  </a:lnTo>
                  <a:lnTo>
                    <a:pt x="320203" y="174671"/>
                  </a:lnTo>
                  <a:lnTo>
                    <a:pt x="320703" y="177488"/>
                  </a:lnTo>
                  <a:lnTo>
                    <a:pt x="321201" y="180306"/>
                  </a:lnTo>
                  <a:lnTo>
                    <a:pt x="321699" y="183123"/>
                  </a:lnTo>
                  <a:lnTo>
                    <a:pt x="322197" y="185940"/>
                  </a:lnTo>
                  <a:lnTo>
                    <a:pt x="322693" y="188758"/>
                  </a:lnTo>
                  <a:lnTo>
                    <a:pt x="323189" y="191575"/>
                  </a:lnTo>
                  <a:lnTo>
                    <a:pt x="323685" y="194392"/>
                  </a:lnTo>
                  <a:lnTo>
                    <a:pt x="324180" y="197209"/>
                  </a:lnTo>
                  <a:lnTo>
                    <a:pt x="324675" y="200027"/>
                  </a:lnTo>
                  <a:lnTo>
                    <a:pt x="325169" y="202844"/>
                  </a:lnTo>
                  <a:lnTo>
                    <a:pt x="325663" y="205661"/>
                  </a:lnTo>
                  <a:lnTo>
                    <a:pt x="326157" y="208479"/>
                  </a:lnTo>
                  <a:lnTo>
                    <a:pt x="326651" y="211296"/>
                  </a:lnTo>
                  <a:lnTo>
                    <a:pt x="327144" y="214113"/>
                  </a:lnTo>
                  <a:lnTo>
                    <a:pt x="327638" y="216930"/>
                  </a:lnTo>
                  <a:lnTo>
                    <a:pt x="328131" y="219748"/>
                  </a:lnTo>
                  <a:lnTo>
                    <a:pt x="328625" y="222565"/>
                  </a:lnTo>
                  <a:lnTo>
                    <a:pt x="329119" y="225382"/>
                  </a:lnTo>
                  <a:lnTo>
                    <a:pt x="329613" y="228200"/>
                  </a:lnTo>
                  <a:lnTo>
                    <a:pt x="330107" y="231017"/>
                  </a:lnTo>
                  <a:lnTo>
                    <a:pt x="330602" y="233834"/>
                  </a:lnTo>
                  <a:lnTo>
                    <a:pt x="331097" y="236651"/>
                  </a:lnTo>
                  <a:lnTo>
                    <a:pt x="331593" y="239469"/>
                  </a:lnTo>
                  <a:lnTo>
                    <a:pt x="332089" y="242286"/>
                  </a:lnTo>
                  <a:lnTo>
                    <a:pt x="332586" y="245103"/>
                  </a:lnTo>
                  <a:lnTo>
                    <a:pt x="333083" y="247921"/>
                  </a:lnTo>
                  <a:lnTo>
                    <a:pt x="333581" y="250738"/>
                  </a:lnTo>
                  <a:lnTo>
                    <a:pt x="334081" y="253555"/>
                  </a:lnTo>
                  <a:lnTo>
                    <a:pt x="334580" y="256372"/>
                  </a:lnTo>
                  <a:lnTo>
                    <a:pt x="335081" y="259190"/>
                  </a:lnTo>
                  <a:lnTo>
                    <a:pt x="335583" y="262007"/>
                  </a:lnTo>
                  <a:lnTo>
                    <a:pt x="336086" y="264824"/>
                  </a:lnTo>
                  <a:lnTo>
                    <a:pt x="336589" y="267642"/>
                  </a:lnTo>
                  <a:lnTo>
                    <a:pt x="337094" y="270459"/>
                  </a:lnTo>
                  <a:lnTo>
                    <a:pt x="337600" y="273276"/>
                  </a:lnTo>
                  <a:lnTo>
                    <a:pt x="338108" y="276093"/>
                  </a:lnTo>
                  <a:lnTo>
                    <a:pt x="338616" y="278911"/>
                  </a:lnTo>
                  <a:lnTo>
                    <a:pt x="339126" y="281728"/>
                  </a:lnTo>
                  <a:lnTo>
                    <a:pt x="339636" y="284545"/>
                  </a:lnTo>
                  <a:lnTo>
                    <a:pt x="340150" y="287363"/>
                  </a:lnTo>
                  <a:lnTo>
                    <a:pt x="340663" y="290180"/>
                  </a:lnTo>
                  <a:lnTo>
                    <a:pt x="341179" y="292997"/>
                  </a:lnTo>
                  <a:lnTo>
                    <a:pt x="341695" y="295814"/>
                  </a:lnTo>
                  <a:lnTo>
                    <a:pt x="342214" y="298632"/>
                  </a:lnTo>
                  <a:lnTo>
                    <a:pt x="342733" y="301449"/>
                  </a:lnTo>
                  <a:lnTo>
                    <a:pt x="343255" y="304266"/>
                  </a:lnTo>
                  <a:lnTo>
                    <a:pt x="343778" y="307084"/>
                  </a:lnTo>
                  <a:lnTo>
                    <a:pt x="344303" y="309901"/>
                  </a:lnTo>
                  <a:lnTo>
                    <a:pt x="344829" y="312718"/>
                  </a:lnTo>
                  <a:lnTo>
                    <a:pt x="345357" y="315535"/>
                  </a:lnTo>
                  <a:lnTo>
                    <a:pt x="345886" y="318353"/>
                  </a:lnTo>
                  <a:lnTo>
                    <a:pt x="346418" y="321170"/>
                  </a:lnTo>
                  <a:lnTo>
                    <a:pt x="346950" y="323987"/>
                  </a:lnTo>
                  <a:lnTo>
                    <a:pt x="347485" y="326805"/>
                  </a:lnTo>
                  <a:lnTo>
                    <a:pt x="348021" y="329622"/>
                  </a:lnTo>
                  <a:lnTo>
                    <a:pt x="348559" y="332439"/>
                  </a:lnTo>
                  <a:lnTo>
                    <a:pt x="349098" y="335256"/>
                  </a:lnTo>
                  <a:lnTo>
                    <a:pt x="349640" y="338074"/>
                  </a:lnTo>
                  <a:lnTo>
                    <a:pt x="350183" y="340891"/>
                  </a:lnTo>
                  <a:lnTo>
                    <a:pt x="350728" y="343708"/>
                  </a:lnTo>
                  <a:lnTo>
                    <a:pt x="351274" y="346526"/>
                  </a:lnTo>
                  <a:lnTo>
                    <a:pt x="351822" y="349343"/>
                  </a:lnTo>
                  <a:lnTo>
                    <a:pt x="352372" y="352160"/>
                  </a:lnTo>
                  <a:lnTo>
                    <a:pt x="352923" y="354977"/>
                  </a:lnTo>
                  <a:lnTo>
                    <a:pt x="353476" y="357795"/>
                  </a:lnTo>
                  <a:lnTo>
                    <a:pt x="354030" y="360612"/>
                  </a:lnTo>
                  <a:lnTo>
                    <a:pt x="354587" y="363429"/>
                  </a:lnTo>
                  <a:lnTo>
                    <a:pt x="355144" y="366247"/>
                  </a:lnTo>
                  <a:lnTo>
                    <a:pt x="355703" y="369064"/>
                  </a:lnTo>
                  <a:lnTo>
                    <a:pt x="356264" y="371881"/>
                  </a:lnTo>
                  <a:lnTo>
                    <a:pt x="356826" y="374698"/>
                  </a:lnTo>
                  <a:lnTo>
                    <a:pt x="357390" y="377516"/>
                  </a:lnTo>
                  <a:lnTo>
                    <a:pt x="357955" y="380333"/>
                  </a:lnTo>
                  <a:lnTo>
                    <a:pt x="358521" y="383150"/>
                  </a:lnTo>
                  <a:lnTo>
                    <a:pt x="359089" y="385967"/>
                  </a:lnTo>
                  <a:lnTo>
                    <a:pt x="359658" y="388785"/>
                  </a:lnTo>
                  <a:lnTo>
                    <a:pt x="360228" y="391602"/>
                  </a:lnTo>
                  <a:lnTo>
                    <a:pt x="360799" y="394419"/>
                  </a:lnTo>
                  <a:lnTo>
                    <a:pt x="361372" y="397237"/>
                  </a:lnTo>
                  <a:lnTo>
                    <a:pt x="361946" y="400054"/>
                  </a:lnTo>
                  <a:lnTo>
                    <a:pt x="362521" y="402871"/>
                  </a:lnTo>
                  <a:lnTo>
                    <a:pt x="363097" y="405688"/>
                  </a:lnTo>
                  <a:lnTo>
                    <a:pt x="363674" y="408506"/>
                  </a:lnTo>
                  <a:lnTo>
                    <a:pt x="364251" y="411323"/>
                  </a:lnTo>
                  <a:lnTo>
                    <a:pt x="364830" y="414140"/>
                  </a:lnTo>
                  <a:lnTo>
                    <a:pt x="365410" y="416958"/>
                  </a:lnTo>
                  <a:lnTo>
                    <a:pt x="365990" y="419775"/>
                  </a:lnTo>
                  <a:lnTo>
                    <a:pt x="366571" y="422592"/>
                  </a:lnTo>
                  <a:lnTo>
                    <a:pt x="367153" y="425409"/>
                  </a:lnTo>
                  <a:lnTo>
                    <a:pt x="367735" y="428227"/>
                  </a:lnTo>
                  <a:lnTo>
                    <a:pt x="368319" y="431044"/>
                  </a:lnTo>
                  <a:lnTo>
                    <a:pt x="368902" y="433861"/>
                  </a:lnTo>
                  <a:lnTo>
                    <a:pt x="369486" y="436679"/>
                  </a:lnTo>
                  <a:lnTo>
                    <a:pt x="370071" y="439496"/>
                  </a:lnTo>
                  <a:lnTo>
                    <a:pt x="370656" y="442313"/>
                  </a:lnTo>
                  <a:lnTo>
                    <a:pt x="371241" y="445130"/>
                  </a:lnTo>
                  <a:lnTo>
                    <a:pt x="371826" y="447948"/>
                  </a:lnTo>
                  <a:lnTo>
                    <a:pt x="372412" y="450765"/>
                  </a:lnTo>
                  <a:lnTo>
                    <a:pt x="372998" y="453582"/>
                  </a:lnTo>
                  <a:lnTo>
                    <a:pt x="373584" y="456400"/>
                  </a:lnTo>
                  <a:lnTo>
                    <a:pt x="374170" y="459217"/>
                  </a:lnTo>
                  <a:lnTo>
                    <a:pt x="374756" y="462034"/>
                  </a:lnTo>
                  <a:lnTo>
                    <a:pt x="375342" y="464851"/>
                  </a:lnTo>
                  <a:lnTo>
                    <a:pt x="375927" y="467669"/>
                  </a:lnTo>
                  <a:lnTo>
                    <a:pt x="376513" y="470486"/>
                  </a:lnTo>
                  <a:lnTo>
                    <a:pt x="377099" y="473303"/>
                  </a:lnTo>
                  <a:lnTo>
                    <a:pt x="377684" y="476121"/>
                  </a:lnTo>
                  <a:lnTo>
                    <a:pt x="378269" y="478938"/>
                  </a:lnTo>
                  <a:lnTo>
                    <a:pt x="378854" y="481755"/>
                  </a:lnTo>
                  <a:lnTo>
                    <a:pt x="379438" y="484572"/>
                  </a:lnTo>
                  <a:lnTo>
                    <a:pt x="380022" y="487390"/>
                  </a:lnTo>
                  <a:lnTo>
                    <a:pt x="380606" y="490207"/>
                  </a:lnTo>
                  <a:lnTo>
                    <a:pt x="381189" y="493024"/>
                  </a:lnTo>
                  <a:lnTo>
                    <a:pt x="381771" y="495842"/>
                  </a:lnTo>
                  <a:lnTo>
                    <a:pt x="382353" y="498659"/>
                  </a:lnTo>
                  <a:lnTo>
                    <a:pt x="382935" y="501476"/>
                  </a:lnTo>
                  <a:lnTo>
                    <a:pt x="383515" y="504293"/>
                  </a:lnTo>
                  <a:lnTo>
                    <a:pt x="384095" y="507111"/>
                  </a:lnTo>
                  <a:lnTo>
                    <a:pt x="384675" y="509928"/>
                  </a:lnTo>
                  <a:lnTo>
                    <a:pt x="385254" y="512745"/>
                  </a:lnTo>
                  <a:lnTo>
                    <a:pt x="385831" y="515563"/>
                  </a:lnTo>
                  <a:lnTo>
                    <a:pt x="386409" y="518380"/>
                  </a:lnTo>
                  <a:lnTo>
                    <a:pt x="386985" y="521197"/>
                  </a:lnTo>
                  <a:lnTo>
                    <a:pt x="387561" y="524014"/>
                  </a:lnTo>
                  <a:lnTo>
                    <a:pt x="388136" y="526832"/>
                  </a:lnTo>
                  <a:lnTo>
                    <a:pt x="388710" y="529649"/>
                  </a:lnTo>
                  <a:lnTo>
                    <a:pt x="389283" y="532466"/>
                  </a:lnTo>
                  <a:lnTo>
                    <a:pt x="389856" y="535284"/>
                  </a:lnTo>
                  <a:lnTo>
                    <a:pt x="390427" y="538101"/>
                  </a:lnTo>
                  <a:lnTo>
                    <a:pt x="390998" y="540918"/>
                  </a:lnTo>
                  <a:lnTo>
                    <a:pt x="391568" y="543735"/>
                  </a:lnTo>
                  <a:lnTo>
                    <a:pt x="392137" y="546553"/>
                  </a:lnTo>
                  <a:lnTo>
                    <a:pt x="392705" y="549370"/>
                  </a:lnTo>
                  <a:lnTo>
                    <a:pt x="393273" y="552187"/>
                  </a:lnTo>
                  <a:lnTo>
                    <a:pt x="393839" y="555005"/>
                  </a:lnTo>
                  <a:lnTo>
                    <a:pt x="394405" y="557822"/>
                  </a:lnTo>
                  <a:lnTo>
                    <a:pt x="394970" y="560639"/>
                  </a:lnTo>
                  <a:lnTo>
                    <a:pt x="395534" y="563456"/>
                  </a:lnTo>
                  <a:lnTo>
                    <a:pt x="396098" y="566274"/>
                  </a:lnTo>
                  <a:lnTo>
                    <a:pt x="396661" y="569091"/>
                  </a:lnTo>
                  <a:lnTo>
                    <a:pt x="397223" y="571908"/>
                  </a:lnTo>
                  <a:lnTo>
                    <a:pt x="397784" y="574726"/>
                  </a:lnTo>
                  <a:lnTo>
                    <a:pt x="398345" y="577543"/>
                  </a:lnTo>
                  <a:lnTo>
                    <a:pt x="398905" y="580360"/>
                  </a:lnTo>
                  <a:lnTo>
                    <a:pt x="399465" y="583177"/>
                  </a:lnTo>
                  <a:lnTo>
                    <a:pt x="400024" y="585995"/>
                  </a:lnTo>
                  <a:lnTo>
                    <a:pt x="400583" y="588812"/>
                  </a:lnTo>
                  <a:lnTo>
                    <a:pt x="401141" y="591629"/>
                  </a:lnTo>
                  <a:lnTo>
                    <a:pt x="401699" y="594447"/>
                  </a:lnTo>
                  <a:lnTo>
                    <a:pt x="402256" y="597264"/>
                  </a:lnTo>
                  <a:lnTo>
                    <a:pt x="402813" y="600081"/>
                  </a:lnTo>
                  <a:lnTo>
                    <a:pt x="403370" y="602898"/>
                  </a:lnTo>
                  <a:lnTo>
                    <a:pt x="403927" y="605716"/>
                  </a:lnTo>
                  <a:lnTo>
                    <a:pt x="404484" y="608533"/>
                  </a:lnTo>
                  <a:lnTo>
                    <a:pt x="405040" y="611350"/>
                  </a:lnTo>
                  <a:lnTo>
                    <a:pt x="405597" y="614168"/>
                  </a:lnTo>
                  <a:lnTo>
                    <a:pt x="406153" y="616985"/>
                  </a:lnTo>
                  <a:lnTo>
                    <a:pt x="406710" y="619802"/>
                  </a:lnTo>
                  <a:lnTo>
                    <a:pt x="407267" y="622619"/>
                  </a:lnTo>
                  <a:lnTo>
                    <a:pt x="407824" y="625437"/>
                  </a:lnTo>
                  <a:lnTo>
                    <a:pt x="408382" y="628254"/>
                  </a:lnTo>
                  <a:lnTo>
                    <a:pt x="408940" y="631071"/>
                  </a:lnTo>
                  <a:lnTo>
                    <a:pt x="409498" y="633889"/>
                  </a:lnTo>
                  <a:lnTo>
                    <a:pt x="410057" y="636706"/>
                  </a:lnTo>
                  <a:lnTo>
                    <a:pt x="410617" y="639523"/>
                  </a:lnTo>
                  <a:lnTo>
                    <a:pt x="411177" y="642340"/>
                  </a:lnTo>
                  <a:lnTo>
                    <a:pt x="411738" y="645158"/>
                  </a:lnTo>
                  <a:lnTo>
                    <a:pt x="412300" y="647975"/>
                  </a:lnTo>
                  <a:lnTo>
                    <a:pt x="412863" y="650792"/>
                  </a:lnTo>
                  <a:lnTo>
                    <a:pt x="413427" y="653610"/>
                  </a:lnTo>
                  <a:lnTo>
                    <a:pt x="413992" y="656427"/>
                  </a:lnTo>
                  <a:lnTo>
                    <a:pt x="414559" y="659244"/>
                  </a:lnTo>
                  <a:lnTo>
                    <a:pt x="415126" y="662061"/>
                  </a:lnTo>
                  <a:lnTo>
                    <a:pt x="415696" y="664879"/>
                  </a:lnTo>
                  <a:lnTo>
                    <a:pt x="416266" y="667696"/>
                  </a:lnTo>
                  <a:lnTo>
                    <a:pt x="416838" y="670513"/>
                  </a:lnTo>
                  <a:lnTo>
                    <a:pt x="417411" y="673331"/>
                  </a:lnTo>
                  <a:lnTo>
                    <a:pt x="417987" y="676148"/>
                  </a:lnTo>
                  <a:lnTo>
                    <a:pt x="418563" y="678965"/>
                  </a:lnTo>
                  <a:lnTo>
                    <a:pt x="419143" y="681782"/>
                  </a:lnTo>
                  <a:lnTo>
                    <a:pt x="419723" y="684600"/>
                  </a:lnTo>
                  <a:lnTo>
                    <a:pt x="420306" y="687417"/>
                  </a:lnTo>
                  <a:lnTo>
                    <a:pt x="420891" y="690234"/>
                  </a:lnTo>
                  <a:lnTo>
                    <a:pt x="421478" y="693052"/>
                  </a:lnTo>
                  <a:lnTo>
                    <a:pt x="422067" y="695869"/>
                  </a:lnTo>
                  <a:lnTo>
                    <a:pt x="422659" y="698686"/>
                  </a:lnTo>
                  <a:lnTo>
                    <a:pt x="423253" y="701503"/>
                  </a:lnTo>
                  <a:lnTo>
                    <a:pt x="423849" y="704321"/>
                  </a:lnTo>
                  <a:lnTo>
                    <a:pt x="424448" y="707138"/>
                  </a:lnTo>
                  <a:lnTo>
                    <a:pt x="425049" y="709955"/>
                  </a:lnTo>
                  <a:lnTo>
                    <a:pt x="425653" y="712773"/>
                  </a:lnTo>
                  <a:lnTo>
                    <a:pt x="426260" y="715590"/>
                  </a:lnTo>
                  <a:lnTo>
                    <a:pt x="426870" y="718407"/>
                  </a:lnTo>
                  <a:lnTo>
                    <a:pt x="427482" y="721224"/>
                  </a:lnTo>
                  <a:lnTo>
                    <a:pt x="428097" y="724042"/>
                  </a:lnTo>
                  <a:lnTo>
                    <a:pt x="428715" y="726859"/>
                  </a:lnTo>
                  <a:lnTo>
                    <a:pt x="429336" y="729676"/>
                  </a:lnTo>
                  <a:lnTo>
                    <a:pt x="429960" y="732494"/>
                  </a:lnTo>
                  <a:lnTo>
                    <a:pt x="430587" y="735311"/>
                  </a:lnTo>
                  <a:lnTo>
                    <a:pt x="431216" y="738128"/>
                  </a:lnTo>
                  <a:lnTo>
                    <a:pt x="431849" y="740945"/>
                  </a:lnTo>
                  <a:lnTo>
                    <a:pt x="432485" y="743763"/>
                  </a:lnTo>
                  <a:lnTo>
                    <a:pt x="433124" y="746580"/>
                  </a:lnTo>
                  <a:lnTo>
                    <a:pt x="433766" y="749397"/>
                  </a:lnTo>
                  <a:lnTo>
                    <a:pt x="434412" y="752215"/>
                  </a:lnTo>
                  <a:lnTo>
                    <a:pt x="435059" y="755032"/>
                  </a:lnTo>
                  <a:lnTo>
                    <a:pt x="435711" y="757849"/>
                  </a:lnTo>
                  <a:lnTo>
                    <a:pt x="436365" y="760666"/>
                  </a:lnTo>
                  <a:lnTo>
                    <a:pt x="437023" y="763484"/>
                  </a:lnTo>
                  <a:lnTo>
                    <a:pt x="437683" y="766301"/>
                  </a:lnTo>
                  <a:lnTo>
                    <a:pt x="438347" y="769118"/>
                  </a:lnTo>
                  <a:lnTo>
                    <a:pt x="439012" y="771935"/>
                  </a:lnTo>
                  <a:lnTo>
                    <a:pt x="439682" y="774753"/>
                  </a:lnTo>
                  <a:lnTo>
                    <a:pt x="440354" y="777570"/>
                  </a:lnTo>
                  <a:lnTo>
                    <a:pt x="441030" y="780387"/>
                  </a:lnTo>
                  <a:lnTo>
                    <a:pt x="441706" y="783205"/>
                  </a:lnTo>
                  <a:lnTo>
                    <a:pt x="442388" y="786022"/>
                  </a:lnTo>
                  <a:lnTo>
                    <a:pt x="443070" y="788839"/>
                  </a:lnTo>
                  <a:lnTo>
                    <a:pt x="443756" y="791656"/>
                  </a:lnTo>
                  <a:lnTo>
                    <a:pt x="444444" y="794474"/>
                  </a:lnTo>
                  <a:lnTo>
                    <a:pt x="445135" y="797291"/>
                  </a:lnTo>
                  <a:lnTo>
                    <a:pt x="445827" y="800108"/>
                  </a:lnTo>
                  <a:lnTo>
                    <a:pt x="446522" y="802926"/>
                  </a:lnTo>
                  <a:lnTo>
                    <a:pt x="447218" y="805743"/>
                  </a:lnTo>
                  <a:lnTo>
                    <a:pt x="447918" y="808560"/>
                  </a:lnTo>
                  <a:lnTo>
                    <a:pt x="448618" y="811377"/>
                  </a:lnTo>
                  <a:lnTo>
                    <a:pt x="449321" y="814195"/>
                  </a:lnTo>
                  <a:lnTo>
                    <a:pt x="450024" y="817012"/>
                  </a:lnTo>
                  <a:lnTo>
                    <a:pt x="450730" y="819829"/>
                  </a:lnTo>
                  <a:lnTo>
                    <a:pt x="451436" y="822647"/>
                  </a:lnTo>
                  <a:lnTo>
                    <a:pt x="452143" y="825464"/>
                  </a:lnTo>
                  <a:lnTo>
                    <a:pt x="452851" y="828281"/>
                  </a:lnTo>
                  <a:lnTo>
                    <a:pt x="453561" y="831098"/>
                  </a:lnTo>
                  <a:lnTo>
                    <a:pt x="454270" y="833916"/>
                  </a:lnTo>
                  <a:lnTo>
                    <a:pt x="454980" y="836733"/>
                  </a:lnTo>
                  <a:lnTo>
                    <a:pt x="455690" y="839550"/>
                  </a:lnTo>
                  <a:lnTo>
                    <a:pt x="456400" y="842368"/>
                  </a:lnTo>
                  <a:lnTo>
                    <a:pt x="457110" y="845185"/>
                  </a:lnTo>
                  <a:lnTo>
                    <a:pt x="457819" y="848002"/>
                  </a:lnTo>
                  <a:lnTo>
                    <a:pt x="458527" y="850819"/>
                  </a:lnTo>
                  <a:lnTo>
                    <a:pt x="459234" y="853637"/>
                  </a:lnTo>
                  <a:lnTo>
                    <a:pt x="459941" y="856454"/>
                  </a:lnTo>
                  <a:lnTo>
                    <a:pt x="460645" y="859271"/>
                  </a:lnTo>
                  <a:lnTo>
                    <a:pt x="461349" y="862089"/>
                  </a:lnTo>
                  <a:lnTo>
                    <a:pt x="462050" y="864906"/>
                  </a:lnTo>
                  <a:lnTo>
                    <a:pt x="462749" y="867723"/>
                  </a:lnTo>
                  <a:lnTo>
                    <a:pt x="463445" y="870540"/>
                  </a:lnTo>
                  <a:lnTo>
                    <a:pt x="464139" y="873358"/>
                  </a:lnTo>
                  <a:lnTo>
                    <a:pt x="464830" y="876175"/>
                  </a:lnTo>
                  <a:lnTo>
                    <a:pt x="465517" y="878992"/>
                  </a:lnTo>
                  <a:lnTo>
                    <a:pt x="466201" y="881810"/>
                  </a:lnTo>
                  <a:lnTo>
                    <a:pt x="466881" y="884627"/>
                  </a:lnTo>
                  <a:lnTo>
                    <a:pt x="467556" y="887444"/>
                  </a:lnTo>
                  <a:lnTo>
                    <a:pt x="468228" y="890261"/>
                  </a:lnTo>
                  <a:lnTo>
                    <a:pt x="468894" y="893079"/>
                  </a:lnTo>
                  <a:lnTo>
                    <a:pt x="469555" y="895896"/>
                  </a:lnTo>
                  <a:lnTo>
                    <a:pt x="470211" y="898713"/>
                  </a:lnTo>
                  <a:lnTo>
                    <a:pt x="470861" y="901531"/>
                  </a:lnTo>
                  <a:lnTo>
                    <a:pt x="471505" y="904348"/>
                  </a:lnTo>
                  <a:lnTo>
                    <a:pt x="472143" y="907165"/>
                  </a:lnTo>
                  <a:lnTo>
                    <a:pt x="472774" y="909982"/>
                  </a:lnTo>
                  <a:lnTo>
                    <a:pt x="473397" y="912800"/>
                  </a:lnTo>
                  <a:lnTo>
                    <a:pt x="474014" y="915617"/>
                  </a:lnTo>
                  <a:lnTo>
                    <a:pt x="474622" y="918434"/>
                  </a:lnTo>
                  <a:lnTo>
                    <a:pt x="475224" y="921252"/>
                  </a:lnTo>
                  <a:lnTo>
                    <a:pt x="475815" y="924069"/>
                  </a:lnTo>
                  <a:lnTo>
                    <a:pt x="476400" y="926886"/>
                  </a:lnTo>
                  <a:lnTo>
                    <a:pt x="476972" y="929703"/>
                  </a:lnTo>
                  <a:lnTo>
                    <a:pt x="477539" y="932521"/>
                  </a:lnTo>
                  <a:lnTo>
                    <a:pt x="478092" y="935338"/>
                  </a:lnTo>
                  <a:lnTo>
                    <a:pt x="478639" y="938155"/>
                  </a:lnTo>
                  <a:lnTo>
                    <a:pt x="479171" y="940973"/>
                  </a:lnTo>
                  <a:lnTo>
                    <a:pt x="479698" y="943790"/>
                  </a:lnTo>
                  <a:lnTo>
                    <a:pt x="480207" y="946607"/>
                  </a:lnTo>
                  <a:lnTo>
                    <a:pt x="480711" y="949424"/>
                  </a:lnTo>
                  <a:lnTo>
                    <a:pt x="481197" y="952242"/>
                  </a:lnTo>
                  <a:lnTo>
                    <a:pt x="481677" y="955059"/>
                  </a:lnTo>
                  <a:lnTo>
                    <a:pt x="482138" y="957876"/>
                  </a:lnTo>
                  <a:lnTo>
                    <a:pt x="482593" y="960694"/>
                  </a:lnTo>
                  <a:lnTo>
                    <a:pt x="483027" y="963511"/>
                  </a:lnTo>
                  <a:lnTo>
                    <a:pt x="483457" y="966328"/>
                  </a:lnTo>
                  <a:lnTo>
                    <a:pt x="483862" y="969145"/>
                  </a:lnTo>
                  <a:lnTo>
                    <a:pt x="484264" y="971963"/>
                  </a:lnTo>
                  <a:lnTo>
                    <a:pt x="484640" y="974780"/>
                  </a:lnTo>
                  <a:lnTo>
                    <a:pt x="485014" y="977597"/>
                  </a:lnTo>
                  <a:lnTo>
                    <a:pt x="485359" y="980415"/>
                  </a:lnTo>
                  <a:lnTo>
                    <a:pt x="485703" y="983232"/>
                  </a:lnTo>
                  <a:lnTo>
                    <a:pt x="486016" y="986049"/>
                  </a:lnTo>
                  <a:lnTo>
                    <a:pt x="486328" y="988866"/>
                  </a:lnTo>
                  <a:lnTo>
                    <a:pt x="486608" y="991684"/>
                  </a:lnTo>
                  <a:lnTo>
                    <a:pt x="486887" y="994501"/>
                  </a:lnTo>
                  <a:lnTo>
                    <a:pt x="487133" y="997318"/>
                  </a:lnTo>
                  <a:lnTo>
                    <a:pt x="487377" y="1000136"/>
                  </a:lnTo>
                  <a:lnTo>
                    <a:pt x="487589" y="1002953"/>
                  </a:lnTo>
                  <a:lnTo>
                    <a:pt x="487798" y="1005770"/>
                  </a:lnTo>
                  <a:lnTo>
                    <a:pt x="487974" y="1008587"/>
                  </a:lnTo>
                  <a:lnTo>
                    <a:pt x="488146" y="1011405"/>
                  </a:lnTo>
                  <a:lnTo>
                    <a:pt x="488285" y="1014222"/>
                  </a:lnTo>
                  <a:lnTo>
                    <a:pt x="488419" y="1017039"/>
                  </a:lnTo>
                  <a:lnTo>
                    <a:pt x="488521" y="1019857"/>
                  </a:lnTo>
                  <a:lnTo>
                    <a:pt x="488615" y="1022674"/>
                  </a:lnTo>
                  <a:lnTo>
                    <a:pt x="488679" y="1025491"/>
                  </a:lnTo>
                  <a:lnTo>
                    <a:pt x="488734" y="1028308"/>
                  </a:lnTo>
                  <a:lnTo>
                    <a:pt x="488758" y="1031126"/>
                  </a:lnTo>
                  <a:lnTo>
                    <a:pt x="488772" y="1033943"/>
                  </a:lnTo>
                  <a:lnTo>
                    <a:pt x="488756" y="1036760"/>
                  </a:lnTo>
                  <a:lnTo>
                    <a:pt x="488728" y="1039578"/>
                  </a:lnTo>
                  <a:lnTo>
                    <a:pt x="488671" y="1042395"/>
                  </a:lnTo>
                  <a:lnTo>
                    <a:pt x="488601" y="1045212"/>
                  </a:lnTo>
                  <a:lnTo>
                    <a:pt x="488502" y="1048029"/>
                  </a:lnTo>
                  <a:lnTo>
                    <a:pt x="488389" y="1050847"/>
                  </a:lnTo>
                  <a:lnTo>
                    <a:pt x="488249" y="1053664"/>
                  </a:lnTo>
                  <a:lnTo>
                    <a:pt x="488092" y="1056481"/>
                  </a:lnTo>
                  <a:lnTo>
                    <a:pt x="487908" y="1059299"/>
                  </a:lnTo>
                  <a:lnTo>
                    <a:pt x="487707" y="1062116"/>
                  </a:lnTo>
                  <a:lnTo>
                    <a:pt x="487481" y="1064933"/>
                  </a:lnTo>
                  <a:lnTo>
                    <a:pt x="487235" y="1067750"/>
                  </a:lnTo>
                  <a:lnTo>
                    <a:pt x="486965" y="1070568"/>
                  </a:lnTo>
                  <a:lnTo>
                    <a:pt x="486674" y="1073385"/>
                  </a:lnTo>
                  <a:lnTo>
                    <a:pt x="486361" y="1076202"/>
                  </a:lnTo>
                  <a:lnTo>
                    <a:pt x="486024" y="1079020"/>
                  </a:lnTo>
                  <a:lnTo>
                    <a:pt x="485666" y="1081837"/>
                  </a:lnTo>
                  <a:lnTo>
                    <a:pt x="485284" y="1084654"/>
                  </a:lnTo>
                  <a:lnTo>
                    <a:pt x="484882" y="1087471"/>
                  </a:lnTo>
                  <a:lnTo>
                    <a:pt x="484455" y="1090289"/>
                  </a:lnTo>
                  <a:lnTo>
                    <a:pt x="484008" y="1093106"/>
                  </a:lnTo>
                  <a:lnTo>
                    <a:pt x="483535" y="1095923"/>
                  </a:lnTo>
                  <a:lnTo>
                    <a:pt x="483043" y="1098741"/>
                  </a:lnTo>
                  <a:lnTo>
                    <a:pt x="482524" y="1101558"/>
                  </a:lnTo>
                  <a:lnTo>
                    <a:pt x="481989" y="1104375"/>
                  </a:lnTo>
                  <a:lnTo>
                    <a:pt x="481424" y="1107192"/>
                  </a:lnTo>
                  <a:lnTo>
                    <a:pt x="480844" y="1110010"/>
                  </a:lnTo>
                  <a:lnTo>
                    <a:pt x="480233" y="1112827"/>
                  </a:lnTo>
                  <a:lnTo>
                    <a:pt x="479609" y="1115644"/>
                  </a:lnTo>
                  <a:lnTo>
                    <a:pt x="478953" y="1118462"/>
                  </a:lnTo>
                  <a:lnTo>
                    <a:pt x="478285" y="1121279"/>
                  </a:lnTo>
                  <a:lnTo>
                    <a:pt x="477584" y="1124096"/>
                  </a:lnTo>
                  <a:lnTo>
                    <a:pt x="476873" y="1126913"/>
                  </a:lnTo>
                  <a:lnTo>
                    <a:pt x="476127" y="1129731"/>
                  </a:lnTo>
                  <a:lnTo>
                    <a:pt x="475373" y="1132548"/>
                  </a:lnTo>
                  <a:lnTo>
                    <a:pt x="474583" y="1135365"/>
                  </a:lnTo>
                  <a:lnTo>
                    <a:pt x="473786" y="1138183"/>
                  </a:lnTo>
                  <a:lnTo>
                    <a:pt x="472952" y="1141000"/>
                  </a:lnTo>
                  <a:lnTo>
                    <a:pt x="472112" y="1143817"/>
                  </a:lnTo>
                  <a:lnTo>
                    <a:pt x="471236" y="1146634"/>
                  </a:lnTo>
                  <a:lnTo>
                    <a:pt x="470355" y="1149452"/>
                  </a:lnTo>
                  <a:lnTo>
                    <a:pt x="469436" y="1152269"/>
                  </a:lnTo>
                  <a:lnTo>
                    <a:pt x="468514" y="1155086"/>
                  </a:lnTo>
                  <a:lnTo>
                    <a:pt x="467553" y="1157903"/>
                  </a:lnTo>
                  <a:lnTo>
                    <a:pt x="466591" y="1160721"/>
                  </a:lnTo>
                  <a:lnTo>
                    <a:pt x="465589" y="1163538"/>
                  </a:lnTo>
                  <a:lnTo>
                    <a:pt x="464587" y="1166355"/>
                  </a:lnTo>
                  <a:lnTo>
                    <a:pt x="463546" y="1169173"/>
                  </a:lnTo>
                  <a:lnTo>
                    <a:pt x="462504" y="1171990"/>
                  </a:lnTo>
                  <a:lnTo>
                    <a:pt x="461425" y="1174807"/>
                  </a:lnTo>
                  <a:lnTo>
                    <a:pt x="460344" y="1177624"/>
                  </a:lnTo>
                  <a:lnTo>
                    <a:pt x="459229" y="1180442"/>
                  </a:lnTo>
                  <a:lnTo>
                    <a:pt x="458109" y="1183259"/>
                  </a:lnTo>
                  <a:lnTo>
                    <a:pt x="456958" y="1186076"/>
                  </a:lnTo>
                  <a:lnTo>
                    <a:pt x="455802" y="1188894"/>
                  </a:lnTo>
                  <a:lnTo>
                    <a:pt x="454616" y="1191711"/>
                  </a:lnTo>
                  <a:lnTo>
                    <a:pt x="453424" y="1194528"/>
                  </a:lnTo>
                  <a:lnTo>
                    <a:pt x="452204" y="1197345"/>
                  </a:lnTo>
                  <a:lnTo>
                    <a:pt x="450977" y="1200163"/>
                  </a:lnTo>
                  <a:lnTo>
                    <a:pt x="449725" y="1202980"/>
                  </a:lnTo>
                  <a:lnTo>
                    <a:pt x="448465" y="1205797"/>
                  </a:lnTo>
                  <a:lnTo>
                    <a:pt x="447181" y="1208615"/>
                  </a:lnTo>
                  <a:lnTo>
                    <a:pt x="445889" y="1211432"/>
                  </a:lnTo>
                  <a:lnTo>
                    <a:pt x="444574" y="1214249"/>
                  </a:lnTo>
                  <a:lnTo>
                    <a:pt x="443251" y="1217066"/>
                  </a:lnTo>
                  <a:lnTo>
                    <a:pt x="441908" y="1219884"/>
                  </a:lnTo>
                  <a:lnTo>
                    <a:pt x="440555" y="1222701"/>
                  </a:lnTo>
                  <a:lnTo>
                    <a:pt x="439184" y="1225518"/>
                  </a:lnTo>
                  <a:lnTo>
                    <a:pt x="437804" y="1228336"/>
                  </a:lnTo>
                  <a:lnTo>
                    <a:pt x="436406" y="1231153"/>
                  </a:lnTo>
                  <a:lnTo>
                    <a:pt x="434999" y="1233970"/>
                  </a:lnTo>
                  <a:lnTo>
                    <a:pt x="433576" y="1236787"/>
                  </a:lnTo>
                  <a:lnTo>
                    <a:pt x="432144" y="1239605"/>
                  </a:lnTo>
                  <a:lnTo>
                    <a:pt x="430697" y="1242422"/>
                  </a:lnTo>
                  <a:lnTo>
                    <a:pt x="429241" y="1245239"/>
                  </a:lnTo>
                  <a:lnTo>
                    <a:pt x="427772" y="1248057"/>
                  </a:lnTo>
                  <a:lnTo>
                    <a:pt x="426293" y="1250874"/>
                  </a:lnTo>
                  <a:lnTo>
                    <a:pt x="424804" y="1253691"/>
                  </a:lnTo>
                  <a:lnTo>
                    <a:pt x="423304" y="1256508"/>
                  </a:lnTo>
                  <a:lnTo>
                    <a:pt x="421795" y="1259326"/>
                  </a:lnTo>
                  <a:lnTo>
                    <a:pt x="420276" y="1262143"/>
                  </a:lnTo>
                  <a:lnTo>
                    <a:pt x="418749" y="1264960"/>
                  </a:lnTo>
                  <a:lnTo>
                    <a:pt x="417213" y="1267778"/>
                  </a:lnTo>
                  <a:lnTo>
                    <a:pt x="415669" y="1270595"/>
                  </a:lnTo>
                  <a:lnTo>
                    <a:pt x="414116" y="1273412"/>
                  </a:lnTo>
                  <a:lnTo>
                    <a:pt x="412558" y="1276229"/>
                  </a:lnTo>
                  <a:lnTo>
                    <a:pt x="410990" y="1279047"/>
                  </a:lnTo>
                  <a:lnTo>
                    <a:pt x="409418" y="1281864"/>
                  </a:lnTo>
                  <a:lnTo>
                    <a:pt x="407838" y="1284681"/>
                  </a:lnTo>
                  <a:lnTo>
                    <a:pt x="406254" y="1287499"/>
                  </a:lnTo>
                  <a:lnTo>
                    <a:pt x="404662" y="1290316"/>
                  </a:lnTo>
                  <a:lnTo>
                    <a:pt x="403067" y="1293133"/>
                  </a:lnTo>
                  <a:lnTo>
                    <a:pt x="401466" y="1295950"/>
                  </a:lnTo>
                  <a:lnTo>
                    <a:pt x="399862" y="1298768"/>
                  </a:lnTo>
                  <a:lnTo>
                    <a:pt x="398253" y="1301585"/>
                  </a:lnTo>
                  <a:lnTo>
                    <a:pt x="396641" y="1304402"/>
                  </a:lnTo>
                  <a:lnTo>
                    <a:pt x="395025" y="1307220"/>
                  </a:lnTo>
                  <a:lnTo>
                    <a:pt x="393408" y="1310037"/>
                  </a:lnTo>
                  <a:lnTo>
                    <a:pt x="391787" y="1312854"/>
                  </a:lnTo>
                  <a:lnTo>
                    <a:pt x="390165" y="1315671"/>
                  </a:lnTo>
                  <a:lnTo>
                    <a:pt x="388540" y="1318489"/>
                  </a:lnTo>
                  <a:lnTo>
                    <a:pt x="386915" y="1321306"/>
                  </a:lnTo>
                  <a:lnTo>
                    <a:pt x="385289" y="1324123"/>
                  </a:lnTo>
                  <a:lnTo>
                    <a:pt x="383662" y="1326941"/>
                  </a:lnTo>
                  <a:lnTo>
                    <a:pt x="382035" y="1329758"/>
                  </a:lnTo>
                  <a:lnTo>
                    <a:pt x="380409" y="1332575"/>
                  </a:lnTo>
                  <a:lnTo>
                    <a:pt x="378783" y="1335392"/>
                  </a:lnTo>
                  <a:lnTo>
                    <a:pt x="377158" y="1338210"/>
                  </a:lnTo>
                  <a:lnTo>
                    <a:pt x="375535" y="1341027"/>
                  </a:lnTo>
                  <a:lnTo>
                    <a:pt x="373913" y="1343844"/>
                  </a:lnTo>
                  <a:lnTo>
                    <a:pt x="372294" y="1346662"/>
                  </a:lnTo>
                  <a:lnTo>
                    <a:pt x="370676" y="1349479"/>
                  </a:lnTo>
                  <a:lnTo>
                    <a:pt x="369063" y="1352296"/>
                  </a:lnTo>
                  <a:lnTo>
                    <a:pt x="367451" y="1355113"/>
                  </a:lnTo>
                  <a:lnTo>
                    <a:pt x="365845" y="1357931"/>
                  </a:lnTo>
                  <a:lnTo>
                    <a:pt x="364239" y="1360748"/>
                  </a:lnTo>
                  <a:lnTo>
                    <a:pt x="362642" y="1363565"/>
                  </a:lnTo>
                  <a:lnTo>
                    <a:pt x="361045" y="1366383"/>
                  </a:lnTo>
                  <a:lnTo>
                    <a:pt x="359457" y="1369200"/>
                  </a:lnTo>
                  <a:lnTo>
                    <a:pt x="357870" y="1372017"/>
                  </a:lnTo>
                  <a:lnTo>
                    <a:pt x="356293" y="1374834"/>
                  </a:lnTo>
                  <a:lnTo>
                    <a:pt x="354718" y="1377652"/>
                  </a:lnTo>
                  <a:lnTo>
                    <a:pt x="353152" y="1380469"/>
                  </a:lnTo>
                  <a:lnTo>
                    <a:pt x="351590" y="1383286"/>
                  </a:lnTo>
                  <a:lnTo>
                    <a:pt x="350038" y="1386104"/>
                  </a:lnTo>
                  <a:lnTo>
                    <a:pt x="348489" y="1388921"/>
                  </a:lnTo>
                  <a:lnTo>
                    <a:pt x="346952" y="1391738"/>
                  </a:lnTo>
                  <a:lnTo>
                    <a:pt x="345418" y="1394555"/>
                  </a:lnTo>
                  <a:lnTo>
                    <a:pt x="343896" y="1397373"/>
                  </a:lnTo>
                  <a:lnTo>
                    <a:pt x="342379" y="1400190"/>
                  </a:lnTo>
                  <a:lnTo>
                    <a:pt x="340873" y="1403007"/>
                  </a:lnTo>
                  <a:lnTo>
                    <a:pt x="339374" y="1405825"/>
                  </a:lnTo>
                  <a:lnTo>
                    <a:pt x="337886" y="1408642"/>
                  </a:lnTo>
                  <a:lnTo>
                    <a:pt x="336405" y="1411459"/>
                  </a:lnTo>
                  <a:lnTo>
                    <a:pt x="334936" y="1414276"/>
                  </a:lnTo>
                  <a:lnTo>
                    <a:pt x="333474" y="1417094"/>
                  </a:lnTo>
                  <a:lnTo>
                    <a:pt x="332024" y="1419911"/>
                  </a:lnTo>
                  <a:lnTo>
                    <a:pt x="330584" y="1422728"/>
                  </a:lnTo>
                  <a:lnTo>
                    <a:pt x="329154" y="1425546"/>
                  </a:lnTo>
                  <a:lnTo>
                    <a:pt x="327735" y="1428363"/>
                  </a:lnTo>
                  <a:lnTo>
                    <a:pt x="326327" y="1431180"/>
                  </a:lnTo>
                  <a:lnTo>
                    <a:pt x="324930" y="1433997"/>
                  </a:lnTo>
                  <a:lnTo>
                    <a:pt x="323545" y="1436815"/>
                  </a:lnTo>
                  <a:lnTo>
                    <a:pt x="322171" y="1439632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61264" y="4191063"/>
              <a:ext cx="84968" cy="0"/>
            </a:xfrm>
            <a:custGeom>
              <a:avLst/>
              <a:pathLst>
                <a:path w="84968" h="0">
                  <a:moveTo>
                    <a:pt x="0" y="0"/>
                  </a:moveTo>
                  <a:lnTo>
                    <a:pt x="8496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116282" y="4958742"/>
              <a:ext cx="488772" cy="75755"/>
            </a:xfrm>
            <a:custGeom>
              <a:avLst/>
              <a:pathLst>
                <a:path w="488772" h="75755">
                  <a:moveTo>
                    <a:pt x="0" y="0"/>
                  </a:moveTo>
                  <a:lnTo>
                    <a:pt x="0" y="75755"/>
                  </a:lnTo>
                  <a:lnTo>
                    <a:pt x="488772" y="75755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659362" y="5069595"/>
              <a:ext cx="488772" cy="88750"/>
            </a:xfrm>
            <a:custGeom>
              <a:avLst/>
              <a:pathLst>
                <a:path w="488772" h="88750">
                  <a:moveTo>
                    <a:pt x="0" y="0"/>
                  </a:moveTo>
                  <a:lnTo>
                    <a:pt x="0" y="88750"/>
                  </a:lnTo>
                  <a:lnTo>
                    <a:pt x="488772" y="8875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16282" y="499662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59362" y="511397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99185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80647" y="1653826"/>
              <a:ext cx="488772" cy="1830954"/>
            </a:xfrm>
            <a:custGeom>
              <a:avLst/>
              <a:pathLst>
                <a:path w="488772" h="1830954">
                  <a:moveTo>
                    <a:pt x="201599" y="1830954"/>
                  </a:moveTo>
                  <a:lnTo>
                    <a:pt x="200453" y="1827371"/>
                  </a:lnTo>
                  <a:lnTo>
                    <a:pt x="199291" y="1823788"/>
                  </a:lnTo>
                  <a:lnTo>
                    <a:pt x="198102" y="1820205"/>
                  </a:lnTo>
                  <a:lnTo>
                    <a:pt x="196903" y="1816622"/>
                  </a:lnTo>
                  <a:lnTo>
                    <a:pt x="195671" y="1813039"/>
                  </a:lnTo>
                  <a:lnTo>
                    <a:pt x="194432" y="1809455"/>
                  </a:lnTo>
                  <a:lnTo>
                    <a:pt x="193159" y="1805872"/>
                  </a:lnTo>
                  <a:lnTo>
                    <a:pt x="191878" y="1802289"/>
                  </a:lnTo>
                  <a:lnTo>
                    <a:pt x="190568" y="1798706"/>
                  </a:lnTo>
                  <a:lnTo>
                    <a:pt x="189243" y="1795123"/>
                  </a:lnTo>
                  <a:lnTo>
                    <a:pt x="187897" y="1791540"/>
                  </a:lnTo>
                  <a:lnTo>
                    <a:pt x="186531" y="1787957"/>
                  </a:lnTo>
                  <a:lnTo>
                    <a:pt x="185148" y="1784374"/>
                  </a:lnTo>
                  <a:lnTo>
                    <a:pt x="183740" y="1780791"/>
                  </a:lnTo>
                  <a:lnTo>
                    <a:pt x="182321" y="1777208"/>
                  </a:lnTo>
                  <a:lnTo>
                    <a:pt x="180872" y="1773625"/>
                  </a:lnTo>
                  <a:lnTo>
                    <a:pt x="179418" y="1770042"/>
                  </a:lnTo>
                  <a:lnTo>
                    <a:pt x="177930" y="1766459"/>
                  </a:lnTo>
                  <a:lnTo>
                    <a:pt x="176435" y="1762875"/>
                  </a:lnTo>
                  <a:lnTo>
                    <a:pt x="174913" y="1759292"/>
                  </a:lnTo>
                  <a:lnTo>
                    <a:pt x="173380" y="1755709"/>
                  </a:lnTo>
                  <a:lnTo>
                    <a:pt x="171825" y="1752126"/>
                  </a:lnTo>
                  <a:lnTo>
                    <a:pt x="170255" y="1748543"/>
                  </a:lnTo>
                  <a:lnTo>
                    <a:pt x="168668" y="1744960"/>
                  </a:lnTo>
                  <a:lnTo>
                    <a:pt x="167061" y="1741377"/>
                  </a:lnTo>
                  <a:lnTo>
                    <a:pt x="165443" y="1737794"/>
                  </a:lnTo>
                  <a:lnTo>
                    <a:pt x="163801" y="1734211"/>
                  </a:lnTo>
                  <a:lnTo>
                    <a:pt x="162153" y="1730628"/>
                  </a:lnTo>
                  <a:lnTo>
                    <a:pt x="160478" y="1727045"/>
                  </a:lnTo>
                  <a:lnTo>
                    <a:pt x="158798" y="1723462"/>
                  </a:lnTo>
                  <a:lnTo>
                    <a:pt x="157094" y="1719878"/>
                  </a:lnTo>
                  <a:lnTo>
                    <a:pt x="155383" y="1716295"/>
                  </a:lnTo>
                  <a:lnTo>
                    <a:pt x="153654" y="1712712"/>
                  </a:lnTo>
                  <a:lnTo>
                    <a:pt x="151914" y="1709129"/>
                  </a:lnTo>
                  <a:lnTo>
                    <a:pt x="150160" y="1705546"/>
                  </a:lnTo>
                  <a:lnTo>
                    <a:pt x="148393" y="1701963"/>
                  </a:lnTo>
                  <a:lnTo>
                    <a:pt x="146616" y="1698380"/>
                  </a:lnTo>
                  <a:lnTo>
                    <a:pt x="144823" y="1694797"/>
                  </a:lnTo>
                  <a:lnTo>
                    <a:pt x="143025" y="1691214"/>
                  </a:lnTo>
                  <a:lnTo>
                    <a:pt x="141210" y="1687631"/>
                  </a:lnTo>
                  <a:lnTo>
                    <a:pt x="139391" y="1684048"/>
                  </a:lnTo>
                  <a:lnTo>
                    <a:pt x="137556" y="1680465"/>
                  </a:lnTo>
                  <a:lnTo>
                    <a:pt x="135718" y="1676881"/>
                  </a:lnTo>
                  <a:lnTo>
                    <a:pt x="133867" y="1673298"/>
                  </a:lnTo>
                  <a:lnTo>
                    <a:pt x="132011" y="1669715"/>
                  </a:lnTo>
                  <a:lnTo>
                    <a:pt x="130146" y="1666132"/>
                  </a:lnTo>
                  <a:lnTo>
                    <a:pt x="128275" y="1662549"/>
                  </a:lnTo>
                  <a:lnTo>
                    <a:pt x="126399" y="1658966"/>
                  </a:lnTo>
                  <a:lnTo>
                    <a:pt x="124515" y="1655383"/>
                  </a:lnTo>
                  <a:lnTo>
                    <a:pt x="122629" y="1651800"/>
                  </a:lnTo>
                  <a:lnTo>
                    <a:pt x="120736" y="1648217"/>
                  </a:lnTo>
                  <a:lnTo>
                    <a:pt x="118842" y="1644634"/>
                  </a:lnTo>
                  <a:lnTo>
                    <a:pt x="116942" y="1641051"/>
                  </a:lnTo>
                  <a:lnTo>
                    <a:pt x="115041" y="1637468"/>
                  </a:lnTo>
                  <a:lnTo>
                    <a:pt x="113138" y="1633885"/>
                  </a:lnTo>
                  <a:lnTo>
                    <a:pt x="111235" y="1630301"/>
                  </a:lnTo>
                  <a:lnTo>
                    <a:pt x="109330" y="1626718"/>
                  </a:lnTo>
                  <a:lnTo>
                    <a:pt x="107426" y="1623135"/>
                  </a:lnTo>
                  <a:lnTo>
                    <a:pt x="105523" y="1619552"/>
                  </a:lnTo>
                  <a:lnTo>
                    <a:pt x="103622" y="1615969"/>
                  </a:lnTo>
                  <a:lnTo>
                    <a:pt x="101721" y="1612386"/>
                  </a:lnTo>
                  <a:lnTo>
                    <a:pt x="99825" y="1608803"/>
                  </a:lnTo>
                  <a:lnTo>
                    <a:pt x="97931" y="1605220"/>
                  </a:lnTo>
                  <a:lnTo>
                    <a:pt x="96043" y="1601637"/>
                  </a:lnTo>
                  <a:lnTo>
                    <a:pt x="94158" y="1598054"/>
                  </a:lnTo>
                  <a:lnTo>
                    <a:pt x="92280" y="1594471"/>
                  </a:lnTo>
                  <a:lnTo>
                    <a:pt x="90407" y="1590888"/>
                  </a:lnTo>
                  <a:lnTo>
                    <a:pt x="88542" y="1587304"/>
                  </a:lnTo>
                  <a:lnTo>
                    <a:pt x="86683" y="1583721"/>
                  </a:lnTo>
                  <a:lnTo>
                    <a:pt x="84833" y="1580138"/>
                  </a:lnTo>
                  <a:lnTo>
                    <a:pt x="82992" y="1576555"/>
                  </a:lnTo>
                  <a:lnTo>
                    <a:pt x="81158" y="1572972"/>
                  </a:lnTo>
                  <a:lnTo>
                    <a:pt x="79339" y="1569389"/>
                  </a:lnTo>
                  <a:lnTo>
                    <a:pt x="77524" y="1565806"/>
                  </a:lnTo>
                  <a:lnTo>
                    <a:pt x="75728" y="1562223"/>
                  </a:lnTo>
                  <a:lnTo>
                    <a:pt x="73936" y="1558640"/>
                  </a:lnTo>
                  <a:lnTo>
                    <a:pt x="72165" y="1555057"/>
                  </a:lnTo>
                  <a:lnTo>
                    <a:pt x="70400" y="1551474"/>
                  </a:lnTo>
                  <a:lnTo>
                    <a:pt x="68654" y="1547891"/>
                  </a:lnTo>
                  <a:lnTo>
                    <a:pt x="66919" y="1544307"/>
                  </a:lnTo>
                  <a:lnTo>
                    <a:pt x="65200" y="1540724"/>
                  </a:lnTo>
                  <a:lnTo>
                    <a:pt x="63497" y="1537141"/>
                  </a:lnTo>
                  <a:lnTo>
                    <a:pt x="61808" y="1533558"/>
                  </a:lnTo>
                  <a:lnTo>
                    <a:pt x="60140" y="1529975"/>
                  </a:lnTo>
                  <a:lnTo>
                    <a:pt x="58481" y="1526392"/>
                  </a:lnTo>
                  <a:lnTo>
                    <a:pt x="56851" y="1522809"/>
                  </a:lnTo>
                  <a:lnTo>
                    <a:pt x="55226" y="1519226"/>
                  </a:lnTo>
                  <a:lnTo>
                    <a:pt x="53635" y="1515643"/>
                  </a:lnTo>
                  <a:lnTo>
                    <a:pt x="52050" y="1512060"/>
                  </a:lnTo>
                  <a:lnTo>
                    <a:pt x="50495" y="1508477"/>
                  </a:lnTo>
                  <a:lnTo>
                    <a:pt x="48952" y="1504894"/>
                  </a:lnTo>
                  <a:lnTo>
                    <a:pt x="47435" y="1501311"/>
                  </a:lnTo>
                  <a:lnTo>
                    <a:pt x="45937" y="1497727"/>
                  </a:lnTo>
                  <a:lnTo>
                    <a:pt x="44459" y="1494144"/>
                  </a:lnTo>
                  <a:lnTo>
                    <a:pt x="43007" y="1490561"/>
                  </a:lnTo>
                  <a:lnTo>
                    <a:pt x="41569" y="1486978"/>
                  </a:lnTo>
                  <a:lnTo>
                    <a:pt x="40166" y="1483395"/>
                  </a:lnTo>
                  <a:lnTo>
                    <a:pt x="38770" y="1479812"/>
                  </a:lnTo>
                  <a:lnTo>
                    <a:pt x="37417" y="1476229"/>
                  </a:lnTo>
                  <a:lnTo>
                    <a:pt x="36070" y="1472646"/>
                  </a:lnTo>
                  <a:lnTo>
                    <a:pt x="34762" y="1469063"/>
                  </a:lnTo>
                  <a:lnTo>
                    <a:pt x="33466" y="1465480"/>
                  </a:lnTo>
                  <a:lnTo>
                    <a:pt x="32203" y="1461897"/>
                  </a:lnTo>
                  <a:lnTo>
                    <a:pt x="30961" y="1458314"/>
                  </a:lnTo>
                  <a:lnTo>
                    <a:pt x="29744" y="1454730"/>
                  </a:lnTo>
                  <a:lnTo>
                    <a:pt x="28556" y="1451147"/>
                  </a:lnTo>
                  <a:lnTo>
                    <a:pt x="27386" y="1447564"/>
                  </a:lnTo>
                  <a:lnTo>
                    <a:pt x="26252" y="1443981"/>
                  </a:lnTo>
                  <a:lnTo>
                    <a:pt x="25130" y="1440398"/>
                  </a:lnTo>
                  <a:lnTo>
                    <a:pt x="24052" y="1436815"/>
                  </a:lnTo>
                  <a:lnTo>
                    <a:pt x="22982" y="1433232"/>
                  </a:lnTo>
                  <a:lnTo>
                    <a:pt x="21957" y="1429649"/>
                  </a:lnTo>
                  <a:lnTo>
                    <a:pt x="20943" y="1426066"/>
                  </a:lnTo>
                  <a:lnTo>
                    <a:pt x="19967" y="1422483"/>
                  </a:lnTo>
                  <a:lnTo>
                    <a:pt x="19011" y="1418900"/>
                  </a:lnTo>
                  <a:lnTo>
                    <a:pt x="18084" y="1415317"/>
                  </a:lnTo>
                  <a:lnTo>
                    <a:pt x="17184" y="1411733"/>
                  </a:lnTo>
                  <a:lnTo>
                    <a:pt x="16307" y="1408150"/>
                  </a:lnTo>
                  <a:lnTo>
                    <a:pt x="15465" y="1404567"/>
                  </a:lnTo>
                  <a:lnTo>
                    <a:pt x="14638" y="1400984"/>
                  </a:lnTo>
                  <a:lnTo>
                    <a:pt x="13853" y="1397401"/>
                  </a:lnTo>
                  <a:lnTo>
                    <a:pt x="13077" y="1393818"/>
                  </a:lnTo>
                  <a:lnTo>
                    <a:pt x="12348" y="1390235"/>
                  </a:lnTo>
                  <a:lnTo>
                    <a:pt x="11629" y="1386652"/>
                  </a:lnTo>
                  <a:lnTo>
                    <a:pt x="10950" y="1383069"/>
                  </a:lnTo>
                  <a:lnTo>
                    <a:pt x="10288" y="1379486"/>
                  </a:lnTo>
                  <a:lnTo>
                    <a:pt x="9657" y="1375903"/>
                  </a:lnTo>
                  <a:lnTo>
                    <a:pt x="9051" y="1372320"/>
                  </a:lnTo>
                  <a:lnTo>
                    <a:pt x="8469" y="1368736"/>
                  </a:lnTo>
                  <a:lnTo>
                    <a:pt x="7919" y="1365153"/>
                  </a:lnTo>
                  <a:lnTo>
                    <a:pt x="7385" y="1361570"/>
                  </a:lnTo>
                  <a:lnTo>
                    <a:pt x="6891" y="1357987"/>
                  </a:lnTo>
                  <a:lnTo>
                    <a:pt x="6404" y="1354404"/>
                  </a:lnTo>
                  <a:lnTo>
                    <a:pt x="5964" y="1350821"/>
                  </a:lnTo>
                  <a:lnTo>
                    <a:pt x="5530" y="1347238"/>
                  </a:lnTo>
                  <a:lnTo>
                    <a:pt x="5137" y="1343655"/>
                  </a:lnTo>
                  <a:lnTo>
                    <a:pt x="4757" y="1340072"/>
                  </a:lnTo>
                  <a:lnTo>
                    <a:pt x="4408" y="1336489"/>
                  </a:lnTo>
                  <a:lnTo>
                    <a:pt x="4080" y="1332906"/>
                  </a:lnTo>
                  <a:lnTo>
                    <a:pt x="3776" y="1329323"/>
                  </a:lnTo>
                  <a:lnTo>
                    <a:pt x="3499" y="1325740"/>
                  </a:lnTo>
                  <a:lnTo>
                    <a:pt x="3238" y="1322156"/>
                  </a:lnTo>
                  <a:lnTo>
                    <a:pt x="3010" y="1318573"/>
                  </a:lnTo>
                  <a:lnTo>
                    <a:pt x="2792" y="1314990"/>
                  </a:lnTo>
                  <a:lnTo>
                    <a:pt x="2612" y="1311407"/>
                  </a:lnTo>
                  <a:lnTo>
                    <a:pt x="2439" y="1307824"/>
                  </a:lnTo>
                  <a:lnTo>
                    <a:pt x="2302" y="1304241"/>
                  </a:lnTo>
                  <a:lnTo>
                    <a:pt x="2176" y="1300658"/>
                  </a:lnTo>
                  <a:lnTo>
                    <a:pt x="2078" y="1297075"/>
                  </a:lnTo>
                  <a:lnTo>
                    <a:pt x="1996" y="1293492"/>
                  </a:lnTo>
                  <a:lnTo>
                    <a:pt x="1936" y="1289909"/>
                  </a:lnTo>
                  <a:lnTo>
                    <a:pt x="1898" y="1286326"/>
                  </a:lnTo>
                  <a:lnTo>
                    <a:pt x="1875" y="1282743"/>
                  </a:lnTo>
                  <a:lnTo>
                    <a:pt x="1878" y="1279159"/>
                  </a:lnTo>
                  <a:lnTo>
                    <a:pt x="1890" y="1275576"/>
                  </a:lnTo>
                  <a:lnTo>
                    <a:pt x="1933" y="1271993"/>
                  </a:lnTo>
                  <a:lnTo>
                    <a:pt x="1981" y="1268410"/>
                  </a:lnTo>
                  <a:lnTo>
                    <a:pt x="2061" y="1264827"/>
                  </a:lnTo>
                  <a:lnTo>
                    <a:pt x="2147" y="1261244"/>
                  </a:lnTo>
                  <a:lnTo>
                    <a:pt x="2258" y="1257661"/>
                  </a:lnTo>
                  <a:lnTo>
                    <a:pt x="2380" y="1254078"/>
                  </a:lnTo>
                  <a:lnTo>
                    <a:pt x="2521" y="1250495"/>
                  </a:lnTo>
                  <a:lnTo>
                    <a:pt x="2678" y="1246912"/>
                  </a:lnTo>
                  <a:lnTo>
                    <a:pt x="2848" y="1243329"/>
                  </a:lnTo>
                  <a:lnTo>
                    <a:pt x="3037" y="1239746"/>
                  </a:lnTo>
                  <a:lnTo>
                    <a:pt x="3236" y="1236162"/>
                  </a:lnTo>
                  <a:lnTo>
                    <a:pt x="3455" y="1232579"/>
                  </a:lnTo>
                  <a:lnTo>
                    <a:pt x="3680" y="1228996"/>
                  </a:lnTo>
                  <a:lnTo>
                    <a:pt x="3929" y="1225413"/>
                  </a:lnTo>
                  <a:lnTo>
                    <a:pt x="4182" y="1221830"/>
                  </a:lnTo>
                  <a:lnTo>
                    <a:pt x="4455" y="1218247"/>
                  </a:lnTo>
                  <a:lnTo>
                    <a:pt x="4735" y="1214664"/>
                  </a:lnTo>
                  <a:lnTo>
                    <a:pt x="5030" y="1211081"/>
                  </a:lnTo>
                  <a:lnTo>
                    <a:pt x="5336" y="1207498"/>
                  </a:lnTo>
                  <a:lnTo>
                    <a:pt x="5652" y="1203915"/>
                  </a:lnTo>
                  <a:lnTo>
                    <a:pt x="5981" y="1200332"/>
                  </a:lnTo>
                  <a:lnTo>
                    <a:pt x="6318" y="1196749"/>
                  </a:lnTo>
                  <a:lnTo>
                    <a:pt x="6669" y="1193166"/>
                  </a:lnTo>
                  <a:lnTo>
                    <a:pt x="7024" y="1189582"/>
                  </a:lnTo>
                  <a:lnTo>
                    <a:pt x="7396" y="1185999"/>
                  </a:lnTo>
                  <a:lnTo>
                    <a:pt x="7770" y="1182416"/>
                  </a:lnTo>
                  <a:lnTo>
                    <a:pt x="8159" y="1178833"/>
                  </a:lnTo>
                  <a:lnTo>
                    <a:pt x="8552" y="1175250"/>
                  </a:lnTo>
                  <a:lnTo>
                    <a:pt x="8956" y="1171667"/>
                  </a:lnTo>
                  <a:lnTo>
                    <a:pt x="9366" y="1168084"/>
                  </a:lnTo>
                  <a:lnTo>
                    <a:pt x="9785" y="1164501"/>
                  </a:lnTo>
                  <a:lnTo>
                    <a:pt x="10211" y="1160918"/>
                  </a:lnTo>
                  <a:lnTo>
                    <a:pt x="10643" y="1157335"/>
                  </a:lnTo>
                  <a:lnTo>
                    <a:pt x="11083" y="1153752"/>
                  </a:lnTo>
                  <a:lnTo>
                    <a:pt x="11527" y="1150169"/>
                  </a:lnTo>
                  <a:lnTo>
                    <a:pt x="11981" y="1146585"/>
                  </a:lnTo>
                  <a:lnTo>
                    <a:pt x="12436" y="1143002"/>
                  </a:lnTo>
                  <a:lnTo>
                    <a:pt x="12902" y="1139419"/>
                  </a:lnTo>
                  <a:lnTo>
                    <a:pt x="13369" y="1135836"/>
                  </a:lnTo>
                  <a:lnTo>
                    <a:pt x="13844" y="1132253"/>
                  </a:lnTo>
                  <a:lnTo>
                    <a:pt x="14322" y="1128670"/>
                  </a:lnTo>
                  <a:lnTo>
                    <a:pt x="14805" y="1125087"/>
                  </a:lnTo>
                  <a:lnTo>
                    <a:pt x="15293" y="1121504"/>
                  </a:lnTo>
                  <a:lnTo>
                    <a:pt x="15784" y="1117921"/>
                  </a:lnTo>
                  <a:lnTo>
                    <a:pt x="16280" y="1114338"/>
                  </a:lnTo>
                  <a:lnTo>
                    <a:pt x="16779" y="1110755"/>
                  </a:lnTo>
                  <a:lnTo>
                    <a:pt x="17283" y="1107172"/>
                  </a:lnTo>
                  <a:lnTo>
                    <a:pt x="17788" y="1103588"/>
                  </a:lnTo>
                  <a:lnTo>
                    <a:pt x="18298" y="1100005"/>
                  </a:lnTo>
                  <a:lnTo>
                    <a:pt x="18810" y="1096422"/>
                  </a:lnTo>
                  <a:lnTo>
                    <a:pt x="19326" y="1092839"/>
                  </a:lnTo>
                  <a:lnTo>
                    <a:pt x="19844" y="1089256"/>
                  </a:lnTo>
                  <a:lnTo>
                    <a:pt x="20365" y="1085673"/>
                  </a:lnTo>
                  <a:lnTo>
                    <a:pt x="20888" y="1082090"/>
                  </a:lnTo>
                  <a:lnTo>
                    <a:pt x="21413" y="1078507"/>
                  </a:lnTo>
                  <a:lnTo>
                    <a:pt x="21940" y="1074924"/>
                  </a:lnTo>
                  <a:lnTo>
                    <a:pt x="22469" y="1071341"/>
                  </a:lnTo>
                  <a:lnTo>
                    <a:pt x="23001" y="1067758"/>
                  </a:lnTo>
                  <a:lnTo>
                    <a:pt x="23533" y="1064175"/>
                  </a:lnTo>
                  <a:lnTo>
                    <a:pt x="24068" y="1060592"/>
                  </a:lnTo>
                  <a:lnTo>
                    <a:pt x="24604" y="1057008"/>
                  </a:lnTo>
                  <a:lnTo>
                    <a:pt x="25142" y="1053425"/>
                  </a:lnTo>
                  <a:lnTo>
                    <a:pt x="25681" y="1049842"/>
                  </a:lnTo>
                  <a:lnTo>
                    <a:pt x="26221" y="1046259"/>
                  </a:lnTo>
                  <a:lnTo>
                    <a:pt x="26763" y="1042676"/>
                  </a:lnTo>
                  <a:lnTo>
                    <a:pt x="27305" y="1039093"/>
                  </a:lnTo>
                  <a:lnTo>
                    <a:pt x="27849" y="1035510"/>
                  </a:lnTo>
                  <a:lnTo>
                    <a:pt x="28393" y="1031927"/>
                  </a:lnTo>
                  <a:lnTo>
                    <a:pt x="28939" y="1028344"/>
                  </a:lnTo>
                  <a:lnTo>
                    <a:pt x="29485" y="1024761"/>
                  </a:lnTo>
                  <a:lnTo>
                    <a:pt x="30032" y="1021178"/>
                  </a:lnTo>
                  <a:lnTo>
                    <a:pt x="30579" y="1017595"/>
                  </a:lnTo>
                  <a:lnTo>
                    <a:pt x="31128" y="1014011"/>
                  </a:lnTo>
                  <a:lnTo>
                    <a:pt x="31677" y="1010428"/>
                  </a:lnTo>
                  <a:lnTo>
                    <a:pt x="32227" y="1006845"/>
                  </a:lnTo>
                  <a:lnTo>
                    <a:pt x="32777" y="1003262"/>
                  </a:lnTo>
                  <a:lnTo>
                    <a:pt x="33327" y="999679"/>
                  </a:lnTo>
                  <a:lnTo>
                    <a:pt x="33878" y="996096"/>
                  </a:lnTo>
                  <a:lnTo>
                    <a:pt x="34430" y="992513"/>
                  </a:lnTo>
                  <a:lnTo>
                    <a:pt x="34982" y="988930"/>
                  </a:lnTo>
                  <a:lnTo>
                    <a:pt x="35534" y="985347"/>
                  </a:lnTo>
                  <a:lnTo>
                    <a:pt x="36086" y="981764"/>
                  </a:lnTo>
                  <a:lnTo>
                    <a:pt x="36639" y="978181"/>
                  </a:lnTo>
                  <a:lnTo>
                    <a:pt x="37192" y="974598"/>
                  </a:lnTo>
                  <a:lnTo>
                    <a:pt x="37745" y="971014"/>
                  </a:lnTo>
                  <a:lnTo>
                    <a:pt x="38298" y="967431"/>
                  </a:lnTo>
                  <a:lnTo>
                    <a:pt x="38852" y="963848"/>
                  </a:lnTo>
                  <a:lnTo>
                    <a:pt x="39405" y="960265"/>
                  </a:lnTo>
                  <a:lnTo>
                    <a:pt x="39958" y="956682"/>
                  </a:lnTo>
                  <a:lnTo>
                    <a:pt x="40512" y="953099"/>
                  </a:lnTo>
                  <a:lnTo>
                    <a:pt x="41065" y="949516"/>
                  </a:lnTo>
                  <a:lnTo>
                    <a:pt x="41618" y="945933"/>
                  </a:lnTo>
                  <a:lnTo>
                    <a:pt x="42171" y="942350"/>
                  </a:lnTo>
                  <a:lnTo>
                    <a:pt x="42724" y="938767"/>
                  </a:lnTo>
                  <a:lnTo>
                    <a:pt x="43276" y="935184"/>
                  </a:lnTo>
                  <a:lnTo>
                    <a:pt x="43828" y="931601"/>
                  </a:lnTo>
                  <a:lnTo>
                    <a:pt x="44380" y="928018"/>
                  </a:lnTo>
                  <a:lnTo>
                    <a:pt x="44931" y="924434"/>
                  </a:lnTo>
                  <a:lnTo>
                    <a:pt x="45482" y="920851"/>
                  </a:lnTo>
                  <a:lnTo>
                    <a:pt x="46032" y="917268"/>
                  </a:lnTo>
                  <a:lnTo>
                    <a:pt x="46581" y="913685"/>
                  </a:lnTo>
                  <a:lnTo>
                    <a:pt x="47130" y="910102"/>
                  </a:lnTo>
                  <a:lnTo>
                    <a:pt x="47678" y="906519"/>
                  </a:lnTo>
                  <a:lnTo>
                    <a:pt x="48225" y="902936"/>
                  </a:lnTo>
                  <a:lnTo>
                    <a:pt x="48771" y="899353"/>
                  </a:lnTo>
                  <a:lnTo>
                    <a:pt x="49316" y="895770"/>
                  </a:lnTo>
                  <a:lnTo>
                    <a:pt x="49860" y="892187"/>
                  </a:lnTo>
                  <a:lnTo>
                    <a:pt x="50402" y="888604"/>
                  </a:lnTo>
                  <a:lnTo>
                    <a:pt x="50944" y="885021"/>
                  </a:lnTo>
                  <a:lnTo>
                    <a:pt x="51483" y="881437"/>
                  </a:lnTo>
                  <a:lnTo>
                    <a:pt x="52021" y="877854"/>
                  </a:lnTo>
                  <a:lnTo>
                    <a:pt x="52558" y="874271"/>
                  </a:lnTo>
                  <a:lnTo>
                    <a:pt x="53092" y="870688"/>
                  </a:lnTo>
                  <a:lnTo>
                    <a:pt x="53625" y="867105"/>
                  </a:lnTo>
                  <a:lnTo>
                    <a:pt x="54155" y="863522"/>
                  </a:lnTo>
                  <a:lnTo>
                    <a:pt x="54684" y="859939"/>
                  </a:lnTo>
                  <a:lnTo>
                    <a:pt x="55209" y="856356"/>
                  </a:lnTo>
                  <a:lnTo>
                    <a:pt x="55733" y="852773"/>
                  </a:lnTo>
                  <a:lnTo>
                    <a:pt x="56252" y="849190"/>
                  </a:lnTo>
                  <a:lnTo>
                    <a:pt x="56771" y="845607"/>
                  </a:lnTo>
                  <a:lnTo>
                    <a:pt x="57285" y="842024"/>
                  </a:lnTo>
                  <a:lnTo>
                    <a:pt x="57797" y="838440"/>
                  </a:lnTo>
                  <a:lnTo>
                    <a:pt x="58305" y="834857"/>
                  </a:lnTo>
                  <a:lnTo>
                    <a:pt x="58809" y="831274"/>
                  </a:lnTo>
                  <a:lnTo>
                    <a:pt x="59311" y="827691"/>
                  </a:lnTo>
                  <a:lnTo>
                    <a:pt x="59807" y="824108"/>
                  </a:lnTo>
                  <a:lnTo>
                    <a:pt x="60301" y="820525"/>
                  </a:lnTo>
                  <a:lnTo>
                    <a:pt x="60789" y="816942"/>
                  </a:lnTo>
                  <a:lnTo>
                    <a:pt x="61275" y="813359"/>
                  </a:lnTo>
                  <a:lnTo>
                    <a:pt x="61753" y="809776"/>
                  </a:lnTo>
                  <a:lnTo>
                    <a:pt x="62229" y="806193"/>
                  </a:lnTo>
                  <a:lnTo>
                    <a:pt x="62697" y="802610"/>
                  </a:lnTo>
                  <a:lnTo>
                    <a:pt x="63162" y="799027"/>
                  </a:lnTo>
                  <a:lnTo>
                    <a:pt x="63620" y="795444"/>
                  </a:lnTo>
                  <a:lnTo>
                    <a:pt x="64074" y="791860"/>
                  </a:lnTo>
                  <a:lnTo>
                    <a:pt x="64521" y="788277"/>
                  </a:lnTo>
                  <a:lnTo>
                    <a:pt x="64961" y="784694"/>
                  </a:lnTo>
                  <a:lnTo>
                    <a:pt x="65397" y="781111"/>
                  </a:lnTo>
                  <a:lnTo>
                    <a:pt x="65823" y="777528"/>
                  </a:lnTo>
                  <a:lnTo>
                    <a:pt x="66246" y="773945"/>
                  </a:lnTo>
                  <a:lnTo>
                    <a:pt x="66657" y="770362"/>
                  </a:lnTo>
                  <a:lnTo>
                    <a:pt x="67066" y="766779"/>
                  </a:lnTo>
                  <a:lnTo>
                    <a:pt x="67462" y="763196"/>
                  </a:lnTo>
                  <a:lnTo>
                    <a:pt x="67854" y="759613"/>
                  </a:lnTo>
                  <a:lnTo>
                    <a:pt x="68235" y="756030"/>
                  </a:lnTo>
                  <a:lnTo>
                    <a:pt x="68610" y="752447"/>
                  </a:lnTo>
                  <a:lnTo>
                    <a:pt x="68975" y="748863"/>
                  </a:lnTo>
                  <a:lnTo>
                    <a:pt x="69330" y="745280"/>
                  </a:lnTo>
                  <a:lnTo>
                    <a:pt x="69678" y="741697"/>
                  </a:lnTo>
                  <a:lnTo>
                    <a:pt x="70014" y="738114"/>
                  </a:lnTo>
                  <a:lnTo>
                    <a:pt x="70345" y="734531"/>
                  </a:lnTo>
                  <a:lnTo>
                    <a:pt x="70659" y="730948"/>
                  </a:lnTo>
                  <a:lnTo>
                    <a:pt x="70971" y="727365"/>
                  </a:lnTo>
                  <a:lnTo>
                    <a:pt x="71263" y="723782"/>
                  </a:lnTo>
                  <a:lnTo>
                    <a:pt x="71552" y="720199"/>
                  </a:lnTo>
                  <a:lnTo>
                    <a:pt x="71824" y="716616"/>
                  </a:lnTo>
                  <a:lnTo>
                    <a:pt x="72089" y="713033"/>
                  </a:lnTo>
                  <a:lnTo>
                    <a:pt x="72339" y="709450"/>
                  </a:lnTo>
                  <a:lnTo>
                    <a:pt x="72579" y="705866"/>
                  </a:lnTo>
                  <a:lnTo>
                    <a:pt x="72807" y="702283"/>
                  </a:lnTo>
                  <a:lnTo>
                    <a:pt x="73020" y="698700"/>
                  </a:lnTo>
                  <a:lnTo>
                    <a:pt x="73225" y="695117"/>
                  </a:lnTo>
                  <a:lnTo>
                    <a:pt x="73410" y="691534"/>
                  </a:lnTo>
                  <a:lnTo>
                    <a:pt x="73591" y="687951"/>
                  </a:lnTo>
                  <a:lnTo>
                    <a:pt x="73747" y="684368"/>
                  </a:lnTo>
                  <a:lnTo>
                    <a:pt x="73900" y="680785"/>
                  </a:lnTo>
                  <a:lnTo>
                    <a:pt x="74030" y="677202"/>
                  </a:lnTo>
                  <a:lnTo>
                    <a:pt x="74152" y="673619"/>
                  </a:lnTo>
                  <a:lnTo>
                    <a:pt x="74255" y="670036"/>
                  </a:lnTo>
                  <a:lnTo>
                    <a:pt x="74345" y="666453"/>
                  </a:lnTo>
                  <a:lnTo>
                    <a:pt x="74420" y="662870"/>
                  </a:lnTo>
                  <a:lnTo>
                    <a:pt x="74478" y="659286"/>
                  </a:lnTo>
                  <a:lnTo>
                    <a:pt x="74525" y="655703"/>
                  </a:lnTo>
                  <a:lnTo>
                    <a:pt x="74549" y="652120"/>
                  </a:lnTo>
                  <a:lnTo>
                    <a:pt x="74566" y="648537"/>
                  </a:lnTo>
                  <a:lnTo>
                    <a:pt x="74556" y="644954"/>
                  </a:lnTo>
                  <a:lnTo>
                    <a:pt x="74540" y="641371"/>
                  </a:lnTo>
                  <a:lnTo>
                    <a:pt x="74496" y="637788"/>
                  </a:lnTo>
                  <a:lnTo>
                    <a:pt x="74445" y="634205"/>
                  </a:lnTo>
                  <a:lnTo>
                    <a:pt x="74369" y="630622"/>
                  </a:lnTo>
                  <a:lnTo>
                    <a:pt x="74281" y="627039"/>
                  </a:lnTo>
                  <a:lnTo>
                    <a:pt x="74173" y="623456"/>
                  </a:lnTo>
                  <a:lnTo>
                    <a:pt x="74047" y="619873"/>
                  </a:lnTo>
                  <a:lnTo>
                    <a:pt x="73906" y="616289"/>
                  </a:lnTo>
                  <a:lnTo>
                    <a:pt x="73741" y="612706"/>
                  </a:lnTo>
                  <a:lnTo>
                    <a:pt x="73566" y="609123"/>
                  </a:lnTo>
                  <a:lnTo>
                    <a:pt x="73362" y="605540"/>
                  </a:lnTo>
                  <a:lnTo>
                    <a:pt x="73153" y="601957"/>
                  </a:lnTo>
                  <a:lnTo>
                    <a:pt x="72910" y="598374"/>
                  </a:lnTo>
                  <a:lnTo>
                    <a:pt x="72660" y="594791"/>
                  </a:lnTo>
                  <a:lnTo>
                    <a:pt x="72382" y="591208"/>
                  </a:lnTo>
                  <a:lnTo>
                    <a:pt x="72092" y="587625"/>
                  </a:lnTo>
                  <a:lnTo>
                    <a:pt x="71778" y="584042"/>
                  </a:lnTo>
                  <a:lnTo>
                    <a:pt x="71447" y="580459"/>
                  </a:lnTo>
                  <a:lnTo>
                    <a:pt x="71098" y="576876"/>
                  </a:lnTo>
                  <a:lnTo>
                    <a:pt x="70725" y="573292"/>
                  </a:lnTo>
                  <a:lnTo>
                    <a:pt x="70340" y="569709"/>
                  </a:lnTo>
                  <a:lnTo>
                    <a:pt x="69926" y="566126"/>
                  </a:lnTo>
                  <a:lnTo>
                    <a:pt x="69505" y="562543"/>
                  </a:lnTo>
                  <a:lnTo>
                    <a:pt x="69050" y="558960"/>
                  </a:lnTo>
                  <a:lnTo>
                    <a:pt x="68589" y="555377"/>
                  </a:lnTo>
                  <a:lnTo>
                    <a:pt x="68096" y="551794"/>
                  </a:lnTo>
                  <a:lnTo>
                    <a:pt x="67594" y="548211"/>
                  </a:lnTo>
                  <a:lnTo>
                    <a:pt x="67066" y="544628"/>
                  </a:lnTo>
                  <a:lnTo>
                    <a:pt x="66522" y="541045"/>
                  </a:lnTo>
                  <a:lnTo>
                    <a:pt x="65958" y="537462"/>
                  </a:lnTo>
                  <a:lnTo>
                    <a:pt x="65374" y="533879"/>
                  </a:lnTo>
                  <a:lnTo>
                    <a:pt x="64775" y="530296"/>
                  </a:lnTo>
                  <a:lnTo>
                    <a:pt x="64150" y="526712"/>
                  </a:lnTo>
                  <a:lnTo>
                    <a:pt x="63517" y="523129"/>
                  </a:lnTo>
                  <a:lnTo>
                    <a:pt x="62853" y="519546"/>
                  </a:lnTo>
                  <a:lnTo>
                    <a:pt x="62183" y="515963"/>
                  </a:lnTo>
                  <a:lnTo>
                    <a:pt x="61483" y="512380"/>
                  </a:lnTo>
                  <a:lnTo>
                    <a:pt x="60775" y="508797"/>
                  </a:lnTo>
                  <a:lnTo>
                    <a:pt x="60042" y="505214"/>
                  </a:lnTo>
                  <a:lnTo>
                    <a:pt x="59297" y="501631"/>
                  </a:lnTo>
                  <a:lnTo>
                    <a:pt x="58532" y="498048"/>
                  </a:lnTo>
                  <a:lnTo>
                    <a:pt x="57751" y="494465"/>
                  </a:lnTo>
                  <a:lnTo>
                    <a:pt x="56957" y="490882"/>
                  </a:lnTo>
                  <a:lnTo>
                    <a:pt x="56141" y="487299"/>
                  </a:lnTo>
                  <a:lnTo>
                    <a:pt x="55317" y="483715"/>
                  </a:lnTo>
                  <a:lnTo>
                    <a:pt x="54469" y="480132"/>
                  </a:lnTo>
                  <a:lnTo>
                    <a:pt x="53616" y="476549"/>
                  </a:lnTo>
                  <a:lnTo>
                    <a:pt x="52738" y="472966"/>
                  </a:lnTo>
                  <a:lnTo>
                    <a:pt x="51855" y="469383"/>
                  </a:lnTo>
                  <a:lnTo>
                    <a:pt x="50951" y="465800"/>
                  </a:lnTo>
                  <a:lnTo>
                    <a:pt x="50040" y="462217"/>
                  </a:lnTo>
                  <a:lnTo>
                    <a:pt x="49113" y="458634"/>
                  </a:lnTo>
                  <a:lnTo>
                    <a:pt x="48176" y="455051"/>
                  </a:lnTo>
                  <a:lnTo>
                    <a:pt x="47227" y="451468"/>
                  </a:lnTo>
                  <a:lnTo>
                    <a:pt x="46267" y="447885"/>
                  </a:lnTo>
                  <a:lnTo>
                    <a:pt x="45299" y="444302"/>
                  </a:lnTo>
                  <a:lnTo>
                    <a:pt x="44317" y="440718"/>
                  </a:lnTo>
                  <a:lnTo>
                    <a:pt x="43332" y="437135"/>
                  </a:lnTo>
                  <a:lnTo>
                    <a:pt x="42333" y="433552"/>
                  </a:lnTo>
                  <a:lnTo>
                    <a:pt x="41331" y="429969"/>
                  </a:lnTo>
                  <a:lnTo>
                    <a:pt x="40318" y="426386"/>
                  </a:lnTo>
                  <a:lnTo>
                    <a:pt x="39302" y="422803"/>
                  </a:lnTo>
                  <a:lnTo>
                    <a:pt x="38279" y="419220"/>
                  </a:lnTo>
                  <a:lnTo>
                    <a:pt x="37252" y="415637"/>
                  </a:lnTo>
                  <a:lnTo>
                    <a:pt x="36221" y="412054"/>
                  </a:lnTo>
                  <a:lnTo>
                    <a:pt x="35187" y="408471"/>
                  </a:lnTo>
                  <a:lnTo>
                    <a:pt x="34151" y="404888"/>
                  </a:lnTo>
                  <a:lnTo>
                    <a:pt x="33113" y="401305"/>
                  </a:lnTo>
                  <a:lnTo>
                    <a:pt x="32075" y="397722"/>
                  </a:lnTo>
                  <a:lnTo>
                    <a:pt x="31037" y="394138"/>
                  </a:lnTo>
                  <a:lnTo>
                    <a:pt x="29999" y="390555"/>
                  </a:lnTo>
                  <a:lnTo>
                    <a:pt x="28965" y="386972"/>
                  </a:lnTo>
                  <a:lnTo>
                    <a:pt x="27932" y="383389"/>
                  </a:lnTo>
                  <a:lnTo>
                    <a:pt x="26905" y="379806"/>
                  </a:lnTo>
                  <a:lnTo>
                    <a:pt x="25881" y="376223"/>
                  </a:lnTo>
                  <a:lnTo>
                    <a:pt x="24863" y="372640"/>
                  </a:lnTo>
                  <a:lnTo>
                    <a:pt x="23852" y="369057"/>
                  </a:lnTo>
                  <a:lnTo>
                    <a:pt x="22848" y="365474"/>
                  </a:lnTo>
                  <a:lnTo>
                    <a:pt x="21854" y="361891"/>
                  </a:lnTo>
                  <a:lnTo>
                    <a:pt x="20866" y="358308"/>
                  </a:lnTo>
                  <a:lnTo>
                    <a:pt x="19894" y="354725"/>
                  </a:lnTo>
                  <a:lnTo>
                    <a:pt x="18926" y="351141"/>
                  </a:lnTo>
                  <a:lnTo>
                    <a:pt x="17980" y="347558"/>
                  </a:lnTo>
                  <a:lnTo>
                    <a:pt x="17039" y="343975"/>
                  </a:lnTo>
                  <a:lnTo>
                    <a:pt x="16119" y="340392"/>
                  </a:lnTo>
                  <a:lnTo>
                    <a:pt x="15210" y="336809"/>
                  </a:lnTo>
                  <a:lnTo>
                    <a:pt x="14320" y="333226"/>
                  </a:lnTo>
                  <a:lnTo>
                    <a:pt x="13447" y="329643"/>
                  </a:lnTo>
                  <a:lnTo>
                    <a:pt x="12590" y="326060"/>
                  </a:lnTo>
                  <a:lnTo>
                    <a:pt x="11758" y="322477"/>
                  </a:lnTo>
                  <a:lnTo>
                    <a:pt x="10938" y="318894"/>
                  </a:lnTo>
                  <a:lnTo>
                    <a:pt x="10151" y="315311"/>
                  </a:lnTo>
                  <a:lnTo>
                    <a:pt x="9371" y="311728"/>
                  </a:lnTo>
                  <a:lnTo>
                    <a:pt x="8633" y="308144"/>
                  </a:lnTo>
                  <a:lnTo>
                    <a:pt x="7903" y="304561"/>
                  </a:lnTo>
                  <a:lnTo>
                    <a:pt x="7213" y="300978"/>
                  </a:lnTo>
                  <a:lnTo>
                    <a:pt x="6538" y="297395"/>
                  </a:lnTo>
                  <a:lnTo>
                    <a:pt x="5898" y="293812"/>
                  </a:lnTo>
                  <a:lnTo>
                    <a:pt x="5282" y="290229"/>
                  </a:lnTo>
                  <a:lnTo>
                    <a:pt x="4696" y="286646"/>
                  </a:lnTo>
                  <a:lnTo>
                    <a:pt x="4143" y="283063"/>
                  </a:lnTo>
                  <a:lnTo>
                    <a:pt x="3613" y="279480"/>
                  </a:lnTo>
                  <a:lnTo>
                    <a:pt x="3128" y="275897"/>
                  </a:lnTo>
                  <a:lnTo>
                    <a:pt x="2657" y="272314"/>
                  </a:lnTo>
                  <a:lnTo>
                    <a:pt x="2243" y="268731"/>
                  </a:lnTo>
                  <a:lnTo>
                    <a:pt x="1840" y="265148"/>
                  </a:lnTo>
                  <a:lnTo>
                    <a:pt x="1496" y="261564"/>
                  </a:lnTo>
                  <a:lnTo>
                    <a:pt x="1168" y="257981"/>
                  </a:lnTo>
                  <a:lnTo>
                    <a:pt x="892" y="254398"/>
                  </a:lnTo>
                  <a:lnTo>
                    <a:pt x="644" y="250815"/>
                  </a:lnTo>
                  <a:lnTo>
                    <a:pt x="438" y="247232"/>
                  </a:lnTo>
                  <a:lnTo>
                    <a:pt x="272" y="243649"/>
                  </a:lnTo>
                  <a:lnTo>
                    <a:pt x="139" y="240066"/>
                  </a:lnTo>
                  <a:lnTo>
                    <a:pt x="58" y="236483"/>
                  </a:lnTo>
                  <a:lnTo>
                    <a:pt x="0" y="232900"/>
                  </a:lnTo>
                  <a:lnTo>
                    <a:pt x="7" y="229317"/>
                  </a:lnTo>
                  <a:lnTo>
                    <a:pt x="27" y="225734"/>
                  </a:lnTo>
                  <a:lnTo>
                    <a:pt x="123" y="222151"/>
                  </a:lnTo>
                  <a:lnTo>
                    <a:pt x="235" y="218567"/>
                  </a:lnTo>
                  <a:lnTo>
                    <a:pt x="411" y="214984"/>
                  </a:lnTo>
                  <a:lnTo>
                    <a:pt x="615" y="211401"/>
                  </a:lnTo>
                  <a:lnTo>
                    <a:pt x="873" y="207818"/>
                  </a:lnTo>
                  <a:lnTo>
                    <a:pt x="1172" y="204235"/>
                  </a:lnTo>
                  <a:lnTo>
                    <a:pt x="1512" y="200652"/>
                  </a:lnTo>
                  <a:lnTo>
                    <a:pt x="1908" y="197069"/>
                  </a:lnTo>
                  <a:lnTo>
                    <a:pt x="2332" y="193486"/>
                  </a:lnTo>
                  <a:lnTo>
                    <a:pt x="2824" y="189903"/>
                  </a:lnTo>
                  <a:lnTo>
                    <a:pt x="3332" y="186320"/>
                  </a:lnTo>
                  <a:lnTo>
                    <a:pt x="3923" y="182737"/>
                  </a:lnTo>
                  <a:lnTo>
                    <a:pt x="4527" y="179154"/>
                  </a:lnTo>
                  <a:lnTo>
                    <a:pt x="5205" y="175570"/>
                  </a:lnTo>
                  <a:lnTo>
                    <a:pt x="5908" y="171987"/>
                  </a:lnTo>
                  <a:lnTo>
                    <a:pt x="6671" y="168404"/>
                  </a:lnTo>
                  <a:lnTo>
                    <a:pt x="7472" y="164821"/>
                  </a:lnTo>
                  <a:lnTo>
                    <a:pt x="8319" y="161238"/>
                  </a:lnTo>
                  <a:lnTo>
                    <a:pt x="9218" y="157655"/>
                  </a:lnTo>
                  <a:lnTo>
                    <a:pt x="10150" y="154072"/>
                  </a:lnTo>
                  <a:lnTo>
                    <a:pt x="11146" y="150489"/>
                  </a:lnTo>
                  <a:lnTo>
                    <a:pt x="12162" y="146906"/>
                  </a:lnTo>
                  <a:lnTo>
                    <a:pt x="13254" y="143323"/>
                  </a:lnTo>
                  <a:lnTo>
                    <a:pt x="14359" y="139740"/>
                  </a:lnTo>
                  <a:lnTo>
                    <a:pt x="15538" y="136157"/>
                  </a:lnTo>
                  <a:lnTo>
                    <a:pt x="16737" y="132574"/>
                  </a:lnTo>
                  <a:lnTo>
                    <a:pt x="17997" y="128990"/>
                  </a:lnTo>
                  <a:lnTo>
                    <a:pt x="19288" y="125407"/>
                  </a:lnTo>
                  <a:lnTo>
                    <a:pt x="20626" y="121824"/>
                  </a:lnTo>
                  <a:lnTo>
                    <a:pt x="22006" y="118241"/>
                  </a:lnTo>
                  <a:lnTo>
                    <a:pt x="23421" y="114658"/>
                  </a:lnTo>
                  <a:lnTo>
                    <a:pt x="24888" y="111075"/>
                  </a:lnTo>
                  <a:lnTo>
                    <a:pt x="26377" y="107492"/>
                  </a:lnTo>
                  <a:lnTo>
                    <a:pt x="27929" y="103909"/>
                  </a:lnTo>
                  <a:lnTo>
                    <a:pt x="29492" y="100326"/>
                  </a:lnTo>
                  <a:lnTo>
                    <a:pt x="31122" y="96743"/>
                  </a:lnTo>
                  <a:lnTo>
                    <a:pt x="32766" y="93160"/>
                  </a:lnTo>
                  <a:lnTo>
                    <a:pt x="34463" y="89577"/>
                  </a:lnTo>
                  <a:lnTo>
                    <a:pt x="36183" y="85993"/>
                  </a:lnTo>
                  <a:lnTo>
                    <a:pt x="37944" y="82410"/>
                  </a:lnTo>
                  <a:lnTo>
                    <a:pt x="39736" y="78827"/>
                  </a:lnTo>
                  <a:lnTo>
                    <a:pt x="41558" y="75244"/>
                  </a:lnTo>
                  <a:lnTo>
                    <a:pt x="43419" y="71661"/>
                  </a:lnTo>
                  <a:lnTo>
                    <a:pt x="45299" y="68078"/>
                  </a:lnTo>
                  <a:lnTo>
                    <a:pt x="47224" y="64495"/>
                  </a:lnTo>
                  <a:lnTo>
                    <a:pt x="49159" y="60912"/>
                  </a:lnTo>
                  <a:lnTo>
                    <a:pt x="51143" y="57329"/>
                  </a:lnTo>
                  <a:lnTo>
                    <a:pt x="53135" y="53746"/>
                  </a:lnTo>
                  <a:lnTo>
                    <a:pt x="55168" y="50163"/>
                  </a:lnTo>
                  <a:lnTo>
                    <a:pt x="57214" y="46580"/>
                  </a:lnTo>
                  <a:lnTo>
                    <a:pt x="59291" y="42996"/>
                  </a:lnTo>
                  <a:lnTo>
                    <a:pt x="61385" y="39413"/>
                  </a:lnTo>
                  <a:lnTo>
                    <a:pt x="63502" y="35830"/>
                  </a:lnTo>
                  <a:lnTo>
                    <a:pt x="65641" y="32247"/>
                  </a:lnTo>
                  <a:lnTo>
                    <a:pt x="67793" y="28664"/>
                  </a:lnTo>
                  <a:lnTo>
                    <a:pt x="69971" y="25081"/>
                  </a:lnTo>
                  <a:lnTo>
                    <a:pt x="72156" y="21498"/>
                  </a:lnTo>
                  <a:lnTo>
                    <a:pt x="74367" y="17915"/>
                  </a:lnTo>
                  <a:lnTo>
                    <a:pt x="76582" y="14332"/>
                  </a:lnTo>
                  <a:lnTo>
                    <a:pt x="78819" y="10749"/>
                  </a:lnTo>
                  <a:lnTo>
                    <a:pt x="81062" y="7166"/>
                  </a:lnTo>
                  <a:lnTo>
                    <a:pt x="83320" y="3583"/>
                  </a:lnTo>
                  <a:lnTo>
                    <a:pt x="85584" y="0"/>
                  </a:lnTo>
                  <a:lnTo>
                    <a:pt x="403187" y="0"/>
                  </a:lnTo>
                  <a:lnTo>
                    <a:pt x="405452" y="3583"/>
                  </a:lnTo>
                  <a:lnTo>
                    <a:pt x="407709" y="7166"/>
                  </a:lnTo>
                  <a:lnTo>
                    <a:pt x="409952" y="10749"/>
                  </a:lnTo>
                  <a:lnTo>
                    <a:pt x="412189" y="14332"/>
                  </a:lnTo>
                  <a:lnTo>
                    <a:pt x="414404" y="17915"/>
                  </a:lnTo>
                  <a:lnTo>
                    <a:pt x="416616" y="21498"/>
                  </a:lnTo>
                  <a:lnTo>
                    <a:pt x="418800" y="25081"/>
                  </a:lnTo>
                  <a:lnTo>
                    <a:pt x="420978" y="28664"/>
                  </a:lnTo>
                  <a:lnTo>
                    <a:pt x="423131" y="32247"/>
                  </a:lnTo>
                  <a:lnTo>
                    <a:pt x="425269" y="35830"/>
                  </a:lnTo>
                  <a:lnTo>
                    <a:pt x="427386" y="39413"/>
                  </a:lnTo>
                  <a:lnTo>
                    <a:pt x="429481" y="42996"/>
                  </a:lnTo>
                  <a:lnTo>
                    <a:pt x="431557" y="46580"/>
                  </a:lnTo>
                  <a:lnTo>
                    <a:pt x="433603" y="50163"/>
                  </a:lnTo>
                  <a:lnTo>
                    <a:pt x="435636" y="53746"/>
                  </a:lnTo>
                  <a:lnTo>
                    <a:pt x="437628" y="57329"/>
                  </a:lnTo>
                  <a:lnTo>
                    <a:pt x="439613" y="60912"/>
                  </a:lnTo>
                  <a:lnTo>
                    <a:pt x="441547" y="64495"/>
                  </a:lnTo>
                  <a:lnTo>
                    <a:pt x="443472" y="68078"/>
                  </a:lnTo>
                  <a:lnTo>
                    <a:pt x="445352" y="71661"/>
                  </a:lnTo>
                  <a:lnTo>
                    <a:pt x="447213" y="75244"/>
                  </a:lnTo>
                  <a:lnTo>
                    <a:pt x="449035" y="78827"/>
                  </a:lnTo>
                  <a:lnTo>
                    <a:pt x="450827" y="82410"/>
                  </a:lnTo>
                  <a:lnTo>
                    <a:pt x="452589" y="85993"/>
                  </a:lnTo>
                  <a:lnTo>
                    <a:pt x="454308" y="89577"/>
                  </a:lnTo>
                  <a:lnTo>
                    <a:pt x="456006" y="93160"/>
                  </a:lnTo>
                  <a:lnTo>
                    <a:pt x="457649" y="96743"/>
                  </a:lnTo>
                  <a:lnTo>
                    <a:pt x="459279" y="100326"/>
                  </a:lnTo>
                  <a:lnTo>
                    <a:pt x="460842" y="103909"/>
                  </a:lnTo>
                  <a:lnTo>
                    <a:pt x="462394" y="107492"/>
                  </a:lnTo>
                  <a:lnTo>
                    <a:pt x="463883" y="111075"/>
                  </a:lnTo>
                  <a:lnTo>
                    <a:pt x="465350" y="114658"/>
                  </a:lnTo>
                  <a:lnTo>
                    <a:pt x="466765" y="118241"/>
                  </a:lnTo>
                  <a:lnTo>
                    <a:pt x="468145" y="121824"/>
                  </a:lnTo>
                  <a:lnTo>
                    <a:pt x="469483" y="125407"/>
                  </a:lnTo>
                  <a:lnTo>
                    <a:pt x="470774" y="128990"/>
                  </a:lnTo>
                  <a:lnTo>
                    <a:pt x="472034" y="132574"/>
                  </a:lnTo>
                  <a:lnTo>
                    <a:pt x="473233" y="136157"/>
                  </a:lnTo>
                  <a:lnTo>
                    <a:pt x="474412" y="139740"/>
                  </a:lnTo>
                  <a:lnTo>
                    <a:pt x="475517" y="143323"/>
                  </a:lnTo>
                  <a:lnTo>
                    <a:pt x="476609" y="146906"/>
                  </a:lnTo>
                  <a:lnTo>
                    <a:pt x="477625" y="150489"/>
                  </a:lnTo>
                  <a:lnTo>
                    <a:pt x="478621" y="154072"/>
                  </a:lnTo>
                  <a:lnTo>
                    <a:pt x="479553" y="157655"/>
                  </a:lnTo>
                  <a:lnTo>
                    <a:pt x="480452" y="161238"/>
                  </a:lnTo>
                  <a:lnTo>
                    <a:pt x="481299" y="164821"/>
                  </a:lnTo>
                  <a:lnTo>
                    <a:pt x="482100" y="168404"/>
                  </a:lnTo>
                  <a:lnTo>
                    <a:pt x="482863" y="171987"/>
                  </a:lnTo>
                  <a:lnTo>
                    <a:pt x="483566" y="175570"/>
                  </a:lnTo>
                  <a:lnTo>
                    <a:pt x="484244" y="179154"/>
                  </a:lnTo>
                  <a:lnTo>
                    <a:pt x="484848" y="182737"/>
                  </a:lnTo>
                  <a:lnTo>
                    <a:pt x="485439" y="186320"/>
                  </a:lnTo>
                  <a:lnTo>
                    <a:pt x="485947" y="189903"/>
                  </a:lnTo>
                  <a:lnTo>
                    <a:pt x="486440" y="193486"/>
                  </a:lnTo>
                  <a:lnTo>
                    <a:pt x="486863" y="197069"/>
                  </a:lnTo>
                  <a:lnTo>
                    <a:pt x="487259" y="200652"/>
                  </a:lnTo>
                  <a:lnTo>
                    <a:pt x="487599" y="204235"/>
                  </a:lnTo>
                  <a:lnTo>
                    <a:pt x="487898" y="207818"/>
                  </a:lnTo>
                  <a:lnTo>
                    <a:pt x="488156" y="211401"/>
                  </a:lnTo>
                  <a:lnTo>
                    <a:pt x="488360" y="214984"/>
                  </a:lnTo>
                  <a:lnTo>
                    <a:pt x="488537" y="218567"/>
                  </a:lnTo>
                  <a:lnTo>
                    <a:pt x="488648" y="222151"/>
                  </a:lnTo>
                  <a:lnTo>
                    <a:pt x="488744" y="225734"/>
                  </a:lnTo>
                  <a:lnTo>
                    <a:pt x="488764" y="229317"/>
                  </a:lnTo>
                  <a:lnTo>
                    <a:pt x="488772" y="232900"/>
                  </a:lnTo>
                  <a:lnTo>
                    <a:pt x="488713" y="236483"/>
                  </a:lnTo>
                  <a:lnTo>
                    <a:pt x="488632" y="240066"/>
                  </a:lnTo>
                  <a:lnTo>
                    <a:pt x="488499" y="243649"/>
                  </a:lnTo>
                  <a:lnTo>
                    <a:pt x="488333" y="247232"/>
                  </a:lnTo>
                  <a:lnTo>
                    <a:pt x="488127" y="250815"/>
                  </a:lnTo>
                  <a:lnTo>
                    <a:pt x="487879" y="254398"/>
                  </a:lnTo>
                  <a:lnTo>
                    <a:pt x="487603" y="257981"/>
                  </a:lnTo>
                  <a:lnTo>
                    <a:pt x="487275" y="261564"/>
                  </a:lnTo>
                  <a:lnTo>
                    <a:pt x="486931" y="265148"/>
                  </a:lnTo>
                  <a:lnTo>
                    <a:pt x="486528" y="268731"/>
                  </a:lnTo>
                  <a:lnTo>
                    <a:pt x="486114" y="272314"/>
                  </a:lnTo>
                  <a:lnTo>
                    <a:pt x="485643" y="275897"/>
                  </a:lnTo>
                  <a:lnTo>
                    <a:pt x="485158" y="279480"/>
                  </a:lnTo>
                  <a:lnTo>
                    <a:pt x="484628" y="283063"/>
                  </a:lnTo>
                  <a:lnTo>
                    <a:pt x="484075" y="286646"/>
                  </a:lnTo>
                  <a:lnTo>
                    <a:pt x="483489" y="290229"/>
                  </a:lnTo>
                  <a:lnTo>
                    <a:pt x="482873" y="293812"/>
                  </a:lnTo>
                  <a:lnTo>
                    <a:pt x="482233" y="297395"/>
                  </a:lnTo>
                  <a:lnTo>
                    <a:pt x="481558" y="300978"/>
                  </a:lnTo>
                  <a:lnTo>
                    <a:pt x="480868" y="304561"/>
                  </a:lnTo>
                  <a:lnTo>
                    <a:pt x="480138" y="308144"/>
                  </a:lnTo>
                  <a:lnTo>
                    <a:pt x="479400" y="311728"/>
                  </a:lnTo>
                  <a:lnTo>
                    <a:pt x="478620" y="315311"/>
                  </a:lnTo>
                  <a:lnTo>
                    <a:pt x="477833" y="318894"/>
                  </a:lnTo>
                  <a:lnTo>
                    <a:pt x="477013" y="322477"/>
                  </a:lnTo>
                  <a:lnTo>
                    <a:pt x="476181" y="326060"/>
                  </a:lnTo>
                  <a:lnTo>
                    <a:pt x="475324" y="329643"/>
                  </a:lnTo>
                  <a:lnTo>
                    <a:pt x="474451" y="333226"/>
                  </a:lnTo>
                  <a:lnTo>
                    <a:pt x="473561" y="336809"/>
                  </a:lnTo>
                  <a:lnTo>
                    <a:pt x="472652" y="340392"/>
                  </a:lnTo>
                  <a:lnTo>
                    <a:pt x="471732" y="343975"/>
                  </a:lnTo>
                  <a:lnTo>
                    <a:pt x="470791" y="347558"/>
                  </a:lnTo>
                  <a:lnTo>
                    <a:pt x="469845" y="351141"/>
                  </a:lnTo>
                  <a:lnTo>
                    <a:pt x="468877" y="354725"/>
                  </a:lnTo>
                  <a:lnTo>
                    <a:pt x="467905" y="358308"/>
                  </a:lnTo>
                  <a:lnTo>
                    <a:pt x="466917" y="361891"/>
                  </a:lnTo>
                  <a:lnTo>
                    <a:pt x="465924" y="365474"/>
                  </a:lnTo>
                  <a:lnTo>
                    <a:pt x="464919" y="369057"/>
                  </a:lnTo>
                  <a:lnTo>
                    <a:pt x="463908" y="372640"/>
                  </a:lnTo>
                  <a:lnTo>
                    <a:pt x="462890" y="376223"/>
                  </a:lnTo>
                  <a:lnTo>
                    <a:pt x="461867" y="379806"/>
                  </a:lnTo>
                  <a:lnTo>
                    <a:pt x="460839" y="383389"/>
                  </a:lnTo>
                  <a:lnTo>
                    <a:pt x="459806" y="386972"/>
                  </a:lnTo>
                  <a:lnTo>
                    <a:pt x="458772" y="390555"/>
                  </a:lnTo>
                  <a:lnTo>
                    <a:pt x="457734" y="394138"/>
                  </a:lnTo>
                  <a:lnTo>
                    <a:pt x="456696" y="397722"/>
                  </a:lnTo>
                  <a:lnTo>
                    <a:pt x="455658" y="401305"/>
                  </a:lnTo>
                  <a:lnTo>
                    <a:pt x="454620" y="404888"/>
                  </a:lnTo>
                  <a:lnTo>
                    <a:pt x="453584" y="408471"/>
                  </a:lnTo>
                  <a:lnTo>
                    <a:pt x="452550" y="412054"/>
                  </a:lnTo>
                  <a:lnTo>
                    <a:pt x="451519" y="415637"/>
                  </a:lnTo>
                  <a:lnTo>
                    <a:pt x="450492" y="419220"/>
                  </a:lnTo>
                  <a:lnTo>
                    <a:pt x="449469" y="422803"/>
                  </a:lnTo>
                  <a:lnTo>
                    <a:pt x="448453" y="426386"/>
                  </a:lnTo>
                  <a:lnTo>
                    <a:pt x="447440" y="429969"/>
                  </a:lnTo>
                  <a:lnTo>
                    <a:pt x="446439" y="433552"/>
                  </a:lnTo>
                  <a:lnTo>
                    <a:pt x="445439" y="437135"/>
                  </a:lnTo>
                  <a:lnTo>
                    <a:pt x="444454" y="440718"/>
                  </a:lnTo>
                  <a:lnTo>
                    <a:pt x="443472" y="444302"/>
                  </a:lnTo>
                  <a:lnTo>
                    <a:pt x="442505" y="447885"/>
                  </a:lnTo>
                  <a:lnTo>
                    <a:pt x="441544" y="451468"/>
                  </a:lnTo>
                  <a:lnTo>
                    <a:pt x="440596" y="455051"/>
                  </a:lnTo>
                  <a:lnTo>
                    <a:pt x="439658" y="458634"/>
                  </a:lnTo>
                  <a:lnTo>
                    <a:pt x="438731" y="462217"/>
                  </a:lnTo>
                  <a:lnTo>
                    <a:pt x="437820" y="465800"/>
                  </a:lnTo>
                  <a:lnTo>
                    <a:pt x="436917" y="469383"/>
                  </a:lnTo>
                  <a:lnTo>
                    <a:pt x="436034" y="472966"/>
                  </a:lnTo>
                  <a:lnTo>
                    <a:pt x="435155" y="476549"/>
                  </a:lnTo>
                  <a:lnTo>
                    <a:pt x="434302" y="480132"/>
                  </a:lnTo>
                  <a:lnTo>
                    <a:pt x="433454" y="483715"/>
                  </a:lnTo>
                  <a:lnTo>
                    <a:pt x="432630" y="487299"/>
                  </a:lnTo>
                  <a:lnTo>
                    <a:pt x="431815" y="490882"/>
                  </a:lnTo>
                  <a:lnTo>
                    <a:pt x="431020" y="494465"/>
                  </a:lnTo>
                  <a:lnTo>
                    <a:pt x="430239" y="498048"/>
                  </a:lnTo>
                  <a:lnTo>
                    <a:pt x="429474" y="501631"/>
                  </a:lnTo>
                  <a:lnTo>
                    <a:pt x="428729" y="505214"/>
                  </a:lnTo>
                  <a:lnTo>
                    <a:pt x="427996" y="508797"/>
                  </a:lnTo>
                  <a:lnTo>
                    <a:pt x="427288" y="512380"/>
                  </a:lnTo>
                  <a:lnTo>
                    <a:pt x="426588" y="515963"/>
                  </a:lnTo>
                  <a:lnTo>
                    <a:pt x="425918" y="519546"/>
                  </a:lnTo>
                  <a:lnTo>
                    <a:pt x="425254" y="523129"/>
                  </a:lnTo>
                  <a:lnTo>
                    <a:pt x="424621" y="526712"/>
                  </a:lnTo>
                  <a:lnTo>
                    <a:pt x="423996" y="530296"/>
                  </a:lnTo>
                  <a:lnTo>
                    <a:pt x="423397" y="533879"/>
                  </a:lnTo>
                  <a:lnTo>
                    <a:pt x="422813" y="537462"/>
                  </a:lnTo>
                  <a:lnTo>
                    <a:pt x="422249" y="541045"/>
                  </a:lnTo>
                  <a:lnTo>
                    <a:pt x="421706" y="544628"/>
                  </a:lnTo>
                  <a:lnTo>
                    <a:pt x="421177" y="548211"/>
                  </a:lnTo>
                  <a:lnTo>
                    <a:pt x="420675" y="551794"/>
                  </a:lnTo>
                  <a:lnTo>
                    <a:pt x="420182" y="555377"/>
                  </a:lnTo>
                  <a:lnTo>
                    <a:pt x="419721" y="558960"/>
                  </a:lnTo>
                  <a:lnTo>
                    <a:pt x="419266" y="562543"/>
                  </a:lnTo>
                  <a:lnTo>
                    <a:pt x="418845" y="566126"/>
                  </a:lnTo>
                  <a:lnTo>
                    <a:pt x="418431" y="569709"/>
                  </a:lnTo>
                  <a:lnTo>
                    <a:pt x="418046" y="573292"/>
                  </a:lnTo>
                  <a:lnTo>
                    <a:pt x="417673" y="576876"/>
                  </a:lnTo>
                  <a:lnTo>
                    <a:pt x="417324" y="580459"/>
                  </a:lnTo>
                  <a:lnTo>
                    <a:pt x="416993" y="584042"/>
                  </a:lnTo>
                  <a:lnTo>
                    <a:pt x="416679" y="587625"/>
                  </a:lnTo>
                  <a:lnTo>
                    <a:pt x="416389" y="591208"/>
                  </a:lnTo>
                  <a:lnTo>
                    <a:pt x="416111" y="594791"/>
                  </a:lnTo>
                  <a:lnTo>
                    <a:pt x="415862" y="598374"/>
                  </a:lnTo>
                  <a:lnTo>
                    <a:pt x="415618" y="601957"/>
                  </a:lnTo>
                  <a:lnTo>
                    <a:pt x="415409" y="605540"/>
                  </a:lnTo>
                  <a:lnTo>
                    <a:pt x="415205" y="609123"/>
                  </a:lnTo>
                  <a:lnTo>
                    <a:pt x="415030" y="612706"/>
                  </a:lnTo>
                  <a:lnTo>
                    <a:pt x="414866" y="616289"/>
                  </a:lnTo>
                  <a:lnTo>
                    <a:pt x="414724" y="619873"/>
                  </a:lnTo>
                  <a:lnTo>
                    <a:pt x="414598" y="623456"/>
                  </a:lnTo>
                  <a:lnTo>
                    <a:pt x="414490" y="627039"/>
                  </a:lnTo>
                  <a:lnTo>
                    <a:pt x="414402" y="630622"/>
                  </a:lnTo>
                  <a:lnTo>
                    <a:pt x="414326" y="634205"/>
                  </a:lnTo>
                  <a:lnTo>
                    <a:pt x="414275" y="637788"/>
                  </a:lnTo>
                  <a:lnTo>
                    <a:pt x="414231" y="641371"/>
                  </a:lnTo>
                  <a:lnTo>
                    <a:pt x="414215" y="644954"/>
                  </a:lnTo>
                  <a:lnTo>
                    <a:pt x="414205" y="648537"/>
                  </a:lnTo>
                  <a:lnTo>
                    <a:pt x="414222" y="652120"/>
                  </a:lnTo>
                  <a:lnTo>
                    <a:pt x="414246" y="655703"/>
                  </a:lnTo>
                  <a:lnTo>
                    <a:pt x="414293" y="659286"/>
                  </a:lnTo>
                  <a:lnTo>
                    <a:pt x="414351" y="662870"/>
                  </a:lnTo>
                  <a:lnTo>
                    <a:pt x="414426" y="666453"/>
                  </a:lnTo>
                  <a:lnTo>
                    <a:pt x="414517" y="670036"/>
                  </a:lnTo>
                  <a:lnTo>
                    <a:pt x="414619" y="673619"/>
                  </a:lnTo>
                  <a:lnTo>
                    <a:pt x="414742" y="677202"/>
                  </a:lnTo>
                  <a:lnTo>
                    <a:pt x="414871" y="680785"/>
                  </a:lnTo>
                  <a:lnTo>
                    <a:pt x="415024" y="684368"/>
                  </a:lnTo>
                  <a:lnTo>
                    <a:pt x="415180" y="687951"/>
                  </a:lnTo>
                  <a:lnTo>
                    <a:pt x="415361" y="691534"/>
                  </a:lnTo>
                  <a:lnTo>
                    <a:pt x="415546" y="695117"/>
                  </a:lnTo>
                  <a:lnTo>
                    <a:pt x="415751" y="698700"/>
                  </a:lnTo>
                  <a:lnTo>
                    <a:pt x="415965" y="702283"/>
                  </a:lnTo>
                  <a:lnTo>
                    <a:pt x="416193" y="705866"/>
                  </a:lnTo>
                  <a:lnTo>
                    <a:pt x="416432" y="709450"/>
                  </a:lnTo>
                  <a:lnTo>
                    <a:pt x="416683" y="713033"/>
                  </a:lnTo>
                  <a:lnTo>
                    <a:pt x="416947" y="716616"/>
                  </a:lnTo>
                  <a:lnTo>
                    <a:pt x="417219" y="720199"/>
                  </a:lnTo>
                  <a:lnTo>
                    <a:pt x="417508" y="723782"/>
                  </a:lnTo>
                  <a:lnTo>
                    <a:pt x="417800" y="727365"/>
                  </a:lnTo>
                  <a:lnTo>
                    <a:pt x="418112" y="730948"/>
                  </a:lnTo>
                  <a:lnTo>
                    <a:pt x="418426" y="734531"/>
                  </a:lnTo>
                  <a:lnTo>
                    <a:pt x="418757" y="738114"/>
                  </a:lnTo>
                  <a:lnTo>
                    <a:pt x="419093" y="741697"/>
                  </a:lnTo>
                  <a:lnTo>
                    <a:pt x="419441" y="745280"/>
                  </a:lnTo>
                  <a:lnTo>
                    <a:pt x="419797" y="748863"/>
                  </a:lnTo>
                  <a:lnTo>
                    <a:pt x="420161" y="752447"/>
                  </a:lnTo>
                  <a:lnTo>
                    <a:pt x="420536" y="756030"/>
                  </a:lnTo>
                  <a:lnTo>
                    <a:pt x="420917" y="759613"/>
                  </a:lnTo>
                  <a:lnTo>
                    <a:pt x="421309" y="763196"/>
                  </a:lnTo>
                  <a:lnTo>
                    <a:pt x="421705" y="766779"/>
                  </a:lnTo>
                  <a:lnTo>
                    <a:pt x="422114" y="770362"/>
                  </a:lnTo>
                  <a:lnTo>
                    <a:pt x="422525" y="773945"/>
                  </a:lnTo>
                  <a:lnTo>
                    <a:pt x="422948" y="777528"/>
                  </a:lnTo>
                  <a:lnTo>
                    <a:pt x="423374" y="781111"/>
                  </a:lnTo>
                  <a:lnTo>
                    <a:pt x="423810" y="784694"/>
                  </a:lnTo>
                  <a:lnTo>
                    <a:pt x="424250" y="788277"/>
                  </a:lnTo>
                  <a:lnTo>
                    <a:pt x="424697" y="791860"/>
                  </a:lnTo>
                  <a:lnTo>
                    <a:pt x="425151" y="795444"/>
                  </a:lnTo>
                  <a:lnTo>
                    <a:pt x="425609" y="799027"/>
                  </a:lnTo>
                  <a:lnTo>
                    <a:pt x="426074" y="802610"/>
                  </a:lnTo>
                  <a:lnTo>
                    <a:pt x="426542" y="806193"/>
                  </a:lnTo>
                  <a:lnTo>
                    <a:pt x="427018" y="809776"/>
                  </a:lnTo>
                  <a:lnTo>
                    <a:pt x="427496" y="813359"/>
                  </a:lnTo>
                  <a:lnTo>
                    <a:pt x="427982" y="816942"/>
                  </a:lnTo>
                  <a:lnTo>
                    <a:pt x="428470" y="820525"/>
                  </a:lnTo>
                  <a:lnTo>
                    <a:pt x="428964" y="824108"/>
                  </a:lnTo>
                  <a:lnTo>
                    <a:pt x="429460" y="827691"/>
                  </a:lnTo>
                  <a:lnTo>
                    <a:pt x="429962" y="831274"/>
                  </a:lnTo>
                  <a:lnTo>
                    <a:pt x="430466" y="834857"/>
                  </a:lnTo>
                  <a:lnTo>
                    <a:pt x="430974" y="838440"/>
                  </a:lnTo>
                  <a:lnTo>
                    <a:pt x="431486" y="842024"/>
                  </a:lnTo>
                  <a:lnTo>
                    <a:pt x="432000" y="845607"/>
                  </a:lnTo>
                  <a:lnTo>
                    <a:pt x="432519" y="849190"/>
                  </a:lnTo>
                  <a:lnTo>
                    <a:pt x="433038" y="852773"/>
                  </a:lnTo>
                  <a:lnTo>
                    <a:pt x="433563" y="856356"/>
                  </a:lnTo>
                  <a:lnTo>
                    <a:pt x="434088" y="859939"/>
                  </a:lnTo>
                  <a:lnTo>
                    <a:pt x="434616" y="863522"/>
                  </a:lnTo>
                  <a:lnTo>
                    <a:pt x="435146" y="867105"/>
                  </a:lnTo>
                  <a:lnTo>
                    <a:pt x="435679" y="870688"/>
                  </a:lnTo>
                  <a:lnTo>
                    <a:pt x="436214" y="874271"/>
                  </a:lnTo>
                  <a:lnTo>
                    <a:pt x="436750" y="877854"/>
                  </a:lnTo>
                  <a:lnTo>
                    <a:pt x="437288" y="881437"/>
                  </a:lnTo>
                  <a:lnTo>
                    <a:pt x="437827" y="885021"/>
                  </a:lnTo>
                  <a:lnTo>
                    <a:pt x="438369" y="888604"/>
                  </a:lnTo>
                  <a:lnTo>
                    <a:pt x="438911" y="892187"/>
                  </a:lnTo>
                  <a:lnTo>
                    <a:pt x="439455" y="895770"/>
                  </a:lnTo>
                  <a:lnTo>
                    <a:pt x="440000" y="899353"/>
                  </a:lnTo>
                  <a:lnTo>
                    <a:pt x="440546" y="902936"/>
                  </a:lnTo>
                  <a:lnTo>
                    <a:pt x="441093" y="906519"/>
                  </a:lnTo>
                  <a:lnTo>
                    <a:pt x="441641" y="910102"/>
                  </a:lnTo>
                  <a:lnTo>
                    <a:pt x="442190" y="913685"/>
                  </a:lnTo>
                  <a:lnTo>
                    <a:pt x="442739" y="917268"/>
                  </a:lnTo>
                  <a:lnTo>
                    <a:pt x="443289" y="920851"/>
                  </a:lnTo>
                  <a:lnTo>
                    <a:pt x="443840" y="924434"/>
                  </a:lnTo>
                  <a:lnTo>
                    <a:pt x="444391" y="928018"/>
                  </a:lnTo>
                  <a:lnTo>
                    <a:pt x="444943" y="931601"/>
                  </a:lnTo>
                  <a:lnTo>
                    <a:pt x="445495" y="935184"/>
                  </a:lnTo>
                  <a:lnTo>
                    <a:pt x="446047" y="938767"/>
                  </a:lnTo>
                  <a:lnTo>
                    <a:pt x="446600" y="942350"/>
                  </a:lnTo>
                  <a:lnTo>
                    <a:pt x="447153" y="945933"/>
                  </a:lnTo>
                  <a:lnTo>
                    <a:pt x="447706" y="949516"/>
                  </a:lnTo>
                  <a:lnTo>
                    <a:pt x="448260" y="953099"/>
                  </a:lnTo>
                  <a:lnTo>
                    <a:pt x="448813" y="956682"/>
                  </a:lnTo>
                  <a:lnTo>
                    <a:pt x="449366" y="960265"/>
                  </a:lnTo>
                  <a:lnTo>
                    <a:pt x="449920" y="963848"/>
                  </a:lnTo>
                  <a:lnTo>
                    <a:pt x="450473" y="967431"/>
                  </a:lnTo>
                  <a:lnTo>
                    <a:pt x="451026" y="971014"/>
                  </a:lnTo>
                  <a:lnTo>
                    <a:pt x="451579" y="974598"/>
                  </a:lnTo>
                  <a:lnTo>
                    <a:pt x="452132" y="978181"/>
                  </a:lnTo>
                  <a:lnTo>
                    <a:pt x="452685" y="981764"/>
                  </a:lnTo>
                  <a:lnTo>
                    <a:pt x="453237" y="985347"/>
                  </a:lnTo>
                  <a:lnTo>
                    <a:pt x="453789" y="988930"/>
                  </a:lnTo>
                  <a:lnTo>
                    <a:pt x="454341" y="992513"/>
                  </a:lnTo>
                  <a:lnTo>
                    <a:pt x="454893" y="996096"/>
                  </a:lnTo>
                  <a:lnTo>
                    <a:pt x="455444" y="999679"/>
                  </a:lnTo>
                  <a:lnTo>
                    <a:pt x="455994" y="1003262"/>
                  </a:lnTo>
                  <a:lnTo>
                    <a:pt x="456544" y="1006845"/>
                  </a:lnTo>
                  <a:lnTo>
                    <a:pt x="457094" y="1010428"/>
                  </a:lnTo>
                  <a:lnTo>
                    <a:pt x="457643" y="1014011"/>
                  </a:lnTo>
                  <a:lnTo>
                    <a:pt x="458192" y="1017595"/>
                  </a:lnTo>
                  <a:lnTo>
                    <a:pt x="458739" y="1021178"/>
                  </a:lnTo>
                  <a:lnTo>
                    <a:pt x="459287" y="1024761"/>
                  </a:lnTo>
                  <a:lnTo>
                    <a:pt x="459833" y="1028344"/>
                  </a:lnTo>
                  <a:lnTo>
                    <a:pt x="460378" y="1031927"/>
                  </a:lnTo>
                  <a:lnTo>
                    <a:pt x="460922" y="1035510"/>
                  </a:lnTo>
                  <a:lnTo>
                    <a:pt x="461466" y="1039093"/>
                  </a:lnTo>
                  <a:lnTo>
                    <a:pt x="462009" y="1042676"/>
                  </a:lnTo>
                  <a:lnTo>
                    <a:pt x="462550" y="1046259"/>
                  </a:lnTo>
                  <a:lnTo>
                    <a:pt x="463090" y="1049842"/>
                  </a:lnTo>
                  <a:lnTo>
                    <a:pt x="463629" y="1053425"/>
                  </a:lnTo>
                  <a:lnTo>
                    <a:pt x="464167" y="1057008"/>
                  </a:lnTo>
                  <a:lnTo>
                    <a:pt x="464703" y="1060592"/>
                  </a:lnTo>
                  <a:lnTo>
                    <a:pt x="465238" y="1064175"/>
                  </a:lnTo>
                  <a:lnTo>
                    <a:pt x="465770" y="1067758"/>
                  </a:lnTo>
                  <a:lnTo>
                    <a:pt x="466302" y="1071341"/>
                  </a:lnTo>
                  <a:lnTo>
                    <a:pt x="466831" y="1074924"/>
                  </a:lnTo>
                  <a:lnTo>
                    <a:pt x="467358" y="1078507"/>
                  </a:lnTo>
                  <a:lnTo>
                    <a:pt x="467884" y="1082090"/>
                  </a:lnTo>
                  <a:lnTo>
                    <a:pt x="468406" y="1085673"/>
                  </a:lnTo>
                  <a:lnTo>
                    <a:pt x="468927" y="1089256"/>
                  </a:lnTo>
                  <a:lnTo>
                    <a:pt x="469445" y="1092839"/>
                  </a:lnTo>
                  <a:lnTo>
                    <a:pt x="469961" y="1096422"/>
                  </a:lnTo>
                  <a:lnTo>
                    <a:pt x="470473" y="1100005"/>
                  </a:lnTo>
                  <a:lnTo>
                    <a:pt x="470984" y="1103588"/>
                  </a:lnTo>
                  <a:lnTo>
                    <a:pt x="471489" y="1107172"/>
                  </a:lnTo>
                  <a:lnTo>
                    <a:pt x="471992" y="1110755"/>
                  </a:lnTo>
                  <a:lnTo>
                    <a:pt x="472491" y="1114338"/>
                  </a:lnTo>
                  <a:lnTo>
                    <a:pt x="472987" y="1117921"/>
                  </a:lnTo>
                  <a:lnTo>
                    <a:pt x="473478" y="1121504"/>
                  </a:lnTo>
                  <a:lnTo>
                    <a:pt x="473966" y="1125087"/>
                  </a:lnTo>
                  <a:lnTo>
                    <a:pt x="474449" y="1128670"/>
                  </a:lnTo>
                  <a:lnTo>
                    <a:pt x="474927" y="1132253"/>
                  </a:lnTo>
                  <a:lnTo>
                    <a:pt x="475402" y="1135836"/>
                  </a:lnTo>
                  <a:lnTo>
                    <a:pt x="475869" y="1139419"/>
                  </a:lnTo>
                  <a:lnTo>
                    <a:pt x="476335" y="1143002"/>
                  </a:lnTo>
                  <a:lnTo>
                    <a:pt x="476790" y="1146585"/>
                  </a:lnTo>
                  <a:lnTo>
                    <a:pt x="477244" y="1150169"/>
                  </a:lnTo>
                  <a:lnTo>
                    <a:pt x="477688" y="1153752"/>
                  </a:lnTo>
                  <a:lnTo>
                    <a:pt x="478128" y="1157335"/>
                  </a:lnTo>
                  <a:lnTo>
                    <a:pt x="478560" y="1160918"/>
                  </a:lnTo>
                  <a:lnTo>
                    <a:pt x="478986" y="1164501"/>
                  </a:lnTo>
                  <a:lnTo>
                    <a:pt x="479405" y="1168084"/>
                  </a:lnTo>
                  <a:lnTo>
                    <a:pt x="479815" y="1171667"/>
                  </a:lnTo>
                  <a:lnTo>
                    <a:pt x="480219" y="1175250"/>
                  </a:lnTo>
                  <a:lnTo>
                    <a:pt x="480612" y="1178833"/>
                  </a:lnTo>
                  <a:lnTo>
                    <a:pt x="481001" y="1182416"/>
                  </a:lnTo>
                  <a:lnTo>
                    <a:pt x="481375" y="1185999"/>
                  </a:lnTo>
                  <a:lnTo>
                    <a:pt x="481747" y="1189582"/>
                  </a:lnTo>
                  <a:lnTo>
                    <a:pt x="482102" y="1193166"/>
                  </a:lnTo>
                  <a:lnTo>
                    <a:pt x="482453" y="1196749"/>
                  </a:lnTo>
                  <a:lnTo>
                    <a:pt x="482790" y="1200332"/>
                  </a:lnTo>
                  <a:lnTo>
                    <a:pt x="483119" y="1203915"/>
                  </a:lnTo>
                  <a:lnTo>
                    <a:pt x="483436" y="1207498"/>
                  </a:lnTo>
                  <a:lnTo>
                    <a:pt x="483741" y="1211081"/>
                  </a:lnTo>
                  <a:lnTo>
                    <a:pt x="484036" y="1214664"/>
                  </a:lnTo>
                  <a:lnTo>
                    <a:pt x="484316" y="1218247"/>
                  </a:lnTo>
                  <a:lnTo>
                    <a:pt x="484589" y="1221830"/>
                  </a:lnTo>
                  <a:lnTo>
                    <a:pt x="484842" y="1225413"/>
                  </a:lnTo>
                  <a:lnTo>
                    <a:pt x="485091" y="1228996"/>
                  </a:lnTo>
                  <a:lnTo>
                    <a:pt x="485316" y="1232579"/>
                  </a:lnTo>
                  <a:lnTo>
                    <a:pt x="485536" y="1236162"/>
                  </a:lnTo>
                  <a:lnTo>
                    <a:pt x="485734" y="1239746"/>
                  </a:lnTo>
                  <a:lnTo>
                    <a:pt x="485923" y="1243329"/>
                  </a:lnTo>
                  <a:lnTo>
                    <a:pt x="486093" y="1246912"/>
                  </a:lnTo>
                  <a:lnTo>
                    <a:pt x="486250" y="1250495"/>
                  </a:lnTo>
                  <a:lnTo>
                    <a:pt x="486391" y="1254078"/>
                  </a:lnTo>
                  <a:lnTo>
                    <a:pt x="486513" y="1257661"/>
                  </a:lnTo>
                  <a:lnTo>
                    <a:pt x="486624" y="1261244"/>
                  </a:lnTo>
                  <a:lnTo>
                    <a:pt x="486710" y="1264827"/>
                  </a:lnTo>
                  <a:lnTo>
                    <a:pt x="486790" y="1268410"/>
                  </a:lnTo>
                  <a:lnTo>
                    <a:pt x="486838" y="1271993"/>
                  </a:lnTo>
                  <a:lnTo>
                    <a:pt x="486881" y="1275576"/>
                  </a:lnTo>
                  <a:lnTo>
                    <a:pt x="486894" y="1279159"/>
                  </a:lnTo>
                  <a:lnTo>
                    <a:pt x="486896" y="1282743"/>
                  </a:lnTo>
                  <a:lnTo>
                    <a:pt x="486874" y="1286326"/>
                  </a:lnTo>
                  <a:lnTo>
                    <a:pt x="486835" y="1289909"/>
                  </a:lnTo>
                  <a:lnTo>
                    <a:pt x="486775" y="1293492"/>
                  </a:lnTo>
                  <a:lnTo>
                    <a:pt x="486693" y="1297075"/>
                  </a:lnTo>
                  <a:lnTo>
                    <a:pt x="486596" y="1300658"/>
                  </a:lnTo>
                  <a:lnTo>
                    <a:pt x="486469" y="1304241"/>
                  </a:lnTo>
                  <a:lnTo>
                    <a:pt x="486332" y="1307824"/>
                  </a:lnTo>
                  <a:lnTo>
                    <a:pt x="486159" y="1311407"/>
                  </a:lnTo>
                  <a:lnTo>
                    <a:pt x="485979" y="1314990"/>
                  </a:lnTo>
                  <a:lnTo>
                    <a:pt x="485761" y="1318573"/>
                  </a:lnTo>
                  <a:lnTo>
                    <a:pt x="485533" y="1322156"/>
                  </a:lnTo>
                  <a:lnTo>
                    <a:pt x="485272" y="1325740"/>
                  </a:lnTo>
                  <a:lnTo>
                    <a:pt x="484995" y="1329323"/>
                  </a:lnTo>
                  <a:lnTo>
                    <a:pt x="484691" y="1332906"/>
                  </a:lnTo>
                  <a:lnTo>
                    <a:pt x="484363" y="1336489"/>
                  </a:lnTo>
                  <a:lnTo>
                    <a:pt x="484014" y="1340072"/>
                  </a:lnTo>
                  <a:lnTo>
                    <a:pt x="483634" y="1343655"/>
                  </a:lnTo>
                  <a:lnTo>
                    <a:pt x="483241" y="1347238"/>
                  </a:lnTo>
                  <a:lnTo>
                    <a:pt x="482807" y="1350821"/>
                  </a:lnTo>
                  <a:lnTo>
                    <a:pt x="482367" y="1354404"/>
                  </a:lnTo>
                  <a:lnTo>
                    <a:pt x="481880" y="1357987"/>
                  </a:lnTo>
                  <a:lnTo>
                    <a:pt x="481386" y="1361570"/>
                  </a:lnTo>
                  <a:lnTo>
                    <a:pt x="480852" y="1365153"/>
                  </a:lnTo>
                  <a:lnTo>
                    <a:pt x="480302" y="1368736"/>
                  </a:lnTo>
                  <a:lnTo>
                    <a:pt x="479720" y="1372320"/>
                  </a:lnTo>
                  <a:lnTo>
                    <a:pt x="479114" y="1375903"/>
                  </a:lnTo>
                  <a:lnTo>
                    <a:pt x="478484" y="1379486"/>
                  </a:lnTo>
                  <a:lnTo>
                    <a:pt x="477821" y="1383069"/>
                  </a:lnTo>
                  <a:lnTo>
                    <a:pt x="477142" y="1386652"/>
                  </a:lnTo>
                  <a:lnTo>
                    <a:pt x="476423" y="1390235"/>
                  </a:lnTo>
                  <a:lnTo>
                    <a:pt x="475694" y="1393818"/>
                  </a:lnTo>
                  <a:lnTo>
                    <a:pt x="474918" y="1397401"/>
                  </a:lnTo>
                  <a:lnTo>
                    <a:pt x="474133" y="1400984"/>
                  </a:lnTo>
                  <a:lnTo>
                    <a:pt x="473306" y="1404567"/>
                  </a:lnTo>
                  <a:lnTo>
                    <a:pt x="472464" y="1408150"/>
                  </a:lnTo>
                  <a:lnTo>
                    <a:pt x="471587" y="1411733"/>
                  </a:lnTo>
                  <a:lnTo>
                    <a:pt x="470687" y="1415317"/>
                  </a:lnTo>
                  <a:lnTo>
                    <a:pt x="469761" y="1418900"/>
                  </a:lnTo>
                  <a:lnTo>
                    <a:pt x="468804" y="1422483"/>
                  </a:lnTo>
                  <a:lnTo>
                    <a:pt x="467828" y="1426066"/>
                  </a:lnTo>
                  <a:lnTo>
                    <a:pt x="466814" y="1429649"/>
                  </a:lnTo>
                  <a:lnTo>
                    <a:pt x="465789" y="1433232"/>
                  </a:lnTo>
                  <a:lnTo>
                    <a:pt x="464719" y="1436815"/>
                  </a:lnTo>
                  <a:lnTo>
                    <a:pt x="463641" y="1440398"/>
                  </a:lnTo>
                  <a:lnTo>
                    <a:pt x="462519" y="1443981"/>
                  </a:lnTo>
                  <a:lnTo>
                    <a:pt x="461385" y="1447564"/>
                  </a:lnTo>
                  <a:lnTo>
                    <a:pt x="460215" y="1451147"/>
                  </a:lnTo>
                  <a:lnTo>
                    <a:pt x="459027" y="1454730"/>
                  </a:lnTo>
                  <a:lnTo>
                    <a:pt x="457810" y="1458314"/>
                  </a:lnTo>
                  <a:lnTo>
                    <a:pt x="456568" y="1461897"/>
                  </a:lnTo>
                  <a:lnTo>
                    <a:pt x="455305" y="1465480"/>
                  </a:lnTo>
                  <a:lnTo>
                    <a:pt x="454010" y="1469063"/>
                  </a:lnTo>
                  <a:lnTo>
                    <a:pt x="452701" y="1472646"/>
                  </a:lnTo>
                  <a:lnTo>
                    <a:pt x="451354" y="1476229"/>
                  </a:lnTo>
                  <a:lnTo>
                    <a:pt x="450001" y="1479812"/>
                  </a:lnTo>
                  <a:lnTo>
                    <a:pt x="448605" y="1483395"/>
                  </a:lnTo>
                  <a:lnTo>
                    <a:pt x="447202" y="1486978"/>
                  </a:lnTo>
                  <a:lnTo>
                    <a:pt x="445764" y="1490561"/>
                  </a:lnTo>
                  <a:lnTo>
                    <a:pt x="444313" y="1494144"/>
                  </a:lnTo>
                  <a:lnTo>
                    <a:pt x="442834" y="1497727"/>
                  </a:lnTo>
                  <a:lnTo>
                    <a:pt x="441336" y="1501311"/>
                  </a:lnTo>
                  <a:lnTo>
                    <a:pt x="439819" y="1504894"/>
                  </a:lnTo>
                  <a:lnTo>
                    <a:pt x="438276" y="1508477"/>
                  </a:lnTo>
                  <a:lnTo>
                    <a:pt x="436721" y="1512060"/>
                  </a:lnTo>
                  <a:lnTo>
                    <a:pt x="435136" y="1515643"/>
                  </a:lnTo>
                  <a:lnTo>
                    <a:pt x="433545" y="1519226"/>
                  </a:lnTo>
                  <a:lnTo>
                    <a:pt x="431920" y="1522809"/>
                  </a:lnTo>
                  <a:lnTo>
                    <a:pt x="430290" y="1526392"/>
                  </a:lnTo>
                  <a:lnTo>
                    <a:pt x="428631" y="1529975"/>
                  </a:lnTo>
                  <a:lnTo>
                    <a:pt x="426963" y="1533558"/>
                  </a:lnTo>
                  <a:lnTo>
                    <a:pt x="425274" y="1537141"/>
                  </a:lnTo>
                  <a:lnTo>
                    <a:pt x="423571" y="1540724"/>
                  </a:lnTo>
                  <a:lnTo>
                    <a:pt x="421852" y="1544307"/>
                  </a:lnTo>
                  <a:lnTo>
                    <a:pt x="420117" y="1547891"/>
                  </a:lnTo>
                  <a:lnTo>
                    <a:pt x="418371" y="1551474"/>
                  </a:lnTo>
                  <a:lnTo>
                    <a:pt x="416606" y="1555057"/>
                  </a:lnTo>
                  <a:lnTo>
                    <a:pt x="414835" y="1558640"/>
                  </a:lnTo>
                  <a:lnTo>
                    <a:pt x="413043" y="1562223"/>
                  </a:lnTo>
                  <a:lnTo>
                    <a:pt x="411247" y="1565806"/>
                  </a:lnTo>
                  <a:lnTo>
                    <a:pt x="409432" y="1569389"/>
                  </a:lnTo>
                  <a:lnTo>
                    <a:pt x="407613" y="1572972"/>
                  </a:lnTo>
                  <a:lnTo>
                    <a:pt x="405779" y="1576555"/>
                  </a:lnTo>
                  <a:lnTo>
                    <a:pt x="403938" y="1580138"/>
                  </a:lnTo>
                  <a:lnTo>
                    <a:pt x="402088" y="1583721"/>
                  </a:lnTo>
                  <a:lnTo>
                    <a:pt x="400229" y="1587304"/>
                  </a:lnTo>
                  <a:lnTo>
                    <a:pt x="398364" y="1590888"/>
                  </a:lnTo>
                  <a:lnTo>
                    <a:pt x="396491" y="1594471"/>
                  </a:lnTo>
                  <a:lnTo>
                    <a:pt x="394614" y="1598054"/>
                  </a:lnTo>
                  <a:lnTo>
                    <a:pt x="392728" y="1601637"/>
                  </a:lnTo>
                  <a:lnTo>
                    <a:pt x="390840" y="1605220"/>
                  </a:lnTo>
                  <a:lnTo>
                    <a:pt x="388946" y="1608803"/>
                  </a:lnTo>
                  <a:lnTo>
                    <a:pt x="387050" y="1612386"/>
                  </a:lnTo>
                  <a:lnTo>
                    <a:pt x="385150" y="1615969"/>
                  </a:lnTo>
                  <a:lnTo>
                    <a:pt x="383248" y="1619552"/>
                  </a:lnTo>
                  <a:lnTo>
                    <a:pt x="381345" y="1623135"/>
                  </a:lnTo>
                  <a:lnTo>
                    <a:pt x="379441" y="1626718"/>
                  </a:lnTo>
                  <a:lnTo>
                    <a:pt x="377536" y="1630301"/>
                  </a:lnTo>
                  <a:lnTo>
                    <a:pt x="375633" y="1633885"/>
                  </a:lnTo>
                  <a:lnTo>
                    <a:pt x="373730" y="1637468"/>
                  </a:lnTo>
                  <a:lnTo>
                    <a:pt x="371829" y="1641051"/>
                  </a:lnTo>
                  <a:lnTo>
                    <a:pt x="369930" y="1644634"/>
                  </a:lnTo>
                  <a:lnTo>
                    <a:pt x="368035" y="1648217"/>
                  </a:lnTo>
                  <a:lnTo>
                    <a:pt x="366142" y="1651800"/>
                  </a:lnTo>
                  <a:lnTo>
                    <a:pt x="364256" y="1655383"/>
                  </a:lnTo>
                  <a:lnTo>
                    <a:pt x="362373" y="1658966"/>
                  </a:lnTo>
                  <a:lnTo>
                    <a:pt x="360496" y="1662549"/>
                  </a:lnTo>
                  <a:lnTo>
                    <a:pt x="358625" y="1666132"/>
                  </a:lnTo>
                  <a:lnTo>
                    <a:pt x="356760" y="1669715"/>
                  </a:lnTo>
                  <a:lnTo>
                    <a:pt x="354904" y="1673298"/>
                  </a:lnTo>
                  <a:lnTo>
                    <a:pt x="353054" y="1676881"/>
                  </a:lnTo>
                  <a:lnTo>
                    <a:pt x="351215" y="1680465"/>
                  </a:lnTo>
                  <a:lnTo>
                    <a:pt x="349380" y="1684048"/>
                  </a:lnTo>
                  <a:lnTo>
                    <a:pt x="347561" y="1687631"/>
                  </a:lnTo>
                  <a:lnTo>
                    <a:pt x="345746" y="1691214"/>
                  </a:lnTo>
                  <a:lnTo>
                    <a:pt x="343948" y="1694797"/>
                  </a:lnTo>
                  <a:lnTo>
                    <a:pt x="342155" y="1698380"/>
                  </a:lnTo>
                  <a:lnTo>
                    <a:pt x="340379" y="1701963"/>
                  </a:lnTo>
                  <a:lnTo>
                    <a:pt x="338611" y="1705546"/>
                  </a:lnTo>
                  <a:lnTo>
                    <a:pt x="336857" y="1709129"/>
                  </a:lnTo>
                  <a:lnTo>
                    <a:pt x="335117" y="1712712"/>
                  </a:lnTo>
                  <a:lnTo>
                    <a:pt x="333388" y="1716295"/>
                  </a:lnTo>
                  <a:lnTo>
                    <a:pt x="331677" y="1719878"/>
                  </a:lnTo>
                  <a:lnTo>
                    <a:pt x="329973" y="1723462"/>
                  </a:lnTo>
                  <a:lnTo>
                    <a:pt x="328293" y="1727045"/>
                  </a:lnTo>
                  <a:lnTo>
                    <a:pt x="326618" y="1730628"/>
                  </a:lnTo>
                  <a:lnTo>
                    <a:pt x="324970" y="1734211"/>
                  </a:lnTo>
                  <a:lnTo>
                    <a:pt x="323328" y="1737794"/>
                  </a:lnTo>
                  <a:lnTo>
                    <a:pt x="321711" y="1741377"/>
                  </a:lnTo>
                  <a:lnTo>
                    <a:pt x="320103" y="1744960"/>
                  </a:lnTo>
                  <a:lnTo>
                    <a:pt x="318517" y="1748543"/>
                  </a:lnTo>
                  <a:lnTo>
                    <a:pt x="316946" y="1752126"/>
                  </a:lnTo>
                  <a:lnTo>
                    <a:pt x="315391" y="1755709"/>
                  </a:lnTo>
                  <a:lnTo>
                    <a:pt x="313858" y="1759292"/>
                  </a:lnTo>
                  <a:lnTo>
                    <a:pt x="312336" y="1762875"/>
                  </a:lnTo>
                  <a:lnTo>
                    <a:pt x="310841" y="1766459"/>
                  </a:lnTo>
                  <a:lnTo>
                    <a:pt x="309353" y="1770042"/>
                  </a:lnTo>
                  <a:lnTo>
                    <a:pt x="307899" y="1773625"/>
                  </a:lnTo>
                  <a:lnTo>
                    <a:pt x="306450" y="1777208"/>
                  </a:lnTo>
                  <a:lnTo>
                    <a:pt x="305031" y="1780791"/>
                  </a:lnTo>
                  <a:lnTo>
                    <a:pt x="303623" y="1784374"/>
                  </a:lnTo>
                  <a:lnTo>
                    <a:pt x="302241" y="1787957"/>
                  </a:lnTo>
                  <a:lnTo>
                    <a:pt x="300874" y="1791540"/>
                  </a:lnTo>
                  <a:lnTo>
                    <a:pt x="299528" y="1795123"/>
                  </a:lnTo>
                  <a:lnTo>
                    <a:pt x="298203" y="1798706"/>
                  </a:lnTo>
                  <a:lnTo>
                    <a:pt x="296894" y="1802289"/>
                  </a:lnTo>
                  <a:lnTo>
                    <a:pt x="295612" y="1805872"/>
                  </a:lnTo>
                  <a:lnTo>
                    <a:pt x="294339" y="1809455"/>
                  </a:lnTo>
                  <a:lnTo>
                    <a:pt x="293100" y="1813039"/>
                  </a:lnTo>
                  <a:lnTo>
                    <a:pt x="291868" y="1816622"/>
                  </a:lnTo>
                  <a:lnTo>
                    <a:pt x="290669" y="1820205"/>
                  </a:lnTo>
                  <a:lnTo>
                    <a:pt x="289480" y="1823788"/>
                  </a:lnTo>
                  <a:lnTo>
                    <a:pt x="288318" y="1827371"/>
                  </a:lnTo>
                  <a:lnTo>
                    <a:pt x="287172" y="1830954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66232" y="1653826"/>
              <a:ext cx="317603" cy="0"/>
            </a:xfrm>
            <a:custGeom>
              <a:avLst/>
              <a:pathLst>
                <a:path w="317603" h="0">
                  <a:moveTo>
                    <a:pt x="0" y="0"/>
                  </a:moveTo>
                  <a:lnTo>
                    <a:pt x="31760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923727" y="1674954"/>
              <a:ext cx="488772" cy="1781741"/>
            </a:xfrm>
            <a:custGeom>
              <a:avLst/>
              <a:pathLst>
                <a:path w="488772" h="1781741">
                  <a:moveTo>
                    <a:pt x="189913" y="1781741"/>
                  </a:moveTo>
                  <a:lnTo>
                    <a:pt x="188605" y="1778254"/>
                  </a:lnTo>
                  <a:lnTo>
                    <a:pt x="187272" y="1774767"/>
                  </a:lnTo>
                  <a:lnTo>
                    <a:pt x="185925" y="1771281"/>
                  </a:lnTo>
                  <a:lnTo>
                    <a:pt x="184558" y="1767794"/>
                  </a:lnTo>
                  <a:lnTo>
                    <a:pt x="183173" y="1764307"/>
                  </a:lnTo>
                  <a:lnTo>
                    <a:pt x="181773" y="1760820"/>
                  </a:lnTo>
                  <a:lnTo>
                    <a:pt x="180351" y="1757334"/>
                  </a:lnTo>
                  <a:lnTo>
                    <a:pt x="178918" y="1753847"/>
                  </a:lnTo>
                  <a:lnTo>
                    <a:pt x="177460" y="1750360"/>
                  </a:lnTo>
                  <a:lnTo>
                    <a:pt x="175996" y="1746873"/>
                  </a:lnTo>
                  <a:lnTo>
                    <a:pt x="174502" y="1743387"/>
                  </a:lnTo>
                  <a:lnTo>
                    <a:pt x="173005" y="1739900"/>
                  </a:lnTo>
                  <a:lnTo>
                    <a:pt x="171480" y="1736413"/>
                  </a:lnTo>
                  <a:lnTo>
                    <a:pt x="169949" y="1732926"/>
                  </a:lnTo>
                  <a:lnTo>
                    <a:pt x="168395" y="1729439"/>
                  </a:lnTo>
                  <a:lnTo>
                    <a:pt x="166832" y="1725953"/>
                  </a:lnTo>
                  <a:lnTo>
                    <a:pt x="165250" y="1722466"/>
                  </a:lnTo>
                  <a:lnTo>
                    <a:pt x="163656" y="1718979"/>
                  </a:lnTo>
                  <a:lnTo>
                    <a:pt x="162048" y="1715492"/>
                  </a:lnTo>
                  <a:lnTo>
                    <a:pt x="160425" y="1712006"/>
                  </a:lnTo>
                  <a:lnTo>
                    <a:pt x="158793" y="1708519"/>
                  </a:lnTo>
                  <a:lnTo>
                    <a:pt x="157142" y="1705032"/>
                  </a:lnTo>
                  <a:lnTo>
                    <a:pt x="155486" y="1701545"/>
                  </a:lnTo>
                  <a:lnTo>
                    <a:pt x="153810" y="1698058"/>
                  </a:lnTo>
                  <a:lnTo>
                    <a:pt x="152131" y="1694572"/>
                  </a:lnTo>
                  <a:lnTo>
                    <a:pt x="150432" y="1691085"/>
                  </a:lnTo>
                  <a:lnTo>
                    <a:pt x="148730" y="1687598"/>
                  </a:lnTo>
                  <a:lnTo>
                    <a:pt x="147012" y="1684111"/>
                  </a:lnTo>
                  <a:lnTo>
                    <a:pt x="145289" y="1680625"/>
                  </a:lnTo>
                  <a:lnTo>
                    <a:pt x="143553" y="1677138"/>
                  </a:lnTo>
                  <a:lnTo>
                    <a:pt x="141811" y="1673651"/>
                  </a:lnTo>
                  <a:lnTo>
                    <a:pt x="140060" y="1670164"/>
                  </a:lnTo>
                  <a:lnTo>
                    <a:pt x="138301" y="1666677"/>
                  </a:lnTo>
                  <a:lnTo>
                    <a:pt x="136536" y="1663191"/>
                  </a:lnTo>
                  <a:lnTo>
                    <a:pt x="134763" y="1659704"/>
                  </a:lnTo>
                  <a:lnTo>
                    <a:pt x="132986" y="1656217"/>
                  </a:lnTo>
                  <a:lnTo>
                    <a:pt x="131201" y="1652730"/>
                  </a:lnTo>
                  <a:lnTo>
                    <a:pt x="129414" y="1649244"/>
                  </a:lnTo>
                  <a:lnTo>
                    <a:pt x="127619" y="1645757"/>
                  </a:lnTo>
                  <a:lnTo>
                    <a:pt x="125823" y="1642270"/>
                  </a:lnTo>
                  <a:lnTo>
                    <a:pt x="124021" y="1638783"/>
                  </a:lnTo>
                  <a:lnTo>
                    <a:pt x="122219" y="1635297"/>
                  </a:lnTo>
                  <a:lnTo>
                    <a:pt x="120413" y="1631810"/>
                  </a:lnTo>
                  <a:lnTo>
                    <a:pt x="118606" y="1628323"/>
                  </a:lnTo>
                  <a:lnTo>
                    <a:pt x="116798" y="1624836"/>
                  </a:lnTo>
                  <a:lnTo>
                    <a:pt x="114989" y="1621349"/>
                  </a:lnTo>
                  <a:lnTo>
                    <a:pt x="113181" y="1617863"/>
                  </a:lnTo>
                  <a:lnTo>
                    <a:pt x="111373" y="1614376"/>
                  </a:lnTo>
                  <a:lnTo>
                    <a:pt x="109566" y="1610889"/>
                  </a:lnTo>
                  <a:lnTo>
                    <a:pt x="107761" y="1607402"/>
                  </a:lnTo>
                  <a:lnTo>
                    <a:pt x="105958" y="1603916"/>
                  </a:lnTo>
                  <a:lnTo>
                    <a:pt x="104160" y="1600429"/>
                  </a:lnTo>
                  <a:lnTo>
                    <a:pt x="102362" y="1596942"/>
                  </a:lnTo>
                  <a:lnTo>
                    <a:pt x="100572" y="1593455"/>
                  </a:lnTo>
                  <a:lnTo>
                    <a:pt x="98783" y="1589968"/>
                  </a:lnTo>
                  <a:lnTo>
                    <a:pt x="97002" y="1586482"/>
                  </a:lnTo>
                  <a:lnTo>
                    <a:pt x="95225" y="1582995"/>
                  </a:lnTo>
                  <a:lnTo>
                    <a:pt x="93456" y="1579508"/>
                  </a:lnTo>
                  <a:lnTo>
                    <a:pt x="91692" y="1576021"/>
                  </a:lnTo>
                  <a:lnTo>
                    <a:pt x="89936" y="1572535"/>
                  </a:lnTo>
                  <a:lnTo>
                    <a:pt x="88188" y="1569048"/>
                  </a:lnTo>
                  <a:lnTo>
                    <a:pt x="86448" y="1565561"/>
                  </a:lnTo>
                  <a:lnTo>
                    <a:pt x="84719" y="1562074"/>
                  </a:lnTo>
                  <a:lnTo>
                    <a:pt x="82995" y="1558588"/>
                  </a:lnTo>
                  <a:lnTo>
                    <a:pt x="81287" y="1555101"/>
                  </a:lnTo>
                  <a:lnTo>
                    <a:pt x="79582" y="1551614"/>
                  </a:lnTo>
                  <a:lnTo>
                    <a:pt x="77896" y="1548127"/>
                  </a:lnTo>
                  <a:lnTo>
                    <a:pt x="76213" y="1544640"/>
                  </a:lnTo>
                  <a:lnTo>
                    <a:pt x="74551" y="1541154"/>
                  </a:lnTo>
                  <a:lnTo>
                    <a:pt x="72894" y="1537667"/>
                  </a:lnTo>
                  <a:lnTo>
                    <a:pt x="71255" y="1534180"/>
                  </a:lnTo>
                  <a:lnTo>
                    <a:pt x="69625" y="1530693"/>
                  </a:lnTo>
                  <a:lnTo>
                    <a:pt x="68012" y="1527207"/>
                  </a:lnTo>
                  <a:lnTo>
                    <a:pt x="66411" y="1523720"/>
                  </a:lnTo>
                  <a:lnTo>
                    <a:pt x="64825" y="1520233"/>
                  </a:lnTo>
                  <a:lnTo>
                    <a:pt x="63255" y="1516746"/>
                  </a:lnTo>
                  <a:lnTo>
                    <a:pt x="61696" y="1513259"/>
                  </a:lnTo>
                  <a:lnTo>
                    <a:pt x="60160" y="1509773"/>
                  </a:lnTo>
                  <a:lnTo>
                    <a:pt x="58630" y="1506286"/>
                  </a:lnTo>
                  <a:lnTo>
                    <a:pt x="57128" y="1502799"/>
                  </a:lnTo>
                  <a:lnTo>
                    <a:pt x="55629" y="1499312"/>
                  </a:lnTo>
                  <a:lnTo>
                    <a:pt x="54162" y="1495826"/>
                  </a:lnTo>
                  <a:lnTo>
                    <a:pt x="52700" y="1492339"/>
                  </a:lnTo>
                  <a:lnTo>
                    <a:pt x="51265" y="1488852"/>
                  </a:lnTo>
                  <a:lnTo>
                    <a:pt x="49840" y="1485365"/>
                  </a:lnTo>
                  <a:lnTo>
                    <a:pt x="48439" y="1481878"/>
                  </a:lnTo>
                  <a:lnTo>
                    <a:pt x="47053" y="1478392"/>
                  </a:lnTo>
                  <a:lnTo>
                    <a:pt x="45687" y="1474905"/>
                  </a:lnTo>
                  <a:lnTo>
                    <a:pt x="44340" y="1471418"/>
                  </a:lnTo>
                  <a:lnTo>
                    <a:pt x="43009" y="1467931"/>
                  </a:lnTo>
                  <a:lnTo>
                    <a:pt x="41703" y="1464445"/>
                  </a:lnTo>
                  <a:lnTo>
                    <a:pt x="40409" y="1460958"/>
                  </a:lnTo>
                  <a:lnTo>
                    <a:pt x="39144" y="1457471"/>
                  </a:lnTo>
                  <a:lnTo>
                    <a:pt x="37886" y="1453984"/>
                  </a:lnTo>
                  <a:lnTo>
                    <a:pt x="36664" y="1450498"/>
                  </a:lnTo>
                  <a:lnTo>
                    <a:pt x="35446" y="1447011"/>
                  </a:lnTo>
                  <a:lnTo>
                    <a:pt x="34263" y="1443524"/>
                  </a:lnTo>
                  <a:lnTo>
                    <a:pt x="33089" y="1440037"/>
                  </a:lnTo>
                  <a:lnTo>
                    <a:pt x="31945" y="1436550"/>
                  </a:lnTo>
                  <a:lnTo>
                    <a:pt x="30814" y="1433064"/>
                  </a:lnTo>
                  <a:lnTo>
                    <a:pt x="29708" y="1429577"/>
                  </a:lnTo>
                  <a:lnTo>
                    <a:pt x="28621" y="1426090"/>
                  </a:lnTo>
                  <a:lnTo>
                    <a:pt x="27554" y="1422603"/>
                  </a:lnTo>
                  <a:lnTo>
                    <a:pt x="26511" y="1419117"/>
                  </a:lnTo>
                  <a:lnTo>
                    <a:pt x="25483" y="1415630"/>
                  </a:lnTo>
                  <a:lnTo>
                    <a:pt x="24484" y="1412143"/>
                  </a:lnTo>
                  <a:lnTo>
                    <a:pt x="23496" y="1408656"/>
                  </a:lnTo>
                  <a:lnTo>
                    <a:pt x="22542" y="1405169"/>
                  </a:lnTo>
                  <a:lnTo>
                    <a:pt x="21593" y="1401683"/>
                  </a:lnTo>
                  <a:lnTo>
                    <a:pt x="20683" y="1398196"/>
                  </a:lnTo>
                  <a:lnTo>
                    <a:pt x="19778" y="1394709"/>
                  </a:lnTo>
                  <a:lnTo>
                    <a:pt x="18907" y="1391222"/>
                  </a:lnTo>
                  <a:lnTo>
                    <a:pt x="18047" y="1387736"/>
                  </a:lnTo>
                  <a:lnTo>
                    <a:pt x="17216" y="1384249"/>
                  </a:lnTo>
                  <a:lnTo>
                    <a:pt x="16400" y="1380762"/>
                  </a:lnTo>
                  <a:lnTo>
                    <a:pt x="15608" y="1377275"/>
                  </a:lnTo>
                  <a:lnTo>
                    <a:pt x="14836" y="1373788"/>
                  </a:lnTo>
                  <a:lnTo>
                    <a:pt x="14082" y="1370302"/>
                  </a:lnTo>
                  <a:lnTo>
                    <a:pt x="13355" y="1366815"/>
                  </a:lnTo>
                  <a:lnTo>
                    <a:pt x="12640" y="1363328"/>
                  </a:lnTo>
                  <a:lnTo>
                    <a:pt x="11956" y="1359841"/>
                  </a:lnTo>
                  <a:lnTo>
                    <a:pt x="11279" y="1356355"/>
                  </a:lnTo>
                  <a:lnTo>
                    <a:pt x="10639" y="1352868"/>
                  </a:lnTo>
                  <a:lnTo>
                    <a:pt x="10003" y="1349381"/>
                  </a:lnTo>
                  <a:lnTo>
                    <a:pt x="9402" y="1345894"/>
                  </a:lnTo>
                  <a:lnTo>
                    <a:pt x="8810" y="1342408"/>
                  </a:lnTo>
                  <a:lnTo>
                    <a:pt x="8246" y="1338921"/>
                  </a:lnTo>
                  <a:lnTo>
                    <a:pt x="7696" y="1335434"/>
                  </a:lnTo>
                  <a:lnTo>
                    <a:pt x="7170" y="1331947"/>
                  </a:lnTo>
                  <a:lnTo>
                    <a:pt x="6661" y="1328460"/>
                  </a:lnTo>
                  <a:lnTo>
                    <a:pt x="6172" y="1324974"/>
                  </a:lnTo>
                  <a:lnTo>
                    <a:pt x="5705" y="1321487"/>
                  </a:lnTo>
                  <a:lnTo>
                    <a:pt x="5252" y="1318000"/>
                  </a:lnTo>
                  <a:lnTo>
                    <a:pt x="4826" y="1314513"/>
                  </a:lnTo>
                  <a:lnTo>
                    <a:pt x="4409" y="1311027"/>
                  </a:lnTo>
                  <a:lnTo>
                    <a:pt x="4023" y="1307540"/>
                  </a:lnTo>
                  <a:lnTo>
                    <a:pt x="3643" y="1304053"/>
                  </a:lnTo>
                  <a:lnTo>
                    <a:pt x="3296" y="1300566"/>
                  </a:lnTo>
                  <a:lnTo>
                    <a:pt x="2956" y="1297079"/>
                  </a:lnTo>
                  <a:lnTo>
                    <a:pt x="2644" y="1293593"/>
                  </a:lnTo>
                  <a:lnTo>
                    <a:pt x="2343" y="1290106"/>
                  </a:lnTo>
                  <a:lnTo>
                    <a:pt x="2066" y="1286619"/>
                  </a:lnTo>
                  <a:lnTo>
                    <a:pt x="1803" y="1283132"/>
                  </a:lnTo>
                  <a:lnTo>
                    <a:pt x="1560" y="1279646"/>
                  </a:lnTo>
                  <a:lnTo>
                    <a:pt x="1336" y="1276159"/>
                  </a:lnTo>
                  <a:lnTo>
                    <a:pt x="1126" y="1272672"/>
                  </a:lnTo>
                  <a:lnTo>
                    <a:pt x="940" y="1269185"/>
                  </a:lnTo>
                  <a:lnTo>
                    <a:pt x="764" y="1265698"/>
                  </a:lnTo>
                  <a:lnTo>
                    <a:pt x="615" y="1262212"/>
                  </a:lnTo>
                  <a:lnTo>
                    <a:pt x="471" y="1258725"/>
                  </a:lnTo>
                  <a:lnTo>
                    <a:pt x="359" y="1255238"/>
                  </a:lnTo>
                  <a:lnTo>
                    <a:pt x="251" y="1251751"/>
                  </a:lnTo>
                  <a:lnTo>
                    <a:pt x="172" y="1248265"/>
                  </a:lnTo>
                  <a:lnTo>
                    <a:pt x="100" y="1244778"/>
                  </a:lnTo>
                  <a:lnTo>
                    <a:pt x="53" y="1241291"/>
                  </a:lnTo>
                  <a:lnTo>
                    <a:pt x="16" y="1237804"/>
                  </a:lnTo>
                  <a:lnTo>
                    <a:pt x="0" y="1234318"/>
                  </a:lnTo>
                  <a:lnTo>
                    <a:pt x="0" y="1230831"/>
                  </a:lnTo>
                  <a:lnTo>
                    <a:pt x="14" y="1227344"/>
                  </a:lnTo>
                  <a:lnTo>
                    <a:pt x="48" y="1223857"/>
                  </a:lnTo>
                  <a:lnTo>
                    <a:pt x="94" y="1220370"/>
                  </a:lnTo>
                  <a:lnTo>
                    <a:pt x="162" y="1216884"/>
                  </a:lnTo>
                  <a:lnTo>
                    <a:pt x="237" y="1213397"/>
                  </a:lnTo>
                  <a:lnTo>
                    <a:pt x="339" y="1209910"/>
                  </a:lnTo>
                  <a:lnTo>
                    <a:pt x="445" y="1206423"/>
                  </a:lnTo>
                  <a:lnTo>
                    <a:pt x="579" y="1202937"/>
                  </a:lnTo>
                  <a:lnTo>
                    <a:pt x="719" y="1199450"/>
                  </a:lnTo>
                  <a:lnTo>
                    <a:pt x="882" y="1195963"/>
                  </a:lnTo>
                  <a:lnTo>
                    <a:pt x="1054" y="1192476"/>
                  </a:lnTo>
                  <a:lnTo>
                    <a:pt x="1246" y="1188989"/>
                  </a:lnTo>
                  <a:lnTo>
                    <a:pt x="1450" y="1185503"/>
                  </a:lnTo>
                  <a:lnTo>
                    <a:pt x="1670" y="1182016"/>
                  </a:lnTo>
                  <a:lnTo>
                    <a:pt x="1906" y="1178529"/>
                  </a:lnTo>
                  <a:lnTo>
                    <a:pt x="2154" y="1175042"/>
                  </a:lnTo>
                  <a:lnTo>
                    <a:pt x="2421" y="1171556"/>
                  </a:lnTo>
                  <a:lnTo>
                    <a:pt x="2697" y="1168069"/>
                  </a:lnTo>
                  <a:lnTo>
                    <a:pt x="2995" y="1164582"/>
                  </a:lnTo>
                  <a:lnTo>
                    <a:pt x="3297" y="1161095"/>
                  </a:lnTo>
                  <a:lnTo>
                    <a:pt x="3625" y="1157608"/>
                  </a:lnTo>
                  <a:lnTo>
                    <a:pt x="3956" y="1154122"/>
                  </a:lnTo>
                  <a:lnTo>
                    <a:pt x="4311" y="1150635"/>
                  </a:lnTo>
                  <a:lnTo>
                    <a:pt x="4672" y="1147148"/>
                  </a:lnTo>
                  <a:lnTo>
                    <a:pt x="5053" y="1143661"/>
                  </a:lnTo>
                  <a:lnTo>
                    <a:pt x="5443" y="1140175"/>
                  </a:lnTo>
                  <a:lnTo>
                    <a:pt x="5849" y="1136688"/>
                  </a:lnTo>
                  <a:lnTo>
                    <a:pt x="6267" y="1133201"/>
                  </a:lnTo>
                  <a:lnTo>
                    <a:pt x="6697" y="1129714"/>
                  </a:lnTo>
                  <a:lnTo>
                    <a:pt x="7143" y="1126228"/>
                  </a:lnTo>
                  <a:lnTo>
                    <a:pt x="7598" y="1122741"/>
                  </a:lnTo>
                  <a:lnTo>
                    <a:pt x="8070" y="1119254"/>
                  </a:lnTo>
                  <a:lnTo>
                    <a:pt x="8548" y="1115767"/>
                  </a:lnTo>
                  <a:lnTo>
                    <a:pt x="9047" y="1112280"/>
                  </a:lnTo>
                  <a:lnTo>
                    <a:pt x="9549" y="1108794"/>
                  </a:lnTo>
                  <a:lnTo>
                    <a:pt x="10073" y="1105307"/>
                  </a:lnTo>
                  <a:lnTo>
                    <a:pt x="10600" y="1101820"/>
                  </a:lnTo>
                  <a:lnTo>
                    <a:pt x="11145" y="1098333"/>
                  </a:lnTo>
                  <a:lnTo>
                    <a:pt x="11697" y="1094847"/>
                  </a:lnTo>
                  <a:lnTo>
                    <a:pt x="12264" y="1091360"/>
                  </a:lnTo>
                  <a:lnTo>
                    <a:pt x="12839" y="1087873"/>
                  </a:lnTo>
                  <a:lnTo>
                    <a:pt x="13427" y="1084386"/>
                  </a:lnTo>
                  <a:lnTo>
                    <a:pt x="14025" y="1080899"/>
                  </a:lnTo>
                  <a:lnTo>
                    <a:pt x="14632" y="1077413"/>
                  </a:lnTo>
                  <a:lnTo>
                    <a:pt x="15252" y="1073926"/>
                  </a:lnTo>
                  <a:lnTo>
                    <a:pt x="15878" y="1070439"/>
                  </a:lnTo>
                  <a:lnTo>
                    <a:pt x="16520" y="1066952"/>
                  </a:lnTo>
                  <a:lnTo>
                    <a:pt x="17164" y="1063466"/>
                  </a:lnTo>
                  <a:lnTo>
                    <a:pt x="17826" y="1059979"/>
                  </a:lnTo>
                  <a:lnTo>
                    <a:pt x="18490" y="1056492"/>
                  </a:lnTo>
                  <a:lnTo>
                    <a:pt x="19169" y="1053005"/>
                  </a:lnTo>
                  <a:lnTo>
                    <a:pt x="19851" y="1049518"/>
                  </a:lnTo>
                  <a:lnTo>
                    <a:pt x="20547" y="1046032"/>
                  </a:lnTo>
                  <a:lnTo>
                    <a:pt x="21247" y="1042545"/>
                  </a:lnTo>
                  <a:lnTo>
                    <a:pt x="21957" y="1039058"/>
                  </a:lnTo>
                  <a:lnTo>
                    <a:pt x="22675" y="1035571"/>
                  </a:lnTo>
                  <a:lnTo>
                    <a:pt x="23399" y="1032085"/>
                  </a:lnTo>
                  <a:lnTo>
                    <a:pt x="24132" y="1028598"/>
                  </a:lnTo>
                  <a:lnTo>
                    <a:pt x="24870" y="1025111"/>
                  </a:lnTo>
                  <a:lnTo>
                    <a:pt x="25618" y="1021624"/>
                  </a:lnTo>
                  <a:lnTo>
                    <a:pt x="26369" y="1018138"/>
                  </a:lnTo>
                  <a:lnTo>
                    <a:pt x="27130" y="1014651"/>
                  </a:lnTo>
                  <a:lnTo>
                    <a:pt x="27892" y="1011164"/>
                  </a:lnTo>
                  <a:lnTo>
                    <a:pt x="28666" y="1007677"/>
                  </a:lnTo>
                  <a:lnTo>
                    <a:pt x="29440" y="1004190"/>
                  </a:lnTo>
                  <a:lnTo>
                    <a:pt x="30223" y="1000704"/>
                  </a:lnTo>
                  <a:lnTo>
                    <a:pt x="31008" y="997217"/>
                  </a:lnTo>
                  <a:lnTo>
                    <a:pt x="31800" y="993730"/>
                  </a:lnTo>
                  <a:lnTo>
                    <a:pt x="32595" y="990243"/>
                  </a:lnTo>
                  <a:lnTo>
                    <a:pt x="33395" y="986757"/>
                  </a:lnTo>
                  <a:lnTo>
                    <a:pt x="34198" y="983270"/>
                  </a:lnTo>
                  <a:lnTo>
                    <a:pt x="35005" y="979783"/>
                  </a:lnTo>
                  <a:lnTo>
                    <a:pt x="35815" y="976296"/>
                  </a:lnTo>
                  <a:lnTo>
                    <a:pt x="36628" y="972809"/>
                  </a:lnTo>
                  <a:lnTo>
                    <a:pt x="37444" y="969323"/>
                  </a:lnTo>
                  <a:lnTo>
                    <a:pt x="38262" y="965836"/>
                  </a:lnTo>
                  <a:lnTo>
                    <a:pt x="39083" y="962349"/>
                  </a:lnTo>
                  <a:lnTo>
                    <a:pt x="39904" y="958862"/>
                  </a:lnTo>
                  <a:lnTo>
                    <a:pt x="40729" y="955376"/>
                  </a:lnTo>
                  <a:lnTo>
                    <a:pt x="41554" y="951889"/>
                  </a:lnTo>
                  <a:lnTo>
                    <a:pt x="42380" y="948402"/>
                  </a:lnTo>
                  <a:lnTo>
                    <a:pt x="43207" y="944915"/>
                  </a:lnTo>
                  <a:lnTo>
                    <a:pt x="44034" y="941428"/>
                  </a:lnTo>
                  <a:lnTo>
                    <a:pt x="44861" y="937942"/>
                  </a:lnTo>
                  <a:lnTo>
                    <a:pt x="45689" y="934455"/>
                  </a:lnTo>
                  <a:lnTo>
                    <a:pt x="46516" y="930968"/>
                  </a:lnTo>
                  <a:lnTo>
                    <a:pt x="47342" y="927481"/>
                  </a:lnTo>
                  <a:lnTo>
                    <a:pt x="48168" y="923995"/>
                  </a:lnTo>
                  <a:lnTo>
                    <a:pt x="48992" y="920508"/>
                  </a:lnTo>
                  <a:lnTo>
                    <a:pt x="49815" y="917021"/>
                  </a:lnTo>
                  <a:lnTo>
                    <a:pt x="50637" y="913534"/>
                  </a:lnTo>
                  <a:lnTo>
                    <a:pt x="51455" y="910048"/>
                  </a:lnTo>
                  <a:lnTo>
                    <a:pt x="52273" y="906561"/>
                  </a:lnTo>
                  <a:lnTo>
                    <a:pt x="53087" y="903074"/>
                  </a:lnTo>
                  <a:lnTo>
                    <a:pt x="53899" y="899587"/>
                  </a:lnTo>
                  <a:lnTo>
                    <a:pt x="54707" y="896100"/>
                  </a:lnTo>
                  <a:lnTo>
                    <a:pt x="55513" y="892614"/>
                  </a:lnTo>
                  <a:lnTo>
                    <a:pt x="56315" y="889127"/>
                  </a:lnTo>
                  <a:lnTo>
                    <a:pt x="57113" y="885640"/>
                  </a:lnTo>
                  <a:lnTo>
                    <a:pt x="57908" y="882153"/>
                  </a:lnTo>
                  <a:lnTo>
                    <a:pt x="58697" y="878667"/>
                  </a:lnTo>
                  <a:lnTo>
                    <a:pt x="59484" y="875180"/>
                  </a:lnTo>
                  <a:lnTo>
                    <a:pt x="60264" y="871693"/>
                  </a:lnTo>
                  <a:lnTo>
                    <a:pt x="61043" y="868206"/>
                  </a:lnTo>
                  <a:lnTo>
                    <a:pt x="61812" y="864719"/>
                  </a:lnTo>
                  <a:lnTo>
                    <a:pt x="62580" y="861233"/>
                  </a:lnTo>
                  <a:lnTo>
                    <a:pt x="63339" y="857746"/>
                  </a:lnTo>
                  <a:lnTo>
                    <a:pt x="64095" y="854259"/>
                  </a:lnTo>
                  <a:lnTo>
                    <a:pt x="64843" y="850772"/>
                  </a:lnTo>
                  <a:lnTo>
                    <a:pt x="65587" y="847286"/>
                  </a:lnTo>
                  <a:lnTo>
                    <a:pt x="66323" y="843799"/>
                  </a:lnTo>
                  <a:lnTo>
                    <a:pt x="67053" y="840312"/>
                  </a:lnTo>
                  <a:lnTo>
                    <a:pt x="67778" y="836825"/>
                  </a:lnTo>
                  <a:lnTo>
                    <a:pt x="68494" y="833338"/>
                  </a:lnTo>
                  <a:lnTo>
                    <a:pt x="69205" y="829852"/>
                  </a:lnTo>
                  <a:lnTo>
                    <a:pt x="69907" y="826365"/>
                  </a:lnTo>
                  <a:lnTo>
                    <a:pt x="70605" y="822878"/>
                  </a:lnTo>
                  <a:lnTo>
                    <a:pt x="71291" y="819391"/>
                  </a:lnTo>
                  <a:lnTo>
                    <a:pt x="71975" y="815905"/>
                  </a:lnTo>
                  <a:lnTo>
                    <a:pt x="72645" y="812418"/>
                  </a:lnTo>
                  <a:lnTo>
                    <a:pt x="73313" y="808931"/>
                  </a:lnTo>
                  <a:lnTo>
                    <a:pt x="73969" y="805444"/>
                  </a:lnTo>
                  <a:lnTo>
                    <a:pt x="74620" y="801958"/>
                  </a:lnTo>
                  <a:lnTo>
                    <a:pt x="75260" y="798471"/>
                  </a:lnTo>
                  <a:lnTo>
                    <a:pt x="75894" y="794984"/>
                  </a:lnTo>
                  <a:lnTo>
                    <a:pt x="76519" y="791497"/>
                  </a:lnTo>
                  <a:lnTo>
                    <a:pt x="77135" y="788010"/>
                  </a:lnTo>
                  <a:lnTo>
                    <a:pt x="77745" y="784524"/>
                  </a:lnTo>
                  <a:lnTo>
                    <a:pt x="78343" y="781037"/>
                  </a:lnTo>
                  <a:lnTo>
                    <a:pt x="78936" y="777550"/>
                  </a:lnTo>
                  <a:lnTo>
                    <a:pt x="79515" y="774063"/>
                  </a:lnTo>
                  <a:lnTo>
                    <a:pt x="80092" y="770577"/>
                  </a:lnTo>
                  <a:lnTo>
                    <a:pt x="80653" y="767090"/>
                  </a:lnTo>
                  <a:lnTo>
                    <a:pt x="81212" y="763603"/>
                  </a:lnTo>
                  <a:lnTo>
                    <a:pt x="81756" y="760116"/>
                  </a:lnTo>
                  <a:lnTo>
                    <a:pt x="82295" y="756629"/>
                  </a:lnTo>
                  <a:lnTo>
                    <a:pt x="82822" y="753143"/>
                  </a:lnTo>
                  <a:lnTo>
                    <a:pt x="83343" y="749656"/>
                  </a:lnTo>
                  <a:lnTo>
                    <a:pt x="83853" y="746169"/>
                  </a:lnTo>
                  <a:lnTo>
                    <a:pt x="84354" y="742682"/>
                  </a:lnTo>
                  <a:lnTo>
                    <a:pt x="84848" y="739196"/>
                  </a:lnTo>
                  <a:lnTo>
                    <a:pt x="85330" y="735709"/>
                  </a:lnTo>
                  <a:lnTo>
                    <a:pt x="85806" y="732222"/>
                  </a:lnTo>
                  <a:lnTo>
                    <a:pt x="86269" y="728735"/>
                  </a:lnTo>
                  <a:lnTo>
                    <a:pt x="86729" y="725249"/>
                  </a:lnTo>
                  <a:lnTo>
                    <a:pt x="87173" y="721762"/>
                  </a:lnTo>
                  <a:lnTo>
                    <a:pt x="87615" y="718275"/>
                  </a:lnTo>
                  <a:lnTo>
                    <a:pt x="88040" y="714788"/>
                  </a:lnTo>
                  <a:lnTo>
                    <a:pt x="88463" y="711301"/>
                  </a:lnTo>
                  <a:lnTo>
                    <a:pt x="88872" y="707815"/>
                  </a:lnTo>
                  <a:lnTo>
                    <a:pt x="89277" y="704328"/>
                  </a:lnTo>
                  <a:lnTo>
                    <a:pt x="89669" y="700841"/>
                  </a:lnTo>
                  <a:lnTo>
                    <a:pt x="90055" y="697354"/>
                  </a:lnTo>
                  <a:lnTo>
                    <a:pt x="90432" y="693868"/>
                  </a:lnTo>
                  <a:lnTo>
                    <a:pt x="90799" y="690381"/>
                  </a:lnTo>
                  <a:lnTo>
                    <a:pt x="91160" y="686894"/>
                  </a:lnTo>
                  <a:lnTo>
                    <a:pt x="91510" y="683407"/>
                  </a:lnTo>
                  <a:lnTo>
                    <a:pt x="91855" y="679920"/>
                  </a:lnTo>
                  <a:lnTo>
                    <a:pt x="92187" y="676434"/>
                  </a:lnTo>
                  <a:lnTo>
                    <a:pt x="92517" y="672947"/>
                  </a:lnTo>
                  <a:lnTo>
                    <a:pt x="92832" y="669460"/>
                  </a:lnTo>
                  <a:lnTo>
                    <a:pt x="93145" y="665973"/>
                  </a:lnTo>
                  <a:lnTo>
                    <a:pt x="93445" y="662487"/>
                  </a:lnTo>
                  <a:lnTo>
                    <a:pt x="93742" y="659000"/>
                  </a:lnTo>
                  <a:lnTo>
                    <a:pt x="94028" y="655513"/>
                  </a:lnTo>
                  <a:lnTo>
                    <a:pt x="94309" y="652026"/>
                  </a:lnTo>
                  <a:lnTo>
                    <a:pt x="94582" y="648539"/>
                  </a:lnTo>
                  <a:lnTo>
                    <a:pt x="94848" y="645053"/>
                  </a:lnTo>
                  <a:lnTo>
                    <a:pt x="95107" y="641566"/>
                  </a:lnTo>
                  <a:lnTo>
                    <a:pt x="95358" y="638079"/>
                  </a:lnTo>
                  <a:lnTo>
                    <a:pt x="95604" y="634592"/>
                  </a:lnTo>
                  <a:lnTo>
                    <a:pt x="95841" y="631106"/>
                  </a:lnTo>
                  <a:lnTo>
                    <a:pt x="96075" y="627619"/>
                  </a:lnTo>
                  <a:lnTo>
                    <a:pt x="96299" y="624132"/>
                  </a:lnTo>
                  <a:lnTo>
                    <a:pt x="96521" y="620645"/>
                  </a:lnTo>
                  <a:lnTo>
                    <a:pt x="96733" y="617159"/>
                  </a:lnTo>
                  <a:lnTo>
                    <a:pt x="96942" y="613672"/>
                  </a:lnTo>
                  <a:lnTo>
                    <a:pt x="97143" y="610185"/>
                  </a:lnTo>
                  <a:lnTo>
                    <a:pt x="97341" y="606698"/>
                  </a:lnTo>
                  <a:lnTo>
                    <a:pt x="97532" y="603211"/>
                  </a:lnTo>
                  <a:lnTo>
                    <a:pt x="97719" y="599725"/>
                  </a:lnTo>
                  <a:lnTo>
                    <a:pt x="97901" y="596238"/>
                  </a:lnTo>
                  <a:lnTo>
                    <a:pt x="98078" y="592751"/>
                  </a:lnTo>
                  <a:lnTo>
                    <a:pt x="98251" y="589264"/>
                  </a:lnTo>
                  <a:lnTo>
                    <a:pt x="98419" y="585778"/>
                  </a:lnTo>
                  <a:lnTo>
                    <a:pt x="98585" y="582291"/>
                  </a:lnTo>
                  <a:lnTo>
                    <a:pt x="98744" y="578804"/>
                  </a:lnTo>
                  <a:lnTo>
                    <a:pt x="98902" y="575317"/>
                  </a:lnTo>
                  <a:lnTo>
                    <a:pt x="99054" y="571830"/>
                  </a:lnTo>
                  <a:lnTo>
                    <a:pt x="99205" y="568344"/>
                  </a:lnTo>
                  <a:lnTo>
                    <a:pt x="99351" y="564857"/>
                  </a:lnTo>
                  <a:lnTo>
                    <a:pt x="99495" y="561370"/>
                  </a:lnTo>
                  <a:lnTo>
                    <a:pt x="99636" y="557883"/>
                  </a:lnTo>
                  <a:lnTo>
                    <a:pt x="99775" y="554397"/>
                  </a:lnTo>
                  <a:lnTo>
                    <a:pt x="99911" y="550910"/>
                  </a:lnTo>
                  <a:lnTo>
                    <a:pt x="100046" y="547423"/>
                  </a:lnTo>
                  <a:lnTo>
                    <a:pt x="100179" y="543936"/>
                  </a:lnTo>
                  <a:lnTo>
                    <a:pt x="100310" y="540449"/>
                  </a:lnTo>
                  <a:lnTo>
                    <a:pt x="100440" y="536963"/>
                  </a:lnTo>
                  <a:lnTo>
                    <a:pt x="100568" y="533476"/>
                  </a:lnTo>
                  <a:lnTo>
                    <a:pt x="100696" y="529989"/>
                  </a:lnTo>
                  <a:lnTo>
                    <a:pt x="100822" y="526502"/>
                  </a:lnTo>
                  <a:lnTo>
                    <a:pt x="100949" y="523016"/>
                  </a:lnTo>
                  <a:lnTo>
                    <a:pt x="101075" y="519529"/>
                  </a:lnTo>
                  <a:lnTo>
                    <a:pt x="101200" y="516042"/>
                  </a:lnTo>
                  <a:lnTo>
                    <a:pt x="101327" y="512555"/>
                  </a:lnTo>
                  <a:lnTo>
                    <a:pt x="101453" y="509069"/>
                  </a:lnTo>
                  <a:lnTo>
                    <a:pt x="101580" y="505582"/>
                  </a:lnTo>
                  <a:lnTo>
                    <a:pt x="101708" y="502095"/>
                  </a:lnTo>
                  <a:lnTo>
                    <a:pt x="101836" y="498608"/>
                  </a:lnTo>
                  <a:lnTo>
                    <a:pt x="101967" y="495121"/>
                  </a:lnTo>
                  <a:lnTo>
                    <a:pt x="102098" y="491635"/>
                  </a:lnTo>
                  <a:lnTo>
                    <a:pt x="102231" y="488148"/>
                  </a:lnTo>
                  <a:lnTo>
                    <a:pt x="102366" y="484661"/>
                  </a:lnTo>
                  <a:lnTo>
                    <a:pt x="102504" y="481174"/>
                  </a:lnTo>
                  <a:lnTo>
                    <a:pt x="102642" y="477688"/>
                  </a:lnTo>
                  <a:lnTo>
                    <a:pt x="102786" y="474201"/>
                  </a:lnTo>
                  <a:lnTo>
                    <a:pt x="102929" y="470714"/>
                  </a:lnTo>
                  <a:lnTo>
                    <a:pt x="103078" y="467227"/>
                  </a:lnTo>
                  <a:lnTo>
                    <a:pt x="103228" y="463740"/>
                  </a:lnTo>
                  <a:lnTo>
                    <a:pt x="103383" y="460254"/>
                  </a:lnTo>
                  <a:lnTo>
                    <a:pt x="103541" y="456767"/>
                  </a:lnTo>
                  <a:lnTo>
                    <a:pt x="103703" y="453280"/>
                  </a:lnTo>
                  <a:lnTo>
                    <a:pt x="103869" y="449793"/>
                  </a:lnTo>
                  <a:lnTo>
                    <a:pt x="104039" y="446307"/>
                  </a:lnTo>
                  <a:lnTo>
                    <a:pt x="104214" y="442820"/>
                  </a:lnTo>
                  <a:lnTo>
                    <a:pt x="104392" y="439333"/>
                  </a:lnTo>
                  <a:lnTo>
                    <a:pt x="104577" y="435846"/>
                  </a:lnTo>
                  <a:lnTo>
                    <a:pt x="104764" y="432359"/>
                  </a:lnTo>
                  <a:lnTo>
                    <a:pt x="104960" y="428873"/>
                  </a:lnTo>
                  <a:lnTo>
                    <a:pt x="105157" y="425386"/>
                  </a:lnTo>
                  <a:lnTo>
                    <a:pt x="105365" y="421899"/>
                  </a:lnTo>
                  <a:lnTo>
                    <a:pt x="105574" y="418412"/>
                  </a:lnTo>
                  <a:lnTo>
                    <a:pt x="105792" y="414926"/>
                  </a:lnTo>
                  <a:lnTo>
                    <a:pt x="106014" y="411439"/>
                  </a:lnTo>
                  <a:lnTo>
                    <a:pt x="106244" y="407952"/>
                  </a:lnTo>
                  <a:lnTo>
                    <a:pt x="106480" y="404465"/>
                  </a:lnTo>
                  <a:lnTo>
                    <a:pt x="106722" y="400979"/>
                  </a:lnTo>
                  <a:lnTo>
                    <a:pt x="106972" y="397492"/>
                  </a:lnTo>
                  <a:lnTo>
                    <a:pt x="107227" y="394005"/>
                  </a:lnTo>
                  <a:lnTo>
                    <a:pt x="107492" y="390518"/>
                  </a:lnTo>
                  <a:lnTo>
                    <a:pt x="107761" y="387031"/>
                  </a:lnTo>
                  <a:lnTo>
                    <a:pt x="108042" y="383545"/>
                  </a:lnTo>
                  <a:lnTo>
                    <a:pt x="108325" y="380058"/>
                  </a:lnTo>
                  <a:lnTo>
                    <a:pt x="108622" y="376571"/>
                  </a:lnTo>
                  <a:lnTo>
                    <a:pt x="108921" y="373084"/>
                  </a:lnTo>
                  <a:lnTo>
                    <a:pt x="109233" y="369598"/>
                  </a:lnTo>
                  <a:lnTo>
                    <a:pt x="109550" y="366111"/>
                  </a:lnTo>
                  <a:lnTo>
                    <a:pt x="109878" y="362624"/>
                  </a:lnTo>
                  <a:lnTo>
                    <a:pt x="110212" y="359137"/>
                  </a:lnTo>
                  <a:lnTo>
                    <a:pt x="110556" y="355650"/>
                  </a:lnTo>
                  <a:lnTo>
                    <a:pt x="110908" y="352164"/>
                  </a:lnTo>
                  <a:lnTo>
                    <a:pt x="111269" y="348677"/>
                  </a:lnTo>
                  <a:lnTo>
                    <a:pt x="111640" y="345190"/>
                  </a:lnTo>
                  <a:lnTo>
                    <a:pt x="112017" y="341703"/>
                  </a:lnTo>
                  <a:lnTo>
                    <a:pt x="112408" y="338217"/>
                  </a:lnTo>
                  <a:lnTo>
                    <a:pt x="112803" y="334730"/>
                  </a:lnTo>
                  <a:lnTo>
                    <a:pt x="113213" y="331243"/>
                  </a:lnTo>
                  <a:lnTo>
                    <a:pt x="113626" y="327756"/>
                  </a:lnTo>
                  <a:lnTo>
                    <a:pt x="114056" y="324269"/>
                  </a:lnTo>
                  <a:lnTo>
                    <a:pt x="114489" y="320783"/>
                  </a:lnTo>
                  <a:lnTo>
                    <a:pt x="114937" y="317296"/>
                  </a:lnTo>
                  <a:lnTo>
                    <a:pt x="115391" y="313809"/>
                  </a:lnTo>
                  <a:lnTo>
                    <a:pt x="115858" y="310322"/>
                  </a:lnTo>
                  <a:lnTo>
                    <a:pt x="116333" y="306836"/>
                  </a:lnTo>
                  <a:lnTo>
                    <a:pt x="116818" y="303349"/>
                  </a:lnTo>
                  <a:lnTo>
                    <a:pt x="117314" y="299862"/>
                  </a:lnTo>
                  <a:lnTo>
                    <a:pt x="117818" y="296375"/>
                  </a:lnTo>
                  <a:lnTo>
                    <a:pt x="118335" y="292889"/>
                  </a:lnTo>
                  <a:lnTo>
                    <a:pt x="118858" y="289402"/>
                  </a:lnTo>
                  <a:lnTo>
                    <a:pt x="119397" y="285915"/>
                  </a:lnTo>
                  <a:lnTo>
                    <a:pt x="119939" y="282428"/>
                  </a:lnTo>
                  <a:lnTo>
                    <a:pt x="120500" y="278941"/>
                  </a:lnTo>
                  <a:lnTo>
                    <a:pt x="121063" y="275455"/>
                  </a:lnTo>
                  <a:lnTo>
                    <a:pt x="121643" y="271968"/>
                  </a:lnTo>
                  <a:lnTo>
                    <a:pt x="122228" y="268481"/>
                  </a:lnTo>
                  <a:lnTo>
                    <a:pt x="122827" y="264994"/>
                  </a:lnTo>
                  <a:lnTo>
                    <a:pt x="123434" y="261508"/>
                  </a:lnTo>
                  <a:lnTo>
                    <a:pt x="124053" y="258021"/>
                  </a:lnTo>
                  <a:lnTo>
                    <a:pt x="124681" y="254534"/>
                  </a:lnTo>
                  <a:lnTo>
                    <a:pt x="125318" y="251047"/>
                  </a:lnTo>
                  <a:lnTo>
                    <a:pt x="125968" y="247560"/>
                  </a:lnTo>
                  <a:lnTo>
                    <a:pt x="126625" y="244074"/>
                  </a:lnTo>
                  <a:lnTo>
                    <a:pt x="127296" y="240587"/>
                  </a:lnTo>
                  <a:lnTo>
                    <a:pt x="127971" y="237100"/>
                  </a:lnTo>
                  <a:lnTo>
                    <a:pt x="128663" y="233613"/>
                  </a:lnTo>
                  <a:lnTo>
                    <a:pt x="129358" y="230127"/>
                  </a:lnTo>
                  <a:lnTo>
                    <a:pt x="130070" y="226640"/>
                  </a:lnTo>
                  <a:lnTo>
                    <a:pt x="130786" y="223153"/>
                  </a:lnTo>
                  <a:lnTo>
                    <a:pt x="131516" y="219666"/>
                  </a:lnTo>
                  <a:lnTo>
                    <a:pt x="132252" y="216179"/>
                  </a:lnTo>
                  <a:lnTo>
                    <a:pt x="133000" y="212693"/>
                  </a:lnTo>
                  <a:lnTo>
                    <a:pt x="133756" y="209206"/>
                  </a:lnTo>
                  <a:lnTo>
                    <a:pt x="134521" y="205719"/>
                  </a:lnTo>
                  <a:lnTo>
                    <a:pt x="135297" y="202232"/>
                  </a:lnTo>
                  <a:lnTo>
                    <a:pt x="136079" y="198746"/>
                  </a:lnTo>
                  <a:lnTo>
                    <a:pt x="136873" y="195259"/>
                  </a:lnTo>
                  <a:lnTo>
                    <a:pt x="137672" y="191772"/>
                  </a:lnTo>
                  <a:lnTo>
                    <a:pt x="138485" y="188285"/>
                  </a:lnTo>
                  <a:lnTo>
                    <a:pt x="139300" y="184799"/>
                  </a:lnTo>
                  <a:lnTo>
                    <a:pt x="140130" y="181312"/>
                  </a:lnTo>
                  <a:lnTo>
                    <a:pt x="140962" y="177825"/>
                  </a:lnTo>
                  <a:lnTo>
                    <a:pt x="141808" y="174338"/>
                  </a:lnTo>
                  <a:lnTo>
                    <a:pt x="142657" y="170851"/>
                  </a:lnTo>
                  <a:lnTo>
                    <a:pt x="143517" y="167365"/>
                  </a:lnTo>
                  <a:lnTo>
                    <a:pt x="144382" y="163878"/>
                  </a:lnTo>
                  <a:lnTo>
                    <a:pt x="145256" y="160391"/>
                  </a:lnTo>
                  <a:lnTo>
                    <a:pt x="146136" y="156904"/>
                  </a:lnTo>
                  <a:lnTo>
                    <a:pt x="147023" y="153418"/>
                  </a:lnTo>
                  <a:lnTo>
                    <a:pt x="147918" y="149931"/>
                  </a:lnTo>
                  <a:lnTo>
                    <a:pt x="148818" y="146444"/>
                  </a:lnTo>
                  <a:lnTo>
                    <a:pt x="149726" y="142957"/>
                  </a:lnTo>
                  <a:lnTo>
                    <a:pt x="150637" y="139470"/>
                  </a:lnTo>
                  <a:lnTo>
                    <a:pt x="151558" y="135984"/>
                  </a:lnTo>
                  <a:lnTo>
                    <a:pt x="152480" y="132497"/>
                  </a:lnTo>
                  <a:lnTo>
                    <a:pt x="153412" y="129010"/>
                  </a:lnTo>
                  <a:lnTo>
                    <a:pt x="154346" y="125523"/>
                  </a:lnTo>
                  <a:lnTo>
                    <a:pt x="155288" y="122037"/>
                  </a:lnTo>
                  <a:lnTo>
                    <a:pt x="156232" y="118550"/>
                  </a:lnTo>
                  <a:lnTo>
                    <a:pt x="157181" y="115063"/>
                  </a:lnTo>
                  <a:lnTo>
                    <a:pt x="158135" y="111576"/>
                  </a:lnTo>
                  <a:lnTo>
                    <a:pt x="159092" y="108089"/>
                  </a:lnTo>
                  <a:lnTo>
                    <a:pt x="160054" y="104603"/>
                  </a:lnTo>
                  <a:lnTo>
                    <a:pt x="161018" y="101116"/>
                  </a:lnTo>
                  <a:lnTo>
                    <a:pt x="161986" y="97629"/>
                  </a:lnTo>
                  <a:lnTo>
                    <a:pt x="162956" y="94142"/>
                  </a:lnTo>
                  <a:lnTo>
                    <a:pt x="163930" y="90656"/>
                  </a:lnTo>
                  <a:lnTo>
                    <a:pt x="164905" y="87169"/>
                  </a:lnTo>
                  <a:lnTo>
                    <a:pt x="165884" y="83682"/>
                  </a:lnTo>
                  <a:lnTo>
                    <a:pt x="166863" y="80195"/>
                  </a:lnTo>
                  <a:lnTo>
                    <a:pt x="167844" y="76709"/>
                  </a:lnTo>
                  <a:lnTo>
                    <a:pt x="168827" y="73222"/>
                  </a:lnTo>
                  <a:lnTo>
                    <a:pt x="169811" y="69735"/>
                  </a:lnTo>
                  <a:lnTo>
                    <a:pt x="170795" y="66248"/>
                  </a:lnTo>
                  <a:lnTo>
                    <a:pt x="171779" y="62761"/>
                  </a:lnTo>
                  <a:lnTo>
                    <a:pt x="172764" y="59275"/>
                  </a:lnTo>
                  <a:lnTo>
                    <a:pt x="173749" y="55788"/>
                  </a:lnTo>
                  <a:lnTo>
                    <a:pt x="174733" y="52301"/>
                  </a:lnTo>
                  <a:lnTo>
                    <a:pt x="175717" y="48814"/>
                  </a:lnTo>
                  <a:lnTo>
                    <a:pt x="176700" y="45328"/>
                  </a:lnTo>
                  <a:lnTo>
                    <a:pt x="177682" y="41841"/>
                  </a:lnTo>
                  <a:lnTo>
                    <a:pt x="178661" y="38354"/>
                  </a:lnTo>
                  <a:lnTo>
                    <a:pt x="179641" y="34867"/>
                  </a:lnTo>
                  <a:lnTo>
                    <a:pt x="180616" y="31380"/>
                  </a:lnTo>
                  <a:lnTo>
                    <a:pt x="181590" y="27894"/>
                  </a:lnTo>
                  <a:lnTo>
                    <a:pt x="182561" y="24407"/>
                  </a:lnTo>
                  <a:lnTo>
                    <a:pt x="183530" y="20920"/>
                  </a:lnTo>
                  <a:lnTo>
                    <a:pt x="184495" y="17433"/>
                  </a:lnTo>
                  <a:lnTo>
                    <a:pt x="185457" y="13947"/>
                  </a:lnTo>
                  <a:lnTo>
                    <a:pt x="186415" y="10460"/>
                  </a:lnTo>
                  <a:lnTo>
                    <a:pt x="187369" y="6973"/>
                  </a:lnTo>
                  <a:lnTo>
                    <a:pt x="188320" y="3486"/>
                  </a:lnTo>
                  <a:lnTo>
                    <a:pt x="189264" y="0"/>
                  </a:lnTo>
                  <a:lnTo>
                    <a:pt x="299507" y="0"/>
                  </a:lnTo>
                  <a:lnTo>
                    <a:pt x="300451" y="3486"/>
                  </a:lnTo>
                  <a:lnTo>
                    <a:pt x="301402" y="6973"/>
                  </a:lnTo>
                  <a:lnTo>
                    <a:pt x="302356" y="10460"/>
                  </a:lnTo>
                  <a:lnTo>
                    <a:pt x="303314" y="13947"/>
                  </a:lnTo>
                  <a:lnTo>
                    <a:pt x="304276" y="17433"/>
                  </a:lnTo>
                  <a:lnTo>
                    <a:pt x="305241" y="20920"/>
                  </a:lnTo>
                  <a:lnTo>
                    <a:pt x="306210" y="24407"/>
                  </a:lnTo>
                  <a:lnTo>
                    <a:pt x="307181" y="27894"/>
                  </a:lnTo>
                  <a:lnTo>
                    <a:pt x="308155" y="31380"/>
                  </a:lnTo>
                  <a:lnTo>
                    <a:pt x="309131" y="34867"/>
                  </a:lnTo>
                  <a:lnTo>
                    <a:pt x="310110" y="38354"/>
                  </a:lnTo>
                  <a:lnTo>
                    <a:pt x="311089" y="41841"/>
                  </a:lnTo>
                  <a:lnTo>
                    <a:pt x="312071" y="45328"/>
                  </a:lnTo>
                  <a:lnTo>
                    <a:pt x="313054" y="48814"/>
                  </a:lnTo>
                  <a:lnTo>
                    <a:pt x="314038" y="52301"/>
                  </a:lnTo>
                  <a:lnTo>
                    <a:pt x="315022" y="55788"/>
                  </a:lnTo>
                  <a:lnTo>
                    <a:pt x="316007" y="59275"/>
                  </a:lnTo>
                  <a:lnTo>
                    <a:pt x="316992" y="62761"/>
                  </a:lnTo>
                  <a:lnTo>
                    <a:pt x="317976" y="66248"/>
                  </a:lnTo>
                  <a:lnTo>
                    <a:pt x="318961" y="69735"/>
                  </a:lnTo>
                  <a:lnTo>
                    <a:pt x="319944" y="73222"/>
                  </a:lnTo>
                  <a:lnTo>
                    <a:pt x="320927" y="76709"/>
                  </a:lnTo>
                  <a:lnTo>
                    <a:pt x="321908" y="80195"/>
                  </a:lnTo>
                  <a:lnTo>
                    <a:pt x="322887" y="83682"/>
                  </a:lnTo>
                  <a:lnTo>
                    <a:pt x="323866" y="87169"/>
                  </a:lnTo>
                  <a:lnTo>
                    <a:pt x="324841" y="90656"/>
                  </a:lnTo>
                  <a:lnTo>
                    <a:pt x="325815" y="94142"/>
                  </a:lnTo>
                  <a:lnTo>
                    <a:pt x="326785" y="97629"/>
                  </a:lnTo>
                  <a:lnTo>
                    <a:pt x="327753" y="101116"/>
                  </a:lnTo>
                  <a:lnTo>
                    <a:pt x="328718" y="104603"/>
                  </a:lnTo>
                  <a:lnTo>
                    <a:pt x="329679" y="108089"/>
                  </a:lnTo>
                  <a:lnTo>
                    <a:pt x="330636" y="111576"/>
                  </a:lnTo>
                  <a:lnTo>
                    <a:pt x="331590" y="115063"/>
                  </a:lnTo>
                  <a:lnTo>
                    <a:pt x="332539" y="118550"/>
                  </a:lnTo>
                  <a:lnTo>
                    <a:pt x="333484" y="122037"/>
                  </a:lnTo>
                  <a:lnTo>
                    <a:pt x="334425" y="125523"/>
                  </a:lnTo>
                  <a:lnTo>
                    <a:pt x="335359" y="129010"/>
                  </a:lnTo>
                  <a:lnTo>
                    <a:pt x="336291" y="132497"/>
                  </a:lnTo>
                  <a:lnTo>
                    <a:pt x="337213" y="135984"/>
                  </a:lnTo>
                  <a:lnTo>
                    <a:pt x="338134" y="139470"/>
                  </a:lnTo>
                  <a:lnTo>
                    <a:pt x="339045" y="142957"/>
                  </a:lnTo>
                  <a:lnTo>
                    <a:pt x="339954" y="146444"/>
                  </a:lnTo>
                  <a:lnTo>
                    <a:pt x="340853" y="149931"/>
                  </a:lnTo>
                  <a:lnTo>
                    <a:pt x="341748" y="153418"/>
                  </a:lnTo>
                  <a:lnTo>
                    <a:pt x="342635" y="156904"/>
                  </a:lnTo>
                  <a:lnTo>
                    <a:pt x="343515" y="160391"/>
                  </a:lnTo>
                  <a:lnTo>
                    <a:pt x="344389" y="163878"/>
                  </a:lnTo>
                  <a:lnTo>
                    <a:pt x="345254" y="167365"/>
                  </a:lnTo>
                  <a:lnTo>
                    <a:pt x="346114" y="170851"/>
                  </a:lnTo>
                  <a:lnTo>
                    <a:pt x="346963" y="174338"/>
                  </a:lnTo>
                  <a:lnTo>
                    <a:pt x="347809" y="177825"/>
                  </a:lnTo>
                  <a:lnTo>
                    <a:pt x="348641" y="181312"/>
                  </a:lnTo>
                  <a:lnTo>
                    <a:pt x="349472" y="184799"/>
                  </a:lnTo>
                  <a:lnTo>
                    <a:pt x="350286" y="188285"/>
                  </a:lnTo>
                  <a:lnTo>
                    <a:pt x="351099" y="191772"/>
                  </a:lnTo>
                  <a:lnTo>
                    <a:pt x="351898" y="195259"/>
                  </a:lnTo>
                  <a:lnTo>
                    <a:pt x="352692" y="198746"/>
                  </a:lnTo>
                  <a:lnTo>
                    <a:pt x="353475" y="202232"/>
                  </a:lnTo>
                  <a:lnTo>
                    <a:pt x="354250" y="205719"/>
                  </a:lnTo>
                  <a:lnTo>
                    <a:pt x="355015" y="209206"/>
                  </a:lnTo>
                  <a:lnTo>
                    <a:pt x="355771" y="212693"/>
                  </a:lnTo>
                  <a:lnTo>
                    <a:pt x="356519" y="216179"/>
                  </a:lnTo>
                  <a:lnTo>
                    <a:pt x="357255" y="219666"/>
                  </a:lnTo>
                  <a:lnTo>
                    <a:pt x="357985" y="223153"/>
                  </a:lnTo>
                  <a:lnTo>
                    <a:pt x="358701" y="226640"/>
                  </a:lnTo>
                  <a:lnTo>
                    <a:pt x="359413" y="230127"/>
                  </a:lnTo>
                  <a:lnTo>
                    <a:pt x="360108" y="233613"/>
                  </a:lnTo>
                  <a:lnTo>
                    <a:pt x="360800" y="237100"/>
                  </a:lnTo>
                  <a:lnTo>
                    <a:pt x="361475" y="240587"/>
                  </a:lnTo>
                  <a:lnTo>
                    <a:pt x="362146" y="244074"/>
                  </a:lnTo>
                  <a:lnTo>
                    <a:pt x="362803" y="247560"/>
                  </a:lnTo>
                  <a:lnTo>
                    <a:pt x="363453" y="251047"/>
                  </a:lnTo>
                  <a:lnTo>
                    <a:pt x="364090" y="254534"/>
                  </a:lnTo>
                  <a:lnTo>
                    <a:pt x="364719" y="258021"/>
                  </a:lnTo>
                  <a:lnTo>
                    <a:pt x="365337" y="261508"/>
                  </a:lnTo>
                  <a:lnTo>
                    <a:pt x="365944" y="264994"/>
                  </a:lnTo>
                  <a:lnTo>
                    <a:pt x="366543" y="268481"/>
                  </a:lnTo>
                  <a:lnTo>
                    <a:pt x="367128" y="271968"/>
                  </a:lnTo>
                  <a:lnTo>
                    <a:pt x="367708" y="275455"/>
                  </a:lnTo>
                  <a:lnTo>
                    <a:pt x="368272" y="278941"/>
                  </a:lnTo>
                  <a:lnTo>
                    <a:pt x="368832" y="282428"/>
                  </a:lnTo>
                  <a:lnTo>
                    <a:pt x="369374" y="285915"/>
                  </a:lnTo>
                  <a:lnTo>
                    <a:pt x="369913" y="289402"/>
                  </a:lnTo>
                  <a:lnTo>
                    <a:pt x="370436" y="292889"/>
                  </a:lnTo>
                  <a:lnTo>
                    <a:pt x="370953" y="296375"/>
                  </a:lnTo>
                  <a:lnTo>
                    <a:pt x="371457" y="299862"/>
                  </a:lnTo>
                  <a:lnTo>
                    <a:pt x="371953" y="303349"/>
                  </a:lnTo>
                  <a:lnTo>
                    <a:pt x="372438" y="306836"/>
                  </a:lnTo>
                  <a:lnTo>
                    <a:pt x="372913" y="310322"/>
                  </a:lnTo>
                  <a:lnTo>
                    <a:pt x="373380" y="313809"/>
                  </a:lnTo>
                  <a:lnTo>
                    <a:pt x="373834" y="317296"/>
                  </a:lnTo>
                  <a:lnTo>
                    <a:pt x="374282" y="320783"/>
                  </a:lnTo>
                  <a:lnTo>
                    <a:pt x="374715" y="324269"/>
                  </a:lnTo>
                  <a:lnTo>
                    <a:pt x="375145" y="327756"/>
                  </a:lnTo>
                  <a:lnTo>
                    <a:pt x="375558" y="331243"/>
                  </a:lnTo>
                  <a:lnTo>
                    <a:pt x="375968" y="334730"/>
                  </a:lnTo>
                  <a:lnTo>
                    <a:pt x="376363" y="338217"/>
                  </a:lnTo>
                  <a:lnTo>
                    <a:pt x="376754" y="341703"/>
                  </a:lnTo>
                  <a:lnTo>
                    <a:pt x="377131" y="345190"/>
                  </a:lnTo>
                  <a:lnTo>
                    <a:pt x="377502" y="348677"/>
                  </a:lnTo>
                  <a:lnTo>
                    <a:pt x="377863" y="352164"/>
                  </a:lnTo>
                  <a:lnTo>
                    <a:pt x="378215" y="355650"/>
                  </a:lnTo>
                  <a:lnTo>
                    <a:pt x="378559" y="359137"/>
                  </a:lnTo>
                  <a:lnTo>
                    <a:pt x="378893" y="362624"/>
                  </a:lnTo>
                  <a:lnTo>
                    <a:pt x="379221" y="366111"/>
                  </a:lnTo>
                  <a:lnTo>
                    <a:pt x="379538" y="369598"/>
                  </a:lnTo>
                  <a:lnTo>
                    <a:pt x="379850" y="373084"/>
                  </a:lnTo>
                  <a:lnTo>
                    <a:pt x="380149" y="376571"/>
                  </a:lnTo>
                  <a:lnTo>
                    <a:pt x="380446" y="380058"/>
                  </a:lnTo>
                  <a:lnTo>
                    <a:pt x="380729" y="383545"/>
                  </a:lnTo>
                  <a:lnTo>
                    <a:pt x="381010" y="387031"/>
                  </a:lnTo>
                  <a:lnTo>
                    <a:pt x="381279" y="390518"/>
                  </a:lnTo>
                  <a:lnTo>
                    <a:pt x="381544" y="394005"/>
                  </a:lnTo>
                  <a:lnTo>
                    <a:pt x="381799" y="397492"/>
                  </a:lnTo>
                  <a:lnTo>
                    <a:pt x="382049" y="400979"/>
                  </a:lnTo>
                  <a:lnTo>
                    <a:pt x="382291" y="404465"/>
                  </a:lnTo>
                  <a:lnTo>
                    <a:pt x="382527" y="407952"/>
                  </a:lnTo>
                  <a:lnTo>
                    <a:pt x="382757" y="411439"/>
                  </a:lnTo>
                  <a:lnTo>
                    <a:pt x="382979" y="414926"/>
                  </a:lnTo>
                  <a:lnTo>
                    <a:pt x="383197" y="418412"/>
                  </a:lnTo>
                  <a:lnTo>
                    <a:pt x="383407" y="421899"/>
                  </a:lnTo>
                  <a:lnTo>
                    <a:pt x="383614" y="425386"/>
                  </a:lnTo>
                  <a:lnTo>
                    <a:pt x="383811" y="428873"/>
                  </a:lnTo>
                  <a:lnTo>
                    <a:pt x="384007" y="432359"/>
                  </a:lnTo>
                  <a:lnTo>
                    <a:pt x="384194" y="435846"/>
                  </a:lnTo>
                  <a:lnTo>
                    <a:pt x="384379" y="439333"/>
                  </a:lnTo>
                  <a:lnTo>
                    <a:pt x="384557" y="442820"/>
                  </a:lnTo>
                  <a:lnTo>
                    <a:pt x="384733" y="446307"/>
                  </a:lnTo>
                  <a:lnTo>
                    <a:pt x="384902" y="449793"/>
                  </a:lnTo>
                  <a:lnTo>
                    <a:pt x="385068" y="453280"/>
                  </a:lnTo>
                  <a:lnTo>
                    <a:pt x="385230" y="456767"/>
                  </a:lnTo>
                  <a:lnTo>
                    <a:pt x="385388" y="460254"/>
                  </a:lnTo>
                  <a:lnTo>
                    <a:pt x="385543" y="463740"/>
                  </a:lnTo>
                  <a:lnTo>
                    <a:pt x="385693" y="467227"/>
                  </a:lnTo>
                  <a:lnTo>
                    <a:pt x="385842" y="470714"/>
                  </a:lnTo>
                  <a:lnTo>
                    <a:pt x="385986" y="474201"/>
                  </a:lnTo>
                  <a:lnTo>
                    <a:pt x="386129" y="477688"/>
                  </a:lnTo>
                  <a:lnTo>
                    <a:pt x="386267" y="481174"/>
                  </a:lnTo>
                  <a:lnTo>
                    <a:pt x="386405" y="484661"/>
                  </a:lnTo>
                  <a:lnTo>
                    <a:pt x="386540" y="488148"/>
                  </a:lnTo>
                  <a:lnTo>
                    <a:pt x="386673" y="491635"/>
                  </a:lnTo>
                  <a:lnTo>
                    <a:pt x="386804" y="495121"/>
                  </a:lnTo>
                  <a:lnTo>
                    <a:pt x="386935" y="498608"/>
                  </a:lnTo>
                  <a:lnTo>
                    <a:pt x="387063" y="502095"/>
                  </a:lnTo>
                  <a:lnTo>
                    <a:pt x="387191" y="505582"/>
                  </a:lnTo>
                  <a:lnTo>
                    <a:pt x="387318" y="509069"/>
                  </a:lnTo>
                  <a:lnTo>
                    <a:pt x="387445" y="512555"/>
                  </a:lnTo>
                  <a:lnTo>
                    <a:pt x="387571" y="516042"/>
                  </a:lnTo>
                  <a:lnTo>
                    <a:pt x="387697" y="519529"/>
                  </a:lnTo>
                  <a:lnTo>
                    <a:pt x="387822" y="523016"/>
                  </a:lnTo>
                  <a:lnTo>
                    <a:pt x="387949" y="526502"/>
                  </a:lnTo>
                  <a:lnTo>
                    <a:pt x="388075" y="529989"/>
                  </a:lnTo>
                  <a:lnTo>
                    <a:pt x="388203" y="533476"/>
                  </a:lnTo>
                  <a:lnTo>
                    <a:pt x="388332" y="536963"/>
                  </a:lnTo>
                  <a:lnTo>
                    <a:pt x="388461" y="540449"/>
                  </a:lnTo>
                  <a:lnTo>
                    <a:pt x="388592" y="543936"/>
                  </a:lnTo>
                  <a:lnTo>
                    <a:pt x="388725" y="547423"/>
                  </a:lnTo>
                  <a:lnTo>
                    <a:pt x="388860" y="550910"/>
                  </a:lnTo>
                  <a:lnTo>
                    <a:pt x="388996" y="554397"/>
                  </a:lnTo>
                  <a:lnTo>
                    <a:pt x="389135" y="557883"/>
                  </a:lnTo>
                  <a:lnTo>
                    <a:pt x="389276" y="561370"/>
                  </a:lnTo>
                  <a:lnTo>
                    <a:pt x="389421" y="564857"/>
                  </a:lnTo>
                  <a:lnTo>
                    <a:pt x="389566" y="568344"/>
                  </a:lnTo>
                  <a:lnTo>
                    <a:pt x="389717" y="571830"/>
                  </a:lnTo>
                  <a:lnTo>
                    <a:pt x="389869" y="575317"/>
                  </a:lnTo>
                  <a:lnTo>
                    <a:pt x="390027" y="578804"/>
                  </a:lnTo>
                  <a:lnTo>
                    <a:pt x="390187" y="582291"/>
                  </a:lnTo>
                  <a:lnTo>
                    <a:pt x="390352" y="585778"/>
                  </a:lnTo>
                  <a:lnTo>
                    <a:pt x="390520" y="589264"/>
                  </a:lnTo>
                  <a:lnTo>
                    <a:pt x="390693" y="592751"/>
                  </a:lnTo>
                  <a:lnTo>
                    <a:pt x="390870" y="596238"/>
                  </a:lnTo>
                  <a:lnTo>
                    <a:pt x="391052" y="599725"/>
                  </a:lnTo>
                  <a:lnTo>
                    <a:pt x="391239" y="603211"/>
                  </a:lnTo>
                  <a:lnTo>
                    <a:pt x="391430" y="606698"/>
                  </a:lnTo>
                  <a:lnTo>
                    <a:pt x="391628" y="610185"/>
                  </a:lnTo>
                  <a:lnTo>
                    <a:pt x="391829" y="613672"/>
                  </a:lnTo>
                  <a:lnTo>
                    <a:pt x="392039" y="617159"/>
                  </a:lnTo>
                  <a:lnTo>
                    <a:pt x="392250" y="620645"/>
                  </a:lnTo>
                  <a:lnTo>
                    <a:pt x="392472" y="624132"/>
                  </a:lnTo>
                  <a:lnTo>
                    <a:pt x="392696" y="627619"/>
                  </a:lnTo>
                  <a:lnTo>
                    <a:pt x="392930" y="631106"/>
                  </a:lnTo>
                  <a:lnTo>
                    <a:pt x="393167" y="634592"/>
                  </a:lnTo>
                  <a:lnTo>
                    <a:pt x="393413" y="638079"/>
                  </a:lnTo>
                  <a:lnTo>
                    <a:pt x="393664" y="641566"/>
                  </a:lnTo>
                  <a:lnTo>
                    <a:pt x="393924" y="645053"/>
                  </a:lnTo>
                  <a:lnTo>
                    <a:pt x="394189" y="648539"/>
                  </a:lnTo>
                  <a:lnTo>
                    <a:pt x="394462" y="652026"/>
                  </a:lnTo>
                  <a:lnTo>
                    <a:pt x="394743" y="655513"/>
                  </a:lnTo>
                  <a:lnTo>
                    <a:pt x="395029" y="659000"/>
                  </a:lnTo>
                  <a:lnTo>
                    <a:pt x="395326" y="662487"/>
                  </a:lnTo>
                  <a:lnTo>
                    <a:pt x="395626" y="665973"/>
                  </a:lnTo>
                  <a:lnTo>
                    <a:pt x="395939" y="669460"/>
                  </a:lnTo>
                  <a:lnTo>
                    <a:pt x="396254" y="672947"/>
                  </a:lnTo>
                  <a:lnTo>
                    <a:pt x="396584" y="676434"/>
                  </a:lnTo>
                  <a:lnTo>
                    <a:pt x="396916" y="679920"/>
                  </a:lnTo>
                  <a:lnTo>
                    <a:pt x="397262" y="683407"/>
                  </a:lnTo>
                  <a:lnTo>
                    <a:pt x="397611" y="686894"/>
                  </a:lnTo>
                  <a:lnTo>
                    <a:pt x="397972" y="690381"/>
                  </a:lnTo>
                  <a:lnTo>
                    <a:pt x="398339" y="693868"/>
                  </a:lnTo>
                  <a:lnTo>
                    <a:pt x="398716" y="697354"/>
                  </a:lnTo>
                  <a:lnTo>
                    <a:pt x="399102" y="700841"/>
                  </a:lnTo>
                  <a:lnTo>
                    <a:pt x="399495" y="704328"/>
                  </a:lnTo>
                  <a:lnTo>
                    <a:pt x="399899" y="707815"/>
                  </a:lnTo>
                  <a:lnTo>
                    <a:pt x="400308" y="711301"/>
                  </a:lnTo>
                  <a:lnTo>
                    <a:pt x="400731" y="714788"/>
                  </a:lnTo>
                  <a:lnTo>
                    <a:pt x="401157" y="718275"/>
                  </a:lnTo>
                  <a:lnTo>
                    <a:pt x="401598" y="721762"/>
                  </a:lnTo>
                  <a:lnTo>
                    <a:pt x="402042" y="725249"/>
                  </a:lnTo>
                  <a:lnTo>
                    <a:pt x="402502" y="728735"/>
                  </a:lnTo>
                  <a:lnTo>
                    <a:pt x="402965" y="732222"/>
                  </a:lnTo>
                  <a:lnTo>
                    <a:pt x="403441" y="735709"/>
                  </a:lnTo>
                  <a:lnTo>
                    <a:pt x="403923" y="739196"/>
                  </a:lnTo>
                  <a:lnTo>
                    <a:pt x="404417" y="742682"/>
                  </a:lnTo>
                  <a:lnTo>
                    <a:pt x="404918" y="746169"/>
                  </a:lnTo>
                  <a:lnTo>
                    <a:pt x="405428" y="749656"/>
                  </a:lnTo>
                  <a:lnTo>
                    <a:pt x="405949" y="753143"/>
                  </a:lnTo>
                  <a:lnTo>
                    <a:pt x="406476" y="756629"/>
                  </a:lnTo>
                  <a:lnTo>
                    <a:pt x="407016" y="760116"/>
                  </a:lnTo>
                  <a:lnTo>
                    <a:pt x="407559" y="763603"/>
                  </a:lnTo>
                  <a:lnTo>
                    <a:pt x="408118" y="767090"/>
                  </a:lnTo>
                  <a:lnTo>
                    <a:pt x="408679" y="770577"/>
                  </a:lnTo>
                  <a:lnTo>
                    <a:pt x="409256" y="774063"/>
                  </a:lnTo>
                  <a:lnTo>
                    <a:pt x="409835" y="777550"/>
                  </a:lnTo>
                  <a:lnTo>
                    <a:pt x="410429" y="781037"/>
                  </a:lnTo>
                  <a:lnTo>
                    <a:pt x="411027" y="784524"/>
                  </a:lnTo>
                  <a:lnTo>
                    <a:pt x="411636" y="788010"/>
                  </a:lnTo>
                  <a:lnTo>
                    <a:pt x="412252" y="791497"/>
                  </a:lnTo>
                  <a:lnTo>
                    <a:pt x="412877" y="794984"/>
                  </a:lnTo>
                  <a:lnTo>
                    <a:pt x="413511" y="798471"/>
                  </a:lnTo>
                  <a:lnTo>
                    <a:pt x="414151" y="801958"/>
                  </a:lnTo>
                  <a:lnTo>
                    <a:pt x="414802" y="805444"/>
                  </a:lnTo>
                  <a:lnTo>
                    <a:pt x="415458" y="808931"/>
                  </a:lnTo>
                  <a:lnTo>
                    <a:pt x="416126" y="812418"/>
                  </a:lnTo>
                  <a:lnTo>
                    <a:pt x="416796" y="815905"/>
                  </a:lnTo>
                  <a:lnTo>
                    <a:pt x="417480" y="819391"/>
                  </a:lnTo>
                  <a:lnTo>
                    <a:pt x="418166" y="822878"/>
                  </a:lnTo>
                  <a:lnTo>
                    <a:pt x="418864" y="826365"/>
                  </a:lnTo>
                  <a:lnTo>
                    <a:pt x="419566" y="829852"/>
                  </a:lnTo>
                  <a:lnTo>
                    <a:pt x="420277" y="833338"/>
                  </a:lnTo>
                  <a:lnTo>
                    <a:pt x="420993" y="836825"/>
                  </a:lnTo>
                  <a:lnTo>
                    <a:pt x="421718" y="840312"/>
                  </a:lnTo>
                  <a:lnTo>
                    <a:pt x="422448" y="843799"/>
                  </a:lnTo>
                  <a:lnTo>
                    <a:pt x="423185" y="847286"/>
                  </a:lnTo>
                  <a:lnTo>
                    <a:pt x="423928" y="850772"/>
                  </a:lnTo>
                  <a:lnTo>
                    <a:pt x="424676" y="854259"/>
                  </a:lnTo>
                  <a:lnTo>
                    <a:pt x="425432" y="857746"/>
                  </a:lnTo>
                  <a:lnTo>
                    <a:pt x="426191" y="861233"/>
                  </a:lnTo>
                  <a:lnTo>
                    <a:pt x="426959" y="864719"/>
                  </a:lnTo>
                  <a:lnTo>
                    <a:pt x="427728" y="868206"/>
                  </a:lnTo>
                  <a:lnTo>
                    <a:pt x="428507" y="871693"/>
                  </a:lnTo>
                  <a:lnTo>
                    <a:pt x="429287" y="875180"/>
                  </a:lnTo>
                  <a:lnTo>
                    <a:pt x="430074" y="878667"/>
                  </a:lnTo>
                  <a:lnTo>
                    <a:pt x="430863" y="882153"/>
                  </a:lnTo>
                  <a:lnTo>
                    <a:pt x="431658" y="885640"/>
                  </a:lnTo>
                  <a:lnTo>
                    <a:pt x="432456" y="889127"/>
                  </a:lnTo>
                  <a:lnTo>
                    <a:pt x="433258" y="892614"/>
                  </a:lnTo>
                  <a:lnTo>
                    <a:pt x="434064" y="896100"/>
                  </a:lnTo>
                  <a:lnTo>
                    <a:pt x="434872" y="899587"/>
                  </a:lnTo>
                  <a:lnTo>
                    <a:pt x="435685" y="903074"/>
                  </a:lnTo>
                  <a:lnTo>
                    <a:pt x="436498" y="906561"/>
                  </a:lnTo>
                  <a:lnTo>
                    <a:pt x="437316" y="910048"/>
                  </a:lnTo>
                  <a:lnTo>
                    <a:pt x="438134" y="913534"/>
                  </a:lnTo>
                  <a:lnTo>
                    <a:pt x="438956" y="917021"/>
                  </a:lnTo>
                  <a:lnTo>
                    <a:pt x="439779" y="920508"/>
                  </a:lnTo>
                  <a:lnTo>
                    <a:pt x="440603" y="923995"/>
                  </a:lnTo>
                  <a:lnTo>
                    <a:pt x="441429" y="927481"/>
                  </a:lnTo>
                  <a:lnTo>
                    <a:pt x="442255" y="930968"/>
                  </a:lnTo>
                  <a:lnTo>
                    <a:pt x="443082" y="934455"/>
                  </a:lnTo>
                  <a:lnTo>
                    <a:pt x="443910" y="937942"/>
                  </a:lnTo>
                  <a:lnTo>
                    <a:pt x="444737" y="941428"/>
                  </a:lnTo>
                  <a:lnTo>
                    <a:pt x="445564" y="944915"/>
                  </a:lnTo>
                  <a:lnTo>
                    <a:pt x="446391" y="948402"/>
                  </a:lnTo>
                  <a:lnTo>
                    <a:pt x="447218" y="951889"/>
                  </a:lnTo>
                  <a:lnTo>
                    <a:pt x="448042" y="955376"/>
                  </a:lnTo>
                  <a:lnTo>
                    <a:pt x="448867" y="958862"/>
                  </a:lnTo>
                  <a:lnTo>
                    <a:pt x="449688" y="962349"/>
                  </a:lnTo>
                  <a:lnTo>
                    <a:pt x="450510" y="965836"/>
                  </a:lnTo>
                  <a:lnTo>
                    <a:pt x="451327" y="969323"/>
                  </a:lnTo>
                  <a:lnTo>
                    <a:pt x="452143" y="972809"/>
                  </a:lnTo>
                  <a:lnTo>
                    <a:pt x="452956" y="976296"/>
                  </a:lnTo>
                  <a:lnTo>
                    <a:pt x="453766" y="979783"/>
                  </a:lnTo>
                  <a:lnTo>
                    <a:pt x="454573" y="983270"/>
                  </a:lnTo>
                  <a:lnTo>
                    <a:pt x="455376" y="986757"/>
                  </a:lnTo>
                  <a:lnTo>
                    <a:pt x="456176" y="990243"/>
                  </a:lnTo>
                  <a:lnTo>
                    <a:pt x="456971" y="993730"/>
                  </a:lnTo>
                  <a:lnTo>
                    <a:pt x="457763" y="997217"/>
                  </a:lnTo>
                  <a:lnTo>
                    <a:pt x="458548" y="1000704"/>
                  </a:lnTo>
                  <a:lnTo>
                    <a:pt x="459331" y="1004190"/>
                  </a:lnTo>
                  <a:lnTo>
                    <a:pt x="460106" y="1007677"/>
                  </a:lnTo>
                  <a:lnTo>
                    <a:pt x="460879" y="1011164"/>
                  </a:lnTo>
                  <a:lnTo>
                    <a:pt x="461641" y="1014651"/>
                  </a:lnTo>
                  <a:lnTo>
                    <a:pt x="462402" y="1018138"/>
                  </a:lnTo>
                  <a:lnTo>
                    <a:pt x="463153" y="1021624"/>
                  </a:lnTo>
                  <a:lnTo>
                    <a:pt x="463901" y="1025111"/>
                  </a:lnTo>
                  <a:lnTo>
                    <a:pt x="464639" y="1028598"/>
                  </a:lnTo>
                  <a:lnTo>
                    <a:pt x="465372" y="1032085"/>
                  </a:lnTo>
                  <a:lnTo>
                    <a:pt x="466096" y="1035571"/>
                  </a:lnTo>
                  <a:lnTo>
                    <a:pt x="466814" y="1039058"/>
                  </a:lnTo>
                  <a:lnTo>
                    <a:pt x="467524" y="1042545"/>
                  </a:lnTo>
                  <a:lnTo>
                    <a:pt x="468225" y="1046032"/>
                  </a:lnTo>
                  <a:lnTo>
                    <a:pt x="468920" y="1049518"/>
                  </a:lnTo>
                  <a:lnTo>
                    <a:pt x="469602" y="1053005"/>
                  </a:lnTo>
                  <a:lnTo>
                    <a:pt x="470281" y="1056492"/>
                  </a:lnTo>
                  <a:lnTo>
                    <a:pt x="470945" y="1059979"/>
                  </a:lnTo>
                  <a:lnTo>
                    <a:pt x="471607" y="1063466"/>
                  </a:lnTo>
                  <a:lnTo>
                    <a:pt x="472251" y="1066952"/>
                  </a:lnTo>
                  <a:lnTo>
                    <a:pt x="472893" y="1070439"/>
                  </a:lnTo>
                  <a:lnTo>
                    <a:pt x="473519" y="1073926"/>
                  </a:lnTo>
                  <a:lnTo>
                    <a:pt x="474139" y="1077413"/>
                  </a:lnTo>
                  <a:lnTo>
                    <a:pt x="474746" y="1080899"/>
                  </a:lnTo>
                  <a:lnTo>
                    <a:pt x="475345" y="1084386"/>
                  </a:lnTo>
                  <a:lnTo>
                    <a:pt x="475932" y="1087873"/>
                  </a:lnTo>
                  <a:lnTo>
                    <a:pt x="476507" y="1091360"/>
                  </a:lnTo>
                  <a:lnTo>
                    <a:pt x="477074" y="1094847"/>
                  </a:lnTo>
                  <a:lnTo>
                    <a:pt x="477626" y="1098333"/>
                  </a:lnTo>
                  <a:lnTo>
                    <a:pt x="478171" y="1101820"/>
                  </a:lnTo>
                  <a:lnTo>
                    <a:pt x="478698" y="1105307"/>
                  </a:lnTo>
                  <a:lnTo>
                    <a:pt x="479222" y="1108794"/>
                  </a:lnTo>
                  <a:lnTo>
                    <a:pt x="479724" y="1112280"/>
                  </a:lnTo>
                  <a:lnTo>
                    <a:pt x="480223" y="1115767"/>
                  </a:lnTo>
                  <a:lnTo>
                    <a:pt x="480701" y="1119254"/>
                  </a:lnTo>
                  <a:lnTo>
                    <a:pt x="481174" y="1122741"/>
                  </a:lnTo>
                  <a:lnTo>
                    <a:pt x="481628" y="1126228"/>
                  </a:lnTo>
                  <a:lnTo>
                    <a:pt x="482074" y="1129714"/>
                  </a:lnTo>
                  <a:lnTo>
                    <a:pt x="482504" y="1133201"/>
                  </a:lnTo>
                  <a:lnTo>
                    <a:pt x="482922" y="1136688"/>
                  </a:lnTo>
                  <a:lnTo>
                    <a:pt x="483328" y="1140175"/>
                  </a:lnTo>
                  <a:lnTo>
                    <a:pt x="483718" y="1143661"/>
                  </a:lnTo>
                  <a:lnTo>
                    <a:pt x="484099" y="1147148"/>
                  </a:lnTo>
                  <a:lnTo>
                    <a:pt x="484460" y="1150635"/>
                  </a:lnTo>
                  <a:lnTo>
                    <a:pt x="484815" y="1154122"/>
                  </a:lnTo>
                  <a:lnTo>
                    <a:pt x="485146" y="1157608"/>
                  </a:lnTo>
                  <a:lnTo>
                    <a:pt x="485474" y="1161095"/>
                  </a:lnTo>
                  <a:lnTo>
                    <a:pt x="485777" y="1164582"/>
                  </a:lnTo>
                  <a:lnTo>
                    <a:pt x="486074" y="1168069"/>
                  </a:lnTo>
                  <a:lnTo>
                    <a:pt x="486350" y="1171556"/>
                  </a:lnTo>
                  <a:lnTo>
                    <a:pt x="486617" y="1175042"/>
                  </a:lnTo>
                  <a:lnTo>
                    <a:pt x="486865" y="1178529"/>
                  </a:lnTo>
                  <a:lnTo>
                    <a:pt x="487101" y="1182016"/>
                  </a:lnTo>
                  <a:lnTo>
                    <a:pt x="487321" y="1185503"/>
                  </a:lnTo>
                  <a:lnTo>
                    <a:pt x="487525" y="1188989"/>
                  </a:lnTo>
                  <a:lnTo>
                    <a:pt x="487717" y="1192476"/>
                  </a:lnTo>
                  <a:lnTo>
                    <a:pt x="487889" y="1195963"/>
                  </a:lnTo>
                  <a:lnTo>
                    <a:pt x="488053" y="1199450"/>
                  </a:lnTo>
                  <a:lnTo>
                    <a:pt x="488192" y="1202937"/>
                  </a:lnTo>
                  <a:lnTo>
                    <a:pt x="488326" y="1206423"/>
                  </a:lnTo>
                  <a:lnTo>
                    <a:pt x="488432" y="1209910"/>
                  </a:lnTo>
                  <a:lnTo>
                    <a:pt x="488534" y="1213397"/>
                  </a:lnTo>
                  <a:lnTo>
                    <a:pt x="488609" y="1216884"/>
                  </a:lnTo>
                  <a:lnTo>
                    <a:pt x="488678" y="1220370"/>
                  </a:lnTo>
                  <a:lnTo>
                    <a:pt x="488723" y="1223857"/>
                  </a:lnTo>
                  <a:lnTo>
                    <a:pt x="488757" y="1227344"/>
                  </a:lnTo>
                  <a:lnTo>
                    <a:pt x="488772" y="1230831"/>
                  </a:lnTo>
                  <a:lnTo>
                    <a:pt x="488771" y="1234318"/>
                  </a:lnTo>
                  <a:lnTo>
                    <a:pt x="488755" y="1237804"/>
                  </a:lnTo>
                  <a:lnTo>
                    <a:pt x="488718" y="1241291"/>
                  </a:lnTo>
                  <a:lnTo>
                    <a:pt x="488671" y="1244778"/>
                  </a:lnTo>
                  <a:lnTo>
                    <a:pt x="488599" y="1248265"/>
                  </a:lnTo>
                  <a:lnTo>
                    <a:pt x="488520" y="1251751"/>
                  </a:lnTo>
                  <a:lnTo>
                    <a:pt x="488412" y="1255238"/>
                  </a:lnTo>
                  <a:lnTo>
                    <a:pt x="488300" y="1258725"/>
                  </a:lnTo>
                  <a:lnTo>
                    <a:pt x="488157" y="1262212"/>
                  </a:lnTo>
                  <a:lnTo>
                    <a:pt x="488007" y="1265698"/>
                  </a:lnTo>
                  <a:lnTo>
                    <a:pt x="487831" y="1269185"/>
                  </a:lnTo>
                  <a:lnTo>
                    <a:pt x="487645" y="1272672"/>
                  </a:lnTo>
                  <a:lnTo>
                    <a:pt x="487435" y="1276159"/>
                  </a:lnTo>
                  <a:lnTo>
                    <a:pt x="487211" y="1279646"/>
                  </a:lnTo>
                  <a:lnTo>
                    <a:pt x="486968" y="1283132"/>
                  </a:lnTo>
                  <a:lnTo>
                    <a:pt x="486705" y="1286619"/>
                  </a:lnTo>
                  <a:lnTo>
                    <a:pt x="486428" y="1290106"/>
                  </a:lnTo>
                  <a:lnTo>
                    <a:pt x="486127" y="1293593"/>
                  </a:lnTo>
                  <a:lnTo>
                    <a:pt x="485816" y="1297079"/>
                  </a:lnTo>
                  <a:lnTo>
                    <a:pt x="485475" y="1300566"/>
                  </a:lnTo>
                  <a:lnTo>
                    <a:pt x="485129" y="1304053"/>
                  </a:lnTo>
                  <a:lnTo>
                    <a:pt x="484748" y="1307540"/>
                  </a:lnTo>
                  <a:lnTo>
                    <a:pt x="484362" y="1311027"/>
                  </a:lnTo>
                  <a:lnTo>
                    <a:pt x="483945" y="1314513"/>
                  </a:lnTo>
                  <a:lnTo>
                    <a:pt x="483519" y="1318000"/>
                  </a:lnTo>
                  <a:lnTo>
                    <a:pt x="483066" y="1321487"/>
                  </a:lnTo>
                  <a:lnTo>
                    <a:pt x="482599" y="1324974"/>
                  </a:lnTo>
                  <a:lnTo>
                    <a:pt x="482110" y="1328460"/>
                  </a:lnTo>
                  <a:lnTo>
                    <a:pt x="481602" y="1331947"/>
                  </a:lnTo>
                  <a:lnTo>
                    <a:pt x="481075" y="1335434"/>
                  </a:lnTo>
                  <a:lnTo>
                    <a:pt x="480525" y="1338921"/>
                  </a:lnTo>
                  <a:lnTo>
                    <a:pt x="479962" y="1342408"/>
                  </a:lnTo>
                  <a:lnTo>
                    <a:pt x="479369" y="1345894"/>
                  </a:lnTo>
                  <a:lnTo>
                    <a:pt x="478768" y="1349381"/>
                  </a:lnTo>
                  <a:lnTo>
                    <a:pt x="478133" y="1352868"/>
                  </a:lnTo>
                  <a:lnTo>
                    <a:pt x="477492" y="1356355"/>
                  </a:lnTo>
                  <a:lnTo>
                    <a:pt x="476815" y="1359841"/>
                  </a:lnTo>
                  <a:lnTo>
                    <a:pt x="476131" y="1363328"/>
                  </a:lnTo>
                  <a:lnTo>
                    <a:pt x="475416" y="1366815"/>
                  </a:lnTo>
                  <a:lnTo>
                    <a:pt x="474689" y="1370302"/>
                  </a:lnTo>
                  <a:lnTo>
                    <a:pt x="473935" y="1373788"/>
                  </a:lnTo>
                  <a:lnTo>
                    <a:pt x="473164" y="1377275"/>
                  </a:lnTo>
                  <a:lnTo>
                    <a:pt x="472371" y="1380762"/>
                  </a:lnTo>
                  <a:lnTo>
                    <a:pt x="471555" y="1384249"/>
                  </a:lnTo>
                  <a:lnTo>
                    <a:pt x="470724" y="1387736"/>
                  </a:lnTo>
                  <a:lnTo>
                    <a:pt x="469864" y="1391222"/>
                  </a:lnTo>
                  <a:lnTo>
                    <a:pt x="468993" y="1394709"/>
                  </a:lnTo>
                  <a:lnTo>
                    <a:pt x="468089" y="1398196"/>
                  </a:lnTo>
                  <a:lnTo>
                    <a:pt x="467178" y="1401683"/>
                  </a:lnTo>
                  <a:lnTo>
                    <a:pt x="466230" y="1405169"/>
                  </a:lnTo>
                  <a:lnTo>
                    <a:pt x="465276" y="1408656"/>
                  </a:lnTo>
                  <a:lnTo>
                    <a:pt x="464287" y="1412143"/>
                  </a:lnTo>
                  <a:lnTo>
                    <a:pt x="463288" y="1415630"/>
                  </a:lnTo>
                  <a:lnTo>
                    <a:pt x="462260" y="1419117"/>
                  </a:lnTo>
                  <a:lnTo>
                    <a:pt x="461217" y="1422603"/>
                  </a:lnTo>
                  <a:lnTo>
                    <a:pt x="460150" y="1426090"/>
                  </a:lnTo>
                  <a:lnTo>
                    <a:pt x="459063" y="1429577"/>
                  </a:lnTo>
                  <a:lnTo>
                    <a:pt x="457957" y="1433064"/>
                  </a:lnTo>
                  <a:lnTo>
                    <a:pt x="456826" y="1436550"/>
                  </a:lnTo>
                  <a:lnTo>
                    <a:pt x="455682" y="1440037"/>
                  </a:lnTo>
                  <a:lnTo>
                    <a:pt x="454508" y="1443524"/>
                  </a:lnTo>
                  <a:lnTo>
                    <a:pt x="453325" y="1447011"/>
                  </a:lnTo>
                  <a:lnTo>
                    <a:pt x="452108" y="1450498"/>
                  </a:lnTo>
                  <a:lnTo>
                    <a:pt x="450885" y="1453984"/>
                  </a:lnTo>
                  <a:lnTo>
                    <a:pt x="449627" y="1457471"/>
                  </a:lnTo>
                  <a:lnTo>
                    <a:pt x="448363" y="1460958"/>
                  </a:lnTo>
                  <a:lnTo>
                    <a:pt x="447068" y="1464445"/>
                  </a:lnTo>
                  <a:lnTo>
                    <a:pt x="445762" y="1467931"/>
                  </a:lnTo>
                  <a:lnTo>
                    <a:pt x="444431" y="1471418"/>
                  </a:lnTo>
                  <a:lnTo>
                    <a:pt x="443084" y="1474905"/>
                  </a:lnTo>
                  <a:lnTo>
                    <a:pt x="441718" y="1478392"/>
                  </a:lnTo>
                  <a:lnTo>
                    <a:pt x="440332" y="1481878"/>
                  </a:lnTo>
                  <a:lnTo>
                    <a:pt x="438931" y="1485365"/>
                  </a:lnTo>
                  <a:lnTo>
                    <a:pt x="437506" y="1488852"/>
                  </a:lnTo>
                  <a:lnTo>
                    <a:pt x="436071" y="1492339"/>
                  </a:lnTo>
                  <a:lnTo>
                    <a:pt x="434609" y="1495826"/>
                  </a:lnTo>
                  <a:lnTo>
                    <a:pt x="433142" y="1499312"/>
                  </a:lnTo>
                  <a:lnTo>
                    <a:pt x="431643" y="1502799"/>
                  </a:lnTo>
                  <a:lnTo>
                    <a:pt x="430141" y="1506286"/>
                  </a:lnTo>
                  <a:lnTo>
                    <a:pt x="428612" y="1509773"/>
                  </a:lnTo>
                  <a:lnTo>
                    <a:pt x="427075" y="1513259"/>
                  </a:lnTo>
                  <a:lnTo>
                    <a:pt x="425516" y="1516746"/>
                  </a:lnTo>
                  <a:lnTo>
                    <a:pt x="423946" y="1520233"/>
                  </a:lnTo>
                  <a:lnTo>
                    <a:pt x="422360" y="1523720"/>
                  </a:lnTo>
                  <a:lnTo>
                    <a:pt x="420759" y="1527207"/>
                  </a:lnTo>
                  <a:lnTo>
                    <a:pt x="419146" y="1530693"/>
                  </a:lnTo>
                  <a:lnTo>
                    <a:pt x="417516" y="1534180"/>
                  </a:lnTo>
                  <a:lnTo>
                    <a:pt x="415877" y="1537667"/>
                  </a:lnTo>
                  <a:lnTo>
                    <a:pt x="414220" y="1541154"/>
                  </a:lnTo>
                  <a:lnTo>
                    <a:pt x="412558" y="1544640"/>
                  </a:lnTo>
                  <a:lnTo>
                    <a:pt x="410875" y="1548127"/>
                  </a:lnTo>
                  <a:lnTo>
                    <a:pt x="409189" y="1551614"/>
                  </a:lnTo>
                  <a:lnTo>
                    <a:pt x="407485" y="1555101"/>
                  </a:lnTo>
                  <a:lnTo>
                    <a:pt x="405776" y="1558588"/>
                  </a:lnTo>
                  <a:lnTo>
                    <a:pt x="404052" y="1562074"/>
                  </a:lnTo>
                  <a:lnTo>
                    <a:pt x="402323" y="1565561"/>
                  </a:lnTo>
                  <a:lnTo>
                    <a:pt x="400583" y="1569048"/>
                  </a:lnTo>
                  <a:lnTo>
                    <a:pt x="398835" y="1572535"/>
                  </a:lnTo>
                  <a:lnTo>
                    <a:pt x="397079" y="1576021"/>
                  </a:lnTo>
                  <a:lnTo>
                    <a:pt x="395316" y="1579508"/>
                  </a:lnTo>
                  <a:lnTo>
                    <a:pt x="393546" y="1582995"/>
                  </a:lnTo>
                  <a:lnTo>
                    <a:pt x="391769" y="1586482"/>
                  </a:lnTo>
                  <a:lnTo>
                    <a:pt x="389988" y="1589968"/>
                  </a:lnTo>
                  <a:lnTo>
                    <a:pt x="388199" y="1593455"/>
                  </a:lnTo>
                  <a:lnTo>
                    <a:pt x="386409" y="1596942"/>
                  </a:lnTo>
                  <a:lnTo>
                    <a:pt x="384612" y="1600429"/>
                  </a:lnTo>
                  <a:lnTo>
                    <a:pt x="382813" y="1603916"/>
                  </a:lnTo>
                  <a:lnTo>
                    <a:pt x="381010" y="1607402"/>
                  </a:lnTo>
                  <a:lnTo>
                    <a:pt x="379205" y="1610889"/>
                  </a:lnTo>
                  <a:lnTo>
                    <a:pt x="377398" y="1614376"/>
                  </a:lnTo>
                  <a:lnTo>
                    <a:pt x="375591" y="1617863"/>
                  </a:lnTo>
                  <a:lnTo>
                    <a:pt x="373782" y="1621349"/>
                  </a:lnTo>
                  <a:lnTo>
                    <a:pt x="371973" y="1624836"/>
                  </a:lnTo>
                  <a:lnTo>
                    <a:pt x="370165" y="1628323"/>
                  </a:lnTo>
                  <a:lnTo>
                    <a:pt x="368358" y="1631810"/>
                  </a:lnTo>
                  <a:lnTo>
                    <a:pt x="366552" y="1635297"/>
                  </a:lnTo>
                  <a:lnTo>
                    <a:pt x="364750" y="1638783"/>
                  </a:lnTo>
                  <a:lnTo>
                    <a:pt x="362948" y="1642270"/>
                  </a:lnTo>
                  <a:lnTo>
                    <a:pt x="361152" y="1645757"/>
                  </a:lnTo>
                  <a:lnTo>
                    <a:pt x="359357" y="1649244"/>
                  </a:lnTo>
                  <a:lnTo>
                    <a:pt x="357570" y="1652730"/>
                  </a:lnTo>
                  <a:lnTo>
                    <a:pt x="355785" y="1656217"/>
                  </a:lnTo>
                  <a:lnTo>
                    <a:pt x="354008" y="1659704"/>
                  </a:lnTo>
                  <a:lnTo>
                    <a:pt x="352235" y="1663191"/>
                  </a:lnTo>
                  <a:lnTo>
                    <a:pt x="350470" y="1666677"/>
                  </a:lnTo>
                  <a:lnTo>
                    <a:pt x="348711" y="1670164"/>
                  </a:lnTo>
                  <a:lnTo>
                    <a:pt x="346960" y="1673651"/>
                  </a:lnTo>
                  <a:lnTo>
                    <a:pt x="345218" y="1677138"/>
                  </a:lnTo>
                  <a:lnTo>
                    <a:pt x="343482" y="1680625"/>
                  </a:lnTo>
                  <a:lnTo>
                    <a:pt x="341759" y="1684111"/>
                  </a:lnTo>
                  <a:lnTo>
                    <a:pt x="340041" y="1687598"/>
                  </a:lnTo>
                  <a:lnTo>
                    <a:pt x="338339" y="1691085"/>
                  </a:lnTo>
                  <a:lnTo>
                    <a:pt x="336640" y="1694572"/>
                  </a:lnTo>
                  <a:lnTo>
                    <a:pt x="334961" y="1698058"/>
                  </a:lnTo>
                  <a:lnTo>
                    <a:pt x="333285" y="1701545"/>
                  </a:lnTo>
                  <a:lnTo>
                    <a:pt x="331629" y="1705032"/>
                  </a:lnTo>
                  <a:lnTo>
                    <a:pt x="329978" y="1708519"/>
                  </a:lnTo>
                  <a:lnTo>
                    <a:pt x="328346" y="1712006"/>
                  </a:lnTo>
                  <a:lnTo>
                    <a:pt x="326723" y="1715492"/>
                  </a:lnTo>
                  <a:lnTo>
                    <a:pt x="325115" y="1718979"/>
                  </a:lnTo>
                  <a:lnTo>
                    <a:pt x="323521" y="1722466"/>
                  </a:lnTo>
                  <a:lnTo>
                    <a:pt x="321939" y="1725953"/>
                  </a:lnTo>
                  <a:lnTo>
                    <a:pt x="320376" y="1729439"/>
                  </a:lnTo>
                  <a:lnTo>
                    <a:pt x="318822" y="1732926"/>
                  </a:lnTo>
                  <a:lnTo>
                    <a:pt x="317291" y="1736413"/>
                  </a:lnTo>
                  <a:lnTo>
                    <a:pt x="315766" y="1739900"/>
                  </a:lnTo>
                  <a:lnTo>
                    <a:pt x="314269" y="1743387"/>
                  </a:lnTo>
                  <a:lnTo>
                    <a:pt x="312776" y="1746873"/>
                  </a:lnTo>
                  <a:lnTo>
                    <a:pt x="311311" y="1750360"/>
                  </a:lnTo>
                  <a:lnTo>
                    <a:pt x="309853" y="1753847"/>
                  </a:lnTo>
                  <a:lnTo>
                    <a:pt x="308420" y="1757334"/>
                  </a:lnTo>
                  <a:lnTo>
                    <a:pt x="306998" y="1760820"/>
                  </a:lnTo>
                  <a:lnTo>
                    <a:pt x="305598" y="1764307"/>
                  </a:lnTo>
                  <a:lnTo>
                    <a:pt x="304213" y="1767794"/>
                  </a:lnTo>
                  <a:lnTo>
                    <a:pt x="302846" y="1771281"/>
                  </a:lnTo>
                  <a:lnTo>
                    <a:pt x="301499" y="1774767"/>
                  </a:lnTo>
                  <a:lnTo>
                    <a:pt x="300166" y="1778254"/>
                  </a:lnTo>
                  <a:lnTo>
                    <a:pt x="298858" y="1781741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112992" y="1674954"/>
              <a:ext cx="110242" cy="0"/>
            </a:xfrm>
            <a:custGeom>
              <a:avLst/>
              <a:pathLst>
                <a:path w="110242" h="0">
                  <a:moveTo>
                    <a:pt x="0" y="0"/>
                  </a:moveTo>
                  <a:lnTo>
                    <a:pt x="1102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80647" y="2458985"/>
              <a:ext cx="488772" cy="88343"/>
            </a:xfrm>
            <a:custGeom>
              <a:avLst/>
              <a:pathLst>
                <a:path w="488772" h="88343">
                  <a:moveTo>
                    <a:pt x="0" y="0"/>
                  </a:moveTo>
                  <a:lnTo>
                    <a:pt x="0" y="88343"/>
                  </a:lnTo>
                  <a:lnTo>
                    <a:pt x="488772" y="88343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23727" y="2676312"/>
              <a:ext cx="488772" cy="86611"/>
            </a:xfrm>
            <a:custGeom>
              <a:avLst/>
              <a:pathLst>
                <a:path w="488772" h="86611">
                  <a:moveTo>
                    <a:pt x="0" y="0"/>
                  </a:moveTo>
                  <a:lnTo>
                    <a:pt x="0" y="86611"/>
                  </a:lnTo>
                  <a:lnTo>
                    <a:pt x="488772" y="86611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80647" y="2503157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23727" y="2719618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99185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80647" y="4189842"/>
              <a:ext cx="488772" cy="1704376"/>
            </a:xfrm>
            <a:custGeom>
              <a:avLst/>
              <a:pathLst>
                <a:path w="488772" h="1704376">
                  <a:moveTo>
                    <a:pt x="206653" y="1704376"/>
                  </a:moveTo>
                  <a:lnTo>
                    <a:pt x="205625" y="1701040"/>
                  </a:lnTo>
                  <a:lnTo>
                    <a:pt x="204562" y="1697705"/>
                  </a:lnTo>
                  <a:lnTo>
                    <a:pt x="203494" y="1694369"/>
                  </a:lnTo>
                  <a:lnTo>
                    <a:pt x="202394" y="1691034"/>
                  </a:lnTo>
                  <a:lnTo>
                    <a:pt x="201285" y="1687699"/>
                  </a:lnTo>
                  <a:lnTo>
                    <a:pt x="200149" y="1684363"/>
                  </a:lnTo>
                  <a:lnTo>
                    <a:pt x="198999" y="1681028"/>
                  </a:lnTo>
                  <a:lnTo>
                    <a:pt x="197828" y="1677693"/>
                  </a:lnTo>
                  <a:lnTo>
                    <a:pt x="196637" y="1674357"/>
                  </a:lnTo>
                  <a:lnTo>
                    <a:pt x="195430" y="1671022"/>
                  </a:lnTo>
                  <a:lnTo>
                    <a:pt x="194198" y="1667687"/>
                  </a:lnTo>
                  <a:lnTo>
                    <a:pt x="192956" y="1664351"/>
                  </a:lnTo>
                  <a:lnTo>
                    <a:pt x="191683" y="1661016"/>
                  </a:lnTo>
                  <a:lnTo>
                    <a:pt x="190405" y="1657680"/>
                  </a:lnTo>
                  <a:lnTo>
                    <a:pt x="189092" y="1654345"/>
                  </a:lnTo>
                  <a:lnTo>
                    <a:pt x="187774" y="1651010"/>
                  </a:lnTo>
                  <a:lnTo>
                    <a:pt x="186427" y="1647674"/>
                  </a:lnTo>
                  <a:lnTo>
                    <a:pt x="185069" y="1644339"/>
                  </a:lnTo>
                  <a:lnTo>
                    <a:pt x="183688" y="1641004"/>
                  </a:lnTo>
                  <a:lnTo>
                    <a:pt x="182291" y="1637668"/>
                  </a:lnTo>
                  <a:lnTo>
                    <a:pt x="180876" y="1634333"/>
                  </a:lnTo>
                  <a:lnTo>
                    <a:pt x="179441" y="1630997"/>
                  </a:lnTo>
                  <a:lnTo>
                    <a:pt x="177993" y="1627662"/>
                  </a:lnTo>
                  <a:lnTo>
                    <a:pt x="176520" y="1624327"/>
                  </a:lnTo>
                  <a:lnTo>
                    <a:pt x="175040" y="1620991"/>
                  </a:lnTo>
                  <a:lnTo>
                    <a:pt x="173531" y="1617656"/>
                  </a:lnTo>
                  <a:lnTo>
                    <a:pt x="172018" y="1614321"/>
                  </a:lnTo>
                  <a:lnTo>
                    <a:pt x="170475" y="1610985"/>
                  </a:lnTo>
                  <a:lnTo>
                    <a:pt x="168927" y="1607650"/>
                  </a:lnTo>
                  <a:lnTo>
                    <a:pt x="167354" y="1604314"/>
                  </a:lnTo>
                  <a:lnTo>
                    <a:pt x="165772" y="1600979"/>
                  </a:lnTo>
                  <a:lnTo>
                    <a:pt x="164171" y="1597644"/>
                  </a:lnTo>
                  <a:lnTo>
                    <a:pt x="162556" y="1594308"/>
                  </a:lnTo>
                  <a:lnTo>
                    <a:pt x="160928" y="1590973"/>
                  </a:lnTo>
                  <a:lnTo>
                    <a:pt x="159282" y="1587638"/>
                  </a:lnTo>
                  <a:lnTo>
                    <a:pt x="157628" y="1584302"/>
                  </a:lnTo>
                  <a:lnTo>
                    <a:pt x="155953" y="1580967"/>
                  </a:lnTo>
                  <a:lnTo>
                    <a:pt x="154273" y="1577631"/>
                  </a:lnTo>
                  <a:lnTo>
                    <a:pt x="152570" y="1574296"/>
                  </a:lnTo>
                  <a:lnTo>
                    <a:pt x="150865" y="1570961"/>
                  </a:lnTo>
                  <a:lnTo>
                    <a:pt x="149139" y="1567625"/>
                  </a:lnTo>
                  <a:lnTo>
                    <a:pt x="147408" y="1564290"/>
                  </a:lnTo>
                  <a:lnTo>
                    <a:pt x="145661" y="1560955"/>
                  </a:lnTo>
                  <a:lnTo>
                    <a:pt x="143907" y="1557619"/>
                  </a:lnTo>
                  <a:lnTo>
                    <a:pt x="142141" y="1554284"/>
                  </a:lnTo>
                  <a:lnTo>
                    <a:pt x="140365" y="1550948"/>
                  </a:lnTo>
                  <a:lnTo>
                    <a:pt x="138581" y="1547613"/>
                  </a:lnTo>
                  <a:lnTo>
                    <a:pt x="136786" y="1544278"/>
                  </a:lnTo>
                  <a:lnTo>
                    <a:pt x="134987" y="1540942"/>
                  </a:lnTo>
                  <a:lnTo>
                    <a:pt x="133175" y="1537607"/>
                  </a:lnTo>
                  <a:lnTo>
                    <a:pt x="131361" y="1534272"/>
                  </a:lnTo>
                  <a:lnTo>
                    <a:pt x="129535" y="1530936"/>
                  </a:lnTo>
                  <a:lnTo>
                    <a:pt x="127707" y="1527601"/>
                  </a:lnTo>
                  <a:lnTo>
                    <a:pt x="125870" y="1524265"/>
                  </a:lnTo>
                  <a:lnTo>
                    <a:pt x="124031" y="1520930"/>
                  </a:lnTo>
                  <a:lnTo>
                    <a:pt x="122185" y="1517595"/>
                  </a:lnTo>
                  <a:lnTo>
                    <a:pt x="120336" y="1514259"/>
                  </a:lnTo>
                  <a:lnTo>
                    <a:pt x="118484" y="1510924"/>
                  </a:lnTo>
                  <a:lnTo>
                    <a:pt x="116628" y="1507589"/>
                  </a:lnTo>
                  <a:lnTo>
                    <a:pt x="114771" y="1504253"/>
                  </a:lnTo>
                  <a:lnTo>
                    <a:pt x="112912" y="1500918"/>
                  </a:lnTo>
                  <a:lnTo>
                    <a:pt x="111051" y="1497582"/>
                  </a:lnTo>
                  <a:lnTo>
                    <a:pt x="109190" y="1494247"/>
                  </a:lnTo>
                  <a:lnTo>
                    <a:pt x="107329" y="1490912"/>
                  </a:lnTo>
                  <a:lnTo>
                    <a:pt x="105470" y="1487576"/>
                  </a:lnTo>
                  <a:lnTo>
                    <a:pt x="103610" y="1484241"/>
                  </a:lnTo>
                  <a:lnTo>
                    <a:pt x="101754" y="1480906"/>
                  </a:lnTo>
                  <a:lnTo>
                    <a:pt x="99899" y="1477570"/>
                  </a:lnTo>
                  <a:lnTo>
                    <a:pt x="98047" y="1474235"/>
                  </a:lnTo>
                  <a:lnTo>
                    <a:pt x="96200" y="1470899"/>
                  </a:lnTo>
                  <a:lnTo>
                    <a:pt x="94356" y="1467564"/>
                  </a:lnTo>
                  <a:lnTo>
                    <a:pt x="92517" y="1464229"/>
                  </a:lnTo>
                  <a:lnTo>
                    <a:pt x="90683" y="1460893"/>
                  </a:lnTo>
                  <a:lnTo>
                    <a:pt x="88857" y="1457558"/>
                  </a:lnTo>
                  <a:lnTo>
                    <a:pt x="87034" y="1454223"/>
                  </a:lnTo>
                  <a:lnTo>
                    <a:pt x="85223" y="1450887"/>
                  </a:lnTo>
                  <a:lnTo>
                    <a:pt x="83415" y="1447552"/>
                  </a:lnTo>
                  <a:lnTo>
                    <a:pt x="81620" y="1444216"/>
                  </a:lnTo>
                  <a:lnTo>
                    <a:pt x="79830" y="1440881"/>
                  </a:lnTo>
                  <a:lnTo>
                    <a:pt x="78053" y="1437546"/>
                  </a:lnTo>
                  <a:lnTo>
                    <a:pt x="76284" y="1434210"/>
                  </a:lnTo>
                  <a:lnTo>
                    <a:pt x="74526" y="1430875"/>
                  </a:lnTo>
                  <a:lnTo>
                    <a:pt x="72780" y="1427540"/>
                  </a:lnTo>
                  <a:lnTo>
                    <a:pt x="71044" y="1424204"/>
                  </a:lnTo>
                  <a:lnTo>
                    <a:pt x="69323" y="1420869"/>
                  </a:lnTo>
                  <a:lnTo>
                    <a:pt x="67610" y="1417533"/>
                  </a:lnTo>
                  <a:lnTo>
                    <a:pt x="65918" y="1414198"/>
                  </a:lnTo>
                  <a:lnTo>
                    <a:pt x="64230" y="1410863"/>
                  </a:lnTo>
                  <a:lnTo>
                    <a:pt x="62568" y="1407527"/>
                  </a:lnTo>
                  <a:lnTo>
                    <a:pt x="60911" y="1404192"/>
                  </a:lnTo>
                  <a:lnTo>
                    <a:pt x="59278" y="1400857"/>
                  </a:lnTo>
                  <a:lnTo>
                    <a:pt x="57654" y="1397521"/>
                  </a:lnTo>
                  <a:lnTo>
                    <a:pt x="56052" y="1394186"/>
                  </a:lnTo>
                  <a:lnTo>
                    <a:pt x="54463" y="1390850"/>
                  </a:lnTo>
                  <a:lnTo>
                    <a:pt x="52893" y="1387515"/>
                  </a:lnTo>
                  <a:lnTo>
                    <a:pt x="51342" y="1384180"/>
                  </a:lnTo>
                  <a:lnTo>
                    <a:pt x="49804" y="1380844"/>
                  </a:lnTo>
                  <a:lnTo>
                    <a:pt x="48293" y="1377509"/>
                  </a:lnTo>
                  <a:lnTo>
                    <a:pt x="46790" y="1374174"/>
                  </a:lnTo>
                  <a:lnTo>
                    <a:pt x="45320" y="1370838"/>
                  </a:lnTo>
                  <a:lnTo>
                    <a:pt x="43855" y="1367503"/>
                  </a:lnTo>
                  <a:lnTo>
                    <a:pt x="42427" y="1364167"/>
                  </a:lnTo>
                  <a:lnTo>
                    <a:pt x="41005" y="1360832"/>
                  </a:lnTo>
                  <a:lnTo>
                    <a:pt x="39615" y="1357497"/>
                  </a:lnTo>
                  <a:lnTo>
                    <a:pt x="38239" y="1354161"/>
                  </a:lnTo>
                  <a:lnTo>
                    <a:pt x="36889" y="1350826"/>
                  </a:lnTo>
                  <a:lnTo>
                    <a:pt x="35559" y="1347491"/>
                  </a:lnTo>
                  <a:lnTo>
                    <a:pt x="34251" y="1344155"/>
                  </a:lnTo>
                  <a:lnTo>
                    <a:pt x="32969" y="1340820"/>
                  </a:lnTo>
                  <a:lnTo>
                    <a:pt x="31702" y="1337484"/>
                  </a:lnTo>
                  <a:lnTo>
                    <a:pt x="30469" y="1334149"/>
                  </a:lnTo>
                  <a:lnTo>
                    <a:pt x="29246" y="1330814"/>
                  </a:lnTo>
                  <a:lnTo>
                    <a:pt x="28063" y="1327478"/>
                  </a:lnTo>
                  <a:lnTo>
                    <a:pt x="26887" y="1324143"/>
                  </a:lnTo>
                  <a:lnTo>
                    <a:pt x="25752" y="1320808"/>
                  </a:lnTo>
                  <a:lnTo>
                    <a:pt x="24627" y="1317472"/>
                  </a:lnTo>
                  <a:lnTo>
                    <a:pt x="23537" y="1314137"/>
                  </a:lnTo>
                  <a:lnTo>
                    <a:pt x="22465" y="1310801"/>
                  </a:lnTo>
                  <a:lnTo>
                    <a:pt x="21421" y="1307466"/>
                  </a:lnTo>
                  <a:lnTo>
                    <a:pt x="20401" y="1304131"/>
                  </a:lnTo>
                  <a:lnTo>
                    <a:pt x="19403" y="1300795"/>
                  </a:lnTo>
                  <a:lnTo>
                    <a:pt x="18437" y="1297460"/>
                  </a:lnTo>
                  <a:lnTo>
                    <a:pt x="17486" y="1294125"/>
                  </a:lnTo>
                  <a:lnTo>
                    <a:pt x="16573" y="1290789"/>
                  </a:lnTo>
                  <a:lnTo>
                    <a:pt x="15669" y="1287454"/>
                  </a:lnTo>
                  <a:lnTo>
                    <a:pt x="14811" y="1284118"/>
                  </a:lnTo>
                  <a:lnTo>
                    <a:pt x="13960" y="1280783"/>
                  </a:lnTo>
                  <a:lnTo>
                    <a:pt x="13150" y="1277448"/>
                  </a:lnTo>
                  <a:lnTo>
                    <a:pt x="12353" y="1274112"/>
                  </a:lnTo>
                  <a:lnTo>
                    <a:pt x="11591" y="1270777"/>
                  </a:lnTo>
                  <a:lnTo>
                    <a:pt x="10848" y="1267442"/>
                  </a:lnTo>
                  <a:lnTo>
                    <a:pt x="10134" y="1264106"/>
                  </a:lnTo>
                  <a:lnTo>
                    <a:pt x="9445" y="1260771"/>
                  </a:lnTo>
                  <a:lnTo>
                    <a:pt x="8778" y="1257436"/>
                  </a:lnTo>
                  <a:lnTo>
                    <a:pt x="8143" y="1254100"/>
                  </a:lnTo>
                  <a:lnTo>
                    <a:pt x="7523" y="1250765"/>
                  </a:lnTo>
                  <a:lnTo>
                    <a:pt x="6942" y="1247429"/>
                  </a:lnTo>
                  <a:lnTo>
                    <a:pt x="6369" y="1244094"/>
                  </a:lnTo>
                  <a:lnTo>
                    <a:pt x="5841" y="1240759"/>
                  </a:lnTo>
                  <a:lnTo>
                    <a:pt x="5321" y="1237423"/>
                  </a:lnTo>
                  <a:lnTo>
                    <a:pt x="4839" y="1234088"/>
                  </a:lnTo>
                  <a:lnTo>
                    <a:pt x="4372" y="1230753"/>
                  </a:lnTo>
                  <a:lnTo>
                    <a:pt x="3936" y="1227417"/>
                  </a:lnTo>
                  <a:lnTo>
                    <a:pt x="3521" y="1224082"/>
                  </a:lnTo>
                  <a:lnTo>
                    <a:pt x="3129" y="1220746"/>
                  </a:lnTo>
                  <a:lnTo>
                    <a:pt x="2765" y="1217411"/>
                  </a:lnTo>
                  <a:lnTo>
                    <a:pt x="2419" y="1214076"/>
                  </a:lnTo>
                  <a:lnTo>
                    <a:pt x="2105" y="1210740"/>
                  </a:lnTo>
                  <a:lnTo>
                    <a:pt x="1802" y="1207405"/>
                  </a:lnTo>
                  <a:lnTo>
                    <a:pt x="1539" y="1204070"/>
                  </a:lnTo>
                  <a:lnTo>
                    <a:pt x="1281" y="1200734"/>
                  </a:lnTo>
                  <a:lnTo>
                    <a:pt x="1063" y="1197399"/>
                  </a:lnTo>
                  <a:lnTo>
                    <a:pt x="855" y="1194063"/>
                  </a:lnTo>
                  <a:lnTo>
                    <a:pt x="678" y="1190728"/>
                  </a:lnTo>
                  <a:lnTo>
                    <a:pt x="517" y="1187393"/>
                  </a:lnTo>
                  <a:lnTo>
                    <a:pt x="382" y="1184057"/>
                  </a:lnTo>
                  <a:lnTo>
                    <a:pt x="266" y="1180722"/>
                  </a:lnTo>
                  <a:lnTo>
                    <a:pt x="171" y="1177387"/>
                  </a:lnTo>
                  <a:lnTo>
                    <a:pt x="101" y="1174051"/>
                  </a:lnTo>
                  <a:lnTo>
                    <a:pt x="44" y="1170716"/>
                  </a:lnTo>
                  <a:lnTo>
                    <a:pt x="18" y="1167380"/>
                  </a:lnTo>
                  <a:lnTo>
                    <a:pt x="0" y="1164045"/>
                  </a:lnTo>
                  <a:lnTo>
                    <a:pt x="16" y="1160710"/>
                  </a:lnTo>
                  <a:lnTo>
                    <a:pt x="38" y="1157374"/>
                  </a:lnTo>
                  <a:lnTo>
                    <a:pt x="93" y="1154039"/>
                  </a:lnTo>
                  <a:lnTo>
                    <a:pt x="156" y="1150704"/>
                  </a:lnTo>
                  <a:lnTo>
                    <a:pt x="246" y="1147368"/>
                  </a:lnTo>
                  <a:lnTo>
                    <a:pt x="349" y="1144033"/>
                  </a:lnTo>
                  <a:lnTo>
                    <a:pt x="473" y="1140697"/>
                  </a:lnTo>
                  <a:lnTo>
                    <a:pt x="615" y="1137362"/>
                  </a:lnTo>
                  <a:lnTo>
                    <a:pt x="772" y="1134027"/>
                  </a:lnTo>
                  <a:lnTo>
                    <a:pt x="951" y="1130691"/>
                  </a:lnTo>
                  <a:lnTo>
                    <a:pt x="1139" y="1127356"/>
                  </a:lnTo>
                  <a:lnTo>
                    <a:pt x="1355" y="1124021"/>
                  </a:lnTo>
                  <a:lnTo>
                    <a:pt x="1574" y="1120685"/>
                  </a:lnTo>
                  <a:lnTo>
                    <a:pt x="1824" y="1117350"/>
                  </a:lnTo>
                  <a:lnTo>
                    <a:pt x="2078" y="1114014"/>
                  </a:lnTo>
                  <a:lnTo>
                    <a:pt x="2356" y="1110679"/>
                  </a:lnTo>
                  <a:lnTo>
                    <a:pt x="2643" y="1107344"/>
                  </a:lnTo>
                  <a:lnTo>
                    <a:pt x="2950" y="1104008"/>
                  </a:lnTo>
                  <a:lnTo>
                    <a:pt x="3268" y="1100673"/>
                  </a:lnTo>
                  <a:lnTo>
                    <a:pt x="3601" y="1097338"/>
                  </a:lnTo>
                  <a:lnTo>
                    <a:pt x="3950" y="1094002"/>
                  </a:lnTo>
                  <a:lnTo>
                    <a:pt x="4309" y="1090667"/>
                  </a:lnTo>
                  <a:lnTo>
                    <a:pt x="4687" y="1087331"/>
                  </a:lnTo>
                  <a:lnTo>
                    <a:pt x="5070" y="1083996"/>
                  </a:lnTo>
                  <a:lnTo>
                    <a:pt x="5476" y="1080661"/>
                  </a:lnTo>
                  <a:lnTo>
                    <a:pt x="5884" y="1077325"/>
                  </a:lnTo>
                  <a:lnTo>
                    <a:pt x="6315" y="1073990"/>
                  </a:lnTo>
                  <a:lnTo>
                    <a:pt x="6749" y="1070655"/>
                  </a:lnTo>
                  <a:lnTo>
                    <a:pt x="7202" y="1067319"/>
                  </a:lnTo>
                  <a:lnTo>
                    <a:pt x="7661" y="1063984"/>
                  </a:lnTo>
                  <a:lnTo>
                    <a:pt x="8134" y="1060648"/>
                  </a:lnTo>
                  <a:lnTo>
                    <a:pt x="8617" y="1057313"/>
                  </a:lnTo>
                  <a:lnTo>
                    <a:pt x="9110" y="1053978"/>
                  </a:lnTo>
                  <a:lnTo>
                    <a:pt x="9615" y="1050642"/>
                  </a:lnTo>
                  <a:lnTo>
                    <a:pt x="10127" y="1047307"/>
                  </a:lnTo>
                  <a:lnTo>
                    <a:pt x="10653" y="1043972"/>
                  </a:lnTo>
                  <a:lnTo>
                    <a:pt x="11183" y="1040636"/>
                  </a:lnTo>
                  <a:lnTo>
                    <a:pt x="11730" y="1037301"/>
                  </a:lnTo>
                  <a:lnTo>
                    <a:pt x="12278" y="1033965"/>
                  </a:lnTo>
                  <a:lnTo>
                    <a:pt x="12842" y="1030630"/>
                  </a:lnTo>
                  <a:lnTo>
                    <a:pt x="13409" y="1027295"/>
                  </a:lnTo>
                  <a:lnTo>
                    <a:pt x="13988" y="1023959"/>
                  </a:lnTo>
                  <a:lnTo>
                    <a:pt x="14573" y="1020624"/>
                  </a:lnTo>
                  <a:lnTo>
                    <a:pt x="15167" y="1017289"/>
                  </a:lnTo>
                  <a:lnTo>
                    <a:pt x="15768" y="1013953"/>
                  </a:lnTo>
                  <a:lnTo>
                    <a:pt x="16375" y="1010618"/>
                  </a:lnTo>
                  <a:lnTo>
                    <a:pt x="16992" y="1007282"/>
                  </a:lnTo>
                  <a:lnTo>
                    <a:pt x="17612" y="1003947"/>
                  </a:lnTo>
                  <a:lnTo>
                    <a:pt x="18243" y="1000612"/>
                  </a:lnTo>
                  <a:lnTo>
                    <a:pt x="18876" y="997276"/>
                  </a:lnTo>
                  <a:lnTo>
                    <a:pt x="19520" y="993941"/>
                  </a:lnTo>
                  <a:lnTo>
                    <a:pt x="20166" y="990606"/>
                  </a:lnTo>
                  <a:lnTo>
                    <a:pt x="20821" y="987270"/>
                  </a:lnTo>
                  <a:lnTo>
                    <a:pt x="21479" y="983935"/>
                  </a:lnTo>
                  <a:lnTo>
                    <a:pt x="22144" y="980599"/>
                  </a:lnTo>
                  <a:lnTo>
                    <a:pt x="22813" y="977264"/>
                  </a:lnTo>
                  <a:lnTo>
                    <a:pt x="23488" y="973929"/>
                  </a:lnTo>
                  <a:lnTo>
                    <a:pt x="24167" y="970593"/>
                  </a:lnTo>
                  <a:lnTo>
                    <a:pt x="24850" y="967258"/>
                  </a:lnTo>
                  <a:lnTo>
                    <a:pt x="25540" y="963923"/>
                  </a:lnTo>
                  <a:lnTo>
                    <a:pt x="26231" y="960587"/>
                  </a:lnTo>
                  <a:lnTo>
                    <a:pt x="26929" y="957252"/>
                  </a:lnTo>
                  <a:lnTo>
                    <a:pt x="27628" y="953916"/>
                  </a:lnTo>
                  <a:lnTo>
                    <a:pt x="28333" y="950581"/>
                  </a:lnTo>
                  <a:lnTo>
                    <a:pt x="29040" y="947246"/>
                  </a:lnTo>
                  <a:lnTo>
                    <a:pt x="29751" y="943910"/>
                  </a:lnTo>
                  <a:lnTo>
                    <a:pt x="30465" y="940575"/>
                  </a:lnTo>
                  <a:lnTo>
                    <a:pt x="31182" y="937240"/>
                  </a:lnTo>
                  <a:lnTo>
                    <a:pt x="31901" y="933904"/>
                  </a:lnTo>
                  <a:lnTo>
                    <a:pt x="32623" y="930569"/>
                  </a:lnTo>
                  <a:lnTo>
                    <a:pt x="33348" y="927233"/>
                  </a:lnTo>
                  <a:lnTo>
                    <a:pt x="34075" y="923898"/>
                  </a:lnTo>
                  <a:lnTo>
                    <a:pt x="34804" y="920563"/>
                  </a:lnTo>
                  <a:lnTo>
                    <a:pt x="35534" y="917227"/>
                  </a:lnTo>
                  <a:lnTo>
                    <a:pt x="36267" y="913892"/>
                  </a:lnTo>
                  <a:lnTo>
                    <a:pt x="37001" y="910557"/>
                  </a:lnTo>
                  <a:lnTo>
                    <a:pt x="37737" y="907221"/>
                  </a:lnTo>
                  <a:lnTo>
                    <a:pt x="38474" y="903886"/>
                  </a:lnTo>
                  <a:lnTo>
                    <a:pt x="39212" y="900550"/>
                  </a:lnTo>
                  <a:lnTo>
                    <a:pt x="39951" y="897215"/>
                  </a:lnTo>
                  <a:lnTo>
                    <a:pt x="40690" y="893880"/>
                  </a:lnTo>
                  <a:lnTo>
                    <a:pt x="41431" y="890544"/>
                  </a:lnTo>
                  <a:lnTo>
                    <a:pt x="42171" y="887209"/>
                  </a:lnTo>
                  <a:lnTo>
                    <a:pt x="42912" y="883874"/>
                  </a:lnTo>
                  <a:lnTo>
                    <a:pt x="43653" y="880538"/>
                  </a:lnTo>
                  <a:lnTo>
                    <a:pt x="44394" y="877203"/>
                  </a:lnTo>
                  <a:lnTo>
                    <a:pt x="45135" y="873867"/>
                  </a:lnTo>
                  <a:lnTo>
                    <a:pt x="45876" y="870532"/>
                  </a:lnTo>
                  <a:lnTo>
                    <a:pt x="46616" y="867197"/>
                  </a:lnTo>
                  <a:lnTo>
                    <a:pt x="47355" y="863861"/>
                  </a:lnTo>
                  <a:lnTo>
                    <a:pt x="48093" y="860526"/>
                  </a:lnTo>
                  <a:lnTo>
                    <a:pt x="48831" y="857191"/>
                  </a:lnTo>
                  <a:lnTo>
                    <a:pt x="49567" y="853855"/>
                  </a:lnTo>
                  <a:lnTo>
                    <a:pt x="50302" y="850520"/>
                  </a:lnTo>
                  <a:lnTo>
                    <a:pt x="51035" y="847184"/>
                  </a:lnTo>
                  <a:lnTo>
                    <a:pt x="51767" y="843849"/>
                  </a:lnTo>
                  <a:lnTo>
                    <a:pt x="52497" y="840514"/>
                  </a:lnTo>
                  <a:lnTo>
                    <a:pt x="53225" y="837178"/>
                  </a:lnTo>
                  <a:lnTo>
                    <a:pt x="53951" y="833843"/>
                  </a:lnTo>
                  <a:lnTo>
                    <a:pt x="54675" y="830508"/>
                  </a:lnTo>
                  <a:lnTo>
                    <a:pt x="55395" y="827172"/>
                  </a:lnTo>
                  <a:lnTo>
                    <a:pt x="56114" y="823837"/>
                  </a:lnTo>
                  <a:lnTo>
                    <a:pt x="56829" y="820502"/>
                  </a:lnTo>
                  <a:lnTo>
                    <a:pt x="57542" y="817166"/>
                  </a:lnTo>
                  <a:lnTo>
                    <a:pt x="58251" y="813831"/>
                  </a:lnTo>
                  <a:lnTo>
                    <a:pt x="58957" y="810495"/>
                  </a:lnTo>
                  <a:lnTo>
                    <a:pt x="59659" y="807160"/>
                  </a:lnTo>
                  <a:lnTo>
                    <a:pt x="60357" y="803825"/>
                  </a:lnTo>
                  <a:lnTo>
                    <a:pt x="61053" y="800489"/>
                  </a:lnTo>
                  <a:lnTo>
                    <a:pt x="61743" y="797154"/>
                  </a:lnTo>
                  <a:lnTo>
                    <a:pt x="62431" y="793819"/>
                  </a:lnTo>
                  <a:lnTo>
                    <a:pt x="63111" y="790483"/>
                  </a:lnTo>
                  <a:lnTo>
                    <a:pt x="63790" y="787148"/>
                  </a:lnTo>
                  <a:lnTo>
                    <a:pt x="64461" y="783812"/>
                  </a:lnTo>
                  <a:lnTo>
                    <a:pt x="65129" y="780477"/>
                  </a:lnTo>
                  <a:lnTo>
                    <a:pt x="65791" y="777142"/>
                  </a:lnTo>
                  <a:lnTo>
                    <a:pt x="66448" y="773806"/>
                  </a:lnTo>
                  <a:lnTo>
                    <a:pt x="67099" y="770471"/>
                  </a:lnTo>
                  <a:lnTo>
                    <a:pt x="67744" y="767136"/>
                  </a:lnTo>
                  <a:lnTo>
                    <a:pt x="68385" y="763800"/>
                  </a:lnTo>
                  <a:lnTo>
                    <a:pt x="69017" y="760465"/>
                  </a:lnTo>
                  <a:lnTo>
                    <a:pt x="69645" y="757129"/>
                  </a:lnTo>
                  <a:lnTo>
                    <a:pt x="70264" y="753794"/>
                  </a:lnTo>
                  <a:lnTo>
                    <a:pt x="70880" y="750459"/>
                  </a:lnTo>
                  <a:lnTo>
                    <a:pt x="71484" y="747123"/>
                  </a:lnTo>
                  <a:lnTo>
                    <a:pt x="72086" y="743788"/>
                  </a:lnTo>
                  <a:lnTo>
                    <a:pt x="72675" y="740453"/>
                  </a:lnTo>
                  <a:lnTo>
                    <a:pt x="73261" y="737117"/>
                  </a:lnTo>
                  <a:lnTo>
                    <a:pt x="73836" y="733782"/>
                  </a:lnTo>
                  <a:lnTo>
                    <a:pt x="74405" y="730446"/>
                  </a:lnTo>
                  <a:lnTo>
                    <a:pt x="74965" y="727111"/>
                  </a:lnTo>
                  <a:lnTo>
                    <a:pt x="75517" y="723776"/>
                  </a:lnTo>
                  <a:lnTo>
                    <a:pt x="76061" y="720440"/>
                  </a:lnTo>
                  <a:lnTo>
                    <a:pt x="76593" y="717105"/>
                  </a:lnTo>
                  <a:lnTo>
                    <a:pt x="77121" y="713770"/>
                  </a:lnTo>
                  <a:lnTo>
                    <a:pt x="77633" y="710434"/>
                  </a:lnTo>
                  <a:lnTo>
                    <a:pt x="78143" y="707099"/>
                  </a:lnTo>
                  <a:lnTo>
                    <a:pt x="78635" y="703763"/>
                  </a:lnTo>
                  <a:lnTo>
                    <a:pt x="79124" y="700428"/>
                  </a:lnTo>
                  <a:lnTo>
                    <a:pt x="79598" y="697093"/>
                  </a:lnTo>
                  <a:lnTo>
                    <a:pt x="80065" y="693757"/>
                  </a:lnTo>
                  <a:lnTo>
                    <a:pt x="80518" y="690422"/>
                  </a:lnTo>
                  <a:lnTo>
                    <a:pt x="80962" y="687087"/>
                  </a:lnTo>
                  <a:lnTo>
                    <a:pt x="81395" y="683751"/>
                  </a:lnTo>
                  <a:lnTo>
                    <a:pt x="81815" y="680416"/>
                  </a:lnTo>
                  <a:lnTo>
                    <a:pt x="82227" y="677080"/>
                  </a:lnTo>
                  <a:lnTo>
                    <a:pt x="82622" y="673745"/>
                  </a:lnTo>
                  <a:lnTo>
                    <a:pt x="83011" y="670410"/>
                  </a:lnTo>
                  <a:lnTo>
                    <a:pt x="83380" y="667074"/>
                  </a:lnTo>
                  <a:lnTo>
                    <a:pt x="83746" y="663739"/>
                  </a:lnTo>
                  <a:lnTo>
                    <a:pt x="84089" y="660404"/>
                  </a:lnTo>
                  <a:lnTo>
                    <a:pt x="84427" y="657068"/>
                  </a:lnTo>
                  <a:lnTo>
                    <a:pt x="84746" y="653733"/>
                  </a:lnTo>
                  <a:lnTo>
                    <a:pt x="85056" y="650397"/>
                  </a:lnTo>
                  <a:lnTo>
                    <a:pt x="85350" y="647062"/>
                  </a:lnTo>
                  <a:lnTo>
                    <a:pt x="85630" y="643727"/>
                  </a:lnTo>
                  <a:lnTo>
                    <a:pt x="85898" y="640391"/>
                  </a:lnTo>
                  <a:lnTo>
                    <a:pt x="86149" y="637056"/>
                  </a:lnTo>
                  <a:lnTo>
                    <a:pt x="86390" y="633721"/>
                  </a:lnTo>
                  <a:lnTo>
                    <a:pt x="86609" y="630385"/>
                  </a:lnTo>
                  <a:lnTo>
                    <a:pt x="86823" y="627050"/>
                  </a:lnTo>
                  <a:lnTo>
                    <a:pt x="87010" y="623714"/>
                  </a:lnTo>
                  <a:lnTo>
                    <a:pt x="87192" y="620379"/>
                  </a:lnTo>
                  <a:lnTo>
                    <a:pt x="87349" y="617044"/>
                  </a:lnTo>
                  <a:lnTo>
                    <a:pt x="87499" y="613708"/>
                  </a:lnTo>
                  <a:lnTo>
                    <a:pt x="87626" y="610373"/>
                  </a:lnTo>
                  <a:lnTo>
                    <a:pt x="87741" y="607038"/>
                  </a:lnTo>
                  <a:lnTo>
                    <a:pt x="87838" y="603702"/>
                  </a:lnTo>
                  <a:lnTo>
                    <a:pt x="87918" y="600367"/>
                  </a:lnTo>
                  <a:lnTo>
                    <a:pt x="87984" y="597031"/>
                  </a:lnTo>
                  <a:lnTo>
                    <a:pt x="88029" y="593696"/>
                  </a:lnTo>
                  <a:lnTo>
                    <a:pt x="88063" y="590361"/>
                  </a:lnTo>
                  <a:lnTo>
                    <a:pt x="88071" y="587025"/>
                  </a:lnTo>
                  <a:lnTo>
                    <a:pt x="88073" y="583690"/>
                  </a:lnTo>
                  <a:lnTo>
                    <a:pt x="88044" y="580355"/>
                  </a:lnTo>
                  <a:lnTo>
                    <a:pt x="88009" y="577019"/>
                  </a:lnTo>
                  <a:lnTo>
                    <a:pt x="87946" y="573684"/>
                  </a:lnTo>
                  <a:lnTo>
                    <a:pt x="87872" y="570348"/>
                  </a:lnTo>
                  <a:lnTo>
                    <a:pt x="87776" y="567013"/>
                  </a:lnTo>
                  <a:lnTo>
                    <a:pt x="87664" y="563678"/>
                  </a:lnTo>
                  <a:lnTo>
                    <a:pt x="87533" y="560342"/>
                  </a:lnTo>
                  <a:lnTo>
                    <a:pt x="87382" y="557007"/>
                  </a:lnTo>
                  <a:lnTo>
                    <a:pt x="87217" y="553672"/>
                  </a:lnTo>
                  <a:lnTo>
                    <a:pt x="87025" y="550336"/>
                  </a:lnTo>
                  <a:lnTo>
                    <a:pt x="86825" y="547001"/>
                  </a:lnTo>
                  <a:lnTo>
                    <a:pt x="86594" y="543665"/>
                  </a:lnTo>
                  <a:lnTo>
                    <a:pt x="86357" y="540330"/>
                  </a:lnTo>
                  <a:lnTo>
                    <a:pt x="86087" y="536995"/>
                  </a:lnTo>
                  <a:lnTo>
                    <a:pt x="85810" y="533659"/>
                  </a:lnTo>
                  <a:lnTo>
                    <a:pt x="85504" y="530324"/>
                  </a:lnTo>
                  <a:lnTo>
                    <a:pt x="85186" y="526989"/>
                  </a:lnTo>
                  <a:lnTo>
                    <a:pt x="84844" y="523653"/>
                  </a:lnTo>
                  <a:lnTo>
                    <a:pt x="84485" y="520318"/>
                  </a:lnTo>
                  <a:lnTo>
                    <a:pt x="84108" y="516982"/>
                  </a:lnTo>
                  <a:lnTo>
                    <a:pt x="83708" y="513647"/>
                  </a:lnTo>
                  <a:lnTo>
                    <a:pt x="83295" y="510312"/>
                  </a:lnTo>
                  <a:lnTo>
                    <a:pt x="82854" y="506976"/>
                  </a:lnTo>
                  <a:lnTo>
                    <a:pt x="82406" y="503641"/>
                  </a:lnTo>
                  <a:lnTo>
                    <a:pt x="81924" y="500306"/>
                  </a:lnTo>
                  <a:lnTo>
                    <a:pt x="81438" y="496970"/>
                  </a:lnTo>
                  <a:lnTo>
                    <a:pt x="80919" y="493635"/>
                  </a:lnTo>
                  <a:lnTo>
                    <a:pt x="80392" y="490299"/>
                  </a:lnTo>
                  <a:lnTo>
                    <a:pt x="79838" y="486964"/>
                  </a:lnTo>
                  <a:lnTo>
                    <a:pt x="79272" y="483629"/>
                  </a:lnTo>
                  <a:lnTo>
                    <a:pt x="78684" y="480293"/>
                  </a:lnTo>
                  <a:lnTo>
                    <a:pt x="78078" y="476958"/>
                  </a:lnTo>
                  <a:lnTo>
                    <a:pt x="77457" y="473623"/>
                  </a:lnTo>
                  <a:lnTo>
                    <a:pt x="76812" y="470287"/>
                  </a:lnTo>
                  <a:lnTo>
                    <a:pt x="76158" y="466952"/>
                  </a:lnTo>
                  <a:lnTo>
                    <a:pt x="75476" y="463616"/>
                  </a:lnTo>
                  <a:lnTo>
                    <a:pt x="74789" y="460281"/>
                  </a:lnTo>
                  <a:lnTo>
                    <a:pt x="74070" y="456946"/>
                  </a:lnTo>
                  <a:lnTo>
                    <a:pt x="73348" y="453610"/>
                  </a:lnTo>
                  <a:lnTo>
                    <a:pt x="72598" y="450275"/>
                  </a:lnTo>
                  <a:lnTo>
                    <a:pt x="71840" y="446940"/>
                  </a:lnTo>
                  <a:lnTo>
                    <a:pt x="71061" y="443604"/>
                  </a:lnTo>
                  <a:lnTo>
                    <a:pt x="70269" y="440269"/>
                  </a:lnTo>
                  <a:lnTo>
                    <a:pt x="69461" y="436933"/>
                  </a:lnTo>
                  <a:lnTo>
                    <a:pt x="68637" y="433598"/>
                  </a:lnTo>
                  <a:lnTo>
                    <a:pt x="67802" y="430263"/>
                  </a:lnTo>
                  <a:lnTo>
                    <a:pt x="66948" y="426927"/>
                  </a:lnTo>
                  <a:lnTo>
                    <a:pt x="66086" y="423592"/>
                  </a:lnTo>
                  <a:lnTo>
                    <a:pt x="65203" y="420257"/>
                  </a:lnTo>
                  <a:lnTo>
                    <a:pt x="64316" y="416921"/>
                  </a:lnTo>
                  <a:lnTo>
                    <a:pt x="63407" y="413586"/>
                  </a:lnTo>
                  <a:lnTo>
                    <a:pt x="62494" y="410251"/>
                  </a:lnTo>
                  <a:lnTo>
                    <a:pt x="61564" y="406915"/>
                  </a:lnTo>
                  <a:lnTo>
                    <a:pt x="60627" y="403580"/>
                  </a:lnTo>
                  <a:lnTo>
                    <a:pt x="59676" y="400244"/>
                  </a:lnTo>
                  <a:lnTo>
                    <a:pt x="58717" y="396909"/>
                  </a:lnTo>
                  <a:lnTo>
                    <a:pt x="57749" y="393574"/>
                  </a:lnTo>
                  <a:lnTo>
                    <a:pt x="56771" y="390238"/>
                  </a:lnTo>
                  <a:lnTo>
                    <a:pt x="55787" y="386903"/>
                  </a:lnTo>
                  <a:lnTo>
                    <a:pt x="54792" y="383568"/>
                  </a:lnTo>
                  <a:lnTo>
                    <a:pt x="53794" y="380232"/>
                  </a:lnTo>
                  <a:lnTo>
                    <a:pt x="52785" y="376897"/>
                  </a:lnTo>
                  <a:lnTo>
                    <a:pt x="51775" y="373561"/>
                  </a:lnTo>
                  <a:lnTo>
                    <a:pt x="50756" y="370226"/>
                  </a:lnTo>
                  <a:lnTo>
                    <a:pt x="49736" y="366891"/>
                  </a:lnTo>
                  <a:lnTo>
                    <a:pt x="48710" y="363555"/>
                  </a:lnTo>
                  <a:lnTo>
                    <a:pt x="47682" y="360220"/>
                  </a:lnTo>
                  <a:lnTo>
                    <a:pt x="46651" y="356885"/>
                  </a:lnTo>
                  <a:lnTo>
                    <a:pt x="45620" y="353549"/>
                  </a:lnTo>
                  <a:lnTo>
                    <a:pt x="44587" y="350214"/>
                  </a:lnTo>
                  <a:lnTo>
                    <a:pt x="43555" y="346878"/>
                  </a:lnTo>
                  <a:lnTo>
                    <a:pt x="42523" y="343543"/>
                  </a:lnTo>
                  <a:lnTo>
                    <a:pt x="41494" y="340208"/>
                  </a:lnTo>
                  <a:lnTo>
                    <a:pt x="40465" y="336872"/>
                  </a:lnTo>
                  <a:lnTo>
                    <a:pt x="39442" y="333537"/>
                  </a:lnTo>
                  <a:lnTo>
                    <a:pt x="38421" y="330202"/>
                  </a:lnTo>
                  <a:lnTo>
                    <a:pt x="37407" y="326866"/>
                  </a:lnTo>
                  <a:lnTo>
                    <a:pt x="36397" y="323531"/>
                  </a:lnTo>
                  <a:lnTo>
                    <a:pt x="35395" y="320195"/>
                  </a:lnTo>
                  <a:lnTo>
                    <a:pt x="34400" y="316860"/>
                  </a:lnTo>
                  <a:lnTo>
                    <a:pt x="33413" y="313525"/>
                  </a:lnTo>
                  <a:lnTo>
                    <a:pt x="32436" y="310189"/>
                  </a:lnTo>
                  <a:lnTo>
                    <a:pt x="31467" y="306854"/>
                  </a:lnTo>
                  <a:lnTo>
                    <a:pt x="30513" y="303519"/>
                  </a:lnTo>
                  <a:lnTo>
                    <a:pt x="29565" y="300183"/>
                  </a:lnTo>
                  <a:lnTo>
                    <a:pt x="28638" y="296848"/>
                  </a:lnTo>
                  <a:lnTo>
                    <a:pt x="27714" y="293512"/>
                  </a:lnTo>
                  <a:lnTo>
                    <a:pt x="26817" y="290177"/>
                  </a:lnTo>
                  <a:lnTo>
                    <a:pt x="25925" y="286842"/>
                  </a:lnTo>
                  <a:lnTo>
                    <a:pt x="25058" y="283506"/>
                  </a:lnTo>
                  <a:lnTo>
                    <a:pt x="24201" y="280171"/>
                  </a:lnTo>
                  <a:lnTo>
                    <a:pt x="23368" y="276836"/>
                  </a:lnTo>
                  <a:lnTo>
                    <a:pt x="22551" y="273500"/>
                  </a:lnTo>
                  <a:lnTo>
                    <a:pt x="21754" y="270165"/>
                  </a:lnTo>
                  <a:lnTo>
                    <a:pt x="20981" y="266829"/>
                  </a:lnTo>
                  <a:lnTo>
                    <a:pt x="20223" y="263494"/>
                  </a:lnTo>
                  <a:lnTo>
                    <a:pt x="19497" y="260159"/>
                  </a:lnTo>
                  <a:lnTo>
                    <a:pt x="18782" y="256823"/>
                  </a:lnTo>
                  <a:lnTo>
                    <a:pt x="18108" y="253488"/>
                  </a:lnTo>
                  <a:lnTo>
                    <a:pt x="17442" y="250153"/>
                  </a:lnTo>
                  <a:lnTo>
                    <a:pt x="16820" y="246817"/>
                  </a:lnTo>
                  <a:lnTo>
                    <a:pt x="16210" y="243482"/>
                  </a:lnTo>
                  <a:lnTo>
                    <a:pt x="15640" y="240146"/>
                  </a:lnTo>
                  <a:lnTo>
                    <a:pt x="15089" y="236811"/>
                  </a:lnTo>
                  <a:lnTo>
                    <a:pt x="14574" y="233476"/>
                  </a:lnTo>
                  <a:lnTo>
                    <a:pt x="14087" y="230140"/>
                  </a:lnTo>
                  <a:lnTo>
                    <a:pt x="13628" y="226805"/>
                  </a:lnTo>
                  <a:lnTo>
                    <a:pt x="13208" y="223470"/>
                  </a:lnTo>
                  <a:lnTo>
                    <a:pt x="12809" y="220134"/>
                  </a:lnTo>
                  <a:lnTo>
                    <a:pt x="12460" y="216799"/>
                  </a:lnTo>
                  <a:lnTo>
                    <a:pt x="12123" y="213463"/>
                  </a:lnTo>
                  <a:lnTo>
                    <a:pt x="11847" y="210128"/>
                  </a:lnTo>
                  <a:lnTo>
                    <a:pt x="11582" y="206793"/>
                  </a:lnTo>
                  <a:lnTo>
                    <a:pt x="11376" y="203457"/>
                  </a:lnTo>
                  <a:lnTo>
                    <a:pt x="11188" y="200122"/>
                  </a:lnTo>
                  <a:lnTo>
                    <a:pt x="11051" y="196787"/>
                  </a:lnTo>
                  <a:lnTo>
                    <a:pt x="10943" y="193451"/>
                  </a:lnTo>
                  <a:lnTo>
                    <a:pt x="10876" y="190116"/>
                  </a:lnTo>
                  <a:lnTo>
                    <a:pt x="10851" y="186780"/>
                  </a:lnTo>
                  <a:lnTo>
                    <a:pt x="10857" y="183445"/>
                  </a:lnTo>
                  <a:lnTo>
                    <a:pt x="10916" y="180110"/>
                  </a:lnTo>
                  <a:lnTo>
                    <a:pt x="10997" y="176774"/>
                  </a:lnTo>
                  <a:lnTo>
                    <a:pt x="11143" y="173439"/>
                  </a:lnTo>
                  <a:lnTo>
                    <a:pt x="11300" y="170104"/>
                  </a:lnTo>
                  <a:lnTo>
                    <a:pt x="11534" y="166768"/>
                  </a:lnTo>
                  <a:lnTo>
                    <a:pt x="11780" y="163433"/>
                  </a:lnTo>
                  <a:lnTo>
                    <a:pt x="12092" y="160097"/>
                  </a:lnTo>
                  <a:lnTo>
                    <a:pt x="12429" y="156762"/>
                  </a:lnTo>
                  <a:lnTo>
                    <a:pt x="12820" y="153427"/>
                  </a:lnTo>
                  <a:lnTo>
                    <a:pt x="13248" y="150091"/>
                  </a:lnTo>
                  <a:lnTo>
                    <a:pt x="13719" y="146756"/>
                  </a:lnTo>
                  <a:lnTo>
                    <a:pt x="14238" y="143421"/>
                  </a:lnTo>
                  <a:lnTo>
                    <a:pt x="14790" y="140085"/>
                  </a:lnTo>
                  <a:lnTo>
                    <a:pt x="15402" y="136750"/>
                  </a:lnTo>
                  <a:lnTo>
                    <a:pt x="16034" y="133414"/>
                  </a:lnTo>
                  <a:lnTo>
                    <a:pt x="16739" y="130079"/>
                  </a:lnTo>
                  <a:lnTo>
                    <a:pt x="17456" y="126744"/>
                  </a:lnTo>
                  <a:lnTo>
                    <a:pt x="18249" y="123408"/>
                  </a:lnTo>
                  <a:lnTo>
                    <a:pt x="19059" y="120073"/>
                  </a:lnTo>
                  <a:lnTo>
                    <a:pt x="19932" y="116738"/>
                  </a:lnTo>
                  <a:lnTo>
                    <a:pt x="20833" y="113402"/>
                  </a:lnTo>
                  <a:lnTo>
                    <a:pt x="21786" y="110067"/>
                  </a:lnTo>
                  <a:lnTo>
                    <a:pt x="22778" y="106731"/>
                  </a:lnTo>
                  <a:lnTo>
                    <a:pt x="23810" y="103396"/>
                  </a:lnTo>
                  <a:lnTo>
                    <a:pt x="24892" y="100061"/>
                  </a:lnTo>
                  <a:lnTo>
                    <a:pt x="26001" y="96725"/>
                  </a:lnTo>
                  <a:lnTo>
                    <a:pt x="27171" y="93390"/>
                  </a:lnTo>
                  <a:lnTo>
                    <a:pt x="28356" y="90055"/>
                  </a:lnTo>
                  <a:lnTo>
                    <a:pt x="29612" y="86719"/>
                  </a:lnTo>
                  <a:lnTo>
                    <a:pt x="30879" y="83384"/>
                  </a:lnTo>
                  <a:lnTo>
                    <a:pt x="32213" y="80048"/>
                  </a:lnTo>
                  <a:lnTo>
                    <a:pt x="33564" y="76713"/>
                  </a:lnTo>
                  <a:lnTo>
                    <a:pt x="34968" y="73378"/>
                  </a:lnTo>
                  <a:lnTo>
                    <a:pt x="36400" y="70042"/>
                  </a:lnTo>
                  <a:lnTo>
                    <a:pt x="37873" y="66707"/>
                  </a:lnTo>
                  <a:lnTo>
                    <a:pt x="39383" y="63372"/>
                  </a:lnTo>
                  <a:lnTo>
                    <a:pt x="40924" y="60036"/>
                  </a:lnTo>
                  <a:lnTo>
                    <a:pt x="42509" y="56701"/>
                  </a:lnTo>
                  <a:lnTo>
                    <a:pt x="44114" y="53365"/>
                  </a:lnTo>
                  <a:lnTo>
                    <a:pt x="45770" y="50030"/>
                  </a:lnTo>
                  <a:lnTo>
                    <a:pt x="47437" y="46695"/>
                  </a:lnTo>
                  <a:lnTo>
                    <a:pt x="49161" y="43359"/>
                  </a:lnTo>
                  <a:lnTo>
                    <a:pt x="50895" y="40024"/>
                  </a:lnTo>
                  <a:lnTo>
                    <a:pt x="52676" y="36689"/>
                  </a:lnTo>
                  <a:lnTo>
                    <a:pt x="54472" y="33353"/>
                  </a:lnTo>
                  <a:lnTo>
                    <a:pt x="56306" y="30018"/>
                  </a:lnTo>
                  <a:lnTo>
                    <a:pt x="58161" y="26682"/>
                  </a:lnTo>
                  <a:lnTo>
                    <a:pt x="60045" y="23347"/>
                  </a:lnTo>
                  <a:lnTo>
                    <a:pt x="61955" y="20012"/>
                  </a:lnTo>
                  <a:lnTo>
                    <a:pt x="63885" y="16676"/>
                  </a:lnTo>
                  <a:lnTo>
                    <a:pt x="65846" y="13341"/>
                  </a:lnTo>
                  <a:lnTo>
                    <a:pt x="67818" y="10006"/>
                  </a:lnTo>
                  <a:lnTo>
                    <a:pt x="69825" y="6670"/>
                  </a:lnTo>
                  <a:lnTo>
                    <a:pt x="71838" y="3335"/>
                  </a:lnTo>
                  <a:lnTo>
                    <a:pt x="73884" y="0"/>
                  </a:lnTo>
                  <a:lnTo>
                    <a:pt x="414887" y="0"/>
                  </a:lnTo>
                  <a:lnTo>
                    <a:pt x="416933" y="3335"/>
                  </a:lnTo>
                  <a:lnTo>
                    <a:pt x="418946" y="6670"/>
                  </a:lnTo>
                  <a:lnTo>
                    <a:pt x="420953" y="10006"/>
                  </a:lnTo>
                  <a:lnTo>
                    <a:pt x="422925" y="13341"/>
                  </a:lnTo>
                  <a:lnTo>
                    <a:pt x="424886" y="16676"/>
                  </a:lnTo>
                  <a:lnTo>
                    <a:pt x="426816" y="20012"/>
                  </a:lnTo>
                  <a:lnTo>
                    <a:pt x="428726" y="23347"/>
                  </a:lnTo>
                  <a:lnTo>
                    <a:pt x="430610" y="26682"/>
                  </a:lnTo>
                  <a:lnTo>
                    <a:pt x="432465" y="30018"/>
                  </a:lnTo>
                  <a:lnTo>
                    <a:pt x="434299" y="33353"/>
                  </a:lnTo>
                  <a:lnTo>
                    <a:pt x="436096" y="36689"/>
                  </a:lnTo>
                  <a:lnTo>
                    <a:pt x="437877" y="40024"/>
                  </a:lnTo>
                  <a:lnTo>
                    <a:pt x="439610" y="43359"/>
                  </a:lnTo>
                  <a:lnTo>
                    <a:pt x="441335" y="46695"/>
                  </a:lnTo>
                  <a:lnTo>
                    <a:pt x="443001" y="50030"/>
                  </a:lnTo>
                  <a:lnTo>
                    <a:pt x="444658" y="53365"/>
                  </a:lnTo>
                  <a:lnTo>
                    <a:pt x="446262" y="56701"/>
                  </a:lnTo>
                  <a:lnTo>
                    <a:pt x="447847" y="60036"/>
                  </a:lnTo>
                  <a:lnTo>
                    <a:pt x="449388" y="63372"/>
                  </a:lnTo>
                  <a:lnTo>
                    <a:pt x="450898" y="66707"/>
                  </a:lnTo>
                  <a:lnTo>
                    <a:pt x="452371" y="70042"/>
                  </a:lnTo>
                  <a:lnTo>
                    <a:pt x="453803" y="73378"/>
                  </a:lnTo>
                  <a:lnTo>
                    <a:pt x="455208" y="76713"/>
                  </a:lnTo>
                  <a:lnTo>
                    <a:pt x="456558" y="80048"/>
                  </a:lnTo>
                  <a:lnTo>
                    <a:pt x="457892" y="83384"/>
                  </a:lnTo>
                  <a:lnTo>
                    <a:pt x="459159" y="86719"/>
                  </a:lnTo>
                  <a:lnTo>
                    <a:pt x="460415" y="90055"/>
                  </a:lnTo>
                  <a:lnTo>
                    <a:pt x="461601" y="93390"/>
                  </a:lnTo>
                  <a:lnTo>
                    <a:pt x="462771" y="96725"/>
                  </a:lnTo>
                  <a:lnTo>
                    <a:pt x="463880" y="100061"/>
                  </a:lnTo>
                  <a:lnTo>
                    <a:pt x="464961" y="103396"/>
                  </a:lnTo>
                  <a:lnTo>
                    <a:pt x="465993" y="106731"/>
                  </a:lnTo>
                  <a:lnTo>
                    <a:pt x="466985" y="110067"/>
                  </a:lnTo>
                  <a:lnTo>
                    <a:pt x="467938" y="113402"/>
                  </a:lnTo>
                  <a:lnTo>
                    <a:pt x="468839" y="116738"/>
                  </a:lnTo>
                  <a:lnTo>
                    <a:pt x="469712" y="120073"/>
                  </a:lnTo>
                  <a:lnTo>
                    <a:pt x="470522" y="123408"/>
                  </a:lnTo>
                  <a:lnTo>
                    <a:pt x="471315" y="126744"/>
                  </a:lnTo>
                  <a:lnTo>
                    <a:pt x="472032" y="130079"/>
                  </a:lnTo>
                  <a:lnTo>
                    <a:pt x="472737" y="133414"/>
                  </a:lnTo>
                  <a:lnTo>
                    <a:pt x="473369" y="136750"/>
                  </a:lnTo>
                  <a:lnTo>
                    <a:pt x="473981" y="140085"/>
                  </a:lnTo>
                  <a:lnTo>
                    <a:pt x="474533" y="143421"/>
                  </a:lnTo>
                  <a:lnTo>
                    <a:pt x="475052" y="146756"/>
                  </a:lnTo>
                  <a:lnTo>
                    <a:pt x="475524" y="150091"/>
                  </a:lnTo>
                  <a:lnTo>
                    <a:pt x="475951" y="153427"/>
                  </a:lnTo>
                  <a:lnTo>
                    <a:pt x="476342" y="156762"/>
                  </a:lnTo>
                  <a:lnTo>
                    <a:pt x="476679" y="160097"/>
                  </a:lnTo>
                  <a:lnTo>
                    <a:pt x="476991" y="163433"/>
                  </a:lnTo>
                  <a:lnTo>
                    <a:pt x="477237" y="166768"/>
                  </a:lnTo>
                  <a:lnTo>
                    <a:pt x="477471" y="170104"/>
                  </a:lnTo>
                  <a:lnTo>
                    <a:pt x="477628" y="173439"/>
                  </a:lnTo>
                  <a:lnTo>
                    <a:pt x="477774" y="176774"/>
                  </a:lnTo>
                  <a:lnTo>
                    <a:pt x="477855" y="180110"/>
                  </a:lnTo>
                  <a:lnTo>
                    <a:pt x="477914" y="183445"/>
                  </a:lnTo>
                  <a:lnTo>
                    <a:pt x="477920" y="186780"/>
                  </a:lnTo>
                  <a:lnTo>
                    <a:pt x="477895" y="190116"/>
                  </a:lnTo>
                  <a:lnTo>
                    <a:pt x="477829" y="193451"/>
                  </a:lnTo>
                  <a:lnTo>
                    <a:pt x="477720" y="196787"/>
                  </a:lnTo>
                  <a:lnTo>
                    <a:pt x="477583" y="200122"/>
                  </a:lnTo>
                  <a:lnTo>
                    <a:pt x="477395" y="203457"/>
                  </a:lnTo>
                  <a:lnTo>
                    <a:pt x="477189" y="206793"/>
                  </a:lnTo>
                  <a:lnTo>
                    <a:pt x="476924" y="210128"/>
                  </a:lnTo>
                  <a:lnTo>
                    <a:pt x="476648" y="213463"/>
                  </a:lnTo>
                  <a:lnTo>
                    <a:pt x="476311" y="216799"/>
                  </a:lnTo>
                  <a:lnTo>
                    <a:pt x="475962" y="220134"/>
                  </a:lnTo>
                  <a:lnTo>
                    <a:pt x="475563" y="223470"/>
                  </a:lnTo>
                  <a:lnTo>
                    <a:pt x="475143" y="226805"/>
                  </a:lnTo>
                  <a:lnTo>
                    <a:pt x="474684" y="230140"/>
                  </a:lnTo>
                  <a:lnTo>
                    <a:pt x="474198" y="233476"/>
                  </a:lnTo>
                  <a:lnTo>
                    <a:pt x="473682" y="236811"/>
                  </a:lnTo>
                  <a:lnTo>
                    <a:pt x="473131" y="240146"/>
                  </a:lnTo>
                  <a:lnTo>
                    <a:pt x="472561" y="243482"/>
                  </a:lnTo>
                  <a:lnTo>
                    <a:pt x="471951" y="246817"/>
                  </a:lnTo>
                  <a:lnTo>
                    <a:pt x="471330" y="250153"/>
                  </a:lnTo>
                  <a:lnTo>
                    <a:pt x="470663" y="253488"/>
                  </a:lnTo>
                  <a:lnTo>
                    <a:pt x="469989" y="256823"/>
                  </a:lnTo>
                  <a:lnTo>
                    <a:pt x="469274" y="260159"/>
                  </a:lnTo>
                  <a:lnTo>
                    <a:pt x="468548" y="263494"/>
                  </a:lnTo>
                  <a:lnTo>
                    <a:pt x="467791" y="266829"/>
                  </a:lnTo>
                  <a:lnTo>
                    <a:pt x="467018" y="270165"/>
                  </a:lnTo>
                  <a:lnTo>
                    <a:pt x="466220" y="273500"/>
                  </a:lnTo>
                  <a:lnTo>
                    <a:pt x="465403" y="276836"/>
                  </a:lnTo>
                  <a:lnTo>
                    <a:pt x="464570" y="280171"/>
                  </a:lnTo>
                  <a:lnTo>
                    <a:pt x="463713" y="283506"/>
                  </a:lnTo>
                  <a:lnTo>
                    <a:pt x="462846" y="286842"/>
                  </a:lnTo>
                  <a:lnTo>
                    <a:pt x="461954" y="290177"/>
                  </a:lnTo>
                  <a:lnTo>
                    <a:pt x="461057" y="293512"/>
                  </a:lnTo>
                  <a:lnTo>
                    <a:pt x="460133" y="296848"/>
                  </a:lnTo>
                  <a:lnTo>
                    <a:pt x="459206" y="300183"/>
                  </a:lnTo>
                  <a:lnTo>
                    <a:pt x="458258" y="303519"/>
                  </a:lnTo>
                  <a:lnTo>
                    <a:pt x="457304" y="306854"/>
                  </a:lnTo>
                  <a:lnTo>
                    <a:pt x="456335" y="310189"/>
                  </a:lnTo>
                  <a:lnTo>
                    <a:pt x="455358" y="313525"/>
                  </a:lnTo>
                  <a:lnTo>
                    <a:pt x="454371" y="316860"/>
                  </a:lnTo>
                  <a:lnTo>
                    <a:pt x="453376" y="320195"/>
                  </a:lnTo>
                  <a:lnTo>
                    <a:pt x="452374" y="323531"/>
                  </a:lnTo>
                  <a:lnTo>
                    <a:pt x="451364" y="326866"/>
                  </a:lnTo>
                  <a:lnTo>
                    <a:pt x="450350" y="330202"/>
                  </a:lnTo>
                  <a:lnTo>
                    <a:pt x="449329" y="333537"/>
                  </a:lnTo>
                  <a:lnTo>
                    <a:pt x="448306" y="336872"/>
                  </a:lnTo>
                  <a:lnTo>
                    <a:pt x="447277" y="340208"/>
                  </a:lnTo>
                  <a:lnTo>
                    <a:pt x="446248" y="343543"/>
                  </a:lnTo>
                  <a:lnTo>
                    <a:pt x="445216" y="346878"/>
                  </a:lnTo>
                  <a:lnTo>
                    <a:pt x="444184" y="350214"/>
                  </a:lnTo>
                  <a:lnTo>
                    <a:pt x="443151" y="353549"/>
                  </a:lnTo>
                  <a:lnTo>
                    <a:pt x="442120" y="356885"/>
                  </a:lnTo>
                  <a:lnTo>
                    <a:pt x="441089" y="360220"/>
                  </a:lnTo>
                  <a:lnTo>
                    <a:pt x="440062" y="363555"/>
                  </a:lnTo>
                  <a:lnTo>
                    <a:pt x="439036" y="366891"/>
                  </a:lnTo>
                  <a:lnTo>
                    <a:pt x="438015" y="370226"/>
                  </a:lnTo>
                  <a:lnTo>
                    <a:pt x="436996" y="373561"/>
                  </a:lnTo>
                  <a:lnTo>
                    <a:pt x="435986" y="376897"/>
                  </a:lnTo>
                  <a:lnTo>
                    <a:pt x="434977" y="380232"/>
                  </a:lnTo>
                  <a:lnTo>
                    <a:pt x="433979" y="383568"/>
                  </a:lnTo>
                  <a:lnTo>
                    <a:pt x="432984" y="386903"/>
                  </a:lnTo>
                  <a:lnTo>
                    <a:pt x="432000" y="390238"/>
                  </a:lnTo>
                  <a:lnTo>
                    <a:pt x="431022" y="393574"/>
                  </a:lnTo>
                  <a:lnTo>
                    <a:pt x="430054" y="396909"/>
                  </a:lnTo>
                  <a:lnTo>
                    <a:pt x="429095" y="400244"/>
                  </a:lnTo>
                  <a:lnTo>
                    <a:pt x="428145" y="403580"/>
                  </a:lnTo>
                  <a:lnTo>
                    <a:pt x="427207" y="406915"/>
                  </a:lnTo>
                  <a:lnTo>
                    <a:pt x="426277" y="410251"/>
                  </a:lnTo>
                  <a:lnTo>
                    <a:pt x="425364" y="413586"/>
                  </a:lnTo>
                  <a:lnTo>
                    <a:pt x="424455" y="416921"/>
                  </a:lnTo>
                  <a:lnTo>
                    <a:pt x="423568" y="420257"/>
                  </a:lnTo>
                  <a:lnTo>
                    <a:pt x="422685" y="423592"/>
                  </a:lnTo>
                  <a:lnTo>
                    <a:pt x="421823" y="426927"/>
                  </a:lnTo>
                  <a:lnTo>
                    <a:pt x="420969" y="430263"/>
                  </a:lnTo>
                  <a:lnTo>
                    <a:pt x="420134" y="433598"/>
                  </a:lnTo>
                  <a:lnTo>
                    <a:pt x="419310" y="436933"/>
                  </a:lnTo>
                  <a:lnTo>
                    <a:pt x="418502" y="440269"/>
                  </a:lnTo>
                  <a:lnTo>
                    <a:pt x="417710" y="443604"/>
                  </a:lnTo>
                  <a:lnTo>
                    <a:pt x="416931" y="446940"/>
                  </a:lnTo>
                  <a:lnTo>
                    <a:pt x="416173" y="450275"/>
                  </a:lnTo>
                  <a:lnTo>
                    <a:pt x="415424" y="453610"/>
                  </a:lnTo>
                  <a:lnTo>
                    <a:pt x="414701" y="456946"/>
                  </a:lnTo>
                  <a:lnTo>
                    <a:pt x="413982" y="460281"/>
                  </a:lnTo>
                  <a:lnTo>
                    <a:pt x="413295" y="463616"/>
                  </a:lnTo>
                  <a:lnTo>
                    <a:pt x="412613" y="466952"/>
                  </a:lnTo>
                  <a:lnTo>
                    <a:pt x="411959" y="470287"/>
                  </a:lnTo>
                  <a:lnTo>
                    <a:pt x="411314" y="473623"/>
                  </a:lnTo>
                  <a:lnTo>
                    <a:pt x="410693" y="476958"/>
                  </a:lnTo>
                  <a:lnTo>
                    <a:pt x="410087" y="480293"/>
                  </a:lnTo>
                  <a:lnTo>
                    <a:pt x="409499" y="483629"/>
                  </a:lnTo>
                  <a:lnTo>
                    <a:pt x="408933" y="486964"/>
                  </a:lnTo>
                  <a:lnTo>
                    <a:pt x="408379" y="490299"/>
                  </a:lnTo>
                  <a:lnTo>
                    <a:pt x="407852" y="493635"/>
                  </a:lnTo>
                  <a:lnTo>
                    <a:pt x="407334" y="496970"/>
                  </a:lnTo>
                  <a:lnTo>
                    <a:pt x="406847" y="500306"/>
                  </a:lnTo>
                  <a:lnTo>
                    <a:pt x="406365" y="503641"/>
                  </a:lnTo>
                  <a:lnTo>
                    <a:pt x="405917" y="506976"/>
                  </a:lnTo>
                  <a:lnTo>
                    <a:pt x="405476" y="510312"/>
                  </a:lnTo>
                  <a:lnTo>
                    <a:pt x="405063" y="513647"/>
                  </a:lnTo>
                  <a:lnTo>
                    <a:pt x="404663" y="516982"/>
                  </a:lnTo>
                  <a:lnTo>
                    <a:pt x="404286" y="520318"/>
                  </a:lnTo>
                  <a:lnTo>
                    <a:pt x="403927" y="523653"/>
                  </a:lnTo>
                  <a:lnTo>
                    <a:pt x="403586" y="526989"/>
                  </a:lnTo>
                  <a:lnTo>
                    <a:pt x="403267" y="530324"/>
                  </a:lnTo>
                  <a:lnTo>
                    <a:pt x="402962" y="533659"/>
                  </a:lnTo>
                  <a:lnTo>
                    <a:pt x="402684" y="536995"/>
                  </a:lnTo>
                  <a:lnTo>
                    <a:pt x="402414" y="540330"/>
                  </a:lnTo>
                  <a:lnTo>
                    <a:pt x="402177" y="543665"/>
                  </a:lnTo>
                  <a:lnTo>
                    <a:pt x="401946" y="547001"/>
                  </a:lnTo>
                  <a:lnTo>
                    <a:pt x="401746" y="550336"/>
                  </a:lnTo>
                  <a:lnTo>
                    <a:pt x="401555" y="553672"/>
                  </a:lnTo>
                  <a:lnTo>
                    <a:pt x="401389" y="557007"/>
                  </a:lnTo>
                  <a:lnTo>
                    <a:pt x="401238" y="560342"/>
                  </a:lnTo>
                  <a:lnTo>
                    <a:pt x="401107" y="563678"/>
                  </a:lnTo>
                  <a:lnTo>
                    <a:pt x="400995" y="567013"/>
                  </a:lnTo>
                  <a:lnTo>
                    <a:pt x="400899" y="570348"/>
                  </a:lnTo>
                  <a:lnTo>
                    <a:pt x="400826" y="573684"/>
                  </a:lnTo>
                  <a:lnTo>
                    <a:pt x="400762" y="577019"/>
                  </a:lnTo>
                  <a:lnTo>
                    <a:pt x="400728" y="580355"/>
                  </a:lnTo>
                  <a:lnTo>
                    <a:pt x="400698" y="583690"/>
                  </a:lnTo>
                  <a:lnTo>
                    <a:pt x="400700" y="587025"/>
                  </a:lnTo>
                  <a:lnTo>
                    <a:pt x="400708" y="590361"/>
                  </a:lnTo>
                  <a:lnTo>
                    <a:pt x="400743" y="593696"/>
                  </a:lnTo>
                  <a:lnTo>
                    <a:pt x="400787" y="597031"/>
                  </a:lnTo>
                  <a:lnTo>
                    <a:pt x="400853" y="600367"/>
                  </a:lnTo>
                  <a:lnTo>
                    <a:pt x="400933" y="603702"/>
                  </a:lnTo>
                  <a:lnTo>
                    <a:pt x="401030" y="607038"/>
                  </a:lnTo>
                  <a:lnTo>
                    <a:pt x="401145" y="610373"/>
                  </a:lnTo>
                  <a:lnTo>
                    <a:pt x="401273" y="613708"/>
                  </a:lnTo>
                  <a:lnTo>
                    <a:pt x="401422" y="617044"/>
                  </a:lnTo>
                  <a:lnTo>
                    <a:pt x="401579" y="620379"/>
                  </a:lnTo>
                  <a:lnTo>
                    <a:pt x="401761" y="623714"/>
                  </a:lnTo>
                  <a:lnTo>
                    <a:pt x="401948" y="627050"/>
                  </a:lnTo>
                  <a:lnTo>
                    <a:pt x="402162" y="630385"/>
                  </a:lnTo>
                  <a:lnTo>
                    <a:pt x="402381" y="633721"/>
                  </a:lnTo>
                  <a:lnTo>
                    <a:pt x="402622" y="637056"/>
                  </a:lnTo>
                  <a:lnTo>
                    <a:pt x="402873" y="640391"/>
                  </a:lnTo>
                  <a:lnTo>
                    <a:pt x="403141" y="643727"/>
                  </a:lnTo>
                  <a:lnTo>
                    <a:pt x="403421" y="647062"/>
                  </a:lnTo>
                  <a:lnTo>
                    <a:pt x="403715" y="650397"/>
                  </a:lnTo>
                  <a:lnTo>
                    <a:pt x="404025" y="653733"/>
                  </a:lnTo>
                  <a:lnTo>
                    <a:pt x="404344" y="657068"/>
                  </a:lnTo>
                  <a:lnTo>
                    <a:pt x="404682" y="660404"/>
                  </a:lnTo>
                  <a:lnTo>
                    <a:pt x="405025" y="663739"/>
                  </a:lnTo>
                  <a:lnTo>
                    <a:pt x="405391" y="667074"/>
                  </a:lnTo>
                  <a:lnTo>
                    <a:pt x="405760" y="670410"/>
                  </a:lnTo>
                  <a:lnTo>
                    <a:pt x="406149" y="673745"/>
                  </a:lnTo>
                  <a:lnTo>
                    <a:pt x="406544" y="677080"/>
                  </a:lnTo>
                  <a:lnTo>
                    <a:pt x="406956" y="680416"/>
                  </a:lnTo>
                  <a:lnTo>
                    <a:pt x="407376" y="683751"/>
                  </a:lnTo>
                  <a:lnTo>
                    <a:pt x="407809" y="687087"/>
                  </a:lnTo>
                  <a:lnTo>
                    <a:pt x="408253" y="690422"/>
                  </a:lnTo>
                  <a:lnTo>
                    <a:pt x="408707" y="693757"/>
                  </a:lnTo>
                  <a:lnTo>
                    <a:pt x="409174" y="697093"/>
                  </a:lnTo>
                  <a:lnTo>
                    <a:pt x="409647" y="700428"/>
                  </a:lnTo>
                  <a:lnTo>
                    <a:pt x="410136" y="703763"/>
                  </a:lnTo>
                  <a:lnTo>
                    <a:pt x="410628" y="707099"/>
                  </a:lnTo>
                  <a:lnTo>
                    <a:pt x="411138" y="710434"/>
                  </a:lnTo>
                  <a:lnTo>
                    <a:pt x="411650" y="713770"/>
                  </a:lnTo>
                  <a:lnTo>
                    <a:pt x="412178" y="717105"/>
                  </a:lnTo>
                  <a:lnTo>
                    <a:pt x="412710" y="720440"/>
                  </a:lnTo>
                  <a:lnTo>
                    <a:pt x="413254" y="723776"/>
                  </a:lnTo>
                  <a:lnTo>
                    <a:pt x="413806" y="727111"/>
                  </a:lnTo>
                  <a:lnTo>
                    <a:pt x="414366" y="730446"/>
                  </a:lnTo>
                  <a:lnTo>
                    <a:pt x="414935" y="733782"/>
                  </a:lnTo>
                  <a:lnTo>
                    <a:pt x="415510" y="737117"/>
                  </a:lnTo>
                  <a:lnTo>
                    <a:pt x="416096" y="740453"/>
                  </a:lnTo>
                  <a:lnTo>
                    <a:pt x="416685" y="743788"/>
                  </a:lnTo>
                  <a:lnTo>
                    <a:pt x="417287" y="747123"/>
                  </a:lnTo>
                  <a:lnTo>
                    <a:pt x="417891" y="750459"/>
                  </a:lnTo>
                  <a:lnTo>
                    <a:pt x="418507" y="753794"/>
                  </a:lnTo>
                  <a:lnTo>
                    <a:pt x="419126" y="757129"/>
                  </a:lnTo>
                  <a:lnTo>
                    <a:pt x="419754" y="760465"/>
                  </a:lnTo>
                  <a:lnTo>
                    <a:pt x="420387" y="763800"/>
                  </a:lnTo>
                  <a:lnTo>
                    <a:pt x="421027" y="767136"/>
                  </a:lnTo>
                  <a:lnTo>
                    <a:pt x="421672" y="770471"/>
                  </a:lnTo>
                  <a:lnTo>
                    <a:pt x="422323" y="773806"/>
                  </a:lnTo>
                  <a:lnTo>
                    <a:pt x="422980" y="777142"/>
                  </a:lnTo>
                  <a:lnTo>
                    <a:pt x="423642" y="780477"/>
                  </a:lnTo>
                  <a:lnTo>
                    <a:pt x="424310" y="783812"/>
                  </a:lnTo>
                  <a:lnTo>
                    <a:pt x="424981" y="787148"/>
                  </a:lnTo>
                  <a:lnTo>
                    <a:pt x="425660" y="790483"/>
                  </a:lnTo>
                  <a:lnTo>
                    <a:pt x="426341" y="793819"/>
                  </a:lnTo>
                  <a:lnTo>
                    <a:pt x="427028" y="797154"/>
                  </a:lnTo>
                  <a:lnTo>
                    <a:pt x="427718" y="800489"/>
                  </a:lnTo>
                  <a:lnTo>
                    <a:pt x="428414" y="803825"/>
                  </a:lnTo>
                  <a:lnTo>
                    <a:pt x="429112" y="807160"/>
                  </a:lnTo>
                  <a:lnTo>
                    <a:pt x="429814" y="810495"/>
                  </a:lnTo>
                  <a:lnTo>
                    <a:pt x="430520" y="813831"/>
                  </a:lnTo>
                  <a:lnTo>
                    <a:pt x="431229" y="817166"/>
                  </a:lnTo>
                  <a:lnTo>
                    <a:pt x="431942" y="820502"/>
                  </a:lnTo>
                  <a:lnTo>
                    <a:pt x="432657" y="823837"/>
                  </a:lnTo>
                  <a:lnTo>
                    <a:pt x="433376" y="827172"/>
                  </a:lnTo>
                  <a:lnTo>
                    <a:pt x="434096" y="830508"/>
                  </a:lnTo>
                  <a:lnTo>
                    <a:pt x="434821" y="833843"/>
                  </a:lnTo>
                  <a:lnTo>
                    <a:pt x="435546" y="837178"/>
                  </a:lnTo>
                  <a:lnTo>
                    <a:pt x="436274" y="840514"/>
                  </a:lnTo>
                  <a:lnTo>
                    <a:pt x="437004" y="843849"/>
                  </a:lnTo>
                  <a:lnTo>
                    <a:pt x="437736" y="847184"/>
                  </a:lnTo>
                  <a:lnTo>
                    <a:pt x="438469" y="850520"/>
                  </a:lnTo>
                  <a:lnTo>
                    <a:pt x="439204" y="853855"/>
                  </a:lnTo>
                  <a:lnTo>
                    <a:pt x="439940" y="857191"/>
                  </a:lnTo>
                  <a:lnTo>
                    <a:pt x="440678" y="860526"/>
                  </a:lnTo>
                  <a:lnTo>
                    <a:pt x="441416" y="863861"/>
                  </a:lnTo>
                  <a:lnTo>
                    <a:pt x="442155" y="867197"/>
                  </a:lnTo>
                  <a:lnTo>
                    <a:pt x="442896" y="870532"/>
                  </a:lnTo>
                  <a:lnTo>
                    <a:pt x="443636" y="873867"/>
                  </a:lnTo>
                  <a:lnTo>
                    <a:pt x="444377" y="877203"/>
                  </a:lnTo>
                  <a:lnTo>
                    <a:pt x="445118" y="880538"/>
                  </a:lnTo>
                  <a:lnTo>
                    <a:pt x="445859" y="883874"/>
                  </a:lnTo>
                  <a:lnTo>
                    <a:pt x="446600" y="887209"/>
                  </a:lnTo>
                  <a:lnTo>
                    <a:pt x="447341" y="890544"/>
                  </a:lnTo>
                  <a:lnTo>
                    <a:pt x="448081" y="893880"/>
                  </a:lnTo>
                  <a:lnTo>
                    <a:pt x="448820" y="897215"/>
                  </a:lnTo>
                  <a:lnTo>
                    <a:pt x="449559" y="900550"/>
                  </a:lnTo>
                  <a:lnTo>
                    <a:pt x="450297" y="903886"/>
                  </a:lnTo>
                  <a:lnTo>
                    <a:pt x="451034" y="907221"/>
                  </a:lnTo>
                  <a:lnTo>
                    <a:pt x="451770" y="910557"/>
                  </a:lnTo>
                  <a:lnTo>
                    <a:pt x="452504" y="913892"/>
                  </a:lnTo>
                  <a:lnTo>
                    <a:pt x="453237" y="917227"/>
                  </a:lnTo>
                  <a:lnTo>
                    <a:pt x="453967" y="920563"/>
                  </a:lnTo>
                  <a:lnTo>
                    <a:pt x="454696" y="923898"/>
                  </a:lnTo>
                  <a:lnTo>
                    <a:pt x="455423" y="927233"/>
                  </a:lnTo>
                  <a:lnTo>
                    <a:pt x="456148" y="930569"/>
                  </a:lnTo>
                  <a:lnTo>
                    <a:pt x="456870" y="933904"/>
                  </a:lnTo>
                  <a:lnTo>
                    <a:pt x="457589" y="937240"/>
                  </a:lnTo>
                  <a:lnTo>
                    <a:pt x="458306" y="940575"/>
                  </a:lnTo>
                  <a:lnTo>
                    <a:pt x="459020" y="943910"/>
                  </a:lnTo>
                  <a:lnTo>
                    <a:pt x="459731" y="947246"/>
                  </a:lnTo>
                  <a:lnTo>
                    <a:pt x="460438" y="950581"/>
                  </a:lnTo>
                  <a:lnTo>
                    <a:pt x="461143" y="953916"/>
                  </a:lnTo>
                  <a:lnTo>
                    <a:pt x="461842" y="957252"/>
                  </a:lnTo>
                  <a:lnTo>
                    <a:pt x="462540" y="960587"/>
                  </a:lnTo>
                  <a:lnTo>
                    <a:pt x="463231" y="963923"/>
                  </a:lnTo>
                  <a:lnTo>
                    <a:pt x="463921" y="967258"/>
                  </a:lnTo>
                  <a:lnTo>
                    <a:pt x="464604" y="970593"/>
                  </a:lnTo>
                  <a:lnTo>
                    <a:pt x="465284" y="973929"/>
                  </a:lnTo>
                  <a:lnTo>
                    <a:pt x="465958" y="977264"/>
                  </a:lnTo>
                  <a:lnTo>
                    <a:pt x="466627" y="980599"/>
                  </a:lnTo>
                  <a:lnTo>
                    <a:pt x="467292" y="983935"/>
                  </a:lnTo>
                  <a:lnTo>
                    <a:pt x="467950" y="987270"/>
                  </a:lnTo>
                  <a:lnTo>
                    <a:pt x="468605" y="990606"/>
                  </a:lnTo>
                  <a:lnTo>
                    <a:pt x="469251" y="993941"/>
                  </a:lnTo>
                  <a:lnTo>
                    <a:pt x="469895" y="997276"/>
                  </a:lnTo>
                  <a:lnTo>
                    <a:pt x="470528" y="1000612"/>
                  </a:lnTo>
                  <a:lnTo>
                    <a:pt x="471159" y="1003947"/>
                  </a:lnTo>
                  <a:lnTo>
                    <a:pt x="471779" y="1007282"/>
                  </a:lnTo>
                  <a:lnTo>
                    <a:pt x="472396" y="1010618"/>
                  </a:lnTo>
                  <a:lnTo>
                    <a:pt x="473003" y="1013953"/>
                  </a:lnTo>
                  <a:lnTo>
                    <a:pt x="473605" y="1017289"/>
                  </a:lnTo>
                  <a:lnTo>
                    <a:pt x="474198" y="1020624"/>
                  </a:lnTo>
                  <a:lnTo>
                    <a:pt x="474783" y="1023959"/>
                  </a:lnTo>
                  <a:lnTo>
                    <a:pt x="475362" y="1027295"/>
                  </a:lnTo>
                  <a:lnTo>
                    <a:pt x="475929" y="1030630"/>
                  </a:lnTo>
                  <a:lnTo>
                    <a:pt x="476493" y="1033965"/>
                  </a:lnTo>
                  <a:lnTo>
                    <a:pt x="477041" y="1037301"/>
                  </a:lnTo>
                  <a:lnTo>
                    <a:pt x="477588" y="1040636"/>
                  </a:lnTo>
                  <a:lnTo>
                    <a:pt x="478118" y="1043972"/>
                  </a:lnTo>
                  <a:lnTo>
                    <a:pt x="478644" y="1047307"/>
                  </a:lnTo>
                  <a:lnTo>
                    <a:pt x="479156" y="1050642"/>
                  </a:lnTo>
                  <a:lnTo>
                    <a:pt x="479661" y="1053978"/>
                  </a:lnTo>
                  <a:lnTo>
                    <a:pt x="480154" y="1057313"/>
                  </a:lnTo>
                  <a:lnTo>
                    <a:pt x="480637" y="1060648"/>
                  </a:lnTo>
                  <a:lnTo>
                    <a:pt x="481110" y="1063984"/>
                  </a:lnTo>
                  <a:lnTo>
                    <a:pt x="481570" y="1067319"/>
                  </a:lnTo>
                  <a:lnTo>
                    <a:pt x="482022" y="1070655"/>
                  </a:lnTo>
                  <a:lnTo>
                    <a:pt x="482456" y="1073990"/>
                  </a:lnTo>
                  <a:lnTo>
                    <a:pt x="482887" y="1077325"/>
                  </a:lnTo>
                  <a:lnTo>
                    <a:pt x="483296" y="1080661"/>
                  </a:lnTo>
                  <a:lnTo>
                    <a:pt x="483701" y="1083996"/>
                  </a:lnTo>
                  <a:lnTo>
                    <a:pt x="484085" y="1087331"/>
                  </a:lnTo>
                  <a:lnTo>
                    <a:pt x="484462" y="1090667"/>
                  </a:lnTo>
                  <a:lnTo>
                    <a:pt x="484821" y="1094002"/>
                  </a:lnTo>
                  <a:lnTo>
                    <a:pt x="485170" y="1097338"/>
                  </a:lnTo>
                  <a:lnTo>
                    <a:pt x="485503" y="1100673"/>
                  </a:lnTo>
                  <a:lnTo>
                    <a:pt x="485821" y="1104008"/>
                  </a:lnTo>
                  <a:lnTo>
                    <a:pt x="486128" y="1107344"/>
                  </a:lnTo>
                  <a:lnTo>
                    <a:pt x="486415" y="1110679"/>
                  </a:lnTo>
                  <a:lnTo>
                    <a:pt x="486693" y="1114014"/>
                  </a:lnTo>
                  <a:lnTo>
                    <a:pt x="486947" y="1117350"/>
                  </a:lnTo>
                  <a:lnTo>
                    <a:pt x="487197" y="1120685"/>
                  </a:lnTo>
                  <a:lnTo>
                    <a:pt x="487417" y="1124021"/>
                  </a:lnTo>
                  <a:lnTo>
                    <a:pt x="487632" y="1127356"/>
                  </a:lnTo>
                  <a:lnTo>
                    <a:pt x="487820" y="1130691"/>
                  </a:lnTo>
                  <a:lnTo>
                    <a:pt x="488000" y="1134027"/>
                  </a:lnTo>
                  <a:lnTo>
                    <a:pt x="488156" y="1137362"/>
                  </a:lnTo>
                  <a:lnTo>
                    <a:pt x="488298" y="1140697"/>
                  </a:lnTo>
                  <a:lnTo>
                    <a:pt x="488422" y="1144033"/>
                  </a:lnTo>
                  <a:lnTo>
                    <a:pt x="488525" y="1147368"/>
                  </a:lnTo>
                  <a:lnTo>
                    <a:pt x="488615" y="1150704"/>
                  </a:lnTo>
                  <a:lnTo>
                    <a:pt x="488678" y="1154039"/>
                  </a:lnTo>
                  <a:lnTo>
                    <a:pt x="488733" y="1157374"/>
                  </a:lnTo>
                  <a:lnTo>
                    <a:pt x="488755" y="1160710"/>
                  </a:lnTo>
                  <a:lnTo>
                    <a:pt x="488772" y="1164045"/>
                  </a:lnTo>
                  <a:lnTo>
                    <a:pt x="488753" y="1167380"/>
                  </a:lnTo>
                  <a:lnTo>
                    <a:pt x="488727" y="1170716"/>
                  </a:lnTo>
                  <a:lnTo>
                    <a:pt x="488670" y="1174051"/>
                  </a:lnTo>
                  <a:lnTo>
                    <a:pt x="488600" y="1177387"/>
                  </a:lnTo>
                  <a:lnTo>
                    <a:pt x="488505" y="1180722"/>
                  </a:lnTo>
                  <a:lnTo>
                    <a:pt x="488390" y="1184057"/>
                  </a:lnTo>
                  <a:lnTo>
                    <a:pt x="488254" y="1187393"/>
                  </a:lnTo>
                  <a:lnTo>
                    <a:pt x="488093" y="1190728"/>
                  </a:lnTo>
                  <a:lnTo>
                    <a:pt x="487917" y="1194063"/>
                  </a:lnTo>
                  <a:lnTo>
                    <a:pt x="487708" y="1197399"/>
                  </a:lnTo>
                  <a:lnTo>
                    <a:pt x="487490" y="1200734"/>
                  </a:lnTo>
                  <a:lnTo>
                    <a:pt x="487233" y="1204070"/>
                  </a:lnTo>
                  <a:lnTo>
                    <a:pt x="486969" y="1207405"/>
                  </a:lnTo>
                  <a:lnTo>
                    <a:pt x="486666" y="1210740"/>
                  </a:lnTo>
                  <a:lnTo>
                    <a:pt x="486352" y="1214076"/>
                  </a:lnTo>
                  <a:lnTo>
                    <a:pt x="486006" y="1217411"/>
                  </a:lnTo>
                  <a:lnTo>
                    <a:pt x="485642" y="1220746"/>
                  </a:lnTo>
                  <a:lnTo>
                    <a:pt x="485250" y="1224082"/>
                  </a:lnTo>
                  <a:lnTo>
                    <a:pt x="484835" y="1227417"/>
                  </a:lnTo>
                  <a:lnTo>
                    <a:pt x="484399" y="1230753"/>
                  </a:lnTo>
                  <a:lnTo>
                    <a:pt x="483932" y="1234088"/>
                  </a:lnTo>
                  <a:lnTo>
                    <a:pt x="483450" y="1237423"/>
                  </a:lnTo>
                  <a:lnTo>
                    <a:pt x="482930" y="1240759"/>
                  </a:lnTo>
                  <a:lnTo>
                    <a:pt x="482402" y="1244094"/>
                  </a:lnTo>
                  <a:lnTo>
                    <a:pt x="481829" y="1247429"/>
                  </a:lnTo>
                  <a:lnTo>
                    <a:pt x="481248" y="1250765"/>
                  </a:lnTo>
                  <a:lnTo>
                    <a:pt x="480628" y="1254100"/>
                  </a:lnTo>
                  <a:lnTo>
                    <a:pt x="479994" y="1257436"/>
                  </a:lnTo>
                  <a:lnTo>
                    <a:pt x="479326" y="1260771"/>
                  </a:lnTo>
                  <a:lnTo>
                    <a:pt x="478638" y="1264106"/>
                  </a:lnTo>
                  <a:lnTo>
                    <a:pt x="477923" y="1267442"/>
                  </a:lnTo>
                  <a:lnTo>
                    <a:pt x="477180" y="1270777"/>
                  </a:lnTo>
                  <a:lnTo>
                    <a:pt x="476418" y="1274112"/>
                  </a:lnTo>
                  <a:lnTo>
                    <a:pt x="475621" y="1277448"/>
                  </a:lnTo>
                  <a:lnTo>
                    <a:pt x="474811" y="1280783"/>
                  </a:lnTo>
                  <a:lnTo>
                    <a:pt x="473960" y="1284118"/>
                  </a:lnTo>
                  <a:lnTo>
                    <a:pt x="473102" y="1287454"/>
                  </a:lnTo>
                  <a:lnTo>
                    <a:pt x="472198" y="1290789"/>
                  </a:lnTo>
                  <a:lnTo>
                    <a:pt x="471285" y="1294125"/>
                  </a:lnTo>
                  <a:lnTo>
                    <a:pt x="470334" y="1297460"/>
                  </a:lnTo>
                  <a:lnTo>
                    <a:pt x="469368" y="1300795"/>
                  </a:lnTo>
                  <a:lnTo>
                    <a:pt x="468370" y="1304131"/>
                  </a:lnTo>
                  <a:lnTo>
                    <a:pt x="467350" y="1307466"/>
                  </a:lnTo>
                  <a:lnTo>
                    <a:pt x="466306" y="1310801"/>
                  </a:lnTo>
                  <a:lnTo>
                    <a:pt x="465234" y="1314137"/>
                  </a:lnTo>
                  <a:lnTo>
                    <a:pt x="464144" y="1317472"/>
                  </a:lnTo>
                  <a:lnTo>
                    <a:pt x="463019" y="1320808"/>
                  </a:lnTo>
                  <a:lnTo>
                    <a:pt x="461884" y="1324143"/>
                  </a:lnTo>
                  <a:lnTo>
                    <a:pt x="460708" y="1327478"/>
                  </a:lnTo>
                  <a:lnTo>
                    <a:pt x="459525" y="1330814"/>
                  </a:lnTo>
                  <a:lnTo>
                    <a:pt x="458302" y="1334149"/>
                  </a:lnTo>
                  <a:lnTo>
                    <a:pt x="457069" y="1337484"/>
                  </a:lnTo>
                  <a:lnTo>
                    <a:pt x="455802" y="1340820"/>
                  </a:lnTo>
                  <a:lnTo>
                    <a:pt x="454520" y="1344155"/>
                  </a:lnTo>
                  <a:lnTo>
                    <a:pt x="453212" y="1347491"/>
                  </a:lnTo>
                  <a:lnTo>
                    <a:pt x="451882" y="1350826"/>
                  </a:lnTo>
                  <a:lnTo>
                    <a:pt x="450532" y="1354161"/>
                  </a:lnTo>
                  <a:lnTo>
                    <a:pt x="449156" y="1357497"/>
                  </a:lnTo>
                  <a:lnTo>
                    <a:pt x="447766" y="1360832"/>
                  </a:lnTo>
                  <a:lnTo>
                    <a:pt x="446345" y="1364167"/>
                  </a:lnTo>
                  <a:lnTo>
                    <a:pt x="444916" y="1367503"/>
                  </a:lnTo>
                  <a:lnTo>
                    <a:pt x="443451" y="1370838"/>
                  </a:lnTo>
                  <a:lnTo>
                    <a:pt x="441981" y="1374174"/>
                  </a:lnTo>
                  <a:lnTo>
                    <a:pt x="440478" y="1377509"/>
                  </a:lnTo>
                  <a:lnTo>
                    <a:pt x="438967" y="1380844"/>
                  </a:lnTo>
                  <a:lnTo>
                    <a:pt x="437430" y="1384180"/>
                  </a:lnTo>
                  <a:lnTo>
                    <a:pt x="435878" y="1387515"/>
                  </a:lnTo>
                  <a:lnTo>
                    <a:pt x="434308" y="1390850"/>
                  </a:lnTo>
                  <a:lnTo>
                    <a:pt x="432719" y="1394186"/>
                  </a:lnTo>
                  <a:lnTo>
                    <a:pt x="431117" y="1397521"/>
                  </a:lnTo>
                  <a:lnTo>
                    <a:pt x="429493" y="1400857"/>
                  </a:lnTo>
                  <a:lnTo>
                    <a:pt x="427860" y="1404192"/>
                  </a:lnTo>
                  <a:lnTo>
                    <a:pt x="426203" y="1407527"/>
                  </a:lnTo>
                  <a:lnTo>
                    <a:pt x="424541" y="1410863"/>
                  </a:lnTo>
                  <a:lnTo>
                    <a:pt x="422853" y="1414198"/>
                  </a:lnTo>
                  <a:lnTo>
                    <a:pt x="421161" y="1417533"/>
                  </a:lnTo>
                  <a:lnTo>
                    <a:pt x="419448" y="1420869"/>
                  </a:lnTo>
                  <a:lnTo>
                    <a:pt x="417727" y="1424204"/>
                  </a:lnTo>
                  <a:lnTo>
                    <a:pt x="415991" y="1427540"/>
                  </a:lnTo>
                  <a:lnTo>
                    <a:pt x="414245" y="1430875"/>
                  </a:lnTo>
                  <a:lnTo>
                    <a:pt x="412488" y="1434210"/>
                  </a:lnTo>
                  <a:lnTo>
                    <a:pt x="410718" y="1437546"/>
                  </a:lnTo>
                  <a:lnTo>
                    <a:pt x="408941" y="1440881"/>
                  </a:lnTo>
                  <a:lnTo>
                    <a:pt x="407151" y="1444216"/>
                  </a:lnTo>
                  <a:lnTo>
                    <a:pt x="405356" y="1447552"/>
                  </a:lnTo>
                  <a:lnTo>
                    <a:pt x="403548" y="1450887"/>
                  </a:lnTo>
                  <a:lnTo>
                    <a:pt x="401737" y="1454223"/>
                  </a:lnTo>
                  <a:lnTo>
                    <a:pt x="399914" y="1457558"/>
                  </a:lnTo>
                  <a:lnTo>
                    <a:pt x="398088" y="1460893"/>
                  </a:lnTo>
                  <a:lnTo>
                    <a:pt x="396254" y="1464229"/>
                  </a:lnTo>
                  <a:lnTo>
                    <a:pt x="394416" y="1467564"/>
                  </a:lnTo>
                  <a:lnTo>
                    <a:pt x="392571" y="1470899"/>
                  </a:lnTo>
                  <a:lnTo>
                    <a:pt x="390724" y="1474235"/>
                  </a:lnTo>
                  <a:lnTo>
                    <a:pt x="388872" y="1477570"/>
                  </a:lnTo>
                  <a:lnTo>
                    <a:pt x="387017" y="1480906"/>
                  </a:lnTo>
                  <a:lnTo>
                    <a:pt x="385161" y="1484241"/>
                  </a:lnTo>
                  <a:lnTo>
                    <a:pt x="383302" y="1487576"/>
                  </a:lnTo>
                  <a:lnTo>
                    <a:pt x="381442" y="1490912"/>
                  </a:lnTo>
                  <a:lnTo>
                    <a:pt x="379581" y="1494247"/>
                  </a:lnTo>
                  <a:lnTo>
                    <a:pt x="377720" y="1497582"/>
                  </a:lnTo>
                  <a:lnTo>
                    <a:pt x="375859" y="1500918"/>
                  </a:lnTo>
                  <a:lnTo>
                    <a:pt x="374000" y="1504253"/>
                  </a:lnTo>
                  <a:lnTo>
                    <a:pt x="372143" y="1507589"/>
                  </a:lnTo>
                  <a:lnTo>
                    <a:pt x="370287" y="1510924"/>
                  </a:lnTo>
                  <a:lnTo>
                    <a:pt x="368435" y="1514259"/>
                  </a:lnTo>
                  <a:lnTo>
                    <a:pt x="366586" y="1517595"/>
                  </a:lnTo>
                  <a:lnTo>
                    <a:pt x="364741" y="1520930"/>
                  </a:lnTo>
                  <a:lnTo>
                    <a:pt x="362901" y="1524265"/>
                  </a:lnTo>
                  <a:lnTo>
                    <a:pt x="361064" y="1527601"/>
                  </a:lnTo>
                  <a:lnTo>
                    <a:pt x="359236" y="1530936"/>
                  </a:lnTo>
                  <a:lnTo>
                    <a:pt x="357410" y="1534272"/>
                  </a:lnTo>
                  <a:lnTo>
                    <a:pt x="355596" y="1537607"/>
                  </a:lnTo>
                  <a:lnTo>
                    <a:pt x="353784" y="1540942"/>
                  </a:lnTo>
                  <a:lnTo>
                    <a:pt x="351985" y="1544278"/>
                  </a:lnTo>
                  <a:lnTo>
                    <a:pt x="350190" y="1547613"/>
                  </a:lnTo>
                  <a:lnTo>
                    <a:pt x="348406" y="1550948"/>
                  </a:lnTo>
                  <a:lnTo>
                    <a:pt x="346631" y="1554284"/>
                  </a:lnTo>
                  <a:lnTo>
                    <a:pt x="344865" y="1557619"/>
                  </a:lnTo>
                  <a:lnTo>
                    <a:pt x="343110" y="1560955"/>
                  </a:lnTo>
                  <a:lnTo>
                    <a:pt x="341363" y="1564290"/>
                  </a:lnTo>
                  <a:lnTo>
                    <a:pt x="339632" y="1567625"/>
                  </a:lnTo>
                  <a:lnTo>
                    <a:pt x="337906" y="1570961"/>
                  </a:lnTo>
                  <a:lnTo>
                    <a:pt x="336201" y="1574296"/>
                  </a:lnTo>
                  <a:lnTo>
                    <a:pt x="334498" y="1577631"/>
                  </a:lnTo>
                  <a:lnTo>
                    <a:pt x="332818" y="1580967"/>
                  </a:lnTo>
                  <a:lnTo>
                    <a:pt x="331144" y="1584302"/>
                  </a:lnTo>
                  <a:lnTo>
                    <a:pt x="329489" y="1587638"/>
                  </a:lnTo>
                  <a:lnTo>
                    <a:pt x="327843" y="1590973"/>
                  </a:lnTo>
                  <a:lnTo>
                    <a:pt x="326215" y="1594308"/>
                  </a:lnTo>
                  <a:lnTo>
                    <a:pt x="324600" y="1597644"/>
                  </a:lnTo>
                  <a:lnTo>
                    <a:pt x="322999" y="1600979"/>
                  </a:lnTo>
                  <a:lnTo>
                    <a:pt x="321417" y="1604314"/>
                  </a:lnTo>
                  <a:lnTo>
                    <a:pt x="319845" y="1607650"/>
                  </a:lnTo>
                  <a:lnTo>
                    <a:pt x="318296" y="1610985"/>
                  </a:lnTo>
                  <a:lnTo>
                    <a:pt x="316754" y="1614321"/>
                  </a:lnTo>
                  <a:lnTo>
                    <a:pt x="315240" y="1617656"/>
                  </a:lnTo>
                  <a:lnTo>
                    <a:pt x="313731" y="1620991"/>
                  </a:lnTo>
                  <a:lnTo>
                    <a:pt x="312251" y="1624327"/>
                  </a:lnTo>
                  <a:lnTo>
                    <a:pt x="310778" y="1627662"/>
                  </a:lnTo>
                  <a:lnTo>
                    <a:pt x="309330" y="1630997"/>
                  </a:lnTo>
                  <a:lnTo>
                    <a:pt x="307895" y="1634333"/>
                  </a:lnTo>
                  <a:lnTo>
                    <a:pt x="306480" y="1637668"/>
                  </a:lnTo>
                  <a:lnTo>
                    <a:pt x="305083" y="1641004"/>
                  </a:lnTo>
                  <a:lnTo>
                    <a:pt x="303702" y="1644339"/>
                  </a:lnTo>
                  <a:lnTo>
                    <a:pt x="302344" y="1647674"/>
                  </a:lnTo>
                  <a:lnTo>
                    <a:pt x="300997" y="1651010"/>
                  </a:lnTo>
                  <a:lnTo>
                    <a:pt x="299679" y="1654345"/>
                  </a:lnTo>
                  <a:lnTo>
                    <a:pt x="298366" y="1657680"/>
                  </a:lnTo>
                  <a:lnTo>
                    <a:pt x="297088" y="1661016"/>
                  </a:lnTo>
                  <a:lnTo>
                    <a:pt x="295816" y="1664351"/>
                  </a:lnTo>
                  <a:lnTo>
                    <a:pt x="294573" y="1667687"/>
                  </a:lnTo>
                  <a:lnTo>
                    <a:pt x="293341" y="1671022"/>
                  </a:lnTo>
                  <a:lnTo>
                    <a:pt x="292134" y="1674357"/>
                  </a:lnTo>
                  <a:lnTo>
                    <a:pt x="290943" y="1677693"/>
                  </a:lnTo>
                  <a:lnTo>
                    <a:pt x="289772" y="1681028"/>
                  </a:lnTo>
                  <a:lnTo>
                    <a:pt x="288622" y="1684363"/>
                  </a:lnTo>
                  <a:lnTo>
                    <a:pt x="287486" y="1687699"/>
                  </a:lnTo>
                  <a:lnTo>
                    <a:pt x="286377" y="1691034"/>
                  </a:lnTo>
                  <a:lnTo>
                    <a:pt x="285277" y="1694369"/>
                  </a:lnTo>
                  <a:lnTo>
                    <a:pt x="284209" y="1697705"/>
                  </a:lnTo>
                  <a:lnTo>
                    <a:pt x="283147" y="1701040"/>
                  </a:lnTo>
                  <a:lnTo>
                    <a:pt x="282118" y="170437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54532" y="4189842"/>
              <a:ext cx="341002" cy="0"/>
            </a:xfrm>
            <a:custGeom>
              <a:avLst/>
              <a:pathLst>
                <a:path w="341002" h="0">
                  <a:moveTo>
                    <a:pt x="0" y="0"/>
                  </a:moveTo>
                  <a:lnTo>
                    <a:pt x="34100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23727" y="4189105"/>
              <a:ext cx="488772" cy="1617380"/>
            </a:xfrm>
            <a:custGeom>
              <a:avLst/>
              <a:pathLst>
                <a:path w="488772" h="1617380">
                  <a:moveTo>
                    <a:pt x="185988" y="1617380"/>
                  </a:moveTo>
                  <a:lnTo>
                    <a:pt x="184725" y="1614215"/>
                  </a:lnTo>
                  <a:lnTo>
                    <a:pt x="183442" y="1611050"/>
                  </a:lnTo>
                  <a:lnTo>
                    <a:pt x="182149" y="1607885"/>
                  </a:lnTo>
                  <a:lnTo>
                    <a:pt x="180835" y="1604720"/>
                  </a:lnTo>
                  <a:lnTo>
                    <a:pt x="179513" y="1601555"/>
                  </a:lnTo>
                  <a:lnTo>
                    <a:pt x="178167" y="1598390"/>
                  </a:lnTo>
                  <a:lnTo>
                    <a:pt x="176816" y="1595225"/>
                  </a:lnTo>
                  <a:lnTo>
                    <a:pt x="175441" y="1592059"/>
                  </a:lnTo>
                  <a:lnTo>
                    <a:pt x="174062" y="1588894"/>
                  </a:lnTo>
                  <a:lnTo>
                    <a:pt x="172657" y="1585729"/>
                  </a:lnTo>
                  <a:lnTo>
                    <a:pt x="171249" y="1582564"/>
                  </a:lnTo>
                  <a:lnTo>
                    <a:pt x="169817" y="1579399"/>
                  </a:lnTo>
                  <a:lnTo>
                    <a:pt x="168381" y="1576234"/>
                  </a:lnTo>
                  <a:lnTo>
                    <a:pt x="166923" y="1573069"/>
                  </a:lnTo>
                  <a:lnTo>
                    <a:pt x="165460" y="1569904"/>
                  </a:lnTo>
                  <a:lnTo>
                    <a:pt x="163977" y="1566738"/>
                  </a:lnTo>
                  <a:lnTo>
                    <a:pt x="162488" y="1563573"/>
                  </a:lnTo>
                  <a:lnTo>
                    <a:pt x="160982" y="1560408"/>
                  </a:lnTo>
                  <a:lnTo>
                    <a:pt x="159467" y="1557243"/>
                  </a:lnTo>
                  <a:lnTo>
                    <a:pt x="157938" y="1554078"/>
                  </a:lnTo>
                  <a:lnTo>
                    <a:pt x="156400" y="1550913"/>
                  </a:lnTo>
                  <a:lnTo>
                    <a:pt x="154849" y="1547748"/>
                  </a:lnTo>
                  <a:lnTo>
                    <a:pt x="153288" y="1544582"/>
                  </a:lnTo>
                  <a:lnTo>
                    <a:pt x="151718" y="1541417"/>
                  </a:lnTo>
                  <a:lnTo>
                    <a:pt x="150136" y="1538252"/>
                  </a:lnTo>
                  <a:lnTo>
                    <a:pt x="148546" y="1535087"/>
                  </a:lnTo>
                  <a:lnTo>
                    <a:pt x="146944" y="1531922"/>
                  </a:lnTo>
                  <a:lnTo>
                    <a:pt x="145337" y="1528757"/>
                  </a:lnTo>
                  <a:lnTo>
                    <a:pt x="143717" y="1525592"/>
                  </a:lnTo>
                  <a:lnTo>
                    <a:pt x="142093" y="1522427"/>
                  </a:lnTo>
                  <a:lnTo>
                    <a:pt x="140457" y="1519261"/>
                  </a:lnTo>
                  <a:lnTo>
                    <a:pt x="138818" y="1516096"/>
                  </a:lnTo>
                  <a:lnTo>
                    <a:pt x="137167" y="1512931"/>
                  </a:lnTo>
                  <a:lnTo>
                    <a:pt x="135514" y="1509766"/>
                  </a:lnTo>
                  <a:lnTo>
                    <a:pt x="133850" y="1506601"/>
                  </a:lnTo>
                  <a:lnTo>
                    <a:pt x="132184" y="1503436"/>
                  </a:lnTo>
                  <a:lnTo>
                    <a:pt x="130509" y="1500271"/>
                  </a:lnTo>
                  <a:lnTo>
                    <a:pt x="128832" y="1497106"/>
                  </a:lnTo>
                  <a:lnTo>
                    <a:pt x="127148" y="1493940"/>
                  </a:lnTo>
                  <a:lnTo>
                    <a:pt x="125462" y="1490775"/>
                  </a:lnTo>
                  <a:lnTo>
                    <a:pt x="123771" y="1487610"/>
                  </a:lnTo>
                  <a:lnTo>
                    <a:pt x="122077" y="1484445"/>
                  </a:lnTo>
                  <a:lnTo>
                    <a:pt x="120380" y="1481280"/>
                  </a:lnTo>
                  <a:lnTo>
                    <a:pt x="118681" y="1478115"/>
                  </a:lnTo>
                  <a:lnTo>
                    <a:pt x="116979" y="1474950"/>
                  </a:lnTo>
                  <a:lnTo>
                    <a:pt x="115276" y="1471785"/>
                  </a:lnTo>
                  <a:lnTo>
                    <a:pt x="113572" y="1468619"/>
                  </a:lnTo>
                  <a:lnTo>
                    <a:pt x="111867" y="1465454"/>
                  </a:lnTo>
                  <a:lnTo>
                    <a:pt x="110162" y="1462289"/>
                  </a:lnTo>
                  <a:lnTo>
                    <a:pt x="108457" y="1459124"/>
                  </a:lnTo>
                  <a:lnTo>
                    <a:pt x="106753" y="1455959"/>
                  </a:lnTo>
                  <a:lnTo>
                    <a:pt x="105050" y="1452794"/>
                  </a:lnTo>
                  <a:lnTo>
                    <a:pt x="103348" y="1449629"/>
                  </a:lnTo>
                  <a:lnTo>
                    <a:pt x="101649" y="1446463"/>
                  </a:lnTo>
                  <a:lnTo>
                    <a:pt x="99951" y="1443298"/>
                  </a:lnTo>
                  <a:lnTo>
                    <a:pt x="98259" y="1440133"/>
                  </a:lnTo>
                  <a:lnTo>
                    <a:pt x="96567" y="1436968"/>
                  </a:lnTo>
                  <a:lnTo>
                    <a:pt x="94882" y="1433803"/>
                  </a:lnTo>
                  <a:lnTo>
                    <a:pt x="93198" y="1430638"/>
                  </a:lnTo>
                  <a:lnTo>
                    <a:pt x="91522" y="1427473"/>
                  </a:lnTo>
                  <a:lnTo>
                    <a:pt x="89849" y="1424308"/>
                  </a:lnTo>
                  <a:lnTo>
                    <a:pt x="88184" y="1421142"/>
                  </a:lnTo>
                  <a:lnTo>
                    <a:pt x="86522" y="1417977"/>
                  </a:lnTo>
                  <a:lnTo>
                    <a:pt x="84870" y="1414812"/>
                  </a:lnTo>
                  <a:lnTo>
                    <a:pt x="83222" y="1411647"/>
                  </a:lnTo>
                  <a:lnTo>
                    <a:pt x="81584" y="1408482"/>
                  </a:lnTo>
                  <a:lnTo>
                    <a:pt x="79952" y="1405317"/>
                  </a:lnTo>
                  <a:lnTo>
                    <a:pt x="78329" y="1402152"/>
                  </a:lnTo>
                  <a:lnTo>
                    <a:pt x="76715" y="1398987"/>
                  </a:lnTo>
                  <a:lnTo>
                    <a:pt x="75109" y="1395821"/>
                  </a:lnTo>
                  <a:lnTo>
                    <a:pt x="73514" y="1392656"/>
                  </a:lnTo>
                  <a:lnTo>
                    <a:pt x="71927" y="1389491"/>
                  </a:lnTo>
                  <a:lnTo>
                    <a:pt x="70353" y="1386326"/>
                  </a:lnTo>
                  <a:lnTo>
                    <a:pt x="68787" y="1383161"/>
                  </a:lnTo>
                  <a:lnTo>
                    <a:pt x="67236" y="1379996"/>
                  </a:lnTo>
                  <a:lnTo>
                    <a:pt x="65691" y="1376831"/>
                  </a:lnTo>
                  <a:lnTo>
                    <a:pt x="64165" y="1373666"/>
                  </a:lnTo>
                  <a:lnTo>
                    <a:pt x="62642" y="1370500"/>
                  </a:lnTo>
                  <a:lnTo>
                    <a:pt x="61142" y="1367335"/>
                  </a:lnTo>
                  <a:lnTo>
                    <a:pt x="59644" y="1364170"/>
                  </a:lnTo>
                  <a:lnTo>
                    <a:pt x="58172" y="1361005"/>
                  </a:lnTo>
                  <a:lnTo>
                    <a:pt x="56702" y="1357840"/>
                  </a:lnTo>
                  <a:lnTo>
                    <a:pt x="55257" y="1354675"/>
                  </a:lnTo>
                  <a:lnTo>
                    <a:pt x="53816" y="1351510"/>
                  </a:lnTo>
                  <a:lnTo>
                    <a:pt x="52399" y="1348344"/>
                  </a:lnTo>
                  <a:lnTo>
                    <a:pt x="50989" y="1345179"/>
                  </a:lnTo>
                  <a:lnTo>
                    <a:pt x="49602" y="1342014"/>
                  </a:lnTo>
                  <a:lnTo>
                    <a:pt x="48224" y="1338849"/>
                  </a:lnTo>
                  <a:lnTo>
                    <a:pt x="46867" y="1335684"/>
                  </a:lnTo>
                  <a:lnTo>
                    <a:pt x="45522" y="1332519"/>
                  </a:lnTo>
                  <a:lnTo>
                    <a:pt x="44196" y="1329354"/>
                  </a:lnTo>
                  <a:lnTo>
                    <a:pt x="42887" y="1326189"/>
                  </a:lnTo>
                  <a:lnTo>
                    <a:pt x="41593" y="1323023"/>
                  </a:lnTo>
                  <a:lnTo>
                    <a:pt x="40319" y="1319858"/>
                  </a:lnTo>
                  <a:lnTo>
                    <a:pt x="39059" y="1316693"/>
                  </a:lnTo>
                  <a:lnTo>
                    <a:pt x="37822" y="1313528"/>
                  </a:lnTo>
                  <a:lnTo>
                    <a:pt x="36596" y="1310363"/>
                  </a:lnTo>
                  <a:lnTo>
                    <a:pt x="35396" y="1307198"/>
                  </a:lnTo>
                  <a:lnTo>
                    <a:pt x="34206" y="1304033"/>
                  </a:lnTo>
                  <a:lnTo>
                    <a:pt x="33045" y="1300868"/>
                  </a:lnTo>
                  <a:lnTo>
                    <a:pt x="31890" y="1297702"/>
                  </a:lnTo>
                  <a:lnTo>
                    <a:pt x="30768" y="1294537"/>
                  </a:lnTo>
                  <a:lnTo>
                    <a:pt x="29650" y="1291372"/>
                  </a:lnTo>
                  <a:lnTo>
                    <a:pt x="28569" y="1288207"/>
                  </a:lnTo>
                  <a:lnTo>
                    <a:pt x="27490" y="1285042"/>
                  </a:lnTo>
                  <a:lnTo>
                    <a:pt x="26447" y="1281877"/>
                  </a:lnTo>
                  <a:lnTo>
                    <a:pt x="25409" y="1278712"/>
                  </a:lnTo>
                  <a:lnTo>
                    <a:pt x="24404" y="1275547"/>
                  </a:lnTo>
                  <a:lnTo>
                    <a:pt x="23408" y="1272381"/>
                  </a:lnTo>
                  <a:lnTo>
                    <a:pt x="22442" y="1269216"/>
                  </a:lnTo>
                  <a:lnTo>
                    <a:pt x="21488" y="1266051"/>
                  </a:lnTo>
                  <a:lnTo>
                    <a:pt x="20560" y="1262886"/>
                  </a:lnTo>
                  <a:lnTo>
                    <a:pt x="19649" y="1259721"/>
                  </a:lnTo>
                  <a:lnTo>
                    <a:pt x="18761" y="1256556"/>
                  </a:lnTo>
                  <a:lnTo>
                    <a:pt x="17892" y="1253391"/>
                  </a:lnTo>
                  <a:lnTo>
                    <a:pt x="17044" y="1250225"/>
                  </a:lnTo>
                  <a:lnTo>
                    <a:pt x="16218" y="1247060"/>
                  </a:lnTo>
                  <a:lnTo>
                    <a:pt x="15409" y="1243895"/>
                  </a:lnTo>
                  <a:lnTo>
                    <a:pt x="14627" y="1240730"/>
                  </a:lnTo>
                  <a:lnTo>
                    <a:pt x="13859" y="1237565"/>
                  </a:lnTo>
                  <a:lnTo>
                    <a:pt x="13120" y="1234400"/>
                  </a:lnTo>
                  <a:lnTo>
                    <a:pt x="12391" y="1231235"/>
                  </a:lnTo>
                  <a:lnTo>
                    <a:pt x="11696" y="1228070"/>
                  </a:lnTo>
                  <a:lnTo>
                    <a:pt x="11008" y="1224904"/>
                  </a:lnTo>
                  <a:lnTo>
                    <a:pt x="10356" y="1221739"/>
                  </a:lnTo>
                  <a:lnTo>
                    <a:pt x="9708" y="1218574"/>
                  </a:lnTo>
                  <a:lnTo>
                    <a:pt x="9100" y="1215409"/>
                  </a:lnTo>
                  <a:lnTo>
                    <a:pt x="8494" y="1212244"/>
                  </a:lnTo>
                  <a:lnTo>
                    <a:pt x="7927" y="1209079"/>
                  </a:lnTo>
                  <a:lnTo>
                    <a:pt x="7365" y="1205914"/>
                  </a:lnTo>
                  <a:lnTo>
                    <a:pt x="6838" y="1202749"/>
                  </a:lnTo>
                  <a:lnTo>
                    <a:pt x="6319" y="1199583"/>
                  </a:lnTo>
                  <a:lnTo>
                    <a:pt x="5832" y="1196418"/>
                  </a:lnTo>
                  <a:lnTo>
                    <a:pt x="5356" y="1193253"/>
                  </a:lnTo>
                  <a:lnTo>
                    <a:pt x="4908" y="1190088"/>
                  </a:lnTo>
                  <a:lnTo>
                    <a:pt x="4476" y="1186923"/>
                  </a:lnTo>
                  <a:lnTo>
                    <a:pt x="4067" y="1183758"/>
                  </a:lnTo>
                  <a:lnTo>
                    <a:pt x="3677" y="1180593"/>
                  </a:lnTo>
                  <a:lnTo>
                    <a:pt x="3307" y="1177428"/>
                  </a:lnTo>
                  <a:lnTo>
                    <a:pt x="2959" y="1174262"/>
                  </a:lnTo>
                  <a:lnTo>
                    <a:pt x="2628" y="1171097"/>
                  </a:lnTo>
                  <a:lnTo>
                    <a:pt x="2321" y="1167932"/>
                  </a:lnTo>
                  <a:lnTo>
                    <a:pt x="2029" y="1164767"/>
                  </a:lnTo>
                  <a:lnTo>
                    <a:pt x="1763" y="1161602"/>
                  </a:lnTo>
                  <a:lnTo>
                    <a:pt x="1509" y="1158437"/>
                  </a:lnTo>
                  <a:lnTo>
                    <a:pt x="1284" y="1155272"/>
                  </a:lnTo>
                  <a:lnTo>
                    <a:pt x="1067" y="1152106"/>
                  </a:lnTo>
                  <a:lnTo>
                    <a:pt x="882" y="1148941"/>
                  </a:lnTo>
                  <a:lnTo>
                    <a:pt x="702" y="1145776"/>
                  </a:lnTo>
                  <a:lnTo>
                    <a:pt x="557" y="1142611"/>
                  </a:lnTo>
                  <a:lnTo>
                    <a:pt x="415" y="1139446"/>
                  </a:lnTo>
                  <a:lnTo>
                    <a:pt x="307" y="1136281"/>
                  </a:lnTo>
                  <a:lnTo>
                    <a:pt x="204" y="1133116"/>
                  </a:lnTo>
                  <a:lnTo>
                    <a:pt x="132" y="1129951"/>
                  </a:lnTo>
                  <a:lnTo>
                    <a:pt x="67" y="1126785"/>
                  </a:lnTo>
                  <a:lnTo>
                    <a:pt x="30" y="1123620"/>
                  </a:lnTo>
                  <a:lnTo>
                    <a:pt x="2" y="1120455"/>
                  </a:lnTo>
                  <a:lnTo>
                    <a:pt x="0" y="1117290"/>
                  </a:lnTo>
                  <a:lnTo>
                    <a:pt x="9" y="1114125"/>
                  </a:lnTo>
                  <a:lnTo>
                    <a:pt x="40" y="1110960"/>
                  </a:lnTo>
                  <a:lnTo>
                    <a:pt x="85" y="1107795"/>
                  </a:lnTo>
                  <a:lnTo>
                    <a:pt x="149" y="1104630"/>
                  </a:lnTo>
                  <a:lnTo>
                    <a:pt x="230" y="1101464"/>
                  </a:lnTo>
                  <a:lnTo>
                    <a:pt x="326" y="1098299"/>
                  </a:lnTo>
                  <a:lnTo>
                    <a:pt x="441" y="1095134"/>
                  </a:lnTo>
                  <a:lnTo>
                    <a:pt x="569" y="1091969"/>
                  </a:lnTo>
                  <a:lnTo>
                    <a:pt x="718" y="1088804"/>
                  </a:lnTo>
                  <a:lnTo>
                    <a:pt x="876" y="1085639"/>
                  </a:lnTo>
                  <a:lnTo>
                    <a:pt x="1058" y="1082474"/>
                  </a:lnTo>
                  <a:lnTo>
                    <a:pt x="1247" y="1079309"/>
                  </a:lnTo>
                  <a:lnTo>
                    <a:pt x="1461" y="1076143"/>
                  </a:lnTo>
                  <a:lnTo>
                    <a:pt x="1679" y="1072978"/>
                  </a:lnTo>
                  <a:lnTo>
                    <a:pt x="1924" y="1069813"/>
                  </a:lnTo>
                  <a:lnTo>
                    <a:pt x="2172" y="1066648"/>
                  </a:lnTo>
                  <a:lnTo>
                    <a:pt x="2447" y="1063483"/>
                  </a:lnTo>
                  <a:lnTo>
                    <a:pt x="2724" y="1060318"/>
                  </a:lnTo>
                  <a:lnTo>
                    <a:pt x="3026" y="1057153"/>
                  </a:lnTo>
                  <a:lnTo>
                    <a:pt x="3333" y="1053987"/>
                  </a:lnTo>
                  <a:lnTo>
                    <a:pt x="3661" y="1050822"/>
                  </a:lnTo>
                  <a:lnTo>
                    <a:pt x="3996" y="1047657"/>
                  </a:lnTo>
                  <a:lnTo>
                    <a:pt x="4350" y="1044492"/>
                  </a:lnTo>
                  <a:lnTo>
                    <a:pt x="4712" y="1041327"/>
                  </a:lnTo>
                  <a:lnTo>
                    <a:pt x="5091" y="1038162"/>
                  </a:lnTo>
                  <a:lnTo>
                    <a:pt x="5479" y="1034997"/>
                  </a:lnTo>
                  <a:lnTo>
                    <a:pt x="5882" y="1031832"/>
                  </a:lnTo>
                  <a:lnTo>
                    <a:pt x="6296" y="1028666"/>
                  </a:lnTo>
                  <a:lnTo>
                    <a:pt x="6721" y="1025501"/>
                  </a:lnTo>
                  <a:lnTo>
                    <a:pt x="7160" y="1022336"/>
                  </a:lnTo>
                  <a:lnTo>
                    <a:pt x="7607" y="1019171"/>
                  </a:lnTo>
                  <a:lnTo>
                    <a:pt x="8069" y="1016006"/>
                  </a:lnTo>
                  <a:lnTo>
                    <a:pt x="8538" y="1012841"/>
                  </a:lnTo>
                  <a:lnTo>
                    <a:pt x="9022" y="1009676"/>
                  </a:lnTo>
                  <a:lnTo>
                    <a:pt x="9511" y="1006511"/>
                  </a:lnTo>
                  <a:lnTo>
                    <a:pt x="10017" y="1003345"/>
                  </a:lnTo>
                  <a:lnTo>
                    <a:pt x="10526" y="1000180"/>
                  </a:lnTo>
                  <a:lnTo>
                    <a:pt x="11052" y="997015"/>
                  </a:lnTo>
                  <a:lnTo>
                    <a:pt x="11579" y="993850"/>
                  </a:lnTo>
                  <a:lnTo>
                    <a:pt x="12125" y="990685"/>
                  </a:lnTo>
                  <a:lnTo>
                    <a:pt x="12672" y="987520"/>
                  </a:lnTo>
                  <a:lnTo>
                    <a:pt x="13234" y="984355"/>
                  </a:lnTo>
                  <a:lnTo>
                    <a:pt x="13799" y="981190"/>
                  </a:lnTo>
                  <a:lnTo>
                    <a:pt x="14378" y="978024"/>
                  </a:lnTo>
                  <a:lnTo>
                    <a:pt x="14960" y="974859"/>
                  </a:lnTo>
                  <a:lnTo>
                    <a:pt x="15554" y="971694"/>
                  </a:lnTo>
                  <a:lnTo>
                    <a:pt x="16152" y="968529"/>
                  </a:lnTo>
                  <a:lnTo>
                    <a:pt x="16760" y="965364"/>
                  </a:lnTo>
                  <a:lnTo>
                    <a:pt x="17374" y="962199"/>
                  </a:lnTo>
                  <a:lnTo>
                    <a:pt x="17996" y="959034"/>
                  </a:lnTo>
                  <a:lnTo>
                    <a:pt x="18624" y="955868"/>
                  </a:lnTo>
                  <a:lnTo>
                    <a:pt x="19258" y="952703"/>
                  </a:lnTo>
                  <a:lnTo>
                    <a:pt x="19900" y="949538"/>
                  </a:lnTo>
                  <a:lnTo>
                    <a:pt x="20546" y="946373"/>
                  </a:lnTo>
                  <a:lnTo>
                    <a:pt x="21199" y="943208"/>
                  </a:lnTo>
                  <a:lnTo>
                    <a:pt x="21857" y="940043"/>
                  </a:lnTo>
                  <a:lnTo>
                    <a:pt x="22521" y="936878"/>
                  </a:lnTo>
                  <a:lnTo>
                    <a:pt x="23189" y="933713"/>
                  </a:lnTo>
                  <a:lnTo>
                    <a:pt x="23864" y="930547"/>
                  </a:lnTo>
                  <a:lnTo>
                    <a:pt x="24541" y="927382"/>
                  </a:lnTo>
                  <a:lnTo>
                    <a:pt x="25225" y="924217"/>
                  </a:lnTo>
                  <a:lnTo>
                    <a:pt x="25911" y="921052"/>
                  </a:lnTo>
                  <a:lnTo>
                    <a:pt x="26604" y="917887"/>
                  </a:lnTo>
                  <a:lnTo>
                    <a:pt x="27297" y="914722"/>
                  </a:lnTo>
                  <a:lnTo>
                    <a:pt x="27998" y="911557"/>
                  </a:lnTo>
                  <a:lnTo>
                    <a:pt x="28699" y="908392"/>
                  </a:lnTo>
                  <a:lnTo>
                    <a:pt x="29405" y="905226"/>
                  </a:lnTo>
                  <a:lnTo>
                    <a:pt x="30113" y="902061"/>
                  </a:lnTo>
                  <a:lnTo>
                    <a:pt x="30824" y="898896"/>
                  </a:lnTo>
                  <a:lnTo>
                    <a:pt x="31538" y="895731"/>
                  </a:lnTo>
                  <a:lnTo>
                    <a:pt x="32254" y="892566"/>
                  </a:lnTo>
                  <a:lnTo>
                    <a:pt x="32973" y="889401"/>
                  </a:lnTo>
                  <a:lnTo>
                    <a:pt x="33693" y="886236"/>
                  </a:lnTo>
                  <a:lnTo>
                    <a:pt x="34416" y="883071"/>
                  </a:lnTo>
                  <a:lnTo>
                    <a:pt x="35140" y="879905"/>
                  </a:lnTo>
                  <a:lnTo>
                    <a:pt x="35865" y="876740"/>
                  </a:lnTo>
                  <a:lnTo>
                    <a:pt x="36592" y="873575"/>
                  </a:lnTo>
                  <a:lnTo>
                    <a:pt x="37320" y="870410"/>
                  </a:lnTo>
                  <a:lnTo>
                    <a:pt x="38049" y="867245"/>
                  </a:lnTo>
                  <a:lnTo>
                    <a:pt x="38778" y="864080"/>
                  </a:lnTo>
                  <a:lnTo>
                    <a:pt x="39508" y="860915"/>
                  </a:lnTo>
                  <a:lnTo>
                    <a:pt x="40239" y="857749"/>
                  </a:lnTo>
                  <a:lnTo>
                    <a:pt x="40970" y="854584"/>
                  </a:lnTo>
                  <a:lnTo>
                    <a:pt x="41701" y="851419"/>
                  </a:lnTo>
                  <a:lnTo>
                    <a:pt x="42432" y="848254"/>
                  </a:lnTo>
                  <a:lnTo>
                    <a:pt x="43163" y="845089"/>
                  </a:lnTo>
                  <a:lnTo>
                    <a:pt x="43894" y="841924"/>
                  </a:lnTo>
                  <a:lnTo>
                    <a:pt x="44623" y="838759"/>
                  </a:lnTo>
                  <a:lnTo>
                    <a:pt x="45353" y="835594"/>
                  </a:lnTo>
                  <a:lnTo>
                    <a:pt x="46081" y="832428"/>
                  </a:lnTo>
                  <a:lnTo>
                    <a:pt x="46809" y="829263"/>
                  </a:lnTo>
                  <a:lnTo>
                    <a:pt x="47535" y="826098"/>
                  </a:lnTo>
                  <a:lnTo>
                    <a:pt x="48261" y="822933"/>
                  </a:lnTo>
                  <a:lnTo>
                    <a:pt x="48984" y="819768"/>
                  </a:lnTo>
                  <a:lnTo>
                    <a:pt x="49707" y="816603"/>
                  </a:lnTo>
                  <a:lnTo>
                    <a:pt x="50428" y="813438"/>
                  </a:lnTo>
                  <a:lnTo>
                    <a:pt x="51147" y="810273"/>
                  </a:lnTo>
                  <a:lnTo>
                    <a:pt x="51865" y="807107"/>
                  </a:lnTo>
                  <a:lnTo>
                    <a:pt x="52580" y="803942"/>
                  </a:lnTo>
                  <a:lnTo>
                    <a:pt x="53294" y="800777"/>
                  </a:lnTo>
                  <a:lnTo>
                    <a:pt x="54005" y="797612"/>
                  </a:lnTo>
                  <a:lnTo>
                    <a:pt x="54714" y="794447"/>
                  </a:lnTo>
                  <a:lnTo>
                    <a:pt x="55420" y="791282"/>
                  </a:lnTo>
                  <a:lnTo>
                    <a:pt x="56125" y="788117"/>
                  </a:lnTo>
                  <a:lnTo>
                    <a:pt x="56826" y="784952"/>
                  </a:lnTo>
                  <a:lnTo>
                    <a:pt x="57526" y="781786"/>
                  </a:lnTo>
                  <a:lnTo>
                    <a:pt x="58221" y="778621"/>
                  </a:lnTo>
                  <a:lnTo>
                    <a:pt x="58915" y="775456"/>
                  </a:lnTo>
                  <a:lnTo>
                    <a:pt x="59604" y="772291"/>
                  </a:lnTo>
                  <a:lnTo>
                    <a:pt x="60293" y="769126"/>
                  </a:lnTo>
                  <a:lnTo>
                    <a:pt x="60976" y="765961"/>
                  </a:lnTo>
                  <a:lnTo>
                    <a:pt x="61658" y="762796"/>
                  </a:lnTo>
                  <a:lnTo>
                    <a:pt x="62334" y="759630"/>
                  </a:lnTo>
                  <a:lnTo>
                    <a:pt x="63009" y="756465"/>
                  </a:lnTo>
                  <a:lnTo>
                    <a:pt x="63679" y="753300"/>
                  </a:lnTo>
                  <a:lnTo>
                    <a:pt x="64347" y="750135"/>
                  </a:lnTo>
                  <a:lnTo>
                    <a:pt x="65010" y="746970"/>
                  </a:lnTo>
                  <a:lnTo>
                    <a:pt x="65671" y="743805"/>
                  </a:lnTo>
                  <a:lnTo>
                    <a:pt x="66327" y="740640"/>
                  </a:lnTo>
                  <a:lnTo>
                    <a:pt x="66979" y="737475"/>
                  </a:lnTo>
                  <a:lnTo>
                    <a:pt x="67628" y="734309"/>
                  </a:lnTo>
                  <a:lnTo>
                    <a:pt x="68272" y="731144"/>
                  </a:lnTo>
                  <a:lnTo>
                    <a:pt x="68913" y="727979"/>
                  </a:lnTo>
                  <a:lnTo>
                    <a:pt x="69549" y="724814"/>
                  </a:lnTo>
                  <a:lnTo>
                    <a:pt x="70182" y="721649"/>
                  </a:lnTo>
                  <a:lnTo>
                    <a:pt x="70810" y="718484"/>
                  </a:lnTo>
                  <a:lnTo>
                    <a:pt x="71435" y="715319"/>
                  </a:lnTo>
                  <a:lnTo>
                    <a:pt x="72054" y="712154"/>
                  </a:lnTo>
                  <a:lnTo>
                    <a:pt x="72670" y="708988"/>
                  </a:lnTo>
                  <a:lnTo>
                    <a:pt x="73280" y="705823"/>
                  </a:lnTo>
                  <a:lnTo>
                    <a:pt x="73888" y="702658"/>
                  </a:lnTo>
                  <a:lnTo>
                    <a:pt x="74488" y="699493"/>
                  </a:lnTo>
                  <a:lnTo>
                    <a:pt x="75088" y="696328"/>
                  </a:lnTo>
                  <a:lnTo>
                    <a:pt x="75678" y="693163"/>
                  </a:lnTo>
                  <a:lnTo>
                    <a:pt x="76268" y="689998"/>
                  </a:lnTo>
                  <a:lnTo>
                    <a:pt x="76850" y="686833"/>
                  </a:lnTo>
                  <a:lnTo>
                    <a:pt x="77430" y="683667"/>
                  </a:lnTo>
                  <a:lnTo>
                    <a:pt x="78003" y="680502"/>
                  </a:lnTo>
                  <a:lnTo>
                    <a:pt x="78573" y="677337"/>
                  </a:lnTo>
                  <a:lnTo>
                    <a:pt x="79136" y="674172"/>
                  </a:lnTo>
                  <a:lnTo>
                    <a:pt x="79696" y="671007"/>
                  </a:lnTo>
                  <a:lnTo>
                    <a:pt x="80250" y="667842"/>
                  </a:lnTo>
                  <a:lnTo>
                    <a:pt x="80799" y="664677"/>
                  </a:lnTo>
                  <a:lnTo>
                    <a:pt x="81343" y="661511"/>
                  </a:lnTo>
                  <a:lnTo>
                    <a:pt x="81882" y="658346"/>
                  </a:lnTo>
                  <a:lnTo>
                    <a:pt x="82416" y="655181"/>
                  </a:lnTo>
                  <a:lnTo>
                    <a:pt x="82945" y="652016"/>
                  </a:lnTo>
                  <a:lnTo>
                    <a:pt x="83469" y="648851"/>
                  </a:lnTo>
                  <a:lnTo>
                    <a:pt x="83986" y="645686"/>
                  </a:lnTo>
                  <a:lnTo>
                    <a:pt x="84500" y="642521"/>
                  </a:lnTo>
                  <a:lnTo>
                    <a:pt x="85007" y="639356"/>
                  </a:lnTo>
                  <a:lnTo>
                    <a:pt x="85511" y="636190"/>
                  </a:lnTo>
                  <a:lnTo>
                    <a:pt x="86006" y="633025"/>
                  </a:lnTo>
                  <a:lnTo>
                    <a:pt x="86499" y="629860"/>
                  </a:lnTo>
                  <a:lnTo>
                    <a:pt x="86983" y="626695"/>
                  </a:lnTo>
                  <a:lnTo>
                    <a:pt x="87466" y="623530"/>
                  </a:lnTo>
                  <a:lnTo>
                    <a:pt x="87939" y="620365"/>
                  </a:lnTo>
                  <a:lnTo>
                    <a:pt x="88410" y="617200"/>
                  </a:lnTo>
                  <a:lnTo>
                    <a:pt x="88872" y="614035"/>
                  </a:lnTo>
                  <a:lnTo>
                    <a:pt x="89332" y="610869"/>
                  </a:lnTo>
                  <a:lnTo>
                    <a:pt x="89782" y="607704"/>
                  </a:lnTo>
                  <a:lnTo>
                    <a:pt x="90231" y="604539"/>
                  </a:lnTo>
                  <a:lnTo>
                    <a:pt x="90671" y="601374"/>
                  </a:lnTo>
                  <a:lnTo>
                    <a:pt x="91107" y="598209"/>
                  </a:lnTo>
                  <a:lnTo>
                    <a:pt x="91536" y="595044"/>
                  </a:lnTo>
                  <a:lnTo>
                    <a:pt x="91960" y="591879"/>
                  </a:lnTo>
                  <a:lnTo>
                    <a:pt x="92378" y="588714"/>
                  </a:lnTo>
                  <a:lnTo>
                    <a:pt x="92790" y="585548"/>
                  </a:lnTo>
                  <a:lnTo>
                    <a:pt x="93196" y="582383"/>
                  </a:lnTo>
                  <a:lnTo>
                    <a:pt x="93597" y="579218"/>
                  </a:lnTo>
                  <a:lnTo>
                    <a:pt x="93992" y="576053"/>
                  </a:lnTo>
                  <a:lnTo>
                    <a:pt x="94380" y="572888"/>
                  </a:lnTo>
                  <a:lnTo>
                    <a:pt x="94764" y="569723"/>
                  </a:lnTo>
                  <a:lnTo>
                    <a:pt x="95139" y="566558"/>
                  </a:lnTo>
                  <a:lnTo>
                    <a:pt x="95512" y="563392"/>
                  </a:lnTo>
                  <a:lnTo>
                    <a:pt x="95875" y="560227"/>
                  </a:lnTo>
                  <a:lnTo>
                    <a:pt x="96236" y="557062"/>
                  </a:lnTo>
                  <a:lnTo>
                    <a:pt x="96587" y="553897"/>
                  </a:lnTo>
                  <a:lnTo>
                    <a:pt x="96936" y="550732"/>
                  </a:lnTo>
                  <a:lnTo>
                    <a:pt x="97275" y="547567"/>
                  </a:lnTo>
                  <a:lnTo>
                    <a:pt x="97612" y="544402"/>
                  </a:lnTo>
                  <a:lnTo>
                    <a:pt x="97939" y="541237"/>
                  </a:lnTo>
                  <a:lnTo>
                    <a:pt x="98264" y="538071"/>
                  </a:lnTo>
                  <a:lnTo>
                    <a:pt x="98579" y="534906"/>
                  </a:lnTo>
                  <a:lnTo>
                    <a:pt x="98892" y="531741"/>
                  </a:lnTo>
                  <a:lnTo>
                    <a:pt x="99195" y="528576"/>
                  </a:lnTo>
                  <a:lnTo>
                    <a:pt x="99496" y="525411"/>
                  </a:lnTo>
                  <a:lnTo>
                    <a:pt x="99788" y="522246"/>
                  </a:lnTo>
                  <a:lnTo>
                    <a:pt x="100076" y="519081"/>
                  </a:lnTo>
                  <a:lnTo>
                    <a:pt x="100357" y="515916"/>
                  </a:lnTo>
                  <a:lnTo>
                    <a:pt x="100633" y="512750"/>
                  </a:lnTo>
                  <a:lnTo>
                    <a:pt x="100902" y="509585"/>
                  </a:lnTo>
                  <a:lnTo>
                    <a:pt x="101166" y="506420"/>
                  </a:lnTo>
                  <a:lnTo>
                    <a:pt x="101424" y="503255"/>
                  </a:lnTo>
                  <a:lnTo>
                    <a:pt x="101676" y="500090"/>
                  </a:lnTo>
                  <a:lnTo>
                    <a:pt x="101923" y="496925"/>
                  </a:lnTo>
                  <a:lnTo>
                    <a:pt x="102163" y="493760"/>
                  </a:lnTo>
                  <a:lnTo>
                    <a:pt x="102400" y="490595"/>
                  </a:lnTo>
                  <a:lnTo>
                    <a:pt x="102628" y="487429"/>
                  </a:lnTo>
                  <a:lnTo>
                    <a:pt x="102853" y="484264"/>
                  </a:lnTo>
                  <a:lnTo>
                    <a:pt x="103070" y="481099"/>
                  </a:lnTo>
                  <a:lnTo>
                    <a:pt x="103285" y="477934"/>
                  </a:lnTo>
                  <a:lnTo>
                    <a:pt x="103490" y="474769"/>
                  </a:lnTo>
                  <a:lnTo>
                    <a:pt x="103695" y="471604"/>
                  </a:lnTo>
                  <a:lnTo>
                    <a:pt x="103889" y="468439"/>
                  </a:lnTo>
                  <a:lnTo>
                    <a:pt x="104083" y="465273"/>
                  </a:lnTo>
                  <a:lnTo>
                    <a:pt x="104267" y="462108"/>
                  </a:lnTo>
                  <a:lnTo>
                    <a:pt x="104450" y="458943"/>
                  </a:lnTo>
                  <a:lnTo>
                    <a:pt x="104625" y="455778"/>
                  </a:lnTo>
                  <a:lnTo>
                    <a:pt x="104798" y="452613"/>
                  </a:lnTo>
                  <a:lnTo>
                    <a:pt x="104963" y="449448"/>
                  </a:lnTo>
                  <a:lnTo>
                    <a:pt x="105126" y="446283"/>
                  </a:lnTo>
                  <a:lnTo>
                    <a:pt x="105283" y="443118"/>
                  </a:lnTo>
                  <a:lnTo>
                    <a:pt x="105436" y="439952"/>
                  </a:lnTo>
                  <a:lnTo>
                    <a:pt x="105584" y="436787"/>
                  </a:lnTo>
                  <a:lnTo>
                    <a:pt x="105727" y="433622"/>
                  </a:lnTo>
                  <a:lnTo>
                    <a:pt x="105867" y="430457"/>
                  </a:lnTo>
                  <a:lnTo>
                    <a:pt x="106002" y="427292"/>
                  </a:lnTo>
                  <a:lnTo>
                    <a:pt x="106135" y="424127"/>
                  </a:lnTo>
                  <a:lnTo>
                    <a:pt x="106261" y="420962"/>
                  </a:lnTo>
                  <a:lnTo>
                    <a:pt x="106386" y="417797"/>
                  </a:lnTo>
                  <a:lnTo>
                    <a:pt x="106505" y="414631"/>
                  </a:lnTo>
                  <a:lnTo>
                    <a:pt x="106623" y="411466"/>
                  </a:lnTo>
                  <a:lnTo>
                    <a:pt x="106736" y="408301"/>
                  </a:lnTo>
                  <a:lnTo>
                    <a:pt x="106847" y="405136"/>
                  </a:lnTo>
                  <a:lnTo>
                    <a:pt x="106953" y="401971"/>
                  </a:lnTo>
                  <a:lnTo>
                    <a:pt x="107058" y="398806"/>
                  </a:lnTo>
                  <a:lnTo>
                    <a:pt x="107158" y="395641"/>
                  </a:lnTo>
                  <a:lnTo>
                    <a:pt x="107258" y="392476"/>
                  </a:lnTo>
                  <a:lnTo>
                    <a:pt x="107353" y="389310"/>
                  </a:lnTo>
                  <a:lnTo>
                    <a:pt x="107448" y="386145"/>
                  </a:lnTo>
                  <a:lnTo>
                    <a:pt x="107539" y="382980"/>
                  </a:lnTo>
                  <a:lnTo>
                    <a:pt x="107630" y="379815"/>
                  </a:lnTo>
                  <a:lnTo>
                    <a:pt x="107718" y="376650"/>
                  </a:lnTo>
                  <a:lnTo>
                    <a:pt x="107804" y="373485"/>
                  </a:lnTo>
                  <a:lnTo>
                    <a:pt x="107890" y="370320"/>
                  </a:lnTo>
                  <a:lnTo>
                    <a:pt x="107974" y="367154"/>
                  </a:lnTo>
                  <a:lnTo>
                    <a:pt x="108057" y="363989"/>
                  </a:lnTo>
                  <a:lnTo>
                    <a:pt x="108139" y="360824"/>
                  </a:lnTo>
                  <a:lnTo>
                    <a:pt x="108221" y="357659"/>
                  </a:lnTo>
                  <a:lnTo>
                    <a:pt x="108302" y="354494"/>
                  </a:lnTo>
                  <a:lnTo>
                    <a:pt x="108383" y="351329"/>
                  </a:lnTo>
                  <a:lnTo>
                    <a:pt x="108464" y="348164"/>
                  </a:lnTo>
                  <a:lnTo>
                    <a:pt x="108545" y="344999"/>
                  </a:lnTo>
                  <a:lnTo>
                    <a:pt x="108627" y="341833"/>
                  </a:lnTo>
                  <a:lnTo>
                    <a:pt x="108709" y="338668"/>
                  </a:lnTo>
                  <a:lnTo>
                    <a:pt x="108793" y="335503"/>
                  </a:lnTo>
                  <a:lnTo>
                    <a:pt x="108877" y="332338"/>
                  </a:lnTo>
                  <a:lnTo>
                    <a:pt x="108963" y="329173"/>
                  </a:lnTo>
                  <a:lnTo>
                    <a:pt x="109050" y="326008"/>
                  </a:lnTo>
                  <a:lnTo>
                    <a:pt x="109140" y="322843"/>
                  </a:lnTo>
                  <a:lnTo>
                    <a:pt x="109230" y="319678"/>
                  </a:lnTo>
                  <a:lnTo>
                    <a:pt x="109325" y="316512"/>
                  </a:lnTo>
                  <a:lnTo>
                    <a:pt x="109420" y="313347"/>
                  </a:lnTo>
                  <a:lnTo>
                    <a:pt x="109520" y="310182"/>
                  </a:lnTo>
                  <a:lnTo>
                    <a:pt x="109621" y="307017"/>
                  </a:lnTo>
                  <a:lnTo>
                    <a:pt x="109727" y="303852"/>
                  </a:lnTo>
                  <a:lnTo>
                    <a:pt x="109835" y="300687"/>
                  </a:lnTo>
                  <a:lnTo>
                    <a:pt x="109948" y="297522"/>
                  </a:lnTo>
                  <a:lnTo>
                    <a:pt x="110064" y="294357"/>
                  </a:lnTo>
                  <a:lnTo>
                    <a:pt x="110185" y="291191"/>
                  </a:lnTo>
                  <a:lnTo>
                    <a:pt x="110310" y="288026"/>
                  </a:lnTo>
                  <a:lnTo>
                    <a:pt x="110440" y="284861"/>
                  </a:lnTo>
                  <a:lnTo>
                    <a:pt x="110575" y="281696"/>
                  </a:lnTo>
                  <a:lnTo>
                    <a:pt x="110715" y="278531"/>
                  </a:lnTo>
                  <a:lnTo>
                    <a:pt x="110862" y="275366"/>
                  </a:lnTo>
                  <a:lnTo>
                    <a:pt x="111012" y="272201"/>
                  </a:lnTo>
                  <a:lnTo>
                    <a:pt x="111171" y="269035"/>
                  </a:lnTo>
                  <a:lnTo>
                    <a:pt x="111333" y="265870"/>
                  </a:lnTo>
                  <a:lnTo>
                    <a:pt x="111505" y="262705"/>
                  </a:lnTo>
                  <a:lnTo>
                    <a:pt x="111680" y="259540"/>
                  </a:lnTo>
                  <a:lnTo>
                    <a:pt x="111867" y="256375"/>
                  </a:lnTo>
                  <a:lnTo>
                    <a:pt x="112055" y="253210"/>
                  </a:lnTo>
                  <a:lnTo>
                    <a:pt x="112257" y="250045"/>
                  </a:lnTo>
                  <a:lnTo>
                    <a:pt x="112461" y="246880"/>
                  </a:lnTo>
                  <a:lnTo>
                    <a:pt x="112678" y="243714"/>
                  </a:lnTo>
                  <a:lnTo>
                    <a:pt x="112899" y="240549"/>
                  </a:lnTo>
                  <a:lnTo>
                    <a:pt x="113132" y="237384"/>
                  </a:lnTo>
                  <a:lnTo>
                    <a:pt x="113370" y="234219"/>
                  </a:lnTo>
                  <a:lnTo>
                    <a:pt x="113621" y="231054"/>
                  </a:lnTo>
                  <a:lnTo>
                    <a:pt x="113877" y="227889"/>
                  </a:lnTo>
                  <a:lnTo>
                    <a:pt x="114146" y="224724"/>
                  </a:lnTo>
                  <a:lnTo>
                    <a:pt x="114422" y="221559"/>
                  </a:lnTo>
                  <a:lnTo>
                    <a:pt x="114708" y="218393"/>
                  </a:lnTo>
                  <a:lnTo>
                    <a:pt x="115005" y="215228"/>
                  </a:lnTo>
                  <a:lnTo>
                    <a:pt x="115311" y="212063"/>
                  </a:lnTo>
                  <a:lnTo>
                    <a:pt x="115628" y="208898"/>
                  </a:lnTo>
                  <a:lnTo>
                    <a:pt x="115954" y="205733"/>
                  </a:lnTo>
                  <a:lnTo>
                    <a:pt x="116294" y="202568"/>
                  </a:lnTo>
                  <a:lnTo>
                    <a:pt x="116640" y="199403"/>
                  </a:lnTo>
                  <a:lnTo>
                    <a:pt x="117003" y="196238"/>
                  </a:lnTo>
                  <a:lnTo>
                    <a:pt x="117371" y="193072"/>
                  </a:lnTo>
                  <a:lnTo>
                    <a:pt x="117756" y="189907"/>
                  </a:lnTo>
                  <a:lnTo>
                    <a:pt x="118146" y="186742"/>
                  </a:lnTo>
                  <a:lnTo>
                    <a:pt x="118555" y="183577"/>
                  </a:lnTo>
                  <a:lnTo>
                    <a:pt x="118967" y="180412"/>
                  </a:lnTo>
                  <a:lnTo>
                    <a:pt x="119401" y="177247"/>
                  </a:lnTo>
                  <a:lnTo>
                    <a:pt x="119838" y="174082"/>
                  </a:lnTo>
                  <a:lnTo>
                    <a:pt x="120295" y="170916"/>
                  </a:lnTo>
                  <a:lnTo>
                    <a:pt x="120757" y="167751"/>
                  </a:lnTo>
                  <a:lnTo>
                    <a:pt x="121238" y="164586"/>
                  </a:lnTo>
                  <a:lnTo>
                    <a:pt x="121725" y="161421"/>
                  </a:lnTo>
                  <a:lnTo>
                    <a:pt x="122230" y="158256"/>
                  </a:lnTo>
                  <a:lnTo>
                    <a:pt x="122742" y="155091"/>
                  </a:lnTo>
                  <a:lnTo>
                    <a:pt x="123271" y="151926"/>
                  </a:lnTo>
                  <a:lnTo>
                    <a:pt x="123810" y="148761"/>
                  </a:lnTo>
                  <a:lnTo>
                    <a:pt x="124363" y="145595"/>
                  </a:lnTo>
                  <a:lnTo>
                    <a:pt x="124928" y="142430"/>
                  </a:lnTo>
                  <a:lnTo>
                    <a:pt x="125506" y="139265"/>
                  </a:lnTo>
                  <a:lnTo>
                    <a:pt x="126097" y="136100"/>
                  </a:lnTo>
                  <a:lnTo>
                    <a:pt x="126699" y="132935"/>
                  </a:lnTo>
                  <a:lnTo>
                    <a:pt x="127316" y="129770"/>
                  </a:lnTo>
                  <a:lnTo>
                    <a:pt x="127942" y="126605"/>
                  </a:lnTo>
                  <a:lnTo>
                    <a:pt x="128585" y="123440"/>
                  </a:lnTo>
                  <a:lnTo>
                    <a:pt x="129236" y="120274"/>
                  </a:lnTo>
                  <a:lnTo>
                    <a:pt x="129905" y="117109"/>
                  </a:lnTo>
                  <a:lnTo>
                    <a:pt x="130579" y="113944"/>
                  </a:lnTo>
                  <a:lnTo>
                    <a:pt x="131274" y="110779"/>
                  </a:lnTo>
                  <a:lnTo>
                    <a:pt x="131972" y="107614"/>
                  </a:lnTo>
                  <a:lnTo>
                    <a:pt x="132693" y="104449"/>
                  </a:lnTo>
                  <a:lnTo>
                    <a:pt x="133415" y="101284"/>
                  </a:lnTo>
                  <a:lnTo>
                    <a:pt x="134159" y="98119"/>
                  </a:lnTo>
                  <a:lnTo>
                    <a:pt x="134906" y="94953"/>
                  </a:lnTo>
                  <a:lnTo>
                    <a:pt x="135673" y="91788"/>
                  </a:lnTo>
                  <a:lnTo>
                    <a:pt x="136444" y="88623"/>
                  </a:lnTo>
                  <a:lnTo>
                    <a:pt x="137233" y="85458"/>
                  </a:lnTo>
                  <a:lnTo>
                    <a:pt x="138028" y="82293"/>
                  </a:lnTo>
                  <a:lnTo>
                    <a:pt x="138838" y="79128"/>
                  </a:lnTo>
                  <a:lnTo>
                    <a:pt x="139656" y="75963"/>
                  </a:lnTo>
                  <a:lnTo>
                    <a:pt x="140486" y="72797"/>
                  </a:lnTo>
                  <a:lnTo>
                    <a:pt x="141326" y="69632"/>
                  </a:lnTo>
                  <a:lnTo>
                    <a:pt x="142176" y="66467"/>
                  </a:lnTo>
                  <a:lnTo>
                    <a:pt x="143037" y="63302"/>
                  </a:lnTo>
                  <a:lnTo>
                    <a:pt x="143907" y="60137"/>
                  </a:lnTo>
                  <a:lnTo>
                    <a:pt x="144788" y="56972"/>
                  </a:lnTo>
                  <a:lnTo>
                    <a:pt x="145676" y="53807"/>
                  </a:lnTo>
                  <a:lnTo>
                    <a:pt x="146576" y="50642"/>
                  </a:lnTo>
                  <a:lnTo>
                    <a:pt x="147481" y="47476"/>
                  </a:lnTo>
                  <a:lnTo>
                    <a:pt x="148399" y="44311"/>
                  </a:lnTo>
                  <a:lnTo>
                    <a:pt x="149320" y="41146"/>
                  </a:lnTo>
                  <a:lnTo>
                    <a:pt x="150255" y="37981"/>
                  </a:lnTo>
                  <a:lnTo>
                    <a:pt x="151192" y="34816"/>
                  </a:lnTo>
                  <a:lnTo>
                    <a:pt x="152142" y="31651"/>
                  </a:lnTo>
                  <a:lnTo>
                    <a:pt x="153094" y="28486"/>
                  </a:lnTo>
                  <a:lnTo>
                    <a:pt x="154058" y="25321"/>
                  </a:lnTo>
                  <a:lnTo>
                    <a:pt x="155023" y="22155"/>
                  </a:lnTo>
                  <a:lnTo>
                    <a:pt x="156000" y="18990"/>
                  </a:lnTo>
                  <a:lnTo>
                    <a:pt x="156978" y="15825"/>
                  </a:lnTo>
                  <a:lnTo>
                    <a:pt x="157965" y="12660"/>
                  </a:lnTo>
                  <a:lnTo>
                    <a:pt x="158954" y="9495"/>
                  </a:lnTo>
                  <a:lnTo>
                    <a:pt x="159951" y="6330"/>
                  </a:lnTo>
                  <a:lnTo>
                    <a:pt x="160950" y="3165"/>
                  </a:lnTo>
                  <a:lnTo>
                    <a:pt x="161955" y="0"/>
                  </a:lnTo>
                  <a:lnTo>
                    <a:pt x="326816" y="0"/>
                  </a:lnTo>
                  <a:lnTo>
                    <a:pt x="327821" y="3165"/>
                  </a:lnTo>
                  <a:lnTo>
                    <a:pt x="328821" y="6330"/>
                  </a:lnTo>
                  <a:lnTo>
                    <a:pt x="329817" y="9495"/>
                  </a:lnTo>
                  <a:lnTo>
                    <a:pt x="330806" y="12660"/>
                  </a:lnTo>
                  <a:lnTo>
                    <a:pt x="331793" y="15825"/>
                  </a:lnTo>
                  <a:lnTo>
                    <a:pt x="332772" y="18990"/>
                  </a:lnTo>
                  <a:lnTo>
                    <a:pt x="333748" y="22155"/>
                  </a:lnTo>
                  <a:lnTo>
                    <a:pt x="334713" y="25321"/>
                  </a:lnTo>
                  <a:lnTo>
                    <a:pt x="335677" y="28486"/>
                  </a:lnTo>
                  <a:lnTo>
                    <a:pt x="336629" y="31651"/>
                  </a:lnTo>
                  <a:lnTo>
                    <a:pt x="337579" y="34816"/>
                  </a:lnTo>
                  <a:lnTo>
                    <a:pt x="338516" y="37981"/>
                  </a:lnTo>
                  <a:lnTo>
                    <a:pt x="339451" y="41146"/>
                  </a:lnTo>
                  <a:lnTo>
                    <a:pt x="340372" y="44311"/>
                  </a:lnTo>
                  <a:lnTo>
                    <a:pt x="341290" y="47476"/>
                  </a:lnTo>
                  <a:lnTo>
                    <a:pt x="342195" y="50642"/>
                  </a:lnTo>
                  <a:lnTo>
                    <a:pt x="343095" y="53807"/>
                  </a:lnTo>
                  <a:lnTo>
                    <a:pt x="343983" y="56972"/>
                  </a:lnTo>
                  <a:lnTo>
                    <a:pt x="344864" y="60137"/>
                  </a:lnTo>
                  <a:lnTo>
                    <a:pt x="345734" y="63302"/>
                  </a:lnTo>
                  <a:lnTo>
                    <a:pt x="346595" y="66467"/>
                  </a:lnTo>
                  <a:lnTo>
                    <a:pt x="347445" y="69632"/>
                  </a:lnTo>
                  <a:lnTo>
                    <a:pt x="348285" y="72797"/>
                  </a:lnTo>
                  <a:lnTo>
                    <a:pt x="349116" y="75963"/>
                  </a:lnTo>
                  <a:lnTo>
                    <a:pt x="349933" y="79128"/>
                  </a:lnTo>
                  <a:lnTo>
                    <a:pt x="350743" y="82293"/>
                  </a:lnTo>
                  <a:lnTo>
                    <a:pt x="351538" y="85458"/>
                  </a:lnTo>
                  <a:lnTo>
                    <a:pt x="352327" y="88623"/>
                  </a:lnTo>
                  <a:lnTo>
                    <a:pt x="353098" y="91788"/>
                  </a:lnTo>
                  <a:lnTo>
                    <a:pt x="353865" y="94953"/>
                  </a:lnTo>
                  <a:lnTo>
                    <a:pt x="354612" y="98119"/>
                  </a:lnTo>
                  <a:lnTo>
                    <a:pt x="355356" y="101284"/>
                  </a:lnTo>
                  <a:lnTo>
                    <a:pt x="356078" y="104449"/>
                  </a:lnTo>
                  <a:lnTo>
                    <a:pt x="356799" y="107614"/>
                  </a:lnTo>
                  <a:lnTo>
                    <a:pt x="357497" y="110779"/>
                  </a:lnTo>
                  <a:lnTo>
                    <a:pt x="358192" y="113944"/>
                  </a:lnTo>
                  <a:lnTo>
                    <a:pt x="358866" y="117109"/>
                  </a:lnTo>
                  <a:lnTo>
                    <a:pt x="359535" y="120274"/>
                  </a:lnTo>
                  <a:lnTo>
                    <a:pt x="360186" y="123440"/>
                  </a:lnTo>
                  <a:lnTo>
                    <a:pt x="360829" y="126605"/>
                  </a:lnTo>
                  <a:lnTo>
                    <a:pt x="361455" y="129770"/>
                  </a:lnTo>
                  <a:lnTo>
                    <a:pt x="362073" y="132935"/>
                  </a:lnTo>
                  <a:lnTo>
                    <a:pt x="362675" y="136100"/>
                  </a:lnTo>
                  <a:lnTo>
                    <a:pt x="363266" y="139265"/>
                  </a:lnTo>
                  <a:lnTo>
                    <a:pt x="363843" y="142430"/>
                  </a:lnTo>
                  <a:lnTo>
                    <a:pt x="364408" y="145595"/>
                  </a:lnTo>
                  <a:lnTo>
                    <a:pt x="364961" y="148761"/>
                  </a:lnTo>
                  <a:lnTo>
                    <a:pt x="365500" y="151926"/>
                  </a:lnTo>
                  <a:lnTo>
                    <a:pt x="366029" y="155091"/>
                  </a:lnTo>
                  <a:lnTo>
                    <a:pt x="366541" y="158256"/>
                  </a:lnTo>
                  <a:lnTo>
                    <a:pt x="367047" y="161421"/>
                  </a:lnTo>
                  <a:lnTo>
                    <a:pt x="367533" y="164586"/>
                  </a:lnTo>
                  <a:lnTo>
                    <a:pt x="368015" y="167751"/>
                  </a:lnTo>
                  <a:lnTo>
                    <a:pt x="368476" y="170916"/>
                  </a:lnTo>
                  <a:lnTo>
                    <a:pt x="368934" y="174082"/>
                  </a:lnTo>
                  <a:lnTo>
                    <a:pt x="369370" y="177247"/>
                  </a:lnTo>
                  <a:lnTo>
                    <a:pt x="369804" y="180412"/>
                  </a:lnTo>
                  <a:lnTo>
                    <a:pt x="370216" y="183577"/>
                  </a:lnTo>
                  <a:lnTo>
                    <a:pt x="370625" y="186742"/>
                  </a:lnTo>
                  <a:lnTo>
                    <a:pt x="371015" y="189907"/>
                  </a:lnTo>
                  <a:lnTo>
                    <a:pt x="371401" y="193072"/>
                  </a:lnTo>
                  <a:lnTo>
                    <a:pt x="371768" y="196238"/>
                  </a:lnTo>
                  <a:lnTo>
                    <a:pt x="372131" y="199403"/>
                  </a:lnTo>
                  <a:lnTo>
                    <a:pt x="372477" y="202568"/>
                  </a:lnTo>
                  <a:lnTo>
                    <a:pt x="372817" y="205733"/>
                  </a:lnTo>
                  <a:lnTo>
                    <a:pt x="373143" y="208898"/>
                  </a:lnTo>
                  <a:lnTo>
                    <a:pt x="373460" y="212063"/>
                  </a:lnTo>
                  <a:lnTo>
                    <a:pt x="373766" y="215228"/>
                  </a:lnTo>
                  <a:lnTo>
                    <a:pt x="374063" y="218393"/>
                  </a:lnTo>
                  <a:lnTo>
                    <a:pt x="374350" y="221559"/>
                  </a:lnTo>
                  <a:lnTo>
                    <a:pt x="374625" y="224724"/>
                  </a:lnTo>
                  <a:lnTo>
                    <a:pt x="374894" y="227889"/>
                  </a:lnTo>
                  <a:lnTo>
                    <a:pt x="375150" y="231054"/>
                  </a:lnTo>
                  <a:lnTo>
                    <a:pt x="375401" y="234219"/>
                  </a:lnTo>
                  <a:lnTo>
                    <a:pt x="375639" y="237384"/>
                  </a:lnTo>
                  <a:lnTo>
                    <a:pt x="375872" y="240549"/>
                  </a:lnTo>
                  <a:lnTo>
                    <a:pt x="376093" y="243714"/>
                  </a:lnTo>
                  <a:lnTo>
                    <a:pt x="376310" y="246880"/>
                  </a:lnTo>
                  <a:lnTo>
                    <a:pt x="376514" y="250045"/>
                  </a:lnTo>
                  <a:lnTo>
                    <a:pt x="376716" y="253210"/>
                  </a:lnTo>
                  <a:lnTo>
                    <a:pt x="376904" y="256375"/>
                  </a:lnTo>
                  <a:lnTo>
                    <a:pt x="377091" y="259540"/>
                  </a:lnTo>
                  <a:lnTo>
                    <a:pt x="377266" y="262705"/>
                  </a:lnTo>
                  <a:lnTo>
                    <a:pt x="377438" y="265870"/>
                  </a:lnTo>
                  <a:lnTo>
                    <a:pt x="377600" y="269035"/>
                  </a:lnTo>
                  <a:lnTo>
                    <a:pt x="377759" y="272201"/>
                  </a:lnTo>
                  <a:lnTo>
                    <a:pt x="377909" y="275366"/>
                  </a:lnTo>
                  <a:lnTo>
                    <a:pt x="378056" y="278531"/>
                  </a:lnTo>
                  <a:lnTo>
                    <a:pt x="378196" y="281696"/>
                  </a:lnTo>
                  <a:lnTo>
                    <a:pt x="378331" y="284861"/>
                  </a:lnTo>
                  <a:lnTo>
                    <a:pt x="378461" y="288026"/>
                  </a:lnTo>
                  <a:lnTo>
                    <a:pt x="378586" y="291191"/>
                  </a:lnTo>
                  <a:lnTo>
                    <a:pt x="378707" y="294357"/>
                  </a:lnTo>
                  <a:lnTo>
                    <a:pt x="378823" y="297522"/>
                  </a:lnTo>
                  <a:lnTo>
                    <a:pt x="378936" y="300687"/>
                  </a:lnTo>
                  <a:lnTo>
                    <a:pt x="379044" y="303852"/>
                  </a:lnTo>
                  <a:lnTo>
                    <a:pt x="379150" y="307017"/>
                  </a:lnTo>
                  <a:lnTo>
                    <a:pt x="379251" y="310182"/>
                  </a:lnTo>
                  <a:lnTo>
                    <a:pt x="379351" y="313347"/>
                  </a:lnTo>
                  <a:lnTo>
                    <a:pt x="379446" y="316512"/>
                  </a:lnTo>
                  <a:lnTo>
                    <a:pt x="379541" y="319678"/>
                  </a:lnTo>
                  <a:lnTo>
                    <a:pt x="379631" y="322843"/>
                  </a:lnTo>
                  <a:lnTo>
                    <a:pt x="379721" y="326008"/>
                  </a:lnTo>
                  <a:lnTo>
                    <a:pt x="379808" y="329173"/>
                  </a:lnTo>
                  <a:lnTo>
                    <a:pt x="379894" y="332338"/>
                  </a:lnTo>
                  <a:lnTo>
                    <a:pt x="379978" y="335503"/>
                  </a:lnTo>
                  <a:lnTo>
                    <a:pt x="380062" y="338668"/>
                  </a:lnTo>
                  <a:lnTo>
                    <a:pt x="380144" y="341833"/>
                  </a:lnTo>
                  <a:lnTo>
                    <a:pt x="380226" y="344999"/>
                  </a:lnTo>
                  <a:lnTo>
                    <a:pt x="380307" y="348164"/>
                  </a:lnTo>
                  <a:lnTo>
                    <a:pt x="380388" y="351329"/>
                  </a:lnTo>
                  <a:lnTo>
                    <a:pt x="380469" y="354494"/>
                  </a:lnTo>
                  <a:lnTo>
                    <a:pt x="380550" y="357659"/>
                  </a:lnTo>
                  <a:lnTo>
                    <a:pt x="380632" y="360824"/>
                  </a:lnTo>
                  <a:lnTo>
                    <a:pt x="380714" y="363989"/>
                  </a:lnTo>
                  <a:lnTo>
                    <a:pt x="380797" y="367154"/>
                  </a:lnTo>
                  <a:lnTo>
                    <a:pt x="380882" y="370320"/>
                  </a:lnTo>
                  <a:lnTo>
                    <a:pt x="380967" y="373485"/>
                  </a:lnTo>
                  <a:lnTo>
                    <a:pt x="381053" y="376650"/>
                  </a:lnTo>
                  <a:lnTo>
                    <a:pt x="381141" y="379815"/>
                  </a:lnTo>
                  <a:lnTo>
                    <a:pt x="381232" y="382980"/>
                  </a:lnTo>
                  <a:lnTo>
                    <a:pt x="381323" y="386145"/>
                  </a:lnTo>
                  <a:lnTo>
                    <a:pt x="381418" y="389310"/>
                  </a:lnTo>
                  <a:lnTo>
                    <a:pt x="381513" y="392476"/>
                  </a:lnTo>
                  <a:lnTo>
                    <a:pt x="381613" y="395641"/>
                  </a:lnTo>
                  <a:lnTo>
                    <a:pt x="381713" y="398806"/>
                  </a:lnTo>
                  <a:lnTo>
                    <a:pt x="381818" y="401971"/>
                  </a:lnTo>
                  <a:lnTo>
                    <a:pt x="381924" y="405136"/>
                  </a:lnTo>
                  <a:lnTo>
                    <a:pt x="382036" y="408301"/>
                  </a:lnTo>
                  <a:lnTo>
                    <a:pt x="382148" y="411466"/>
                  </a:lnTo>
                  <a:lnTo>
                    <a:pt x="382266" y="414631"/>
                  </a:lnTo>
                  <a:lnTo>
                    <a:pt x="382385" y="417797"/>
                  </a:lnTo>
                  <a:lnTo>
                    <a:pt x="382510" y="420962"/>
                  </a:lnTo>
                  <a:lnTo>
                    <a:pt x="382637" y="424127"/>
                  </a:lnTo>
                  <a:lnTo>
                    <a:pt x="382769" y="427292"/>
                  </a:lnTo>
                  <a:lnTo>
                    <a:pt x="382904" y="430457"/>
                  </a:lnTo>
                  <a:lnTo>
                    <a:pt x="383044" y="433622"/>
                  </a:lnTo>
                  <a:lnTo>
                    <a:pt x="383187" y="436787"/>
                  </a:lnTo>
                  <a:lnTo>
                    <a:pt x="383336" y="439952"/>
                  </a:lnTo>
                  <a:lnTo>
                    <a:pt x="383488" y="443118"/>
                  </a:lnTo>
                  <a:lnTo>
                    <a:pt x="383645" y="446283"/>
                  </a:lnTo>
                  <a:lnTo>
                    <a:pt x="383808" y="449448"/>
                  </a:lnTo>
                  <a:lnTo>
                    <a:pt x="383973" y="452613"/>
                  </a:lnTo>
                  <a:lnTo>
                    <a:pt x="384146" y="455778"/>
                  </a:lnTo>
                  <a:lnTo>
                    <a:pt x="384321" y="458943"/>
                  </a:lnTo>
                  <a:lnTo>
                    <a:pt x="384504" y="462108"/>
                  </a:lnTo>
                  <a:lnTo>
                    <a:pt x="384689" y="465273"/>
                  </a:lnTo>
                  <a:lnTo>
                    <a:pt x="384882" y="468439"/>
                  </a:lnTo>
                  <a:lnTo>
                    <a:pt x="385077" y="471604"/>
                  </a:lnTo>
                  <a:lnTo>
                    <a:pt x="385281" y="474769"/>
                  </a:lnTo>
                  <a:lnTo>
                    <a:pt x="385486" y="477934"/>
                  </a:lnTo>
                  <a:lnTo>
                    <a:pt x="385701" y="481099"/>
                  </a:lnTo>
                  <a:lnTo>
                    <a:pt x="385918" y="484264"/>
                  </a:lnTo>
                  <a:lnTo>
                    <a:pt x="386144" y="487429"/>
                  </a:lnTo>
                  <a:lnTo>
                    <a:pt x="386371" y="490595"/>
                  </a:lnTo>
                  <a:lnTo>
                    <a:pt x="386608" y="493760"/>
                  </a:lnTo>
                  <a:lnTo>
                    <a:pt x="386848" y="496925"/>
                  </a:lnTo>
                  <a:lnTo>
                    <a:pt x="387095" y="500090"/>
                  </a:lnTo>
                  <a:lnTo>
                    <a:pt x="387347" y="503255"/>
                  </a:lnTo>
                  <a:lnTo>
                    <a:pt x="387605" y="506420"/>
                  </a:lnTo>
                  <a:lnTo>
                    <a:pt x="387869" y="509585"/>
                  </a:lnTo>
                  <a:lnTo>
                    <a:pt x="388139" y="512750"/>
                  </a:lnTo>
                  <a:lnTo>
                    <a:pt x="388414" y="515916"/>
                  </a:lnTo>
                  <a:lnTo>
                    <a:pt x="388695" y="519081"/>
                  </a:lnTo>
                  <a:lnTo>
                    <a:pt x="388983" y="522246"/>
                  </a:lnTo>
                  <a:lnTo>
                    <a:pt x="389275" y="525411"/>
                  </a:lnTo>
                  <a:lnTo>
                    <a:pt x="389576" y="528576"/>
                  </a:lnTo>
                  <a:lnTo>
                    <a:pt x="389879" y="531741"/>
                  </a:lnTo>
                  <a:lnTo>
                    <a:pt x="390192" y="534906"/>
                  </a:lnTo>
                  <a:lnTo>
                    <a:pt x="390507" y="538071"/>
                  </a:lnTo>
                  <a:lnTo>
                    <a:pt x="390832" y="541237"/>
                  </a:lnTo>
                  <a:lnTo>
                    <a:pt x="391159" y="544402"/>
                  </a:lnTo>
                  <a:lnTo>
                    <a:pt x="391496" y="547567"/>
                  </a:lnTo>
                  <a:lnTo>
                    <a:pt x="391835" y="550732"/>
                  </a:lnTo>
                  <a:lnTo>
                    <a:pt x="392184" y="553897"/>
                  </a:lnTo>
                  <a:lnTo>
                    <a:pt x="392535" y="557062"/>
                  </a:lnTo>
                  <a:lnTo>
                    <a:pt x="392896" y="560227"/>
                  </a:lnTo>
                  <a:lnTo>
                    <a:pt x="393259" y="563392"/>
                  </a:lnTo>
                  <a:lnTo>
                    <a:pt x="393632" y="566558"/>
                  </a:lnTo>
                  <a:lnTo>
                    <a:pt x="394008" y="569723"/>
                  </a:lnTo>
                  <a:lnTo>
                    <a:pt x="394391" y="572888"/>
                  </a:lnTo>
                  <a:lnTo>
                    <a:pt x="394779" y="576053"/>
                  </a:lnTo>
                  <a:lnTo>
                    <a:pt x="395175" y="579218"/>
                  </a:lnTo>
                  <a:lnTo>
                    <a:pt x="395575" y="582383"/>
                  </a:lnTo>
                  <a:lnTo>
                    <a:pt x="395981" y="585548"/>
                  </a:lnTo>
                  <a:lnTo>
                    <a:pt x="396393" y="588714"/>
                  </a:lnTo>
                  <a:lnTo>
                    <a:pt x="396811" y="591879"/>
                  </a:lnTo>
                  <a:lnTo>
                    <a:pt x="397235" y="595044"/>
                  </a:lnTo>
                  <a:lnTo>
                    <a:pt x="397664" y="598209"/>
                  </a:lnTo>
                  <a:lnTo>
                    <a:pt x="398101" y="601374"/>
                  </a:lnTo>
                  <a:lnTo>
                    <a:pt x="398540" y="604539"/>
                  </a:lnTo>
                  <a:lnTo>
                    <a:pt x="398989" y="607704"/>
                  </a:lnTo>
                  <a:lnTo>
                    <a:pt x="399439" y="610869"/>
                  </a:lnTo>
                  <a:lnTo>
                    <a:pt x="399899" y="614035"/>
                  </a:lnTo>
                  <a:lnTo>
                    <a:pt x="400361" y="617200"/>
                  </a:lnTo>
                  <a:lnTo>
                    <a:pt x="400833" y="620365"/>
                  </a:lnTo>
                  <a:lnTo>
                    <a:pt x="401305" y="623530"/>
                  </a:lnTo>
                  <a:lnTo>
                    <a:pt x="401788" y="626695"/>
                  </a:lnTo>
                  <a:lnTo>
                    <a:pt x="402272" y="629860"/>
                  </a:lnTo>
                  <a:lnTo>
                    <a:pt x="402765" y="633025"/>
                  </a:lnTo>
                  <a:lnTo>
                    <a:pt x="403261" y="636190"/>
                  </a:lnTo>
                  <a:lnTo>
                    <a:pt x="403764" y="639356"/>
                  </a:lnTo>
                  <a:lnTo>
                    <a:pt x="404271" y="642521"/>
                  </a:lnTo>
                  <a:lnTo>
                    <a:pt x="404785" y="645686"/>
                  </a:lnTo>
                  <a:lnTo>
                    <a:pt x="405302" y="648851"/>
                  </a:lnTo>
                  <a:lnTo>
                    <a:pt x="405827" y="652016"/>
                  </a:lnTo>
                  <a:lnTo>
                    <a:pt x="406355" y="655181"/>
                  </a:lnTo>
                  <a:lnTo>
                    <a:pt x="406889" y="658346"/>
                  </a:lnTo>
                  <a:lnTo>
                    <a:pt x="407428" y="661511"/>
                  </a:lnTo>
                  <a:lnTo>
                    <a:pt x="407972" y="664677"/>
                  </a:lnTo>
                  <a:lnTo>
                    <a:pt x="408522" y="667842"/>
                  </a:lnTo>
                  <a:lnTo>
                    <a:pt x="409075" y="671007"/>
                  </a:lnTo>
                  <a:lnTo>
                    <a:pt x="409635" y="674172"/>
                  </a:lnTo>
                  <a:lnTo>
                    <a:pt x="410198" y="677337"/>
                  </a:lnTo>
                  <a:lnTo>
                    <a:pt x="410768" y="680502"/>
                  </a:lnTo>
                  <a:lnTo>
                    <a:pt x="411341" y="683667"/>
                  </a:lnTo>
                  <a:lnTo>
                    <a:pt x="411921" y="686833"/>
                  </a:lnTo>
                  <a:lnTo>
                    <a:pt x="412503" y="689998"/>
                  </a:lnTo>
                  <a:lnTo>
                    <a:pt x="413093" y="693163"/>
                  </a:lnTo>
                  <a:lnTo>
                    <a:pt x="413683" y="696328"/>
                  </a:lnTo>
                  <a:lnTo>
                    <a:pt x="414283" y="699493"/>
                  </a:lnTo>
                  <a:lnTo>
                    <a:pt x="414883" y="702658"/>
                  </a:lnTo>
                  <a:lnTo>
                    <a:pt x="415491" y="705823"/>
                  </a:lnTo>
                  <a:lnTo>
                    <a:pt x="416101" y="708988"/>
                  </a:lnTo>
                  <a:lnTo>
                    <a:pt x="416717" y="712154"/>
                  </a:lnTo>
                  <a:lnTo>
                    <a:pt x="417336" y="715319"/>
                  </a:lnTo>
                  <a:lnTo>
                    <a:pt x="417961" y="718484"/>
                  </a:lnTo>
                  <a:lnTo>
                    <a:pt x="418589" y="721649"/>
                  </a:lnTo>
                  <a:lnTo>
                    <a:pt x="419222" y="724814"/>
                  </a:lnTo>
                  <a:lnTo>
                    <a:pt x="419858" y="727979"/>
                  </a:lnTo>
                  <a:lnTo>
                    <a:pt x="420499" y="731144"/>
                  </a:lnTo>
                  <a:lnTo>
                    <a:pt x="421143" y="734309"/>
                  </a:lnTo>
                  <a:lnTo>
                    <a:pt x="421792" y="737475"/>
                  </a:lnTo>
                  <a:lnTo>
                    <a:pt x="422444" y="740640"/>
                  </a:lnTo>
                  <a:lnTo>
                    <a:pt x="423100" y="743805"/>
                  </a:lnTo>
                  <a:lnTo>
                    <a:pt x="423761" y="746970"/>
                  </a:lnTo>
                  <a:lnTo>
                    <a:pt x="424424" y="750135"/>
                  </a:lnTo>
                  <a:lnTo>
                    <a:pt x="425092" y="753300"/>
                  </a:lnTo>
                  <a:lnTo>
                    <a:pt x="425762" y="756465"/>
                  </a:lnTo>
                  <a:lnTo>
                    <a:pt x="426437" y="759630"/>
                  </a:lnTo>
                  <a:lnTo>
                    <a:pt x="427113" y="762796"/>
                  </a:lnTo>
                  <a:lnTo>
                    <a:pt x="427795" y="765961"/>
                  </a:lnTo>
                  <a:lnTo>
                    <a:pt x="428478" y="769126"/>
                  </a:lnTo>
                  <a:lnTo>
                    <a:pt x="429167" y="772291"/>
                  </a:lnTo>
                  <a:lnTo>
                    <a:pt x="429856" y="775456"/>
                  </a:lnTo>
                  <a:lnTo>
                    <a:pt x="430550" y="778621"/>
                  </a:lnTo>
                  <a:lnTo>
                    <a:pt x="431245" y="781786"/>
                  </a:lnTo>
                  <a:lnTo>
                    <a:pt x="431945" y="784952"/>
                  </a:lnTo>
                  <a:lnTo>
                    <a:pt x="432646" y="788117"/>
                  </a:lnTo>
                  <a:lnTo>
                    <a:pt x="433351" y="791282"/>
                  </a:lnTo>
                  <a:lnTo>
                    <a:pt x="434057" y="794447"/>
                  </a:lnTo>
                  <a:lnTo>
                    <a:pt x="434766" y="797612"/>
                  </a:lnTo>
                  <a:lnTo>
                    <a:pt x="435477" y="800777"/>
                  </a:lnTo>
                  <a:lnTo>
                    <a:pt x="436191" y="803942"/>
                  </a:lnTo>
                  <a:lnTo>
                    <a:pt x="436906" y="807107"/>
                  </a:lnTo>
                  <a:lnTo>
                    <a:pt x="437624" y="810273"/>
                  </a:lnTo>
                  <a:lnTo>
                    <a:pt x="438343" y="813438"/>
                  </a:lnTo>
                  <a:lnTo>
                    <a:pt x="439064" y="816603"/>
                  </a:lnTo>
                  <a:lnTo>
                    <a:pt x="439787" y="819768"/>
                  </a:lnTo>
                  <a:lnTo>
                    <a:pt x="440510" y="822933"/>
                  </a:lnTo>
                  <a:lnTo>
                    <a:pt x="441236" y="826098"/>
                  </a:lnTo>
                  <a:lnTo>
                    <a:pt x="441962" y="829263"/>
                  </a:lnTo>
                  <a:lnTo>
                    <a:pt x="442690" y="832428"/>
                  </a:lnTo>
                  <a:lnTo>
                    <a:pt x="443418" y="835594"/>
                  </a:lnTo>
                  <a:lnTo>
                    <a:pt x="444148" y="838759"/>
                  </a:lnTo>
                  <a:lnTo>
                    <a:pt x="444878" y="841924"/>
                  </a:lnTo>
                  <a:lnTo>
                    <a:pt x="445608" y="845089"/>
                  </a:lnTo>
                  <a:lnTo>
                    <a:pt x="446339" y="848254"/>
                  </a:lnTo>
                  <a:lnTo>
                    <a:pt x="447070" y="851419"/>
                  </a:lnTo>
                  <a:lnTo>
                    <a:pt x="447801" y="854584"/>
                  </a:lnTo>
                  <a:lnTo>
                    <a:pt x="448532" y="857749"/>
                  </a:lnTo>
                  <a:lnTo>
                    <a:pt x="449263" y="860915"/>
                  </a:lnTo>
                  <a:lnTo>
                    <a:pt x="449993" y="864080"/>
                  </a:lnTo>
                  <a:lnTo>
                    <a:pt x="450722" y="867245"/>
                  </a:lnTo>
                  <a:lnTo>
                    <a:pt x="451451" y="870410"/>
                  </a:lnTo>
                  <a:lnTo>
                    <a:pt x="452179" y="873575"/>
                  </a:lnTo>
                  <a:lnTo>
                    <a:pt x="452906" y="876740"/>
                  </a:lnTo>
                  <a:lnTo>
                    <a:pt x="453631" y="879905"/>
                  </a:lnTo>
                  <a:lnTo>
                    <a:pt x="454355" y="883071"/>
                  </a:lnTo>
                  <a:lnTo>
                    <a:pt x="455078" y="886236"/>
                  </a:lnTo>
                  <a:lnTo>
                    <a:pt x="455798" y="889401"/>
                  </a:lnTo>
                  <a:lnTo>
                    <a:pt x="456517" y="892566"/>
                  </a:lnTo>
                  <a:lnTo>
                    <a:pt x="457233" y="895731"/>
                  </a:lnTo>
                  <a:lnTo>
                    <a:pt x="457947" y="898896"/>
                  </a:lnTo>
                  <a:lnTo>
                    <a:pt x="458658" y="902061"/>
                  </a:lnTo>
                  <a:lnTo>
                    <a:pt x="459366" y="905226"/>
                  </a:lnTo>
                  <a:lnTo>
                    <a:pt x="460073" y="908392"/>
                  </a:lnTo>
                  <a:lnTo>
                    <a:pt x="460774" y="911557"/>
                  </a:lnTo>
                  <a:lnTo>
                    <a:pt x="461474" y="914722"/>
                  </a:lnTo>
                  <a:lnTo>
                    <a:pt x="462167" y="917887"/>
                  </a:lnTo>
                  <a:lnTo>
                    <a:pt x="462860" y="921052"/>
                  </a:lnTo>
                  <a:lnTo>
                    <a:pt x="463546" y="924217"/>
                  </a:lnTo>
                  <a:lnTo>
                    <a:pt x="464230" y="927382"/>
                  </a:lnTo>
                  <a:lnTo>
                    <a:pt x="464907" y="930547"/>
                  </a:lnTo>
                  <a:lnTo>
                    <a:pt x="465582" y="933713"/>
                  </a:lnTo>
                  <a:lnTo>
                    <a:pt x="466250" y="936878"/>
                  </a:lnTo>
                  <a:lnTo>
                    <a:pt x="466915" y="940043"/>
                  </a:lnTo>
                  <a:lnTo>
                    <a:pt x="467572" y="943208"/>
                  </a:lnTo>
                  <a:lnTo>
                    <a:pt x="468225" y="946373"/>
                  </a:lnTo>
                  <a:lnTo>
                    <a:pt x="468872" y="949538"/>
                  </a:lnTo>
                  <a:lnTo>
                    <a:pt x="469513" y="952703"/>
                  </a:lnTo>
                  <a:lnTo>
                    <a:pt x="470147" y="955868"/>
                  </a:lnTo>
                  <a:lnTo>
                    <a:pt x="470775" y="959034"/>
                  </a:lnTo>
                  <a:lnTo>
                    <a:pt x="471397" y="962199"/>
                  </a:lnTo>
                  <a:lnTo>
                    <a:pt x="472011" y="965364"/>
                  </a:lnTo>
                  <a:lnTo>
                    <a:pt x="472619" y="968529"/>
                  </a:lnTo>
                  <a:lnTo>
                    <a:pt x="473217" y="971694"/>
                  </a:lnTo>
                  <a:lnTo>
                    <a:pt x="473811" y="974859"/>
                  </a:lnTo>
                  <a:lnTo>
                    <a:pt x="474393" y="978024"/>
                  </a:lnTo>
                  <a:lnTo>
                    <a:pt x="474972" y="981190"/>
                  </a:lnTo>
                  <a:lnTo>
                    <a:pt x="475537" y="984355"/>
                  </a:lnTo>
                  <a:lnTo>
                    <a:pt x="476099" y="987520"/>
                  </a:lnTo>
                  <a:lnTo>
                    <a:pt x="476646" y="990685"/>
                  </a:lnTo>
                  <a:lnTo>
                    <a:pt x="477192" y="993850"/>
                  </a:lnTo>
                  <a:lnTo>
                    <a:pt x="477719" y="997015"/>
                  </a:lnTo>
                  <a:lnTo>
                    <a:pt x="478245" y="1000180"/>
                  </a:lnTo>
                  <a:lnTo>
                    <a:pt x="478754" y="1003345"/>
                  </a:lnTo>
                  <a:lnTo>
                    <a:pt x="479260" y="1006511"/>
                  </a:lnTo>
                  <a:lnTo>
                    <a:pt x="479749" y="1009676"/>
                  </a:lnTo>
                  <a:lnTo>
                    <a:pt x="480233" y="1012841"/>
                  </a:lnTo>
                  <a:lnTo>
                    <a:pt x="480702" y="1016006"/>
                  </a:lnTo>
                  <a:lnTo>
                    <a:pt x="481164" y="1019171"/>
                  </a:lnTo>
                  <a:lnTo>
                    <a:pt x="481612" y="1022336"/>
                  </a:lnTo>
                  <a:lnTo>
                    <a:pt x="482050" y="1025501"/>
                  </a:lnTo>
                  <a:lnTo>
                    <a:pt x="482475" y="1028666"/>
                  </a:lnTo>
                  <a:lnTo>
                    <a:pt x="482889" y="1031832"/>
                  </a:lnTo>
                  <a:lnTo>
                    <a:pt x="483292" y="1034997"/>
                  </a:lnTo>
                  <a:lnTo>
                    <a:pt x="483680" y="1038162"/>
                  </a:lnTo>
                  <a:lnTo>
                    <a:pt x="484059" y="1041327"/>
                  </a:lnTo>
                  <a:lnTo>
                    <a:pt x="484421" y="1044492"/>
                  </a:lnTo>
                  <a:lnTo>
                    <a:pt x="484775" y="1047657"/>
                  </a:lnTo>
                  <a:lnTo>
                    <a:pt x="485110" y="1050822"/>
                  </a:lnTo>
                  <a:lnTo>
                    <a:pt x="485438" y="1053987"/>
                  </a:lnTo>
                  <a:lnTo>
                    <a:pt x="485745" y="1057153"/>
                  </a:lnTo>
                  <a:lnTo>
                    <a:pt x="486047" y="1060318"/>
                  </a:lnTo>
                  <a:lnTo>
                    <a:pt x="486324" y="1063483"/>
                  </a:lnTo>
                  <a:lnTo>
                    <a:pt x="486599" y="1066648"/>
                  </a:lnTo>
                  <a:lnTo>
                    <a:pt x="486847" y="1069813"/>
                  </a:lnTo>
                  <a:lnTo>
                    <a:pt x="487092" y="1072978"/>
                  </a:lnTo>
                  <a:lnTo>
                    <a:pt x="487310" y="1076143"/>
                  </a:lnTo>
                  <a:lnTo>
                    <a:pt x="487524" y="1079309"/>
                  </a:lnTo>
                  <a:lnTo>
                    <a:pt x="487713" y="1082474"/>
                  </a:lnTo>
                  <a:lnTo>
                    <a:pt x="487895" y="1085639"/>
                  </a:lnTo>
                  <a:lnTo>
                    <a:pt x="488053" y="1088804"/>
                  </a:lnTo>
                  <a:lnTo>
                    <a:pt x="488202" y="1091969"/>
                  </a:lnTo>
                  <a:lnTo>
                    <a:pt x="488330" y="1095134"/>
                  </a:lnTo>
                  <a:lnTo>
                    <a:pt x="488445" y="1098299"/>
                  </a:lnTo>
                  <a:lnTo>
                    <a:pt x="488541" y="1101464"/>
                  </a:lnTo>
                  <a:lnTo>
                    <a:pt x="488622" y="1104630"/>
                  </a:lnTo>
                  <a:lnTo>
                    <a:pt x="488686" y="1107795"/>
                  </a:lnTo>
                  <a:lnTo>
                    <a:pt x="488731" y="1110960"/>
                  </a:lnTo>
                  <a:lnTo>
                    <a:pt x="488762" y="1114125"/>
                  </a:lnTo>
                  <a:lnTo>
                    <a:pt x="488772" y="1117290"/>
                  </a:lnTo>
                  <a:lnTo>
                    <a:pt x="488769" y="1120455"/>
                  </a:lnTo>
                  <a:lnTo>
                    <a:pt x="488741" y="1123620"/>
                  </a:lnTo>
                  <a:lnTo>
                    <a:pt x="488704" y="1126785"/>
                  </a:lnTo>
                  <a:lnTo>
                    <a:pt x="488639" y="1129951"/>
                  </a:lnTo>
                  <a:lnTo>
                    <a:pt x="488567" y="1133116"/>
                  </a:lnTo>
                  <a:lnTo>
                    <a:pt x="488464" y="1136281"/>
                  </a:lnTo>
                  <a:lnTo>
                    <a:pt x="488356" y="1139446"/>
                  </a:lnTo>
                  <a:lnTo>
                    <a:pt x="488214" y="1142611"/>
                  </a:lnTo>
                  <a:lnTo>
                    <a:pt x="488069" y="1145776"/>
                  </a:lnTo>
                  <a:lnTo>
                    <a:pt x="487889" y="1148941"/>
                  </a:lnTo>
                  <a:lnTo>
                    <a:pt x="487704" y="1152106"/>
                  </a:lnTo>
                  <a:lnTo>
                    <a:pt x="487487" y="1155272"/>
                  </a:lnTo>
                  <a:lnTo>
                    <a:pt x="487263" y="1158437"/>
                  </a:lnTo>
                  <a:lnTo>
                    <a:pt x="487008" y="1161602"/>
                  </a:lnTo>
                  <a:lnTo>
                    <a:pt x="486742" y="1164767"/>
                  </a:lnTo>
                  <a:lnTo>
                    <a:pt x="486450" y="1167932"/>
                  </a:lnTo>
                  <a:lnTo>
                    <a:pt x="486143" y="1171097"/>
                  </a:lnTo>
                  <a:lnTo>
                    <a:pt x="485812" y="1174262"/>
                  </a:lnTo>
                  <a:lnTo>
                    <a:pt x="485464" y="1177428"/>
                  </a:lnTo>
                  <a:lnTo>
                    <a:pt x="485095" y="1180593"/>
                  </a:lnTo>
                  <a:lnTo>
                    <a:pt x="484704" y="1183758"/>
                  </a:lnTo>
                  <a:lnTo>
                    <a:pt x="484296" y="1186923"/>
                  </a:lnTo>
                  <a:lnTo>
                    <a:pt x="483863" y="1190088"/>
                  </a:lnTo>
                  <a:lnTo>
                    <a:pt x="483415" y="1193253"/>
                  </a:lnTo>
                  <a:lnTo>
                    <a:pt x="482939" y="1196418"/>
                  </a:lnTo>
                  <a:lnTo>
                    <a:pt x="482452" y="1199583"/>
                  </a:lnTo>
                  <a:lnTo>
                    <a:pt x="481933" y="1202749"/>
                  </a:lnTo>
                  <a:lnTo>
                    <a:pt x="481406" y="1205914"/>
                  </a:lnTo>
                  <a:lnTo>
                    <a:pt x="480844" y="1209079"/>
                  </a:lnTo>
                  <a:lnTo>
                    <a:pt x="480277" y="1212244"/>
                  </a:lnTo>
                  <a:lnTo>
                    <a:pt x="479671" y="1215409"/>
                  </a:lnTo>
                  <a:lnTo>
                    <a:pt x="479063" y="1218574"/>
                  </a:lnTo>
                  <a:lnTo>
                    <a:pt x="478415" y="1221739"/>
                  </a:lnTo>
                  <a:lnTo>
                    <a:pt x="477763" y="1224904"/>
                  </a:lnTo>
                  <a:lnTo>
                    <a:pt x="477075" y="1228070"/>
                  </a:lnTo>
                  <a:lnTo>
                    <a:pt x="476380" y="1231235"/>
                  </a:lnTo>
                  <a:lnTo>
                    <a:pt x="475652" y="1234400"/>
                  </a:lnTo>
                  <a:lnTo>
                    <a:pt x="474912" y="1237565"/>
                  </a:lnTo>
                  <a:lnTo>
                    <a:pt x="474144" y="1240730"/>
                  </a:lnTo>
                  <a:lnTo>
                    <a:pt x="473362" y="1243895"/>
                  </a:lnTo>
                  <a:lnTo>
                    <a:pt x="472553" y="1247060"/>
                  </a:lnTo>
                  <a:lnTo>
                    <a:pt x="471727" y="1250225"/>
                  </a:lnTo>
                  <a:lnTo>
                    <a:pt x="470879" y="1253391"/>
                  </a:lnTo>
                  <a:lnTo>
                    <a:pt x="470010" y="1256556"/>
                  </a:lnTo>
                  <a:lnTo>
                    <a:pt x="469122" y="1259721"/>
                  </a:lnTo>
                  <a:lnTo>
                    <a:pt x="468211" y="1262886"/>
                  </a:lnTo>
                  <a:lnTo>
                    <a:pt x="467283" y="1266051"/>
                  </a:lnTo>
                  <a:lnTo>
                    <a:pt x="466329" y="1269216"/>
                  </a:lnTo>
                  <a:lnTo>
                    <a:pt x="465363" y="1272381"/>
                  </a:lnTo>
                  <a:lnTo>
                    <a:pt x="464367" y="1275547"/>
                  </a:lnTo>
                  <a:lnTo>
                    <a:pt x="463362" y="1278712"/>
                  </a:lnTo>
                  <a:lnTo>
                    <a:pt x="462324" y="1281877"/>
                  </a:lnTo>
                  <a:lnTo>
                    <a:pt x="461281" y="1285042"/>
                  </a:lnTo>
                  <a:lnTo>
                    <a:pt x="460202" y="1288207"/>
                  </a:lnTo>
                  <a:lnTo>
                    <a:pt x="459121" y="1291372"/>
                  </a:lnTo>
                  <a:lnTo>
                    <a:pt x="458003" y="1294537"/>
                  </a:lnTo>
                  <a:lnTo>
                    <a:pt x="456881" y="1297702"/>
                  </a:lnTo>
                  <a:lnTo>
                    <a:pt x="455726" y="1300868"/>
                  </a:lnTo>
                  <a:lnTo>
                    <a:pt x="454565" y="1304033"/>
                  </a:lnTo>
                  <a:lnTo>
                    <a:pt x="453375" y="1307198"/>
                  </a:lnTo>
                  <a:lnTo>
                    <a:pt x="452175" y="1310363"/>
                  </a:lnTo>
                  <a:lnTo>
                    <a:pt x="450949" y="1313528"/>
                  </a:lnTo>
                  <a:lnTo>
                    <a:pt x="449712" y="1316693"/>
                  </a:lnTo>
                  <a:lnTo>
                    <a:pt x="448452" y="1319858"/>
                  </a:lnTo>
                  <a:lnTo>
                    <a:pt x="447178" y="1323023"/>
                  </a:lnTo>
                  <a:lnTo>
                    <a:pt x="445884" y="1326189"/>
                  </a:lnTo>
                  <a:lnTo>
                    <a:pt x="444575" y="1329354"/>
                  </a:lnTo>
                  <a:lnTo>
                    <a:pt x="443249" y="1332519"/>
                  </a:lnTo>
                  <a:lnTo>
                    <a:pt x="441905" y="1335684"/>
                  </a:lnTo>
                  <a:lnTo>
                    <a:pt x="440547" y="1338849"/>
                  </a:lnTo>
                  <a:lnTo>
                    <a:pt x="439169" y="1342014"/>
                  </a:lnTo>
                  <a:lnTo>
                    <a:pt x="437782" y="1345179"/>
                  </a:lnTo>
                  <a:lnTo>
                    <a:pt x="436372" y="1348344"/>
                  </a:lnTo>
                  <a:lnTo>
                    <a:pt x="434955" y="1351510"/>
                  </a:lnTo>
                  <a:lnTo>
                    <a:pt x="433514" y="1354675"/>
                  </a:lnTo>
                  <a:lnTo>
                    <a:pt x="432069" y="1357840"/>
                  </a:lnTo>
                  <a:lnTo>
                    <a:pt x="430599" y="1361005"/>
                  </a:lnTo>
                  <a:lnTo>
                    <a:pt x="429127" y="1364170"/>
                  </a:lnTo>
                  <a:lnTo>
                    <a:pt x="427629" y="1367335"/>
                  </a:lnTo>
                  <a:lnTo>
                    <a:pt x="426129" y="1370500"/>
                  </a:lnTo>
                  <a:lnTo>
                    <a:pt x="424607" y="1373666"/>
                  </a:lnTo>
                  <a:lnTo>
                    <a:pt x="423081" y="1376831"/>
                  </a:lnTo>
                  <a:lnTo>
                    <a:pt x="421535" y="1379996"/>
                  </a:lnTo>
                  <a:lnTo>
                    <a:pt x="419985" y="1383161"/>
                  </a:lnTo>
                  <a:lnTo>
                    <a:pt x="418418" y="1386326"/>
                  </a:lnTo>
                  <a:lnTo>
                    <a:pt x="416844" y="1389491"/>
                  </a:lnTo>
                  <a:lnTo>
                    <a:pt x="415257" y="1392656"/>
                  </a:lnTo>
                  <a:lnTo>
                    <a:pt x="413662" y="1395821"/>
                  </a:lnTo>
                  <a:lnTo>
                    <a:pt x="412056" y="1398987"/>
                  </a:lnTo>
                  <a:lnTo>
                    <a:pt x="410442" y="1402152"/>
                  </a:lnTo>
                  <a:lnTo>
                    <a:pt x="408819" y="1405317"/>
                  </a:lnTo>
                  <a:lnTo>
                    <a:pt x="407188" y="1408482"/>
                  </a:lnTo>
                  <a:lnTo>
                    <a:pt x="405549" y="1411647"/>
                  </a:lnTo>
                  <a:lnTo>
                    <a:pt x="403901" y="1414812"/>
                  </a:lnTo>
                  <a:lnTo>
                    <a:pt x="402249" y="1417977"/>
                  </a:lnTo>
                  <a:lnTo>
                    <a:pt x="400587" y="1421142"/>
                  </a:lnTo>
                  <a:lnTo>
                    <a:pt x="398922" y="1424308"/>
                  </a:lnTo>
                  <a:lnTo>
                    <a:pt x="397249" y="1427473"/>
                  </a:lnTo>
                  <a:lnTo>
                    <a:pt x="395573" y="1430638"/>
                  </a:lnTo>
                  <a:lnTo>
                    <a:pt x="393889" y="1433803"/>
                  </a:lnTo>
                  <a:lnTo>
                    <a:pt x="392204" y="1436968"/>
                  </a:lnTo>
                  <a:lnTo>
                    <a:pt x="390512" y="1440133"/>
                  </a:lnTo>
                  <a:lnTo>
                    <a:pt x="388820" y="1443298"/>
                  </a:lnTo>
                  <a:lnTo>
                    <a:pt x="387122" y="1446463"/>
                  </a:lnTo>
                  <a:lnTo>
                    <a:pt x="385423" y="1449629"/>
                  </a:lnTo>
                  <a:lnTo>
                    <a:pt x="383721" y="1452794"/>
                  </a:lnTo>
                  <a:lnTo>
                    <a:pt x="382018" y="1455959"/>
                  </a:lnTo>
                  <a:lnTo>
                    <a:pt x="380314" y="1459124"/>
                  </a:lnTo>
                  <a:lnTo>
                    <a:pt x="378609" y="1462289"/>
                  </a:lnTo>
                  <a:lnTo>
                    <a:pt x="376904" y="1465454"/>
                  </a:lnTo>
                  <a:lnTo>
                    <a:pt x="375199" y="1468619"/>
                  </a:lnTo>
                  <a:lnTo>
                    <a:pt x="373495" y="1471785"/>
                  </a:lnTo>
                  <a:lnTo>
                    <a:pt x="371792" y="1474950"/>
                  </a:lnTo>
                  <a:lnTo>
                    <a:pt x="370090" y="1478115"/>
                  </a:lnTo>
                  <a:lnTo>
                    <a:pt x="368391" y="1481280"/>
                  </a:lnTo>
                  <a:lnTo>
                    <a:pt x="366694" y="1484445"/>
                  </a:lnTo>
                  <a:lnTo>
                    <a:pt x="365000" y="1487610"/>
                  </a:lnTo>
                  <a:lnTo>
                    <a:pt x="363309" y="1490775"/>
                  </a:lnTo>
                  <a:lnTo>
                    <a:pt x="361623" y="1493940"/>
                  </a:lnTo>
                  <a:lnTo>
                    <a:pt x="359939" y="1497106"/>
                  </a:lnTo>
                  <a:lnTo>
                    <a:pt x="358262" y="1500271"/>
                  </a:lnTo>
                  <a:lnTo>
                    <a:pt x="356587" y="1503436"/>
                  </a:lnTo>
                  <a:lnTo>
                    <a:pt x="354921" y="1506601"/>
                  </a:lnTo>
                  <a:lnTo>
                    <a:pt x="353257" y="1509766"/>
                  </a:lnTo>
                  <a:lnTo>
                    <a:pt x="351605" y="1512931"/>
                  </a:lnTo>
                  <a:lnTo>
                    <a:pt x="349953" y="1516096"/>
                  </a:lnTo>
                  <a:lnTo>
                    <a:pt x="348314" y="1519261"/>
                  </a:lnTo>
                  <a:lnTo>
                    <a:pt x="346678" y="1522427"/>
                  </a:lnTo>
                  <a:lnTo>
                    <a:pt x="345054" y="1525592"/>
                  </a:lnTo>
                  <a:lnTo>
                    <a:pt x="343434" y="1528757"/>
                  </a:lnTo>
                  <a:lnTo>
                    <a:pt x="341827" y="1531922"/>
                  </a:lnTo>
                  <a:lnTo>
                    <a:pt x="340225" y="1535087"/>
                  </a:lnTo>
                  <a:lnTo>
                    <a:pt x="338636" y="1538252"/>
                  </a:lnTo>
                  <a:lnTo>
                    <a:pt x="337053" y="1541417"/>
                  </a:lnTo>
                  <a:lnTo>
                    <a:pt x="335483" y="1544582"/>
                  </a:lnTo>
                  <a:lnTo>
                    <a:pt x="333922" y="1547748"/>
                  </a:lnTo>
                  <a:lnTo>
                    <a:pt x="332372" y="1550913"/>
                  </a:lnTo>
                  <a:lnTo>
                    <a:pt x="330833" y="1554078"/>
                  </a:lnTo>
                  <a:lnTo>
                    <a:pt x="329304" y="1557243"/>
                  </a:lnTo>
                  <a:lnTo>
                    <a:pt x="327790" y="1560408"/>
                  </a:lnTo>
                  <a:lnTo>
                    <a:pt x="326283" y="1563573"/>
                  </a:lnTo>
                  <a:lnTo>
                    <a:pt x="324794" y="1566738"/>
                  </a:lnTo>
                  <a:lnTo>
                    <a:pt x="323311" y="1569904"/>
                  </a:lnTo>
                  <a:lnTo>
                    <a:pt x="321848" y="1573069"/>
                  </a:lnTo>
                  <a:lnTo>
                    <a:pt x="320390" y="1576234"/>
                  </a:lnTo>
                  <a:lnTo>
                    <a:pt x="318954" y="1579399"/>
                  </a:lnTo>
                  <a:lnTo>
                    <a:pt x="317522" y="1582564"/>
                  </a:lnTo>
                  <a:lnTo>
                    <a:pt x="316114" y="1585729"/>
                  </a:lnTo>
                  <a:lnTo>
                    <a:pt x="314709" y="1588894"/>
                  </a:lnTo>
                  <a:lnTo>
                    <a:pt x="313331" y="1592059"/>
                  </a:lnTo>
                  <a:lnTo>
                    <a:pt x="311955" y="1595225"/>
                  </a:lnTo>
                  <a:lnTo>
                    <a:pt x="310604" y="1598390"/>
                  </a:lnTo>
                  <a:lnTo>
                    <a:pt x="309259" y="1601555"/>
                  </a:lnTo>
                  <a:lnTo>
                    <a:pt x="307936" y="1604720"/>
                  </a:lnTo>
                  <a:lnTo>
                    <a:pt x="306622" y="1607885"/>
                  </a:lnTo>
                  <a:lnTo>
                    <a:pt x="305329" y="1611050"/>
                  </a:lnTo>
                  <a:lnTo>
                    <a:pt x="304046" y="1614215"/>
                  </a:lnTo>
                  <a:lnTo>
                    <a:pt x="302783" y="161738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85682" y="4189105"/>
              <a:ext cx="164861" cy="0"/>
            </a:xfrm>
            <a:custGeom>
              <a:avLst/>
              <a:pathLst>
                <a:path w="164861" h="0">
                  <a:moveTo>
                    <a:pt x="0" y="0"/>
                  </a:moveTo>
                  <a:lnTo>
                    <a:pt x="16486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80647" y="4936191"/>
              <a:ext cx="488772" cy="89766"/>
            </a:xfrm>
            <a:custGeom>
              <a:avLst/>
              <a:pathLst>
                <a:path w="488772" h="89766">
                  <a:moveTo>
                    <a:pt x="0" y="0"/>
                  </a:moveTo>
                  <a:lnTo>
                    <a:pt x="0" y="89766"/>
                  </a:lnTo>
                  <a:lnTo>
                    <a:pt x="488772" y="8976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23727" y="5078199"/>
              <a:ext cx="488772" cy="82111"/>
            </a:xfrm>
            <a:custGeom>
              <a:avLst/>
              <a:pathLst>
                <a:path w="488772" h="82111">
                  <a:moveTo>
                    <a:pt x="0" y="0"/>
                  </a:moveTo>
                  <a:lnTo>
                    <a:pt x="0" y="82111"/>
                  </a:lnTo>
                  <a:lnTo>
                    <a:pt x="488772" y="82111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0647" y="498107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23727" y="511925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6355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645012" y="1653670"/>
              <a:ext cx="488772" cy="1737432"/>
            </a:xfrm>
            <a:custGeom>
              <a:avLst/>
              <a:pathLst>
                <a:path w="488772" h="1737432">
                  <a:moveTo>
                    <a:pt x="183763" y="1737432"/>
                  </a:moveTo>
                  <a:lnTo>
                    <a:pt x="182442" y="1734032"/>
                  </a:lnTo>
                  <a:lnTo>
                    <a:pt x="181099" y="1730632"/>
                  </a:lnTo>
                  <a:lnTo>
                    <a:pt x="179744" y="1727232"/>
                  </a:lnTo>
                  <a:lnTo>
                    <a:pt x="178373" y="1723832"/>
                  </a:lnTo>
                  <a:lnTo>
                    <a:pt x="176986" y="1720432"/>
                  </a:lnTo>
                  <a:lnTo>
                    <a:pt x="175587" y="1717032"/>
                  </a:lnTo>
                  <a:lnTo>
                    <a:pt x="174169" y="1713632"/>
                  </a:lnTo>
                  <a:lnTo>
                    <a:pt x="172743" y="1710232"/>
                  </a:lnTo>
                  <a:lnTo>
                    <a:pt x="171295" y="1706832"/>
                  </a:lnTo>
                  <a:lnTo>
                    <a:pt x="169842" y="1703432"/>
                  </a:lnTo>
                  <a:lnTo>
                    <a:pt x="168366" y="1700032"/>
                  </a:lnTo>
                  <a:lnTo>
                    <a:pt x="166884" y="1696632"/>
                  </a:lnTo>
                  <a:lnTo>
                    <a:pt x="165384" y="1693231"/>
                  </a:lnTo>
                  <a:lnTo>
                    <a:pt x="163875" y="1689831"/>
                  </a:lnTo>
                  <a:lnTo>
                    <a:pt x="162351" y="1686431"/>
                  </a:lnTo>
                  <a:lnTo>
                    <a:pt x="160816" y="1683031"/>
                  </a:lnTo>
                  <a:lnTo>
                    <a:pt x="159271" y="1679631"/>
                  </a:lnTo>
                  <a:lnTo>
                    <a:pt x="157710" y="1676231"/>
                  </a:lnTo>
                  <a:lnTo>
                    <a:pt x="156144" y="1672831"/>
                  </a:lnTo>
                  <a:lnTo>
                    <a:pt x="154560" y="1669431"/>
                  </a:lnTo>
                  <a:lnTo>
                    <a:pt x="152974" y="1666031"/>
                  </a:lnTo>
                  <a:lnTo>
                    <a:pt x="151369" y="1662631"/>
                  </a:lnTo>
                  <a:lnTo>
                    <a:pt x="149761" y="1659231"/>
                  </a:lnTo>
                  <a:lnTo>
                    <a:pt x="148139" y="1655831"/>
                  </a:lnTo>
                  <a:lnTo>
                    <a:pt x="146511" y="1652431"/>
                  </a:lnTo>
                  <a:lnTo>
                    <a:pt x="144873" y="1649031"/>
                  </a:lnTo>
                  <a:lnTo>
                    <a:pt x="143227" y="1645631"/>
                  </a:lnTo>
                  <a:lnTo>
                    <a:pt x="141574" y="1642230"/>
                  </a:lnTo>
                  <a:lnTo>
                    <a:pt x="139912" y="1638830"/>
                  </a:lnTo>
                  <a:lnTo>
                    <a:pt x="138246" y="1635430"/>
                  </a:lnTo>
                  <a:lnTo>
                    <a:pt x="136570" y="1632030"/>
                  </a:lnTo>
                  <a:lnTo>
                    <a:pt x="134892" y="1628630"/>
                  </a:lnTo>
                  <a:lnTo>
                    <a:pt x="133203" y="1625230"/>
                  </a:lnTo>
                  <a:lnTo>
                    <a:pt x="131513" y="1621830"/>
                  </a:lnTo>
                  <a:lnTo>
                    <a:pt x="129815" y="1618430"/>
                  </a:lnTo>
                  <a:lnTo>
                    <a:pt x="128115" y="1615030"/>
                  </a:lnTo>
                  <a:lnTo>
                    <a:pt x="126410" y="1611630"/>
                  </a:lnTo>
                  <a:lnTo>
                    <a:pt x="124702" y="1608230"/>
                  </a:lnTo>
                  <a:lnTo>
                    <a:pt x="122990" y="1604830"/>
                  </a:lnTo>
                  <a:lnTo>
                    <a:pt x="121276" y="1601430"/>
                  </a:lnTo>
                  <a:lnTo>
                    <a:pt x="119561" y="1598030"/>
                  </a:lnTo>
                  <a:lnTo>
                    <a:pt x="117843" y="1594630"/>
                  </a:lnTo>
                  <a:lnTo>
                    <a:pt x="116124" y="1591230"/>
                  </a:lnTo>
                  <a:lnTo>
                    <a:pt x="114404" y="1587829"/>
                  </a:lnTo>
                  <a:lnTo>
                    <a:pt x="112684" y="1584429"/>
                  </a:lnTo>
                  <a:lnTo>
                    <a:pt x="110965" y="1581029"/>
                  </a:lnTo>
                  <a:lnTo>
                    <a:pt x="109246" y="1577629"/>
                  </a:lnTo>
                  <a:lnTo>
                    <a:pt x="107528" y="1574229"/>
                  </a:lnTo>
                  <a:lnTo>
                    <a:pt x="105811" y="1570829"/>
                  </a:lnTo>
                  <a:lnTo>
                    <a:pt x="104097" y="1567429"/>
                  </a:lnTo>
                  <a:lnTo>
                    <a:pt x="102386" y="1564029"/>
                  </a:lnTo>
                  <a:lnTo>
                    <a:pt x="100677" y="1560629"/>
                  </a:lnTo>
                  <a:lnTo>
                    <a:pt x="98972" y="1557229"/>
                  </a:lnTo>
                  <a:lnTo>
                    <a:pt x="97270" y="1553829"/>
                  </a:lnTo>
                  <a:lnTo>
                    <a:pt x="95575" y="1550429"/>
                  </a:lnTo>
                  <a:lnTo>
                    <a:pt x="93881" y="1547029"/>
                  </a:lnTo>
                  <a:lnTo>
                    <a:pt x="92196" y="1543629"/>
                  </a:lnTo>
                  <a:lnTo>
                    <a:pt x="90514" y="1540229"/>
                  </a:lnTo>
                  <a:lnTo>
                    <a:pt x="88841" y="1536829"/>
                  </a:lnTo>
                  <a:lnTo>
                    <a:pt x="87172" y="1533428"/>
                  </a:lnTo>
                  <a:lnTo>
                    <a:pt x="85512" y="1530028"/>
                  </a:lnTo>
                  <a:lnTo>
                    <a:pt x="83859" y="1526628"/>
                  </a:lnTo>
                  <a:lnTo>
                    <a:pt x="82213" y="1523228"/>
                  </a:lnTo>
                  <a:lnTo>
                    <a:pt x="80578" y="1519828"/>
                  </a:lnTo>
                  <a:lnTo>
                    <a:pt x="78948" y="1516428"/>
                  </a:lnTo>
                  <a:lnTo>
                    <a:pt x="77332" y="1513028"/>
                  </a:lnTo>
                  <a:lnTo>
                    <a:pt x="75720" y="1509628"/>
                  </a:lnTo>
                  <a:lnTo>
                    <a:pt x="74125" y="1506228"/>
                  </a:lnTo>
                  <a:lnTo>
                    <a:pt x="72534" y="1502828"/>
                  </a:lnTo>
                  <a:lnTo>
                    <a:pt x="70959" y="1499428"/>
                  </a:lnTo>
                  <a:lnTo>
                    <a:pt x="69392" y="1496028"/>
                  </a:lnTo>
                  <a:lnTo>
                    <a:pt x="67839" y="1492628"/>
                  </a:lnTo>
                  <a:lnTo>
                    <a:pt x="66297" y="1489228"/>
                  </a:lnTo>
                  <a:lnTo>
                    <a:pt x="64766" y="1485828"/>
                  </a:lnTo>
                  <a:lnTo>
                    <a:pt x="63252" y="1482427"/>
                  </a:lnTo>
                  <a:lnTo>
                    <a:pt x="61745" y="1479027"/>
                  </a:lnTo>
                  <a:lnTo>
                    <a:pt x="60259" y="1475627"/>
                  </a:lnTo>
                  <a:lnTo>
                    <a:pt x="58777" y="1472227"/>
                  </a:lnTo>
                  <a:lnTo>
                    <a:pt x="57321" y="1468827"/>
                  </a:lnTo>
                  <a:lnTo>
                    <a:pt x="55870" y="1465427"/>
                  </a:lnTo>
                  <a:lnTo>
                    <a:pt x="54441" y="1462027"/>
                  </a:lnTo>
                  <a:lnTo>
                    <a:pt x="53022" y="1458627"/>
                  </a:lnTo>
                  <a:lnTo>
                    <a:pt x="51621" y="1455227"/>
                  </a:lnTo>
                  <a:lnTo>
                    <a:pt x="50235" y="1451827"/>
                  </a:lnTo>
                  <a:lnTo>
                    <a:pt x="48864" y="1448427"/>
                  </a:lnTo>
                  <a:lnTo>
                    <a:pt x="47512" y="1445027"/>
                  </a:lnTo>
                  <a:lnTo>
                    <a:pt x="46172" y="1441627"/>
                  </a:lnTo>
                  <a:lnTo>
                    <a:pt x="44856" y="1438227"/>
                  </a:lnTo>
                  <a:lnTo>
                    <a:pt x="43546" y="1434827"/>
                  </a:lnTo>
                  <a:lnTo>
                    <a:pt x="42267" y="1431427"/>
                  </a:lnTo>
                  <a:lnTo>
                    <a:pt x="40993" y="1428026"/>
                  </a:lnTo>
                  <a:lnTo>
                    <a:pt x="39748" y="1424626"/>
                  </a:lnTo>
                  <a:lnTo>
                    <a:pt x="38512" y="1421226"/>
                  </a:lnTo>
                  <a:lnTo>
                    <a:pt x="37300" y="1417826"/>
                  </a:lnTo>
                  <a:lnTo>
                    <a:pt x="36103" y="1414426"/>
                  </a:lnTo>
                  <a:lnTo>
                    <a:pt x="34926" y="1411026"/>
                  </a:lnTo>
                  <a:lnTo>
                    <a:pt x="33769" y="1407626"/>
                  </a:lnTo>
                  <a:lnTo>
                    <a:pt x="32625" y="1404226"/>
                  </a:lnTo>
                  <a:lnTo>
                    <a:pt x="31509" y="1400826"/>
                  </a:lnTo>
                  <a:lnTo>
                    <a:pt x="30400" y="1397426"/>
                  </a:lnTo>
                  <a:lnTo>
                    <a:pt x="29325" y="1394026"/>
                  </a:lnTo>
                  <a:lnTo>
                    <a:pt x="28255" y="1390626"/>
                  </a:lnTo>
                  <a:lnTo>
                    <a:pt x="27219" y="1387226"/>
                  </a:lnTo>
                  <a:lnTo>
                    <a:pt x="26191" y="1383826"/>
                  </a:lnTo>
                  <a:lnTo>
                    <a:pt x="25190" y="1380426"/>
                  </a:lnTo>
                  <a:lnTo>
                    <a:pt x="24204" y="1377025"/>
                  </a:lnTo>
                  <a:lnTo>
                    <a:pt x="23240" y="1373625"/>
                  </a:lnTo>
                  <a:lnTo>
                    <a:pt x="22297" y="1370225"/>
                  </a:lnTo>
                  <a:lnTo>
                    <a:pt x="21370" y="1366825"/>
                  </a:lnTo>
                  <a:lnTo>
                    <a:pt x="20470" y="1363425"/>
                  </a:lnTo>
                  <a:lnTo>
                    <a:pt x="19580" y="1360025"/>
                  </a:lnTo>
                  <a:lnTo>
                    <a:pt x="18723" y="1356625"/>
                  </a:lnTo>
                  <a:lnTo>
                    <a:pt x="17872" y="1353225"/>
                  </a:lnTo>
                  <a:lnTo>
                    <a:pt x="17056" y="1349825"/>
                  </a:lnTo>
                  <a:lnTo>
                    <a:pt x="16248" y="1346425"/>
                  </a:lnTo>
                  <a:lnTo>
                    <a:pt x="15469" y="1343025"/>
                  </a:lnTo>
                  <a:lnTo>
                    <a:pt x="14704" y="1339625"/>
                  </a:lnTo>
                  <a:lnTo>
                    <a:pt x="13962" y="1336225"/>
                  </a:lnTo>
                  <a:lnTo>
                    <a:pt x="13241" y="1332825"/>
                  </a:lnTo>
                  <a:lnTo>
                    <a:pt x="12536" y="1329425"/>
                  </a:lnTo>
                  <a:lnTo>
                    <a:pt x="11858" y="1326025"/>
                  </a:lnTo>
                  <a:lnTo>
                    <a:pt x="11190" y="1322624"/>
                  </a:lnTo>
                  <a:lnTo>
                    <a:pt x="10555" y="1319224"/>
                  </a:lnTo>
                  <a:lnTo>
                    <a:pt x="9925" y="1315824"/>
                  </a:lnTo>
                  <a:lnTo>
                    <a:pt x="9331" y="1312424"/>
                  </a:lnTo>
                  <a:lnTo>
                    <a:pt x="8743" y="1309024"/>
                  </a:lnTo>
                  <a:lnTo>
                    <a:pt x="8186" y="1305624"/>
                  </a:lnTo>
                  <a:lnTo>
                    <a:pt x="7641" y="1302224"/>
                  </a:lnTo>
                  <a:lnTo>
                    <a:pt x="7120" y="1298824"/>
                  </a:lnTo>
                  <a:lnTo>
                    <a:pt x="6617" y="1295424"/>
                  </a:lnTo>
                  <a:lnTo>
                    <a:pt x="6131" y="1292024"/>
                  </a:lnTo>
                  <a:lnTo>
                    <a:pt x="5670" y="1288624"/>
                  </a:lnTo>
                  <a:lnTo>
                    <a:pt x="5220" y="1285224"/>
                  </a:lnTo>
                  <a:lnTo>
                    <a:pt x="4799" y="1281824"/>
                  </a:lnTo>
                  <a:lnTo>
                    <a:pt x="4385" y="1278424"/>
                  </a:lnTo>
                  <a:lnTo>
                    <a:pt x="4004" y="1275024"/>
                  </a:lnTo>
                  <a:lnTo>
                    <a:pt x="3630" y="1271624"/>
                  </a:lnTo>
                  <a:lnTo>
                    <a:pt x="3285" y="1268223"/>
                  </a:lnTo>
                  <a:lnTo>
                    <a:pt x="2950" y="1264823"/>
                  </a:lnTo>
                  <a:lnTo>
                    <a:pt x="2639" y="1261423"/>
                  </a:lnTo>
                  <a:lnTo>
                    <a:pt x="2343" y="1258023"/>
                  </a:lnTo>
                  <a:lnTo>
                    <a:pt x="2066" y="1254623"/>
                  </a:lnTo>
                  <a:lnTo>
                    <a:pt x="1809" y="1251223"/>
                  </a:lnTo>
                  <a:lnTo>
                    <a:pt x="1565" y="1247823"/>
                  </a:lnTo>
                  <a:lnTo>
                    <a:pt x="1346" y="1244423"/>
                  </a:lnTo>
                  <a:lnTo>
                    <a:pt x="1134" y="1241023"/>
                  </a:lnTo>
                  <a:lnTo>
                    <a:pt x="953" y="1237623"/>
                  </a:lnTo>
                  <a:lnTo>
                    <a:pt x="777" y="1234223"/>
                  </a:lnTo>
                  <a:lnTo>
                    <a:pt x="629" y="1230823"/>
                  </a:lnTo>
                  <a:lnTo>
                    <a:pt x="489" y="1227423"/>
                  </a:lnTo>
                  <a:lnTo>
                    <a:pt x="373" y="1224023"/>
                  </a:lnTo>
                  <a:lnTo>
                    <a:pt x="269" y="1220623"/>
                  </a:lnTo>
                  <a:lnTo>
                    <a:pt x="183" y="1217222"/>
                  </a:lnTo>
                  <a:lnTo>
                    <a:pt x="115" y="1213822"/>
                  </a:lnTo>
                  <a:lnTo>
                    <a:pt x="59" y="1210422"/>
                  </a:lnTo>
                  <a:lnTo>
                    <a:pt x="26" y="1207022"/>
                  </a:lnTo>
                  <a:lnTo>
                    <a:pt x="0" y="1203622"/>
                  </a:lnTo>
                  <a:lnTo>
                    <a:pt x="0" y="1200222"/>
                  </a:lnTo>
                  <a:lnTo>
                    <a:pt x="5" y="1196822"/>
                  </a:lnTo>
                  <a:lnTo>
                    <a:pt x="36" y="1193422"/>
                  </a:lnTo>
                  <a:lnTo>
                    <a:pt x="74" y="1190022"/>
                  </a:lnTo>
                  <a:lnTo>
                    <a:pt x="133" y="1186622"/>
                  </a:lnTo>
                  <a:lnTo>
                    <a:pt x="204" y="1183222"/>
                  </a:lnTo>
                  <a:lnTo>
                    <a:pt x="290" y="1179822"/>
                  </a:lnTo>
                  <a:lnTo>
                    <a:pt x="392" y="1176422"/>
                  </a:lnTo>
                  <a:lnTo>
                    <a:pt x="506" y="1173022"/>
                  </a:lnTo>
                  <a:lnTo>
                    <a:pt x="639" y="1169622"/>
                  </a:lnTo>
                  <a:lnTo>
                    <a:pt x="779" y="1166222"/>
                  </a:lnTo>
                  <a:lnTo>
                    <a:pt x="942" y="1162821"/>
                  </a:lnTo>
                  <a:lnTo>
                    <a:pt x="1109" y="1159421"/>
                  </a:lnTo>
                  <a:lnTo>
                    <a:pt x="1300" y="1156021"/>
                  </a:lnTo>
                  <a:lnTo>
                    <a:pt x="1496" y="1152621"/>
                  </a:lnTo>
                  <a:lnTo>
                    <a:pt x="1713" y="1149221"/>
                  </a:lnTo>
                  <a:lnTo>
                    <a:pt x="1937" y="1145821"/>
                  </a:lnTo>
                  <a:lnTo>
                    <a:pt x="2178" y="1142421"/>
                  </a:lnTo>
                  <a:lnTo>
                    <a:pt x="2430" y="1139021"/>
                  </a:lnTo>
                  <a:lnTo>
                    <a:pt x="2694" y="1135621"/>
                  </a:lnTo>
                  <a:lnTo>
                    <a:pt x="2974" y="1132221"/>
                  </a:lnTo>
                  <a:lnTo>
                    <a:pt x="3261" y="1128821"/>
                  </a:lnTo>
                  <a:lnTo>
                    <a:pt x="3567" y="1125421"/>
                  </a:lnTo>
                  <a:lnTo>
                    <a:pt x="3877" y="1122021"/>
                  </a:lnTo>
                  <a:lnTo>
                    <a:pt x="4209" y="1118621"/>
                  </a:lnTo>
                  <a:lnTo>
                    <a:pt x="4544" y="1115221"/>
                  </a:lnTo>
                  <a:lnTo>
                    <a:pt x="4898" y="1111820"/>
                  </a:lnTo>
                  <a:lnTo>
                    <a:pt x="5258" y="1108420"/>
                  </a:lnTo>
                  <a:lnTo>
                    <a:pt x="5632" y="1105020"/>
                  </a:lnTo>
                  <a:lnTo>
                    <a:pt x="6017" y="1101620"/>
                  </a:lnTo>
                  <a:lnTo>
                    <a:pt x="6411" y="1098220"/>
                  </a:lnTo>
                  <a:lnTo>
                    <a:pt x="6819" y="1094820"/>
                  </a:lnTo>
                  <a:lnTo>
                    <a:pt x="7234" y="1091420"/>
                  </a:lnTo>
                  <a:lnTo>
                    <a:pt x="7664" y="1088020"/>
                  </a:lnTo>
                  <a:lnTo>
                    <a:pt x="8098" y="1084620"/>
                  </a:lnTo>
                  <a:lnTo>
                    <a:pt x="8550" y="1081220"/>
                  </a:lnTo>
                  <a:lnTo>
                    <a:pt x="9005" y="1077820"/>
                  </a:lnTo>
                  <a:lnTo>
                    <a:pt x="9476" y="1074420"/>
                  </a:lnTo>
                  <a:lnTo>
                    <a:pt x="9953" y="1071020"/>
                  </a:lnTo>
                  <a:lnTo>
                    <a:pt x="10441" y="1067620"/>
                  </a:lnTo>
                  <a:lnTo>
                    <a:pt x="10938" y="1064220"/>
                  </a:lnTo>
                  <a:lnTo>
                    <a:pt x="11444" y="1060820"/>
                  </a:lnTo>
                  <a:lnTo>
                    <a:pt x="11960" y="1057419"/>
                  </a:lnTo>
                  <a:lnTo>
                    <a:pt x="12482" y="1054019"/>
                  </a:lnTo>
                  <a:lnTo>
                    <a:pt x="13017" y="1050619"/>
                  </a:lnTo>
                  <a:lnTo>
                    <a:pt x="13555" y="1047219"/>
                  </a:lnTo>
                  <a:lnTo>
                    <a:pt x="14108" y="1043819"/>
                  </a:lnTo>
                  <a:lnTo>
                    <a:pt x="14663" y="1040419"/>
                  </a:lnTo>
                  <a:lnTo>
                    <a:pt x="15231" y="1037019"/>
                  </a:lnTo>
                  <a:lnTo>
                    <a:pt x="15803" y="1033619"/>
                  </a:lnTo>
                  <a:lnTo>
                    <a:pt x="16386" y="1030219"/>
                  </a:lnTo>
                  <a:lnTo>
                    <a:pt x="16974" y="1026819"/>
                  </a:lnTo>
                  <a:lnTo>
                    <a:pt x="17571" y="1023419"/>
                  </a:lnTo>
                  <a:lnTo>
                    <a:pt x="18174" y="1020019"/>
                  </a:lnTo>
                  <a:lnTo>
                    <a:pt x="18784" y="1016619"/>
                  </a:lnTo>
                  <a:lnTo>
                    <a:pt x="19402" y="1013219"/>
                  </a:lnTo>
                  <a:lnTo>
                    <a:pt x="20023" y="1009819"/>
                  </a:lnTo>
                  <a:lnTo>
                    <a:pt x="20655" y="1006418"/>
                  </a:lnTo>
                  <a:lnTo>
                    <a:pt x="21289" y="1003018"/>
                  </a:lnTo>
                  <a:lnTo>
                    <a:pt x="21933" y="999618"/>
                  </a:lnTo>
                  <a:lnTo>
                    <a:pt x="22580" y="996218"/>
                  </a:lnTo>
                  <a:lnTo>
                    <a:pt x="23235" y="992818"/>
                  </a:lnTo>
                  <a:lnTo>
                    <a:pt x="23893" y="989418"/>
                  </a:lnTo>
                  <a:lnTo>
                    <a:pt x="24557" y="986018"/>
                  </a:lnTo>
                  <a:lnTo>
                    <a:pt x="25226" y="982618"/>
                  </a:lnTo>
                  <a:lnTo>
                    <a:pt x="25900" y="979218"/>
                  </a:lnTo>
                  <a:lnTo>
                    <a:pt x="26579" y="975818"/>
                  </a:lnTo>
                  <a:lnTo>
                    <a:pt x="27260" y="972418"/>
                  </a:lnTo>
                  <a:lnTo>
                    <a:pt x="27948" y="969018"/>
                  </a:lnTo>
                  <a:lnTo>
                    <a:pt x="28638" y="965618"/>
                  </a:lnTo>
                  <a:lnTo>
                    <a:pt x="29334" y="962218"/>
                  </a:lnTo>
                  <a:lnTo>
                    <a:pt x="30031" y="958818"/>
                  </a:lnTo>
                  <a:lnTo>
                    <a:pt x="30734" y="955418"/>
                  </a:lnTo>
                  <a:lnTo>
                    <a:pt x="31438" y="952017"/>
                  </a:lnTo>
                  <a:lnTo>
                    <a:pt x="32146" y="948617"/>
                  </a:lnTo>
                  <a:lnTo>
                    <a:pt x="32856" y="945217"/>
                  </a:lnTo>
                  <a:lnTo>
                    <a:pt x="33568" y="941817"/>
                  </a:lnTo>
                  <a:lnTo>
                    <a:pt x="34284" y="938417"/>
                  </a:lnTo>
                  <a:lnTo>
                    <a:pt x="35000" y="935017"/>
                  </a:lnTo>
                  <a:lnTo>
                    <a:pt x="35719" y="931617"/>
                  </a:lnTo>
                  <a:lnTo>
                    <a:pt x="36439" y="928217"/>
                  </a:lnTo>
                  <a:lnTo>
                    <a:pt x="37161" y="924817"/>
                  </a:lnTo>
                  <a:lnTo>
                    <a:pt x="37884" y="921417"/>
                  </a:lnTo>
                  <a:lnTo>
                    <a:pt x="38608" y="918017"/>
                  </a:lnTo>
                  <a:lnTo>
                    <a:pt x="39332" y="914617"/>
                  </a:lnTo>
                  <a:lnTo>
                    <a:pt x="40057" y="911217"/>
                  </a:lnTo>
                  <a:lnTo>
                    <a:pt x="40782" y="907817"/>
                  </a:lnTo>
                  <a:lnTo>
                    <a:pt x="41507" y="904417"/>
                  </a:lnTo>
                  <a:lnTo>
                    <a:pt x="42231" y="901017"/>
                  </a:lnTo>
                  <a:lnTo>
                    <a:pt x="42956" y="897616"/>
                  </a:lnTo>
                  <a:lnTo>
                    <a:pt x="43679" y="894216"/>
                  </a:lnTo>
                  <a:lnTo>
                    <a:pt x="44402" y="890816"/>
                  </a:lnTo>
                  <a:lnTo>
                    <a:pt x="45123" y="887416"/>
                  </a:lnTo>
                  <a:lnTo>
                    <a:pt x="45844" y="884016"/>
                  </a:lnTo>
                  <a:lnTo>
                    <a:pt x="46562" y="880616"/>
                  </a:lnTo>
                  <a:lnTo>
                    <a:pt x="47279" y="877216"/>
                  </a:lnTo>
                  <a:lnTo>
                    <a:pt x="47994" y="873816"/>
                  </a:lnTo>
                  <a:lnTo>
                    <a:pt x="48706" y="870416"/>
                  </a:lnTo>
                  <a:lnTo>
                    <a:pt x="49416" y="867016"/>
                  </a:lnTo>
                  <a:lnTo>
                    <a:pt x="50123" y="863616"/>
                  </a:lnTo>
                  <a:lnTo>
                    <a:pt x="50828" y="860216"/>
                  </a:lnTo>
                  <a:lnTo>
                    <a:pt x="51528" y="856816"/>
                  </a:lnTo>
                  <a:lnTo>
                    <a:pt x="52227" y="853416"/>
                  </a:lnTo>
                  <a:lnTo>
                    <a:pt x="52920" y="850016"/>
                  </a:lnTo>
                  <a:lnTo>
                    <a:pt x="53611" y="846615"/>
                  </a:lnTo>
                  <a:lnTo>
                    <a:pt x="54296" y="843215"/>
                  </a:lnTo>
                  <a:lnTo>
                    <a:pt x="54979" y="839815"/>
                  </a:lnTo>
                  <a:lnTo>
                    <a:pt x="55655" y="836415"/>
                  </a:lnTo>
                  <a:lnTo>
                    <a:pt x="56328" y="833015"/>
                  </a:lnTo>
                  <a:lnTo>
                    <a:pt x="56996" y="829615"/>
                  </a:lnTo>
                  <a:lnTo>
                    <a:pt x="57659" y="826215"/>
                  </a:lnTo>
                  <a:lnTo>
                    <a:pt x="58317" y="822815"/>
                  </a:lnTo>
                  <a:lnTo>
                    <a:pt x="58968" y="819415"/>
                  </a:lnTo>
                  <a:lnTo>
                    <a:pt x="59616" y="816015"/>
                  </a:lnTo>
                  <a:lnTo>
                    <a:pt x="60255" y="812615"/>
                  </a:lnTo>
                  <a:lnTo>
                    <a:pt x="60891" y="809215"/>
                  </a:lnTo>
                  <a:lnTo>
                    <a:pt x="61517" y="805815"/>
                  </a:lnTo>
                  <a:lnTo>
                    <a:pt x="62141" y="802415"/>
                  </a:lnTo>
                  <a:lnTo>
                    <a:pt x="62754" y="799015"/>
                  </a:lnTo>
                  <a:lnTo>
                    <a:pt x="63363" y="795615"/>
                  </a:lnTo>
                  <a:lnTo>
                    <a:pt x="63964" y="792214"/>
                  </a:lnTo>
                  <a:lnTo>
                    <a:pt x="64558" y="788814"/>
                  </a:lnTo>
                  <a:lnTo>
                    <a:pt x="65146" y="785414"/>
                  </a:lnTo>
                  <a:lnTo>
                    <a:pt x="65724" y="782014"/>
                  </a:lnTo>
                  <a:lnTo>
                    <a:pt x="66298" y="778614"/>
                  </a:lnTo>
                  <a:lnTo>
                    <a:pt x="66859" y="775214"/>
                  </a:lnTo>
                  <a:lnTo>
                    <a:pt x="67419" y="771814"/>
                  </a:lnTo>
                  <a:lnTo>
                    <a:pt x="67963" y="768414"/>
                  </a:lnTo>
                  <a:lnTo>
                    <a:pt x="68505" y="765014"/>
                  </a:lnTo>
                  <a:lnTo>
                    <a:pt x="69034" y="761614"/>
                  </a:lnTo>
                  <a:lnTo>
                    <a:pt x="69558" y="758214"/>
                  </a:lnTo>
                  <a:lnTo>
                    <a:pt x="70071" y="754814"/>
                  </a:lnTo>
                  <a:lnTo>
                    <a:pt x="70577" y="751414"/>
                  </a:lnTo>
                  <a:lnTo>
                    <a:pt x="71074" y="748014"/>
                  </a:lnTo>
                  <a:lnTo>
                    <a:pt x="71560" y="744614"/>
                  </a:lnTo>
                  <a:lnTo>
                    <a:pt x="72040" y="741213"/>
                  </a:lnTo>
                  <a:lnTo>
                    <a:pt x="72506" y="737813"/>
                  </a:lnTo>
                  <a:lnTo>
                    <a:pt x="72969" y="734413"/>
                  </a:lnTo>
                  <a:lnTo>
                    <a:pt x="73416" y="731013"/>
                  </a:lnTo>
                  <a:lnTo>
                    <a:pt x="73859" y="727613"/>
                  </a:lnTo>
                  <a:lnTo>
                    <a:pt x="74287" y="724213"/>
                  </a:lnTo>
                  <a:lnTo>
                    <a:pt x="74710" y="720813"/>
                  </a:lnTo>
                  <a:lnTo>
                    <a:pt x="75120" y="717413"/>
                  </a:lnTo>
                  <a:lnTo>
                    <a:pt x="75521" y="714013"/>
                  </a:lnTo>
                  <a:lnTo>
                    <a:pt x="75913" y="710613"/>
                  </a:lnTo>
                  <a:lnTo>
                    <a:pt x="76293" y="707213"/>
                  </a:lnTo>
                  <a:lnTo>
                    <a:pt x="76665" y="703813"/>
                  </a:lnTo>
                  <a:lnTo>
                    <a:pt x="77024" y="700413"/>
                  </a:lnTo>
                  <a:lnTo>
                    <a:pt x="77378" y="697013"/>
                  </a:lnTo>
                  <a:lnTo>
                    <a:pt x="77714" y="693613"/>
                  </a:lnTo>
                  <a:lnTo>
                    <a:pt x="78047" y="690213"/>
                  </a:lnTo>
                  <a:lnTo>
                    <a:pt x="78363" y="686812"/>
                  </a:lnTo>
                  <a:lnTo>
                    <a:pt x="78674" y="683412"/>
                  </a:lnTo>
                  <a:lnTo>
                    <a:pt x="78970" y="680012"/>
                  </a:lnTo>
                  <a:lnTo>
                    <a:pt x="79258" y="676612"/>
                  </a:lnTo>
                  <a:lnTo>
                    <a:pt x="79535" y="673212"/>
                  </a:lnTo>
                  <a:lnTo>
                    <a:pt x="79801" y="669812"/>
                  </a:lnTo>
                  <a:lnTo>
                    <a:pt x="80058" y="666412"/>
                  </a:lnTo>
                  <a:lnTo>
                    <a:pt x="80301" y="663012"/>
                  </a:lnTo>
                  <a:lnTo>
                    <a:pt x="80539" y="659612"/>
                  </a:lnTo>
                  <a:lnTo>
                    <a:pt x="80759" y="656212"/>
                  </a:lnTo>
                  <a:lnTo>
                    <a:pt x="80976" y="652812"/>
                  </a:lnTo>
                  <a:lnTo>
                    <a:pt x="81174" y="649412"/>
                  </a:lnTo>
                  <a:lnTo>
                    <a:pt x="81368" y="646012"/>
                  </a:lnTo>
                  <a:lnTo>
                    <a:pt x="81546" y="642612"/>
                  </a:lnTo>
                  <a:lnTo>
                    <a:pt x="81718" y="639212"/>
                  </a:lnTo>
                  <a:lnTo>
                    <a:pt x="81876" y="635812"/>
                  </a:lnTo>
                  <a:lnTo>
                    <a:pt x="82025" y="632411"/>
                  </a:lnTo>
                  <a:lnTo>
                    <a:pt x="82164" y="629011"/>
                  </a:lnTo>
                  <a:lnTo>
                    <a:pt x="82290" y="625611"/>
                  </a:lnTo>
                  <a:lnTo>
                    <a:pt x="82410" y="622211"/>
                  </a:lnTo>
                  <a:lnTo>
                    <a:pt x="82513" y="618811"/>
                  </a:lnTo>
                  <a:lnTo>
                    <a:pt x="82613" y="615411"/>
                  </a:lnTo>
                  <a:lnTo>
                    <a:pt x="82694" y="612011"/>
                  </a:lnTo>
                  <a:lnTo>
                    <a:pt x="82772" y="608611"/>
                  </a:lnTo>
                  <a:lnTo>
                    <a:pt x="82834" y="605211"/>
                  </a:lnTo>
                  <a:lnTo>
                    <a:pt x="82890" y="601811"/>
                  </a:lnTo>
                  <a:lnTo>
                    <a:pt x="82933" y="598411"/>
                  </a:lnTo>
                  <a:lnTo>
                    <a:pt x="82968" y="595011"/>
                  </a:lnTo>
                  <a:lnTo>
                    <a:pt x="82992" y="591611"/>
                  </a:lnTo>
                  <a:lnTo>
                    <a:pt x="83005" y="588211"/>
                  </a:lnTo>
                  <a:lnTo>
                    <a:pt x="83011" y="584811"/>
                  </a:lnTo>
                  <a:lnTo>
                    <a:pt x="83002" y="581410"/>
                  </a:lnTo>
                  <a:lnTo>
                    <a:pt x="82991" y="578010"/>
                  </a:lnTo>
                  <a:lnTo>
                    <a:pt x="82961" y="574610"/>
                  </a:lnTo>
                  <a:lnTo>
                    <a:pt x="82930" y="571210"/>
                  </a:lnTo>
                  <a:lnTo>
                    <a:pt x="82882" y="567810"/>
                  </a:lnTo>
                  <a:lnTo>
                    <a:pt x="82830" y="564410"/>
                  </a:lnTo>
                  <a:lnTo>
                    <a:pt x="82766" y="561010"/>
                  </a:lnTo>
                  <a:lnTo>
                    <a:pt x="82695" y="557610"/>
                  </a:lnTo>
                  <a:lnTo>
                    <a:pt x="82614" y="554210"/>
                  </a:lnTo>
                  <a:lnTo>
                    <a:pt x="82523" y="550810"/>
                  </a:lnTo>
                  <a:lnTo>
                    <a:pt x="82426" y="547410"/>
                  </a:lnTo>
                  <a:lnTo>
                    <a:pt x="82317" y="544010"/>
                  </a:lnTo>
                  <a:lnTo>
                    <a:pt x="82204" y="540610"/>
                  </a:lnTo>
                  <a:lnTo>
                    <a:pt x="82077" y="537210"/>
                  </a:lnTo>
                  <a:lnTo>
                    <a:pt x="81948" y="533810"/>
                  </a:lnTo>
                  <a:lnTo>
                    <a:pt x="81805" y="530410"/>
                  </a:lnTo>
                  <a:lnTo>
                    <a:pt x="81659" y="527009"/>
                  </a:lnTo>
                  <a:lnTo>
                    <a:pt x="81503" y="523609"/>
                  </a:lnTo>
                  <a:lnTo>
                    <a:pt x="81340" y="520209"/>
                  </a:lnTo>
                  <a:lnTo>
                    <a:pt x="81170" y="516809"/>
                  </a:lnTo>
                  <a:lnTo>
                    <a:pt x="80993" y="513409"/>
                  </a:lnTo>
                  <a:lnTo>
                    <a:pt x="80810" y="510009"/>
                  </a:lnTo>
                  <a:lnTo>
                    <a:pt x="80618" y="506609"/>
                  </a:lnTo>
                  <a:lnTo>
                    <a:pt x="80423" y="503209"/>
                  </a:lnTo>
                  <a:lnTo>
                    <a:pt x="80218" y="499809"/>
                  </a:lnTo>
                  <a:lnTo>
                    <a:pt x="80011" y="496409"/>
                  </a:lnTo>
                  <a:lnTo>
                    <a:pt x="79794" y="493009"/>
                  </a:lnTo>
                  <a:lnTo>
                    <a:pt x="79576" y="489609"/>
                  </a:lnTo>
                  <a:lnTo>
                    <a:pt x="79349" y="486209"/>
                  </a:lnTo>
                  <a:lnTo>
                    <a:pt x="79119" y="482809"/>
                  </a:lnTo>
                  <a:lnTo>
                    <a:pt x="78884" y="479409"/>
                  </a:lnTo>
                  <a:lnTo>
                    <a:pt x="78644" y="476008"/>
                  </a:lnTo>
                  <a:lnTo>
                    <a:pt x="78401" y="472608"/>
                  </a:lnTo>
                  <a:lnTo>
                    <a:pt x="78153" y="469208"/>
                  </a:lnTo>
                  <a:lnTo>
                    <a:pt x="77903" y="465808"/>
                  </a:lnTo>
                  <a:lnTo>
                    <a:pt x="77648" y="462408"/>
                  </a:lnTo>
                  <a:lnTo>
                    <a:pt x="77392" y="459008"/>
                  </a:lnTo>
                  <a:lnTo>
                    <a:pt x="77131" y="455608"/>
                  </a:lnTo>
                  <a:lnTo>
                    <a:pt x="76870" y="452208"/>
                  </a:lnTo>
                  <a:lnTo>
                    <a:pt x="76605" y="448808"/>
                  </a:lnTo>
                  <a:lnTo>
                    <a:pt x="76340" y="445408"/>
                  </a:lnTo>
                  <a:lnTo>
                    <a:pt x="76073" y="442008"/>
                  </a:lnTo>
                  <a:lnTo>
                    <a:pt x="75805" y="438608"/>
                  </a:lnTo>
                  <a:lnTo>
                    <a:pt x="75536" y="435208"/>
                  </a:lnTo>
                  <a:lnTo>
                    <a:pt x="75268" y="431808"/>
                  </a:lnTo>
                  <a:lnTo>
                    <a:pt x="74999" y="428408"/>
                  </a:lnTo>
                  <a:lnTo>
                    <a:pt x="74732" y="425008"/>
                  </a:lnTo>
                  <a:lnTo>
                    <a:pt x="74464" y="421607"/>
                  </a:lnTo>
                  <a:lnTo>
                    <a:pt x="74199" y="418207"/>
                  </a:lnTo>
                  <a:lnTo>
                    <a:pt x="73935" y="414807"/>
                  </a:lnTo>
                  <a:lnTo>
                    <a:pt x="73674" y="411407"/>
                  </a:lnTo>
                  <a:lnTo>
                    <a:pt x="73415" y="408007"/>
                  </a:lnTo>
                  <a:lnTo>
                    <a:pt x="73159" y="404607"/>
                  </a:lnTo>
                  <a:lnTo>
                    <a:pt x="72907" y="401207"/>
                  </a:lnTo>
                  <a:lnTo>
                    <a:pt x="72658" y="397807"/>
                  </a:lnTo>
                  <a:lnTo>
                    <a:pt x="72414" y="394407"/>
                  </a:lnTo>
                  <a:lnTo>
                    <a:pt x="72173" y="391007"/>
                  </a:lnTo>
                  <a:lnTo>
                    <a:pt x="71940" y="387607"/>
                  </a:lnTo>
                  <a:lnTo>
                    <a:pt x="71709" y="384207"/>
                  </a:lnTo>
                  <a:lnTo>
                    <a:pt x="71489" y="380807"/>
                  </a:lnTo>
                  <a:lnTo>
                    <a:pt x="71271" y="377407"/>
                  </a:lnTo>
                  <a:lnTo>
                    <a:pt x="71064" y="374007"/>
                  </a:lnTo>
                  <a:lnTo>
                    <a:pt x="70861" y="370606"/>
                  </a:lnTo>
                  <a:lnTo>
                    <a:pt x="70668" y="367206"/>
                  </a:lnTo>
                  <a:lnTo>
                    <a:pt x="70483" y="363806"/>
                  </a:lnTo>
                  <a:lnTo>
                    <a:pt x="70306" y="360406"/>
                  </a:lnTo>
                  <a:lnTo>
                    <a:pt x="70140" y="357006"/>
                  </a:lnTo>
                  <a:lnTo>
                    <a:pt x="69982" y="353606"/>
                  </a:lnTo>
                  <a:lnTo>
                    <a:pt x="69837" y="350206"/>
                  </a:lnTo>
                  <a:lnTo>
                    <a:pt x="69698" y="346806"/>
                  </a:lnTo>
                  <a:lnTo>
                    <a:pt x="69578" y="343406"/>
                  </a:lnTo>
                  <a:lnTo>
                    <a:pt x="69461" y="340006"/>
                  </a:lnTo>
                  <a:lnTo>
                    <a:pt x="69365" y="336606"/>
                  </a:lnTo>
                  <a:lnTo>
                    <a:pt x="69274" y="333206"/>
                  </a:lnTo>
                  <a:lnTo>
                    <a:pt x="69202" y="329806"/>
                  </a:lnTo>
                  <a:lnTo>
                    <a:pt x="69140" y="326406"/>
                  </a:lnTo>
                  <a:lnTo>
                    <a:pt x="69094" y="323006"/>
                  </a:lnTo>
                  <a:lnTo>
                    <a:pt x="69063" y="319606"/>
                  </a:lnTo>
                  <a:lnTo>
                    <a:pt x="69044" y="316205"/>
                  </a:lnTo>
                  <a:lnTo>
                    <a:pt x="69046" y="312805"/>
                  </a:lnTo>
                  <a:lnTo>
                    <a:pt x="69056" y="309405"/>
                  </a:lnTo>
                  <a:lnTo>
                    <a:pt x="69092" y="306005"/>
                  </a:lnTo>
                  <a:lnTo>
                    <a:pt x="69134" y="302605"/>
                  </a:lnTo>
                  <a:lnTo>
                    <a:pt x="69206" y="299205"/>
                  </a:lnTo>
                  <a:lnTo>
                    <a:pt x="69285" y="295805"/>
                  </a:lnTo>
                  <a:lnTo>
                    <a:pt x="69390" y="292405"/>
                  </a:lnTo>
                  <a:lnTo>
                    <a:pt x="69508" y="289005"/>
                  </a:lnTo>
                  <a:lnTo>
                    <a:pt x="69648" y="285605"/>
                  </a:lnTo>
                  <a:lnTo>
                    <a:pt x="69807" y="282205"/>
                  </a:lnTo>
                  <a:lnTo>
                    <a:pt x="69983" y="278805"/>
                  </a:lnTo>
                  <a:lnTo>
                    <a:pt x="70185" y="275405"/>
                  </a:lnTo>
                  <a:lnTo>
                    <a:pt x="70398" y="272005"/>
                  </a:lnTo>
                  <a:lnTo>
                    <a:pt x="70644" y="268605"/>
                  </a:lnTo>
                  <a:lnTo>
                    <a:pt x="70895" y="265205"/>
                  </a:lnTo>
                  <a:lnTo>
                    <a:pt x="71187" y="261804"/>
                  </a:lnTo>
                  <a:lnTo>
                    <a:pt x="71485" y="258404"/>
                  </a:lnTo>
                  <a:lnTo>
                    <a:pt x="71816" y="255004"/>
                  </a:lnTo>
                  <a:lnTo>
                    <a:pt x="72162" y="251604"/>
                  </a:lnTo>
                  <a:lnTo>
                    <a:pt x="72535" y="248204"/>
                  </a:lnTo>
                  <a:lnTo>
                    <a:pt x="72929" y="244804"/>
                  </a:lnTo>
                  <a:lnTo>
                    <a:pt x="73345" y="241404"/>
                  </a:lnTo>
                  <a:lnTo>
                    <a:pt x="73788" y="238004"/>
                  </a:lnTo>
                  <a:lnTo>
                    <a:pt x="74247" y="234604"/>
                  </a:lnTo>
                  <a:lnTo>
                    <a:pt x="74741" y="231204"/>
                  </a:lnTo>
                  <a:lnTo>
                    <a:pt x="75243" y="227804"/>
                  </a:lnTo>
                  <a:lnTo>
                    <a:pt x="75789" y="224404"/>
                  </a:lnTo>
                  <a:lnTo>
                    <a:pt x="76341" y="221004"/>
                  </a:lnTo>
                  <a:lnTo>
                    <a:pt x="76932" y="217604"/>
                  </a:lnTo>
                  <a:lnTo>
                    <a:pt x="77537" y="214204"/>
                  </a:lnTo>
                  <a:lnTo>
                    <a:pt x="78173" y="210803"/>
                  </a:lnTo>
                  <a:lnTo>
                    <a:pt x="78830" y="207403"/>
                  </a:lnTo>
                  <a:lnTo>
                    <a:pt x="79511" y="204003"/>
                  </a:lnTo>
                  <a:lnTo>
                    <a:pt x="80220" y="200603"/>
                  </a:lnTo>
                  <a:lnTo>
                    <a:pt x="80947" y="197203"/>
                  </a:lnTo>
                  <a:lnTo>
                    <a:pt x="81708" y="193803"/>
                  </a:lnTo>
                  <a:lnTo>
                    <a:pt x="82480" y="190403"/>
                  </a:lnTo>
                  <a:lnTo>
                    <a:pt x="83293" y="187003"/>
                  </a:lnTo>
                  <a:lnTo>
                    <a:pt x="84114" y="183603"/>
                  </a:lnTo>
                  <a:lnTo>
                    <a:pt x="84975" y="180203"/>
                  </a:lnTo>
                  <a:lnTo>
                    <a:pt x="85847" y="176803"/>
                  </a:lnTo>
                  <a:lnTo>
                    <a:pt x="86753" y="173403"/>
                  </a:lnTo>
                  <a:lnTo>
                    <a:pt x="87676" y="170003"/>
                  </a:lnTo>
                  <a:lnTo>
                    <a:pt x="88625" y="166603"/>
                  </a:lnTo>
                  <a:lnTo>
                    <a:pt x="89598" y="163203"/>
                  </a:lnTo>
                  <a:lnTo>
                    <a:pt x="90589" y="159803"/>
                  </a:lnTo>
                  <a:lnTo>
                    <a:pt x="91612" y="156402"/>
                  </a:lnTo>
                  <a:lnTo>
                    <a:pt x="92645" y="153002"/>
                  </a:lnTo>
                  <a:lnTo>
                    <a:pt x="93715" y="149602"/>
                  </a:lnTo>
                  <a:lnTo>
                    <a:pt x="94792" y="146202"/>
                  </a:lnTo>
                  <a:lnTo>
                    <a:pt x="95906" y="142802"/>
                  </a:lnTo>
                  <a:lnTo>
                    <a:pt x="97029" y="139402"/>
                  </a:lnTo>
                  <a:lnTo>
                    <a:pt x="98182" y="136002"/>
                  </a:lnTo>
                  <a:lnTo>
                    <a:pt x="99349" y="132602"/>
                  </a:lnTo>
                  <a:lnTo>
                    <a:pt x="100539" y="129202"/>
                  </a:lnTo>
                  <a:lnTo>
                    <a:pt x="101749" y="125802"/>
                  </a:lnTo>
                  <a:lnTo>
                    <a:pt x="102975" y="122402"/>
                  </a:lnTo>
                  <a:lnTo>
                    <a:pt x="104225" y="119002"/>
                  </a:lnTo>
                  <a:lnTo>
                    <a:pt x="105486" y="115602"/>
                  </a:lnTo>
                  <a:lnTo>
                    <a:pt x="106774" y="112202"/>
                  </a:lnTo>
                  <a:lnTo>
                    <a:pt x="108068" y="108802"/>
                  </a:lnTo>
                  <a:lnTo>
                    <a:pt x="109392" y="105401"/>
                  </a:lnTo>
                  <a:lnTo>
                    <a:pt x="110721" y="102001"/>
                  </a:lnTo>
                  <a:lnTo>
                    <a:pt x="112075" y="98601"/>
                  </a:lnTo>
                  <a:lnTo>
                    <a:pt x="113437" y="95201"/>
                  </a:lnTo>
                  <a:lnTo>
                    <a:pt x="114818" y="91801"/>
                  </a:lnTo>
                  <a:lnTo>
                    <a:pt x="116211" y="88401"/>
                  </a:lnTo>
                  <a:lnTo>
                    <a:pt x="117617" y="85001"/>
                  </a:lnTo>
                  <a:lnTo>
                    <a:pt x="119038" y="81601"/>
                  </a:lnTo>
                  <a:lnTo>
                    <a:pt x="120466" y="78201"/>
                  </a:lnTo>
                  <a:lnTo>
                    <a:pt x="121913" y="74801"/>
                  </a:lnTo>
                  <a:lnTo>
                    <a:pt x="123363" y="71401"/>
                  </a:lnTo>
                  <a:lnTo>
                    <a:pt x="124831" y="68001"/>
                  </a:lnTo>
                  <a:lnTo>
                    <a:pt x="126302" y="64601"/>
                  </a:lnTo>
                  <a:lnTo>
                    <a:pt x="127787" y="61201"/>
                  </a:lnTo>
                  <a:lnTo>
                    <a:pt x="129277" y="57801"/>
                  </a:lnTo>
                  <a:lnTo>
                    <a:pt x="130777" y="54401"/>
                  </a:lnTo>
                  <a:lnTo>
                    <a:pt x="132283" y="51000"/>
                  </a:lnTo>
                  <a:lnTo>
                    <a:pt x="133795" y="47600"/>
                  </a:lnTo>
                  <a:lnTo>
                    <a:pt x="135313" y="44200"/>
                  </a:lnTo>
                  <a:lnTo>
                    <a:pt x="136835" y="40800"/>
                  </a:lnTo>
                  <a:lnTo>
                    <a:pt x="138362" y="37400"/>
                  </a:lnTo>
                  <a:lnTo>
                    <a:pt x="139892" y="34000"/>
                  </a:lnTo>
                  <a:lnTo>
                    <a:pt x="141426" y="30600"/>
                  </a:lnTo>
                  <a:lnTo>
                    <a:pt x="142961" y="27200"/>
                  </a:lnTo>
                  <a:lnTo>
                    <a:pt x="144499" y="23800"/>
                  </a:lnTo>
                  <a:lnTo>
                    <a:pt x="146037" y="20400"/>
                  </a:lnTo>
                  <a:lnTo>
                    <a:pt x="147575" y="17000"/>
                  </a:lnTo>
                  <a:lnTo>
                    <a:pt x="149113" y="13600"/>
                  </a:lnTo>
                  <a:lnTo>
                    <a:pt x="150650" y="10200"/>
                  </a:lnTo>
                  <a:lnTo>
                    <a:pt x="152185" y="6800"/>
                  </a:lnTo>
                  <a:lnTo>
                    <a:pt x="153718" y="3400"/>
                  </a:lnTo>
                  <a:lnTo>
                    <a:pt x="155247" y="0"/>
                  </a:lnTo>
                  <a:lnTo>
                    <a:pt x="333524" y="0"/>
                  </a:lnTo>
                  <a:lnTo>
                    <a:pt x="335053" y="3400"/>
                  </a:lnTo>
                  <a:lnTo>
                    <a:pt x="336586" y="6800"/>
                  </a:lnTo>
                  <a:lnTo>
                    <a:pt x="338121" y="10200"/>
                  </a:lnTo>
                  <a:lnTo>
                    <a:pt x="339658" y="13600"/>
                  </a:lnTo>
                  <a:lnTo>
                    <a:pt x="341196" y="17000"/>
                  </a:lnTo>
                  <a:lnTo>
                    <a:pt x="342734" y="20400"/>
                  </a:lnTo>
                  <a:lnTo>
                    <a:pt x="344272" y="23800"/>
                  </a:lnTo>
                  <a:lnTo>
                    <a:pt x="345810" y="27200"/>
                  </a:lnTo>
                  <a:lnTo>
                    <a:pt x="347345" y="30600"/>
                  </a:lnTo>
                  <a:lnTo>
                    <a:pt x="348879" y="34000"/>
                  </a:lnTo>
                  <a:lnTo>
                    <a:pt x="350409" y="37400"/>
                  </a:lnTo>
                  <a:lnTo>
                    <a:pt x="351936" y="40800"/>
                  </a:lnTo>
                  <a:lnTo>
                    <a:pt x="353458" y="44200"/>
                  </a:lnTo>
                  <a:lnTo>
                    <a:pt x="354976" y="47600"/>
                  </a:lnTo>
                  <a:lnTo>
                    <a:pt x="356488" y="51000"/>
                  </a:lnTo>
                  <a:lnTo>
                    <a:pt x="357994" y="54401"/>
                  </a:lnTo>
                  <a:lnTo>
                    <a:pt x="359494" y="57801"/>
                  </a:lnTo>
                  <a:lnTo>
                    <a:pt x="360984" y="61201"/>
                  </a:lnTo>
                  <a:lnTo>
                    <a:pt x="362469" y="64601"/>
                  </a:lnTo>
                  <a:lnTo>
                    <a:pt x="363940" y="68001"/>
                  </a:lnTo>
                  <a:lnTo>
                    <a:pt x="365409" y="71401"/>
                  </a:lnTo>
                  <a:lnTo>
                    <a:pt x="366859" y="74801"/>
                  </a:lnTo>
                  <a:lnTo>
                    <a:pt x="368305" y="78201"/>
                  </a:lnTo>
                  <a:lnTo>
                    <a:pt x="369734" y="81601"/>
                  </a:lnTo>
                  <a:lnTo>
                    <a:pt x="371154" y="85001"/>
                  </a:lnTo>
                  <a:lnTo>
                    <a:pt x="372560" y="88401"/>
                  </a:lnTo>
                  <a:lnTo>
                    <a:pt x="373953" y="91801"/>
                  </a:lnTo>
                  <a:lnTo>
                    <a:pt x="375334" y="95201"/>
                  </a:lnTo>
                  <a:lnTo>
                    <a:pt x="376696" y="98601"/>
                  </a:lnTo>
                  <a:lnTo>
                    <a:pt x="378050" y="102001"/>
                  </a:lnTo>
                  <a:lnTo>
                    <a:pt x="379379" y="105401"/>
                  </a:lnTo>
                  <a:lnTo>
                    <a:pt x="380703" y="108802"/>
                  </a:lnTo>
                  <a:lnTo>
                    <a:pt x="381997" y="112202"/>
                  </a:lnTo>
                  <a:lnTo>
                    <a:pt x="383285" y="115602"/>
                  </a:lnTo>
                  <a:lnTo>
                    <a:pt x="384546" y="119002"/>
                  </a:lnTo>
                  <a:lnTo>
                    <a:pt x="385796" y="122402"/>
                  </a:lnTo>
                  <a:lnTo>
                    <a:pt x="387022" y="125802"/>
                  </a:lnTo>
                  <a:lnTo>
                    <a:pt x="388232" y="129202"/>
                  </a:lnTo>
                  <a:lnTo>
                    <a:pt x="389422" y="132602"/>
                  </a:lnTo>
                  <a:lnTo>
                    <a:pt x="390589" y="136002"/>
                  </a:lnTo>
                  <a:lnTo>
                    <a:pt x="391742" y="139402"/>
                  </a:lnTo>
                  <a:lnTo>
                    <a:pt x="392865" y="142802"/>
                  </a:lnTo>
                  <a:lnTo>
                    <a:pt x="393979" y="146202"/>
                  </a:lnTo>
                  <a:lnTo>
                    <a:pt x="395056" y="149602"/>
                  </a:lnTo>
                  <a:lnTo>
                    <a:pt x="396126" y="153002"/>
                  </a:lnTo>
                  <a:lnTo>
                    <a:pt x="397159" y="156402"/>
                  </a:lnTo>
                  <a:lnTo>
                    <a:pt x="398182" y="159803"/>
                  </a:lnTo>
                  <a:lnTo>
                    <a:pt x="399173" y="163203"/>
                  </a:lnTo>
                  <a:lnTo>
                    <a:pt x="400147" y="166603"/>
                  </a:lnTo>
                  <a:lnTo>
                    <a:pt x="401095" y="170003"/>
                  </a:lnTo>
                  <a:lnTo>
                    <a:pt x="402019" y="173403"/>
                  </a:lnTo>
                  <a:lnTo>
                    <a:pt x="402924" y="176803"/>
                  </a:lnTo>
                  <a:lnTo>
                    <a:pt x="403796" y="180203"/>
                  </a:lnTo>
                  <a:lnTo>
                    <a:pt x="404657" y="183603"/>
                  </a:lnTo>
                  <a:lnTo>
                    <a:pt x="405478" y="187003"/>
                  </a:lnTo>
                  <a:lnTo>
                    <a:pt x="406291" y="190403"/>
                  </a:lnTo>
                  <a:lnTo>
                    <a:pt x="407063" y="193803"/>
                  </a:lnTo>
                  <a:lnTo>
                    <a:pt x="407824" y="197203"/>
                  </a:lnTo>
                  <a:lnTo>
                    <a:pt x="408551" y="200603"/>
                  </a:lnTo>
                  <a:lnTo>
                    <a:pt x="409260" y="204003"/>
                  </a:lnTo>
                  <a:lnTo>
                    <a:pt x="409942" y="207403"/>
                  </a:lnTo>
                  <a:lnTo>
                    <a:pt x="410598" y="210803"/>
                  </a:lnTo>
                  <a:lnTo>
                    <a:pt x="411235" y="214204"/>
                  </a:lnTo>
                  <a:lnTo>
                    <a:pt x="411839" y="217604"/>
                  </a:lnTo>
                  <a:lnTo>
                    <a:pt x="412430" y="221004"/>
                  </a:lnTo>
                  <a:lnTo>
                    <a:pt x="412983" y="224404"/>
                  </a:lnTo>
                  <a:lnTo>
                    <a:pt x="413528" y="227804"/>
                  </a:lnTo>
                  <a:lnTo>
                    <a:pt x="414030" y="231204"/>
                  </a:lnTo>
                  <a:lnTo>
                    <a:pt x="414524" y="234604"/>
                  </a:lnTo>
                  <a:lnTo>
                    <a:pt x="414983" y="238004"/>
                  </a:lnTo>
                  <a:lnTo>
                    <a:pt x="415426" y="241404"/>
                  </a:lnTo>
                  <a:lnTo>
                    <a:pt x="415842" y="244804"/>
                  </a:lnTo>
                  <a:lnTo>
                    <a:pt x="416236" y="248204"/>
                  </a:lnTo>
                  <a:lnTo>
                    <a:pt x="416609" y="251604"/>
                  </a:lnTo>
                  <a:lnTo>
                    <a:pt x="416955" y="255004"/>
                  </a:lnTo>
                  <a:lnTo>
                    <a:pt x="417287" y="258404"/>
                  </a:lnTo>
                  <a:lnTo>
                    <a:pt x="417584" y="261804"/>
                  </a:lnTo>
                  <a:lnTo>
                    <a:pt x="417876" y="265205"/>
                  </a:lnTo>
                  <a:lnTo>
                    <a:pt x="418128" y="268605"/>
                  </a:lnTo>
                  <a:lnTo>
                    <a:pt x="418373" y="272005"/>
                  </a:lnTo>
                  <a:lnTo>
                    <a:pt x="418587" y="275405"/>
                  </a:lnTo>
                  <a:lnTo>
                    <a:pt x="418788" y="278805"/>
                  </a:lnTo>
                  <a:lnTo>
                    <a:pt x="418964" y="282205"/>
                  </a:lnTo>
                  <a:lnTo>
                    <a:pt x="419123" y="285605"/>
                  </a:lnTo>
                  <a:lnTo>
                    <a:pt x="419263" y="289005"/>
                  </a:lnTo>
                  <a:lnTo>
                    <a:pt x="419381" y="292405"/>
                  </a:lnTo>
                  <a:lnTo>
                    <a:pt x="419486" y="295805"/>
                  </a:lnTo>
                  <a:lnTo>
                    <a:pt x="419565" y="299205"/>
                  </a:lnTo>
                  <a:lnTo>
                    <a:pt x="419637" y="302605"/>
                  </a:lnTo>
                  <a:lnTo>
                    <a:pt x="419679" y="306005"/>
                  </a:lnTo>
                  <a:lnTo>
                    <a:pt x="419715" y="309405"/>
                  </a:lnTo>
                  <a:lnTo>
                    <a:pt x="419725" y="312805"/>
                  </a:lnTo>
                  <a:lnTo>
                    <a:pt x="419727" y="316205"/>
                  </a:lnTo>
                  <a:lnTo>
                    <a:pt x="419708" y="319606"/>
                  </a:lnTo>
                  <a:lnTo>
                    <a:pt x="419677" y="323006"/>
                  </a:lnTo>
                  <a:lnTo>
                    <a:pt x="419631" y="326406"/>
                  </a:lnTo>
                  <a:lnTo>
                    <a:pt x="419569" y="329806"/>
                  </a:lnTo>
                  <a:lnTo>
                    <a:pt x="419497" y="333206"/>
                  </a:lnTo>
                  <a:lnTo>
                    <a:pt x="419407" y="336606"/>
                  </a:lnTo>
                  <a:lnTo>
                    <a:pt x="419311" y="340006"/>
                  </a:lnTo>
                  <a:lnTo>
                    <a:pt x="419194" y="343406"/>
                  </a:lnTo>
                  <a:lnTo>
                    <a:pt x="419073" y="346806"/>
                  </a:lnTo>
                  <a:lnTo>
                    <a:pt x="418934" y="350206"/>
                  </a:lnTo>
                  <a:lnTo>
                    <a:pt x="418789" y="353606"/>
                  </a:lnTo>
                  <a:lnTo>
                    <a:pt x="418631" y="357006"/>
                  </a:lnTo>
                  <a:lnTo>
                    <a:pt x="418465" y="360406"/>
                  </a:lnTo>
                  <a:lnTo>
                    <a:pt x="418288" y="363806"/>
                  </a:lnTo>
                  <a:lnTo>
                    <a:pt x="418103" y="367206"/>
                  </a:lnTo>
                  <a:lnTo>
                    <a:pt x="417910" y="370606"/>
                  </a:lnTo>
                  <a:lnTo>
                    <a:pt x="417707" y="374007"/>
                  </a:lnTo>
                  <a:lnTo>
                    <a:pt x="417501" y="377407"/>
                  </a:lnTo>
                  <a:lnTo>
                    <a:pt x="417282" y="380807"/>
                  </a:lnTo>
                  <a:lnTo>
                    <a:pt x="417062" y="384207"/>
                  </a:lnTo>
                  <a:lnTo>
                    <a:pt x="416831" y="387607"/>
                  </a:lnTo>
                  <a:lnTo>
                    <a:pt x="416598" y="391007"/>
                  </a:lnTo>
                  <a:lnTo>
                    <a:pt x="416357" y="394407"/>
                  </a:lnTo>
                  <a:lnTo>
                    <a:pt x="416113" y="397807"/>
                  </a:lnTo>
                  <a:lnTo>
                    <a:pt x="415865" y="401207"/>
                  </a:lnTo>
                  <a:lnTo>
                    <a:pt x="415612" y="404607"/>
                  </a:lnTo>
                  <a:lnTo>
                    <a:pt x="415356" y="408007"/>
                  </a:lnTo>
                  <a:lnTo>
                    <a:pt x="415097" y="411407"/>
                  </a:lnTo>
                  <a:lnTo>
                    <a:pt x="414836" y="414807"/>
                  </a:lnTo>
                  <a:lnTo>
                    <a:pt x="414572" y="418207"/>
                  </a:lnTo>
                  <a:lnTo>
                    <a:pt x="414307" y="421607"/>
                  </a:lnTo>
                  <a:lnTo>
                    <a:pt x="414039" y="425008"/>
                  </a:lnTo>
                  <a:lnTo>
                    <a:pt x="413772" y="428408"/>
                  </a:lnTo>
                  <a:lnTo>
                    <a:pt x="413503" y="431808"/>
                  </a:lnTo>
                  <a:lnTo>
                    <a:pt x="413235" y="435208"/>
                  </a:lnTo>
                  <a:lnTo>
                    <a:pt x="412966" y="438608"/>
                  </a:lnTo>
                  <a:lnTo>
                    <a:pt x="412698" y="442008"/>
                  </a:lnTo>
                  <a:lnTo>
                    <a:pt x="412431" y="445408"/>
                  </a:lnTo>
                  <a:lnTo>
                    <a:pt x="412166" y="448808"/>
                  </a:lnTo>
                  <a:lnTo>
                    <a:pt x="411901" y="452208"/>
                  </a:lnTo>
                  <a:lnTo>
                    <a:pt x="411640" y="455608"/>
                  </a:lnTo>
                  <a:lnTo>
                    <a:pt x="411379" y="459008"/>
                  </a:lnTo>
                  <a:lnTo>
                    <a:pt x="411123" y="462408"/>
                  </a:lnTo>
                  <a:lnTo>
                    <a:pt x="410868" y="465808"/>
                  </a:lnTo>
                  <a:lnTo>
                    <a:pt x="410618" y="469208"/>
                  </a:lnTo>
                  <a:lnTo>
                    <a:pt x="410370" y="472608"/>
                  </a:lnTo>
                  <a:lnTo>
                    <a:pt x="410127" y="476008"/>
                  </a:lnTo>
                  <a:lnTo>
                    <a:pt x="409887" y="479409"/>
                  </a:lnTo>
                  <a:lnTo>
                    <a:pt x="409652" y="482809"/>
                  </a:lnTo>
                  <a:lnTo>
                    <a:pt x="409422" y="486209"/>
                  </a:lnTo>
                  <a:lnTo>
                    <a:pt x="409196" y="489609"/>
                  </a:lnTo>
                  <a:lnTo>
                    <a:pt x="408977" y="493009"/>
                  </a:lnTo>
                  <a:lnTo>
                    <a:pt x="408760" y="496409"/>
                  </a:lnTo>
                  <a:lnTo>
                    <a:pt x="408553" y="499809"/>
                  </a:lnTo>
                  <a:lnTo>
                    <a:pt x="408348" y="503209"/>
                  </a:lnTo>
                  <a:lnTo>
                    <a:pt x="408153" y="506609"/>
                  </a:lnTo>
                  <a:lnTo>
                    <a:pt x="407961" y="510009"/>
                  </a:lnTo>
                  <a:lnTo>
                    <a:pt x="407778" y="513409"/>
                  </a:lnTo>
                  <a:lnTo>
                    <a:pt x="407601" y="516809"/>
                  </a:lnTo>
                  <a:lnTo>
                    <a:pt x="407431" y="520209"/>
                  </a:lnTo>
                  <a:lnTo>
                    <a:pt x="407269" y="523609"/>
                  </a:lnTo>
                  <a:lnTo>
                    <a:pt x="407112" y="527009"/>
                  </a:lnTo>
                  <a:lnTo>
                    <a:pt x="406966" y="530410"/>
                  </a:lnTo>
                  <a:lnTo>
                    <a:pt x="406823" y="533810"/>
                  </a:lnTo>
                  <a:lnTo>
                    <a:pt x="406694" y="537210"/>
                  </a:lnTo>
                  <a:lnTo>
                    <a:pt x="406567" y="540610"/>
                  </a:lnTo>
                  <a:lnTo>
                    <a:pt x="406454" y="544010"/>
                  </a:lnTo>
                  <a:lnTo>
                    <a:pt x="406345" y="547410"/>
                  </a:lnTo>
                  <a:lnTo>
                    <a:pt x="406248" y="550810"/>
                  </a:lnTo>
                  <a:lnTo>
                    <a:pt x="406157" y="554210"/>
                  </a:lnTo>
                  <a:lnTo>
                    <a:pt x="406077" y="557610"/>
                  </a:lnTo>
                  <a:lnTo>
                    <a:pt x="406005" y="561010"/>
                  </a:lnTo>
                  <a:lnTo>
                    <a:pt x="405941" y="564410"/>
                  </a:lnTo>
                  <a:lnTo>
                    <a:pt x="405889" y="567810"/>
                  </a:lnTo>
                  <a:lnTo>
                    <a:pt x="405842" y="571210"/>
                  </a:lnTo>
                  <a:lnTo>
                    <a:pt x="405810" y="574610"/>
                  </a:lnTo>
                  <a:lnTo>
                    <a:pt x="405781" y="578010"/>
                  </a:lnTo>
                  <a:lnTo>
                    <a:pt x="405769" y="581410"/>
                  </a:lnTo>
                  <a:lnTo>
                    <a:pt x="405760" y="584811"/>
                  </a:lnTo>
                  <a:lnTo>
                    <a:pt x="405766" y="588211"/>
                  </a:lnTo>
                  <a:lnTo>
                    <a:pt x="405779" y="591611"/>
                  </a:lnTo>
                  <a:lnTo>
                    <a:pt x="405804" y="595011"/>
                  </a:lnTo>
                  <a:lnTo>
                    <a:pt x="405838" y="598411"/>
                  </a:lnTo>
                  <a:lnTo>
                    <a:pt x="405881" y="601811"/>
                  </a:lnTo>
                  <a:lnTo>
                    <a:pt x="405937" y="605211"/>
                  </a:lnTo>
                  <a:lnTo>
                    <a:pt x="405999" y="608611"/>
                  </a:lnTo>
                  <a:lnTo>
                    <a:pt x="406077" y="612011"/>
                  </a:lnTo>
                  <a:lnTo>
                    <a:pt x="406158" y="615411"/>
                  </a:lnTo>
                  <a:lnTo>
                    <a:pt x="406258" y="618811"/>
                  </a:lnTo>
                  <a:lnTo>
                    <a:pt x="406361" y="622211"/>
                  </a:lnTo>
                  <a:lnTo>
                    <a:pt x="406481" y="625611"/>
                  </a:lnTo>
                  <a:lnTo>
                    <a:pt x="406607" y="629011"/>
                  </a:lnTo>
                  <a:lnTo>
                    <a:pt x="406746" y="632411"/>
                  </a:lnTo>
                  <a:lnTo>
                    <a:pt x="406895" y="635812"/>
                  </a:lnTo>
                  <a:lnTo>
                    <a:pt x="407054" y="639212"/>
                  </a:lnTo>
                  <a:lnTo>
                    <a:pt x="407225" y="642612"/>
                  </a:lnTo>
                  <a:lnTo>
                    <a:pt x="407403" y="646012"/>
                  </a:lnTo>
                  <a:lnTo>
                    <a:pt x="407597" y="649412"/>
                  </a:lnTo>
                  <a:lnTo>
                    <a:pt x="407795" y="652812"/>
                  </a:lnTo>
                  <a:lnTo>
                    <a:pt x="408012" y="656212"/>
                  </a:lnTo>
                  <a:lnTo>
                    <a:pt x="408233" y="659612"/>
                  </a:lnTo>
                  <a:lnTo>
                    <a:pt x="408470" y="663012"/>
                  </a:lnTo>
                  <a:lnTo>
                    <a:pt x="408713" y="666412"/>
                  </a:lnTo>
                  <a:lnTo>
                    <a:pt x="408970" y="669812"/>
                  </a:lnTo>
                  <a:lnTo>
                    <a:pt x="409236" y="673212"/>
                  </a:lnTo>
                  <a:lnTo>
                    <a:pt x="409513" y="676612"/>
                  </a:lnTo>
                  <a:lnTo>
                    <a:pt x="409801" y="680012"/>
                  </a:lnTo>
                  <a:lnTo>
                    <a:pt x="410097" y="683412"/>
                  </a:lnTo>
                  <a:lnTo>
                    <a:pt x="410408" y="686812"/>
                  </a:lnTo>
                  <a:lnTo>
                    <a:pt x="410724" y="690213"/>
                  </a:lnTo>
                  <a:lnTo>
                    <a:pt x="411057" y="693613"/>
                  </a:lnTo>
                  <a:lnTo>
                    <a:pt x="411393" y="697013"/>
                  </a:lnTo>
                  <a:lnTo>
                    <a:pt x="411747" y="700413"/>
                  </a:lnTo>
                  <a:lnTo>
                    <a:pt x="412106" y="703813"/>
                  </a:lnTo>
                  <a:lnTo>
                    <a:pt x="412478" y="707213"/>
                  </a:lnTo>
                  <a:lnTo>
                    <a:pt x="412859" y="710613"/>
                  </a:lnTo>
                  <a:lnTo>
                    <a:pt x="413250" y="714013"/>
                  </a:lnTo>
                  <a:lnTo>
                    <a:pt x="413652" y="717413"/>
                  </a:lnTo>
                  <a:lnTo>
                    <a:pt x="414061" y="720813"/>
                  </a:lnTo>
                  <a:lnTo>
                    <a:pt x="414484" y="724213"/>
                  </a:lnTo>
                  <a:lnTo>
                    <a:pt x="414912" y="727613"/>
                  </a:lnTo>
                  <a:lnTo>
                    <a:pt x="415355" y="731013"/>
                  </a:lnTo>
                  <a:lnTo>
                    <a:pt x="415802" y="734413"/>
                  </a:lnTo>
                  <a:lnTo>
                    <a:pt x="416265" y="737813"/>
                  </a:lnTo>
                  <a:lnTo>
                    <a:pt x="416731" y="741213"/>
                  </a:lnTo>
                  <a:lnTo>
                    <a:pt x="417211" y="744614"/>
                  </a:lnTo>
                  <a:lnTo>
                    <a:pt x="417698" y="748014"/>
                  </a:lnTo>
                  <a:lnTo>
                    <a:pt x="418194" y="751414"/>
                  </a:lnTo>
                  <a:lnTo>
                    <a:pt x="418700" y="754814"/>
                  </a:lnTo>
                  <a:lnTo>
                    <a:pt x="419213" y="758214"/>
                  </a:lnTo>
                  <a:lnTo>
                    <a:pt x="419737" y="761614"/>
                  </a:lnTo>
                  <a:lnTo>
                    <a:pt x="420266" y="765014"/>
                  </a:lnTo>
                  <a:lnTo>
                    <a:pt x="420808" y="768414"/>
                  </a:lnTo>
                  <a:lnTo>
                    <a:pt x="421353" y="771814"/>
                  </a:lnTo>
                  <a:lnTo>
                    <a:pt x="421912" y="775214"/>
                  </a:lnTo>
                  <a:lnTo>
                    <a:pt x="422474" y="778614"/>
                  </a:lnTo>
                  <a:lnTo>
                    <a:pt x="423047" y="782014"/>
                  </a:lnTo>
                  <a:lnTo>
                    <a:pt x="423625" y="785414"/>
                  </a:lnTo>
                  <a:lnTo>
                    <a:pt x="424213" y="788814"/>
                  </a:lnTo>
                  <a:lnTo>
                    <a:pt x="424807" y="792214"/>
                  </a:lnTo>
                  <a:lnTo>
                    <a:pt x="425408" y="795615"/>
                  </a:lnTo>
                  <a:lnTo>
                    <a:pt x="426017" y="799015"/>
                  </a:lnTo>
                  <a:lnTo>
                    <a:pt x="426631" y="802415"/>
                  </a:lnTo>
                  <a:lnTo>
                    <a:pt x="427254" y="805815"/>
                  </a:lnTo>
                  <a:lnTo>
                    <a:pt x="427880" y="809215"/>
                  </a:lnTo>
                  <a:lnTo>
                    <a:pt x="428516" y="812615"/>
                  </a:lnTo>
                  <a:lnTo>
                    <a:pt x="429155" y="816015"/>
                  </a:lnTo>
                  <a:lnTo>
                    <a:pt x="429803" y="819415"/>
                  </a:lnTo>
                  <a:lnTo>
                    <a:pt x="430454" y="822815"/>
                  </a:lnTo>
                  <a:lnTo>
                    <a:pt x="431112" y="826215"/>
                  </a:lnTo>
                  <a:lnTo>
                    <a:pt x="431775" y="829615"/>
                  </a:lnTo>
                  <a:lnTo>
                    <a:pt x="432443" y="833015"/>
                  </a:lnTo>
                  <a:lnTo>
                    <a:pt x="433116" y="836415"/>
                  </a:lnTo>
                  <a:lnTo>
                    <a:pt x="433792" y="839815"/>
                  </a:lnTo>
                  <a:lnTo>
                    <a:pt x="434475" y="843215"/>
                  </a:lnTo>
                  <a:lnTo>
                    <a:pt x="435160" y="846615"/>
                  </a:lnTo>
                  <a:lnTo>
                    <a:pt x="435852" y="850016"/>
                  </a:lnTo>
                  <a:lnTo>
                    <a:pt x="436544" y="853416"/>
                  </a:lnTo>
                  <a:lnTo>
                    <a:pt x="437243" y="856816"/>
                  </a:lnTo>
                  <a:lnTo>
                    <a:pt x="437943" y="860216"/>
                  </a:lnTo>
                  <a:lnTo>
                    <a:pt x="438648" y="863616"/>
                  </a:lnTo>
                  <a:lnTo>
                    <a:pt x="439355" y="867016"/>
                  </a:lnTo>
                  <a:lnTo>
                    <a:pt x="440065" y="870416"/>
                  </a:lnTo>
                  <a:lnTo>
                    <a:pt x="440777" y="873816"/>
                  </a:lnTo>
                  <a:lnTo>
                    <a:pt x="441492" y="877216"/>
                  </a:lnTo>
                  <a:lnTo>
                    <a:pt x="442209" y="880616"/>
                  </a:lnTo>
                  <a:lnTo>
                    <a:pt x="442927" y="884016"/>
                  </a:lnTo>
                  <a:lnTo>
                    <a:pt x="443648" y="887416"/>
                  </a:lnTo>
                  <a:lnTo>
                    <a:pt x="444369" y="890816"/>
                  </a:lnTo>
                  <a:lnTo>
                    <a:pt x="445092" y="894216"/>
                  </a:lnTo>
                  <a:lnTo>
                    <a:pt x="445815" y="897616"/>
                  </a:lnTo>
                  <a:lnTo>
                    <a:pt x="446540" y="901017"/>
                  </a:lnTo>
                  <a:lnTo>
                    <a:pt x="447264" y="904417"/>
                  </a:lnTo>
                  <a:lnTo>
                    <a:pt x="447989" y="907817"/>
                  </a:lnTo>
                  <a:lnTo>
                    <a:pt x="448714" y="911217"/>
                  </a:lnTo>
                  <a:lnTo>
                    <a:pt x="449439" y="914617"/>
                  </a:lnTo>
                  <a:lnTo>
                    <a:pt x="450163" y="918017"/>
                  </a:lnTo>
                  <a:lnTo>
                    <a:pt x="450887" y="921417"/>
                  </a:lnTo>
                  <a:lnTo>
                    <a:pt x="451610" y="924817"/>
                  </a:lnTo>
                  <a:lnTo>
                    <a:pt x="452332" y="928217"/>
                  </a:lnTo>
                  <a:lnTo>
                    <a:pt x="453052" y="931617"/>
                  </a:lnTo>
                  <a:lnTo>
                    <a:pt x="453771" y="935017"/>
                  </a:lnTo>
                  <a:lnTo>
                    <a:pt x="454487" y="938417"/>
                  </a:lnTo>
                  <a:lnTo>
                    <a:pt x="455203" y="941817"/>
                  </a:lnTo>
                  <a:lnTo>
                    <a:pt x="455915" y="945217"/>
                  </a:lnTo>
                  <a:lnTo>
                    <a:pt x="456625" y="948617"/>
                  </a:lnTo>
                  <a:lnTo>
                    <a:pt x="457333" y="952017"/>
                  </a:lnTo>
                  <a:lnTo>
                    <a:pt x="458037" y="955418"/>
                  </a:lnTo>
                  <a:lnTo>
                    <a:pt x="458740" y="958818"/>
                  </a:lnTo>
                  <a:lnTo>
                    <a:pt x="459437" y="962218"/>
                  </a:lnTo>
                  <a:lnTo>
                    <a:pt x="460133" y="965618"/>
                  </a:lnTo>
                  <a:lnTo>
                    <a:pt x="460823" y="969018"/>
                  </a:lnTo>
                  <a:lnTo>
                    <a:pt x="461511" y="972418"/>
                  </a:lnTo>
                  <a:lnTo>
                    <a:pt x="462192" y="975818"/>
                  </a:lnTo>
                  <a:lnTo>
                    <a:pt x="462872" y="979218"/>
                  </a:lnTo>
                  <a:lnTo>
                    <a:pt x="463545" y="982618"/>
                  </a:lnTo>
                  <a:lnTo>
                    <a:pt x="464214" y="986018"/>
                  </a:lnTo>
                  <a:lnTo>
                    <a:pt x="464878" y="989418"/>
                  </a:lnTo>
                  <a:lnTo>
                    <a:pt x="465537" y="992818"/>
                  </a:lnTo>
                  <a:lnTo>
                    <a:pt x="466191" y="996218"/>
                  </a:lnTo>
                  <a:lnTo>
                    <a:pt x="466838" y="999618"/>
                  </a:lnTo>
                  <a:lnTo>
                    <a:pt x="467482" y="1003018"/>
                  </a:lnTo>
                  <a:lnTo>
                    <a:pt x="468116" y="1006418"/>
                  </a:lnTo>
                  <a:lnTo>
                    <a:pt x="468748" y="1009819"/>
                  </a:lnTo>
                  <a:lnTo>
                    <a:pt x="469369" y="1013219"/>
                  </a:lnTo>
                  <a:lnTo>
                    <a:pt x="469987" y="1016619"/>
                  </a:lnTo>
                  <a:lnTo>
                    <a:pt x="470597" y="1020019"/>
                  </a:lnTo>
                  <a:lnTo>
                    <a:pt x="471200" y="1023419"/>
                  </a:lnTo>
                  <a:lnTo>
                    <a:pt x="471797" y="1026819"/>
                  </a:lnTo>
                  <a:lnTo>
                    <a:pt x="472385" y="1030219"/>
                  </a:lnTo>
                  <a:lnTo>
                    <a:pt x="472968" y="1033619"/>
                  </a:lnTo>
                  <a:lnTo>
                    <a:pt x="473540" y="1037019"/>
                  </a:lnTo>
                  <a:lnTo>
                    <a:pt x="474108" y="1040419"/>
                  </a:lnTo>
                  <a:lnTo>
                    <a:pt x="474663" y="1043819"/>
                  </a:lnTo>
                  <a:lnTo>
                    <a:pt x="475216" y="1047219"/>
                  </a:lnTo>
                  <a:lnTo>
                    <a:pt x="475754" y="1050619"/>
                  </a:lnTo>
                  <a:lnTo>
                    <a:pt x="476289" y="1054019"/>
                  </a:lnTo>
                  <a:lnTo>
                    <a:pt x="476812" y="1057419"/>
                  </a:lnTo>
                  <a:lnTo>
                    <a:pt x="477327" y="1060820"/>
                  </a:lnTo>
                  <a:lnTo>
                    <a:pt x="477833" y="1064220"/>
                  </a:lnTo>
                  <a:lnTo>
                    <a:pt x="478330" y="1067620"/>
                  </a:lnTo>
                  <a:lnTo>
                    <a:pt x="478819" y="1071020"/>
                  </a:lnTo>
                  <a:lnTo>
                    <a:pt x="479295" y="1074420"/>
                  </a:lnTo>
                  <a:lnTo>
                    <a:pt x="479766" y="1077820"/>
                  </a:lnTo>
                  <a:lnTo>
                    <a:pt x="480221" y="1081220"/>
                  </a:lnTo>
                  <a:lnTo>
                    <a:pt x="480673" y="1084620"/>
                  </a:lnTo>
                  <a:lnTo>
                    <a:pt x="481107" y="1088020"/>
                  </a:lnTo>
                  <a:lnTo>
                    <a:pt x="481537" y="1091420"/>
                  </a:lnTo>
                  <a:lnTo>
                    <a:pt x="481952" y="1094820"/>
                  </a:lnTo>
                  <a:lnTo>
                    <a:pt x="482360" y="1098220"/>
                  </a:lnTo>
                  <a:lnTo>
                    <a:pt x="482755" y="1101620"/>
                  </a:lnTo>
                  <a:lnTo>
                    <a:pt x="483139" y="1105020"/>
                  </a:lnTo>
                  <a:lnTo>
                    <a:pt x="483513" y="1108420"/>
                  </a:lnTo>
                  <a:lnTo>
                    <a:pt x="483873" y="1111820"/>
                  </a:lnTo>
                  <a:lnTo>
                    <a:pt x="484227" y="1115221"/>
                  </a:lnTo>
                  <a:lnTo>
                    <a:pt x="484562" y="1118621"/>
                  </a:lnTo>
                  <a:lnTo>
                    <a:pt x="484894" y="1122021"/>
                  </a:lnTo>
                  <a:lnTo>
                    <a:pt x="485204" y="1125421"/>
                  </a:lnTo>
                  <a:lnTo>
                    <a:pt x="485510" y="1128821"/>
                  </a:lnTo>
                  <a:lnTo>
                    <a:pt x="485797" y="1132221"/>
                  </a:lnTo>
                  <a:lnTo>
                    <a:pt x="486077" y="1135621"/>
                  </a:lnTo>
                  <a:lnTo>
                    <a:pt x="486341" y="1139021"/>
                  </a:lnTo>
                  <a:lnTo>
                    <a:pt x="486593" y="1142421"/>
                  </a:lnTo>
                  <a:lnTo>
                    <a:pt x="486834" y="1145821"/>
                  </a:lnTo>
                  <a:lnTo>
                    <a:pt x="487059" y="1149221"/>
                  </a:lnTo>
                  <a:lnTo>
                    <a:pt x="487275" y="1152621"/>
                  </a:lnTo>
                  <a:lnTo>
                    <a:pt x="487471" y="1156021"/>
                  </a:lnTo>
                  <a:lnTo>
                    <a:pt x="487662" y="1159421"/>
                  </a:lnTo>
                  <a:lnTo>
                    <a:pt x="487829" y="1162821"/>
                  </a:lnTo>
                  <a:lnTo>
                    <a:pt x="487992" y="1166222"/>
                  </a:lnTo>
                  <a:lnTo>
                    <a:pt x="488132" y="1169622"/>
                  </a:lnTo>
                  <a:lnTo>
                    <a:pt x="488265" y="1173022"/>
                  </a:lnTo>
                  <a:lnTo>
                    <a:pt x="488379" y="1176422"/>
                  </a:lnTo>
                  <a:lnTo>
                    <a:pt x="488481" y="1179822"/>
                  </a:lnTo>
                  <a:lnTo>
                    <a:pt x="488568" y="1183222"/>
                  </a:lnTo>
                  <a:lnTo>
                    <a:pt x="488638" y="1186622"/>
                  </a:lnTo>
                  <a:lnTo>
                    <a:pt x="488697" y="1190022"/>
                  </a:lnTo>
                  <a:lnTo>
                    <a:pt x="488735" y="1193422"/>
                  </a:lnTo>
                  <a:lnTo>
                    <a:pt x="488767" y="1196822"/>
                  </a:lnTo>
                  <a:lnTo>
                    <a:pt x="488771" y="1200222"/>
                  </a:lnTo>
                  <a:lnTo>
                    <a:pt x="488772" y="1203622"/>
                  </a:lnTo>
                  <a:lnTo>
                    <a:pt x="488745" y="1207022"/>
                  </a:lnTo>
                  <a:lnTo>
                    <a:pt x="488712" y="1210422"/>
                  </a:lnTo>
                  <a:lnTo>
                    <a:pt x="488656" y="1213822"/>
                  </a:lnTo>
                  <a:lnTo>
                    <a:pt x="488588" y="1217222"/>
                  </a:lnTo>
                  <a:lnTo>
                    <a:pt x="488502" y="1220623"/>
                  </a:lnTo>
                  <a:lnTo>
                    <a:pt x="488398" y="1224023"/>
                  </a:lnTo>
                  <a:lnTo>
                    <a:pt x="488282" y="1227423"/>
                  </a:lnTo>
                  <a:lnTo>
                    <a:pt x="488142" y="1230823"/>
                  </a:lnTo>
                  <a:lnTo>
                    <a:pt x="487994" y="1234223"/>
                  </a:lnTo>
                  <a:lnTo>
                    <a:pt x="487818" y="1237623"/>
                  </a:lnTo>
                  <a:lnTo>
                    <a:pt x="487637" y="1241023"/>
                  </a:lnTo>
                  <a:lnTo>
                    <a:pt x="487425" y="1244423"/>
                  </a:lnTo>
                  <a:lnTo>
                    <a:pt x="487207" y="1247823"/>
                  </a:lnTo>
                  <a:lnTo>
                    <a:pt x="486962" y="1251223"/>
                  </a:lnTo>
                  <a:lnTo>
                    <a:pt x="486705" y="1254623"/>
                  </a:lnTo>
                  <a:lnTo>
                    <a:pt x="486428" y="1258023"/>
                  </a:lnTo>
                  <a:lnTo>
                    <a:pt x="486132" y="1261423"/>
                  </a:lnTo>
                  <a:lnTo>
                    <a:pt x="485821" y="1264823"/>
                  </a:lnTo>
                  <a:lnTo>
                    <a:pt x="485486" y="1268223"/>
                  </a:lnTo>
                  <a:lnTo>
                    <a:pt x="485141" y="1271624"/>
                  </a:lnTo>
                  <a:lnTo>
                    <a:pt x="484767" y="1275024"/>
                  </a:lnTo>
                  <a:lnTo>
                    <a:pt x="484386" y="1278424"/>
                  </a:lnTo>
                  <a:lnTo>
                    <a:pt x="483972" y="1281824"/>
                  </a:lnTo>
                  <a:lnTo>
                    <a:pt x="483551" y="1285224"/>
                  </a:lnTo>
                  <a:lnTo>
                    <a:pt x="483102" y="1288624"/>
                  </a:lnTo>
                  <a:lnTo>
                    <a:pt x="482640" y="1292024"/>
                  </a:lnTo>
                  <a:lnTo>
                    <a:pt x="482155" y="1295424"/>
                  </a:lnTo>
                  <a:lnTo>
                    <a:pt x="481651" y="1298824"/>
                  </a:lnTo>
                  <a:lnTo>
                    <a:pt x="481130" y="1302224"/>
                  </a:lnTo>
                  <a:lnTo>
                    <a:pt x="480585" y="1305624"/>
                  </a:lnTo>
                  <a:lnTo>
                    <a:pt x="480028" y="1309024"/>
                  </a:lnTo>
                  <a:lnTo>
                    <a:pt x="479440" y="1312424"/>
                  </a:lnTo>
                  <a:lnTo>
                    <a:pt x="478846" y="1315824"/>
                  </a:lnTo>
                  <a:lnTo>
                    <a:pt x="478217" y="1319224"/>
                  </a:lnTo>
                  <a:lnTo>
                    <a:pt x="477581" y="1322624"/>
                  </a:lnTo>
                  <a:lnTo>
                    <a:pt x="476913" y="1326025"/>
                  </a:lnTo>
                  <a:lnTo>
                    <a:pt x="476235" y="1329425"/>
                  </a:lnTo>
                  <a:lnTo>
                    <a:pt x="475530" y="1332825"/>
                  </a:lnTo>
                  <a:lnTo>
                    <a:pt x="474809" y="1336225"/>
                  </a:lnTo>
                  <a:lnTo>
                    <a:pt x="474067" y="1339625"/>
                  </a:lnTo>
                  <a:lnTo>
                    <a:pt x="473302" y="1343025"/>
                  </a:lnTo>
                  <a:lnTo>
                    <a:pt x="472524" y="1346425"/>
                  </a:lnTo>
                  <a:lnTo>
                    <a:pt x="471716" y="1349825"/>
                  </a:lnTo>
                  <a:lnTo>
                    <a:pt x="470900" y="1353225"/>
                  </a:lnTo>
                  <a:lnTo>
                    <a:pt x="470048" y="1356625"/>
                  </a:lnTo>
                  <a:lnTo>
                    <a:pt x="469191" y="1360025"/>
                  </a:lnTo>
                  <a:lnTo>
                    <a:pt x="468301" y="1363425"/>
                  </a:lnTo>
                  <a:lnTo>
                    <a:pt x="467401" y="1366825"/>
                  </a:lnTo>
                  <a:lnTo>
                    <a:pt x="466474" y="1370225"/>
                  </a:lnTo>
                  <a:lnTo>
                    <a:pt x="465531" y="1373625"/>
                  </a:lnTo>
                  <a:lnTo>
                    <a:pt x="464567" y="1377025"/>
                  </a:lnTo>
                  <a:lnTo>
                    <a:pt x="463581" y="1380426"/>
                  </a:lnTo>
                  <a:lnTo>
                    <a:pt x="462580" y="1383826"/>
                  </a:lnTo>
                  <a:lnTo>
                    <a:pt x="461553" y="1387226"/>
                  </a:lnTo>
                  <a:lnTo>
                    <a:pt x="460516" y="1390626"/>
                  </a:lnTo>
                  <a:lnTo>
                    <a:pt x="459446" y="1394026"/>
                  </a:lnTo>
                  <a:lnTo>
                    <a:pt x="458371" y="1397426"/>
                  </a:lnTo>
                  <a:lnTo>
                    <a:pt x="457262" y="1400826"/>
                  </a:lnTo>
                  <a:lnTo>
                    <a:pt x="456146" y="1404226"/>
                  </a:lnTo>
                  <a:lnTo>
                    <a:pt x="455003" y="1407626"/>
                  </a:lnTo>
                  <a:lnTo>
                    <a:pt x="453846" y="1411026"/>
                  </a:lnTo>
                  <a:lnTo>
                    <a:pt x="452668" y="1414426"/>
                  </a:lnTo>
                  <a:lnTo>
                    <a:pt x="451471" y="1417826"/>
                  </a:lnTo>
                  <a:lnTo>
                    <a:pt x="450259" y="1421226"/>
                  </a:lnTo>
                  <a:lnTo>
                    <a:pt x="449023" y="1424626"/>
                  </a:lnTo>
                  <a:lnTo>
                    <a:pt x="447778" y="1428026"/>
                  </a:lnTo>
                  <a:lnTo>
                    <a:pt x="446504" y="1431427"/>
                  </a:lnTo>
                  <a:lnTo>
                    <a:pt x="445225" y="1434827"/>
                  </a:lnTo>
                  <a:lnTo>
                    <a:pt x="443915" y="1438227"/>
                  </a:lnTo>
                  <a:lnTo>
                    <a:pt x="442600" y="1441627"/>
                  </a:lnTo>
                  <a:lnTo>
                    <a:pt x="441259" y="1445027"/>
                  </a:lnTo>
                  <a:lnTo>
                    <a:pt x="439907" y="1448427"/>
                  </a:lnTo>
                  <a:lnTo>
                    <a:pt x="438536" y="1451827"/>
                  </a:lnTo>
                  <a:lnTo>
                    <a:pt x="437150" y="1455227"/>
                  </a:lnTo>
                  <a:lnTo>
                    <a:pt x="435750" y="1458627"/>
                  </a:lnTo>
                  <a:lnTo>
                    <a:pt x="434330" y="1462027"/>
                  </a:lnTo>
                  <a:lnTo>
                    <a:pt x="432902" y="1465427"/>
                  </a:lnTo>
                  <a:lnTo>
                    <a:pt x="431450" y="1468827"/>
                  </a:lnTo>
                  <a:lnTo>
                    <a:pt x="429994" y="1472227"/>
                  </a:lnTo>
                  <a:lnTo>
                    <a:pt x="428512" y="1475627"/>
                  </a:lnTo>
                  <a:lnTo>
                    <a:pt x="427026" y="1479027"/>
                  </a:lnTo>
                  <a:lnTo>
                    <a:pt x="425519" y="1482427"/>
                  </a:lnTo>
                  <a:lnTo>
                    <a:pt x="424005" y="1485828"/>
                  </a:lnTo>
                  <a:lnTo>
                    <a:pt x="422474" y="1489228"/>
                  </a:lnTo>
                  <a:lnTo>
                    <a:pt x="420932" y="1492628"/>
                  </a:lnTo>
                  <a:lnTo>
                    <a:pt x="419379" y="1496028"/>
                  </a:lnTo>
                  <a:lnTo>
                    <a:pt x="417812" y="1499428"/>
                  </a:lnTo>
                  <a:lnTo>
                    <a:pt x="416237" y="1502828"/>
                  </a:lnTo>
                  <a:lnTo>
                    <a:pt x="414646" y="1506228"/>
                  </a:lnTo>
                  <a:lnTo>
                    <a:pt x="413052" y="1509628"/>
                  </a:lnTo>
                  <a:lnTo>
                    <a:pt x="411439" y="1513028"/>
                  </a:lnTo>
                  <a:lnTo>
                    <a:pt x="409824" y="1516428"/>
                  </a:lnTo>
                  <a:lnTo>
                    <a:pt x="408193" y="1519828"/>
                  </a:lnTo>
                  <a:lnTo>
                    <a:pt x="406558" y="1523228"/>
                  </a:lnTo>
                  <a:lnTo>
                    <a:pt x="404912" y="1526628"/>
                  </a:lnTo>
                  <a:lnTo>
                    <a:pt x="403259" y="1530028"/>
                  </a:lnTo>
                  <a:lnTo>
                    <a:pt x="401599" y="1533428"/>
                  </a:lnTo>
                  <a:lnTo>
                    <a:pt x="399930" y="1536829"/>
                  </a:lnTo>
                  <a:lnTo>
                    <a:pt x="398257" y="1540229"/>
                  </a:lnTo>
                  <a:lnTo>
                    <a:pt x="396575" y="1543629"/>
                  </a:lnTo>
                  <a:lnTo>
                    <a:pt x="394890" y="1547029"/>
                  </a:lnTo>
                  <a:lnTo>
                    <a:pt x="393196" y="1550429"/>
                  </a:lnTo>
                  <a:lnTo>
                    <a:pt x="391501" y="1553829"/>
                  </a:lnTo>
                  <a:lnTo>
                    <a:pt x="389799" y="1557229"/>
                  </a:lnTo>
                  <a:lnTo>
                    <a:pt x="388094" y="1560629"/>
                  </a:lnTo>
                  <a:lnTo>
                    <a:pt x="386385" y="1564029"/>
                  </a:lnTo>
                  <a:lnTo>
                    <a:pt x="384674" y="1567429"/>
                  </a:lnTo>
                  <a:lnTo>
                    <a:pt x="382960" y="1570829"/>
                  </a:lnTo>
                  <a:lnTo>
                    <a:pt x="381243" y="1574229"/>
                  </a:lnTo>
                  <a:lnTo>
                    <a:pt x="379526" y="1577629"/>
                  </a:lnTo>
                  <a:lnTo>
                    <a:pt x="377806" y="1581029"/>
                  </a:lnTo>
                  <a:lnTo>
                    <a:pt x="376087" y="1584429"/>
                  </a:lnTo>
                  <a:lnTo>
                    <a:pt x="374367" y="1587829"/>
                  </a:lnTo>
                  <a:lnTo>
                    <a:pt x="372647" y="1591230"/>
                  </a:lnTo>
                  <a:lnTo>
                    <a:pt x="370929" y="1594630"/>
                  </a:lnTo>
                  <a:lnTo>
                    <a:pt x="369211" y="1598030"/>
                  </a:lnTo>
                  <a:lnTo>
                    <a:pt x="367495" y="1601430"/>
                  </a:lnTo>
                  <a:lnTo>
                    <a:pt x="365781" y="1604830"/>
                  </a:lnTo>
                  <a:lnTo>
                    <a:pt x="364070" y="1608230"/>
                  </a:lnTo>
                  <a:lnTo>
                    <a:pt x="362361" y="1611630"/>
                  </a:lnTo>
                  <a:lnTo>
                    <a:pt x="360656" y="1615030"/>
                  </a:lnTo>
                  <a:lnTo>
                    <a:pt x="358956" y="1618430"/>
                  </a:lnTo>
                  <a:lnTo>
                    <a:pt x="357258" y="1621830"/>
                  </a:lnTo>
                  <a:lnTo>
                    <a:pt x="355568" y="1625230"/>
                  </a:lnTo>
                  <a:lnTo>
                    <a:pt x="353880" y="1628630"/>
                  </a:lnTo>
                  <a:lnTo>
                    <a:pt x="352201" y="1632030"/>
                  </a:lnTo>
                  <a:lnTo>
                    <a:pt x="350525" y="1635430"/>
                  </a:lnTo>
                  <a:lnTo>
                    <a:pt x="348859" y="1638830"/>
                  </a:lnTo>
                  <a:lnTo>
                    <a:pt x="347197" y="1642230"/>
                  </a:lnTo>
                  <a:lnTo>
                    <a:pt x="345544" y="1645631"/>
                  </a:lnTo>
                  <a:lnTo>
                    <a:pt x="343898" y="1649031"/>
                  </a:lnTo>
                  <a:lnTo>
                    <a:pt x="342260" y="1652431"/>
                  </a:lnTo>
                  <a:lnTo>
                    <a:pt x="340632" y="1655831"/>
                  </a:lnTo>
                  <a:lnTo>
                    <a:pt x="339010" y="1659231"/>
                  </a:lnTo>
                  <a:lnTo>
                    <a:pt x="337402" y="1662631"/>
                  </a:lnTo>
                  <a:lnTo>
                    <a:pt x="335797" y="1666031"/>
                  </a:lnTo>
                  <a:lnTo>
                    <a:pt x="334211" y="1669431"/>
                  </a:lnTo>
                  <a:lnTo>
                    <a:pt x="332627" y="1672831"/>
                  </a:lnTo>
                  <a:lnTo>
                    <a:pt x="331061" y="1676231"/>
                  </a:lnTo>
                  <a:lnTo>
                    <a:pt x="329501" y="1679631"/>
                  </a:lnTo>
                  <a:lnTo>
                    <a:pt x="327955" y="1683031"/>
                  </a:lnTo>
                  <a:lnTo>
                    <a:pt x="326420" y="1686431"/>
                  </a:lnTo>
                  <a:lnTo>
                    <a:pt x="324896" y="1689831"/>
                  </a:lnTo>
                  <a:lnTo>
                    <a:pt x="323387" y="1693231"/>
                  </a:lnTo>
                  <a:lnTo>
                    <a:pt x="321887" y="1696632"/>
                  </a:lnTo>
                  <a:lnTo>
                    <a:pt x="320405" y="1700032"/>
                  </a:lnTo>
                  <a:lnTo>
                    <a:pt x="318929" y="1703432"/>
                  </a:lnTo>
                  <a:lnTo>
                    <a:pt x="317476" y="1706832"/>
                  </a:lnTo>
                  <a:lnTo>
                    <a:pt x="316028" y="1710232"/>
                  </a:lnTo>
                  <a:lnTo>
                    <a:pt x="314603" y="1713632"/>
                  </a:lnTo>
                  <a:lnTo>
                    <a:pt x="313184" y="1717032"/>
                  </a:lnTo>
                  <a:lnTo>
                    <a:pt x="311786" y="1720432"/>
                  </a:lnTo>
                  <a:lnTo>
                    <a:pt x="310399" y="1723832"/>
                  </a:lnTo>
                  <a:lnTo>
                    <a:pt x="309027" y="1727232"/>
                  </a:lnTo>
                  <a:lnTo>
                    <a:pt x="307672" y="1730632"/>
                  </a:lnTo>
                  <a:lnTo>
                    <a:pt x="306329" y="1734032"/>
                  </a:lnTo>
                  <a:lnTo>
                    <a:pt x="305008" y="173743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00260" y="1653670"/>
              <a:ext cx="178277" cy="0"/>
            </a:xfrm>
            <a:custGeom>
              <a:avLst/>
              <a:pathLst>
                <a:path w="178277" h="0">
                  <a:moveTo>
                    <a:pt x="0" y="0"/>
                  </a:moveTo>
                  <a:lnTo>
                    <a:pt x="17827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88093" y="1671523"/>
              <a:ext cx="488772" cy="1715129"/>
            </a:xfrm>
            <a:custGeom>
              <a:avLst/>
              <a:pathLst>
                <a:path w="488772" h="1715129">
                  <a:moveTo>
                    <a:pt x="168902" y="1715129"/>
                  </a:moveTo>
                  <a:lnTo>
                    <a:pt x="167416" y="1711773"/>
                  </a:lnTo>
                  <a:lnTo>
                    <a:pt x="165921" y="1708416"/>
                  </a:lnTo>
                  <a:lnTo>
                    <a:pt x="164407" y="1705060"/>
                  </a:lnTo>
                  <a:lnTo>
                    <a:pt x="162887" y="1701703"/>
                  </a:lnTo>
                  <a:lnTo>
                    <a:pt x="161347" y="1698347"/>
                  </a:lnTo>
                  <a:lnTo>
                    <a:pt x="159803" y="1694991"/>
                  </a:lnTo>
                  <a:lnTo>
                    <a:pt x="158237" y="1691634"/>
                  </a:lnTo>
                  <a:lnTo>
                    <a:pt x="156668" y="1688278"/>
                  </a:lnTo>
                  <a:lnTo>
                    <a:pt x="155079" y="1684921"/>
                  </a:lnTo>
                  <a:lnTo>
                    <a:pt x="153487" y="1681565"/>
                  </a:lnTo>
                  <a:lnTo>
                    <a:pt x="151878" y="1678208"/>
                  </a:lnTo>
                  <a:lnTo>
                    <a:pt x="150263" y="1674852"/>
                  </a:lnTo>
                  <a:lnTo>
                    <a:pt x="148635" y="1671496"/>
                  </a:lnTo>
                  <a:lnTo>
                    <a:pt x="147000" y="1668139"/>
                  </a:lnTo>
                  <a:lnTo>
                    <a:pt x="145354" y="1664783"/>
                  </a:lnTo>
                  <a:lnTo>
                    <a:pt x="143699" y="1661426"/>
                  </a:lnTo>
                  <a:lnTo>
                    <a:pt x="142037" y="1658070"/>
                  </a:lnTo>
                  <a:lnTo>
                    <a:pt x="140365" y="1654714"/>
                  </a:lnTo>
                  <a:lnTo>
                    <a:pt x="138688" y="1651357"/>
                  </a:lnTo>
                  <a:lnTo>
                    <a:pt x="137001" y="1648001"/>
                  </a:lnTo>
                  <a:lnTo>
                    <a:pt x="135310" y="1644644"/>
                  </a:lnTo>
                  <a:lnTo>
                    <a:pt x="133609" y="1641288"/>
                  </a:lnTo>
                  <a:lnTo>
                    <a:pt x="131906" y="1637931"/>
                  </a:lnTo>
                  <a:lnTo>
                    <a:pt x="130194" y="1634575"/>
                  </a:lnTo>
                  <a:lnTo>
                    <a:pt x="128480" y="1631219"/>
                  </a:lnTo>
                  <a:lnTo>
                    <a:pt x="126758" y="1627862"/>
                  </a:lnTo>
                  <a:lnTo>
                    <a:pt x="125034" y="1624506"/>
                  </a:lnTo>
                  <a:lnTo>
                    <a:pt x="123306" y="1621149"/>
                  </a:lnTo>
                  <a:lnTo>
                    <a:pt x="121575" y="1617793"/>
                  </a:lnTo>
                  <a:lnTo>
                    <a:pt x="119840" y="1614437"/>
                  </a:lnTo>
                  <a:lnTo>
                    <a:pt x="118104" y="1611080"/>
                  </a:lnTo>
                  <a:lnTo>
                    <a:pt x="116366" y="1607724"/>
                  </a:lnTo>
                  <a:lnTo>
                    <a:pt x="114626" y="1604367"/>
                  </a:lnTo>
                  <a:lnTo>
                    <a:pt x="112886" y="1601011"/>
                  </a:lnTo>
                  <a:lnTo>
                    <a:pt x="111145" y="1597654"/>
                  </a:lnTo>
                  <a:lnTo>
                    <a:pt x="109404" y="1594298"/>
                  </a:lnTo>
                  <a:lnTo>
                    <a:pt x="107664" y="1590942"/>
                  </a:lnTo>
                  <a:lnTo>
                    <a:pt x="105924" y="1587585"/>
                  </a:lnTo>
                  <a:lnTo>
                    <a:pt x="104187" y="1584229"/>
                  </a:lnTo>
                  <a:lnTo>
                    <a:pt x="102450" y="1580872"/>
                  </a:lnTo>
                  <a:lnTo>
                    <a:pt x="100718" y="1577516"/>
                  </a:lnTo>
                  <a:lnTo>
                    <a:pt x="98987" y="1574160"/>
                  </a:lnTo>
                  <a:lnTo>
                    <a:pt x="97261" y="1570803"/>
                  </a:lnTo>
                  <a:lnTo>
                    <a:pt x="95537" y="1567447"/>
                  </a:lnTo>
                  <a:lnTo>
                    <a:pt x="93819" y="1564090"/>
                  </a:lnTo>
                  <a:lnTo>
                    <a:pt x="92105" y="1560734"/>
                  </a:lnTo>
                  <a:lnTo>
                    <a:pt x="90397" y="1557377"/>
                  </a:lnTo>
                  <a:lnTo>
                    <a:pt x="88695" y="1554021"/>
                  </a:lnTo>
                  <a:lnTo>
                    <a:pt x="86998" y="1550665"/>
                  </a:lnTo>
                  <a:lnTo>
                    <a:pt x="85310" y="1547308"/>
                  </a:lnTo>
                  <a:lnTo>
                    <a:pt x="83626" y="1543952"/>
                  </a:lnTo>
                  <a:lnTo>
                    <a:pt x="81953" y="1540595"/>
                  </a:lnTo>
                  <a:lnTo>
                    <a:pt x="80284" y="1537239"/>
                  </a:lnTo>
                  <a:lnTo>
                    <a:pt x="78629" y="1533883"/>
                  </a:lnTo>
                  <a:lnTo>
                    <a:pt x="76976" y="1530526"/>
                  </a:lnTo>
                  <a:lnTo>
                    <a:pt x="75341" y="1527170"/>
                  </a:lnTo>
                  <a:lnTo>
                    <a:pt x="73709" y="1523813"/>
                  </a:lnTo>
                  <a:lnTo>
                    <a:pt x="72093" y="1520457"/>
                  </a:lnTo>
                  <a:lnTo>
                    <a:pt x="70482" y="1517100"/>
                  </a:lnTo>
                  <a:lnTo>
                    <a:pt x="68887" y="1513744"/>
                  </a:lnTo>
                  <a:lnTo>
                    <a:pt x="67300" y="1510388"/>
                  </a:lnTo>
                  <a:lnTo>
                    <a:pt x="65728" y="1507031"/>
                  </a:lnTo>
                  <a:lnTo>
                    <a:pt x="64166" y="1503675"/>
                  </a:lnTo>
                  <a:lnTo>
                    <a:pt x="62617" y="1500318"/>
                  </a:lnTo>
                  <a:lnTo>
                    <a:pt x="61084" y="1496962"/>
                  </a:lnTo>
                  <a:lnTo>
                    <a:pt x="59560" y="1493605"/>
                  </a:lnTo>
                  <a:lnTo>
                    <a:pt x="58055" y="1490249"/>
                  </a:lnTo>
                  <a:lnTo>
                    <a:pt x="56558" y="1486893"/>
                  </a:lnTo>
                  <a:lnTo>
                    <a:pt x="55084" y="1483536"/>
                  </a:lnTo>
                  <a:lnTo>
                    <a:pt x="53614" y="1480180"/>
                  </a:lnTo>
                  <a:lnTo>
                    <a:pt x="52172" y="1476823"/>
                  </a:lnTo>
                  <a:lnTo>
                    <a:pt x="50734" y="1473467"/>
                  </a:lnTo>
                  <a:lnTo>
                    <a:pt x="49323" y="1470111"/>
                  </a:lnTo>
                  <a:lnTo>
                    <a:pt x="47919" y="1466754"/>
                  </a:lnTo>
                  <a:lnTo>
                    <a:pt x="46540" y="1463398"/>
                  </a:lnTo>
                  <a:lnTo>
                    <a:pt x="45170" y="1460041"/>
                  </a:lnTo>
                  <a:lnTo>
                    <a:pt x="43823" y="1456685"/>
                  </a:lnTo>
                  <a:lnTo>
                    <a:pt x="42491" y="1453328"/>
                  </a:lnTo>
                  <a:lnTo>
                    <a:pt x="41177" y="1449972"/>
                  </a:lnTo>
                  <a:lnTo>
                    <a:pt x="39882" y="1446616"/>
                  </a:lnTo>
                  <a:lnTo>
                    <a:pt x="38602" y="1443259"/>
                  </a:lnTo>
                  <a:lnTo>
                    <a:pt x="37346" y="1439903"/>
                  </a:lnTo>
                  <a:lnTo>
                    <a:pt x="36102" y="1436546"/>
                  </a:lnTo>
                  <a:lnTo>
                    <a:pt x="34886" y="1433190"/>
                  </a:lnTo>
                  <a:lnTo>
                    <a:pt x="33677" y="1429834"/>
                  </a:lnTo>
                  <a:lnTo>
                    <a:pt x="32502" y="1426477"/>
                  </a:lnTo>
                  <a:lnTo>
                    <a:pt x="31331" y="1423121"/>
                  </a:lnTo>
                  <a:lnTo>
                    <a:pt x="30196" y="1419764"/>
                  </a:lnTo>
                  <a:lnTo>
                    <a:pt x="29067" y="1416408"/>
                  </a:lnTo>
                  <a:lnTo>
                    <a:pt x="27971" y="1413051"/>
                  </a:lnTo>
                  <a:lnTo>
                    <a:pt x="26884" y="1409695"/>
                  </a:lnTo>
                  <a:lnTo>
                    <a:pt x="25826" y="1406339"/>
                  </a:lnTo>
                  <a:lnTo>
                    <a:pt x="24783" y="1402982"/>
                  </a:lnTo>
                  <a:lnTo>
                    <a:pt x="23765" y="1399626"/>
                  </a:lnTo>
                  <a:lnTo>
                    <a:pt x="22765" y="1396269"/>
                  </a:lnTo>
                  <a:lnTo>
                    <a:pt x="21786" y="1392913"/>
                  </a:lnTo>
                  <a:lnTo>
                    <a:pt x="20832" y="1389557"/>
                  </a:lnTo>
                  <a:lnTo>
                    <a:pt x="19893" y="1386200"/>
                  </a:lnTo>
                  <a:lnTo>
                    <a:pt x="18983" y="1382844"/>
                  </a:lnTo>
                  <a:lnTo>
                    <a:pt x="18084" y="1379487"/>
                  </a:lnTo>
                  <a:lnTo>
                    <a:pt x="17220" y="1376131"/>
                  </a:lnTo>
                  <a:lnTo>
                    <a:pt x="16362" y="1372774"/>
                  </a:lnTo>
                  <a:lnTo>
                    <a:pt x="15543" y="1369418"/>
                  </a:lnTo>
                  <a:lnTo>
                    <a:pt x="14728" y="1366062"/>
                  </a:lnTo>
                  <a:lnTo>
                    <a:pt x="13952" y="1362705"/>
                  </a:lnTo>
                  <a:lnTo>
                    <a:pt x="13184" y="1359349"/>
                  </a:lnTo>
                  <a:lnTo>
                    <a:pt x="12449" y="1355992"/>
                  </a:lnTo>
                  <a:lnTo>
                    <a:pt x="11727" y="1352636"/>
                  </a:lnTo>
                  <a:lnTo>
                    <a:pt x="11033" y="1349280"/>
                  </a:lnTo>
                  <a:lnTo>
                    <a:pt x="10357" y="1345923"/>
                  </a:lnTo>
                  <a:lnTo>
                    <a:pt x="9704" y="1342567"/>
                  </a:lnTo>
                  <a:lnTo>
                    <a:pt x="9074" y="1339210"/>
                  </a:lnTo>
                  <a:lnTo>
                    <a:pt x="8462" y="1335854"/>
                  </a:lnTo>
                  <a:lnTo>
                    <a:pt x="7878" y="1332497"/>
                  </a:lnTo>
                  <a:lnTo>
                    <a:pt x="7308" y="1329141"/>
                  </a:lnTo>
                  <a:lnTo>
                    <a:pt x="6769" y="1325785"/>
                  </a:lnTo>
                  <a:lnTo>
                    <a:pt x="6240" y="1322428"/>
                  </a:lnTo>
                  <a:lnTo>
                    <a:pt x="5747" y="1319072"/>
                  </a:lnTo>
                  <a:lnTo>
                    <a:pt x="5259" y="1315715"/>
                  </a:lnTo>
                  <a:lnTo>
                    <a:pt x="4811" y="1312359"/>
                  </a:lnTo>
                  <a:lnTo>
                    <a:pt x="4368" y="1309003"/>
                  </a:lnTo>
                  <a:lnTo>
                    <a:pt x="3961" y="1305646"/>
                  </a:lnTo>
                  <a:lnTo>
                    <a:pt x="3563" y="1302290"/>
                  </a:lnTo>
                  <a:lnTo>
                    <a:pt x="3196" y="1298933"/>
                  </a:lnTo>
                  <a:lnTo>
                    <a:pt x="2842" y="1295577"/>
                  </a:lnTo>
                  <a:lnTo>
                    <a:pt x="2515" y="1292220"/>
                  </a:lnTo>
                  <a:lnTo>
                    <a:pt x="2205" y="1288864"/>
                  </a:lnTo>
                  <a:lnTo>
                    <a:pt x="1917" y="1285508"/>
                  </a:lnTo>
                  <a:lnTo>
                    <a:pt x="1652" y="1282151"/>
                  </a:lnTo>
                  <a:lnTo>
                    <a:pt x="1402" y="1278795"/>
                  </a:lnTo>
                  <a:lnTo>
                    <a:pt x="1180" y="1275438"/>
                  </a:lnTo>
                  <a:lnTo>
                    <a:pt x="969" y="1272082"/>
                  </a:lnTo>
                  <a:lnTo>
                    <a:pt x="789" y="1268725"/>
                  </a:lnTo>
                  <a:lnTo>
                    <a:pt x="616" y="1265369"/>
                  </a:lnTo>
                  <a:lnTo>
                    <a:pt x="478" y="1262013"/>
                  </a:lnTo>
                  <a:lnTo>
                    <a:pt x="344" y="1258656"/>
                  </a:lnTo>
                  <a:lnTo>
                    <a:pt x="245" y="1255300"/>
                  </a:lnTo>
                  <a:lnTo>
                    <a:pt x="153" y="1251943"/>
                  </a:lnTo>
                  <a:lnTo>
                    <a:pt x="91" y="1248587"/>
                  </a:lnTo>
                  <a:lnTo>
                    <a:pt x="39" y="1245231"/>
                  </a:lnTo>
                  <a:lnTo>
                    <a:pt x="12" y="1241874"/>
                  </a:lnTo>
                  <a:lnTo>
                    <a:pt x="0" y="1238518"/>
                  </a:lnTo>
                  <a:lnTo>
                    <a:pt x="8" y="1235161"/>
                  </a:lnTo>
                  <a:lnTo>
                    <a:pt x="34" y="1231805"/>
                  </a:lnTo>
                  <a:lnTo>
                    <a:pt x="77" y="1228448"/>
                  </a:lnTo>
                  <a:lnTo>
                    <a:pt x="142" y="1225092"/>
                  </a:lnTo>
                  <a:lnTo>
                    <a:pt x="218" y="1221736"/>
                  </a:lnTo>
                  <a:lnTo>
                    <a:pt x="320" y="1218379"/>
                  </a:lnTo>
                  <a:lnTo>
                    <a:pt x="429" y="1215023"/>
                  </a:lnTo>
                  <a:lnTo>
                    <a:pt x="567" y="1211666"/>
                  </a:lnTo>
                  <a:lnTo>
                    <a:pt x="709" y="1208310"/>
                  </a:lnTo>
                  <a:lnTo>
                    <a:pt x="882" y="1204954"/>
                  </a:lnTo>
                  <a:lnTo>
                    <a:pt x="1059" y="1201597"/>
                  </a:lnTo>
                  <a:lnTo>
                    <a:pt x="1263" y="1198241"/>
                  </a:lnTo>
                  <a:lnTo>
                    <a:pt x="1474" y="1194884"/>
                  </a:lnTo>
                  <a:lnTo>
                    <a:pt x="1708" y="1191528"/>
                  </a:lnTo>
                  <a:lnTo>
                    <a:pt x="1952" y="1188171"/>
                  </a:lnTo>
                  <a:lnTo>
                    <a:pt x="2216" y="1184815"/>
                  </a:lnTo>
                  <a:lnTo>
                    <a:pt x="2492" y="1181459"/>
                  </a:lnTo>
                  <a:lnTo>
                    <a:pt x="2784" y="1178102"/>
                  </a:lnTo>
                  <a:lnTo>
                    <a:pt x="3091" y="1174746"/>
                  </a:lnTo>
                  <a:lnTo>
                    <a:pt x="3410" y="1171389"/>
                  </a:lnTo>
                  <a:lnTo>
                    <a:pt x="3748" y="1168033"/>
                  </a:lnTo>
                  <a:lnTo>
                    <a:pt x="4093" y="1164677"/>
                  </a:lnTo>
                  <a:lnTo>
                    <a:pt x="4460" y="1161320"/>
                  </a:lnTo>
                  <a:lnTo>
                    <a:pt x="4831" y="1157964"/>
                  </a:lnTo>
                  <a:lnTo>
                    <a:pt x="5226" y="1154607"/>
                  </a:lnTo>
                  <a:lnTo>
                    <a:pt x="5623" y="1151251"/>
                  </a:lnTo>
                  <a:lnTo>
                    <a:pt x="6043" y="1147894"/>
                  </a:lnTo>
                  <a:lnTo>
                    <a:pt x="6467" y="1144538"/>
                  </a:lnTo>
                  <a:lnTo>
                    <a:pt x="6910" y="1141182"/>
                  </a:lnTo>
                  <a:lnTo>
                    <a:pt x="7360" y="1137825"/>
                  </a:lnTo>
                  <a:lnTo>
                    <a:pt x="7825" y="1134469"/>
                  </a:lnTo>
                  <a:lnTo>
                    <a:pt x="8298" y="1131112"/>
                  </a:lnTo>
                  <a:lnTo>
                    <a:pt x="8785" y="1127756"/>
                  </a:lnTo>
                  <a:lnTo>
                    <a:pt x="9281" y="1124400"/>
                  </a:lnTo>
                  <a:lnTo>
                    <a:pt x="9788" y="1121043"/>
                  </a:lnTo>
                  <a:lnTo>
                    <a:pt x="10306" y="1117687"/>
                  </a:lnTo>
                  <a:lnTo>
                    <a:pt x="10832" y="1114330"/>
                  </a:lnTo>
                  <a:lnTo>
                    <a:pt x="11371" y="1110974"/>
                  </a:lnTo>
                  <a:lnTo>
                    <a:pt x="11915" y="1107617"/>
                  </a:lnTo>
                  <a:lnTo>
                    <a:pt x="12474" y="1104261"/>
                  </a:lnTo>
                  <a:lnTo>
                    <a:pt x="13035" y="1100905"/>
                  </a:lnTo>
                  <a:lnTo>
                    <a:pt x="13613" y="1097548"/>
                  </a:lnTo>
                  <a:lnTo>
                    <a:pt x="14192" y="1094192"/>
                  </a:lnTo>
                  <a:lnTo>
                    <a:pt x="14785" y="1090835"/>
                  </a:lnTo>
                  <a:lnTo>
                    <a:pt x="15381" y="1087479"/>
                  </a:lnTo>
                  <a:lnTo>
                    <a:pt x="15988" y="1084123"/>
                  </a:lnTo>
                  <a:lnTo>
                    <a:pt x="16600" y="1080766"/>
                  </a:lnTo>
                  <a:lnTo>
                    <a:pt x="17221" y="1077410"/>
                  </a:lnTo>
                  <a:lnTo>
                    <a:pt x="17847" y="1074053"/>
                  </a:lnTo>
                  <a:lnTo>
                    <a:pt x="18480" y="1070697"/>
                  </a:lnTo>
                  <a:lnTo>
                    <a:pt x="19120" y="1067340"/>
                  </a:lnTo>
                  <a:lnTo>
                    <a:pt x="19765" y="1063984"/>
                  </a:lnTo>
                  <a:lnTo>
                    <a:pt x="20417" y="1060628"/>
                  </a:lnTo>
                  <a:lnTo>
                    <a:pt x="21072" y="1057271"/>
                  </a:lnTo>
                  <a:lnTo>
                    <a:pt x="21735" y="1053915"/>
                  </a:lnTo>
                  <a:lnTo>
                    <a:pt x="22400" y="1050558"/>
                  </a:lnTo>
                  <a:lnTo>
                    <a:pt x="23073" y="1047202"/>
                  </a:lnTo>
                  <a:lnTo>
                    <a:pt x="23747" y="1043845"/>
                  </a:lnTo>
                  <a:lnTo>
                    <a:pt x="24428" y="1040489"/>
                  </a:lnTo>
                  <a:lnTo>
                    <a:pt x="25111" y="1037133"/>
                  </a:lnTo>
                  <a:lnTo>
                    <a:pt x="25799" y="1033776"/>
                  </a:lnTo>
                  <a:lnTo>
                    <a:pt x="26489" y="1030420"/>
                  </a:lnTo>
                  <a:lnTo>
                    <a:pt x="27183" y="1027063"/>
                  </a:lnTo>
                  <a:lnTo>
                    <a:pt x="27880" y="1023707"/>
                  </a:lnTo>
                  <a:lnTo>
                    <a:pt x="28579" y="1020351"/>
                  </a:lnTo>
                  <a:lnTo>
                    <a:pt x="29281" y="1016994"/>
                  </a:lnTo>
                  <a:lnTo>
                    <a:pt x="29984" y="1013638"/>
                  </a:lnTo>
                  <a:lnTo>
                    <a:pt x="30690" y="1010281"/>
                  </a:lnTo>
                  <a:lnTo>
                    <a:pt x="31398" y="1006925"/>
                  </a:lnTo>
                  <a:lnTo>
                    <a:pt x="32107" y="1003568"/>
                  </a:lnTo>
                  <a:lnTo>
                    <a:pt x="32817" y="1000212"/>
                  </a:lnTo>
                  <a:lnTo>
                    <a:pt x="33528" y="996856"/>
                  </a:lnTo>
                  <a:lnTo>
                    <a:pt x="34240" y="993499"/>
                  </a:lnTo>
                  <a:lnTo>
                    <a:pt x="34953" y="990143"/>
                  </a:lnTo>
                  <a:lnTo>
                    <a:pt x="35666" y="986786"/>
                  </a:lnTo>
                  <a:lnTo>
                    <a:pt x="36380" y="983430"/>
                  </a:lnTo>
                  <a:lnTo>
                    <a:pt x="37093" y="980074"/>
                  </a:lnTo>
                  <a:lnTo>
                    <a:pt x="37806" y="976717"/>
                  </a:lnTo>
                  <a:lnTo>
                    <a:pt x="38519" y="973361"/>
                  </a:lnTo>
                  <a:lnTo>
                    <a:pt x="39231" y="970004"/>
                  </a:lnTo>
                  <a:lnTo>
                    <a:pt x="39942" y="966648"/>
                  </a:lnTo>
                  <a:lnTo>
                    <a:pt x="40653" y="963291"/>
                  </a:lnTo>
                  <a:lnTo>
                    <a:pt x="41362" y="959935"/>
                  </a:lnTo>
                  <a:lnTo>
                    <a:pt x="42070" y="956579"/>
                  </a:lnTo>
                  <a:lnTo>
                    <a:pt x="42777" y="953222"/>
                  </a:lnTo>
                  <a:lnTo>
                    <a:pt x="43482" y="949866"/>
                  </a:lnTo>
                  <a:lnTo>
                    <a:pt x="44185" y="946509"/>
                  </a:lnTo>
                  <a:lnTo>
                    <a:pt x="44887" y="943153"/>
                  </a:lnTo>
                  <a:lnTo>
                    <a:pt x="45585" y="939797"/>
                  </a:lnTo>
                  <a:lnTo>
                    <a:pt x="46283" y="936440"/>
                  </a:lnTo>
                  <a:lnTo>
                    <a:pt x="46977" y="933084"/>
                  </a:lnTo>
                  <a:lnTo>
                    <a:pt x="47670" y="929727"/>
                  </a:lnTo>
                  <a:lnTo>
                    <a:pt x="48359" y="926371"/>
                  </a:lnTo>
                  <a:lnTo>
                    <a:pt x="49047" y="923014"/>
                  </a:lnTo>
                  <a:lnTo>
                    <a:pt x="49730" y="919658"/>
                  </a:lnTo>
                  <a:lnTo>
                    <a:pt x="50412" y="916302"/>
                  </a:lnTo>
                  <a:lnTo>
                    <a:pt x="51090" y="912945"/>
                  </a:lnTo>
                  <a:lnTo>
                    <a:pt x="51764" y="909589"/>
                  </a:lnTo>
                  <a:lnTo>
                    <a:pt x="52436" y="906232"/>
                  </a:lnTo>
                  <a:lnTo>
                    <a:pt x="53104" y="902876"/>
                  </a:lnTo>
                  <a:lnTo>
                    <a:pt x="53770" y="899520"/>
                  </a:lnTo>
                  <a:lnTo>
                    <a:pt x="54430" y="896163"/>
                  </a:lnTo>
                  <a:lnTo>
                    <a:pt x="55089" y="892807"/>
                  </a:lnTo>
                  <a:lnTo>
                    <a:pt x="55741" y="889450"/>
                  </a:lnTo>
                  <a:lnTo>
                    <a:pt x="56393" y="886094"/>
                  </a:lnTo>
                  <a:lnTo>
                    <a:pt x="57038" y="882737"/>
                  </a:lnTo>
                  <a:lnTo>
                    <a:pt x="57681" y="879381"/>
                  </a:lnTo>
                  <a:lnTo>
                    <a:pt x="58318" y="876025"/>
                  </a:lnTo>
                  <a:lnTo>
                    <a:pt x="58954" y="872668"/>
                  </a:lnTo>
                  <a:lnTo>
                    <a:pt x="59583" y="869312"/>
                  </a:lnTo>
                  <a:lnTo>
                    <a:pt x="60210" y="865955"/>
                  </a:lnTo>
                  <a:lnTo>
                    <a:pt x="60831" y="862599"/>
                  </a:lnTo>
                  <a:lnTo>
                    <a:pt x="61449" y="859243"/>
                  </a:lnTo>
                  <a:lnTo>
                    <a:pt x="62062" y="855886"/>
                  </a:lnTo>
                  <a:lnTo>
                    <a:pt x="62671" y="852530"/>
                  </a:lnTo>
                  <a:lnTo>
                    <a:pt x="63276" y="849173"/>
                  </a:lnTo>
                  <a:lnTo>
                    <a:pt x="63876" y="845817"/>
                  </a:lnTo>
                  <a:lnTo>
                    <a:pt x="64473" y="842460"/>
                  </a:lnTo>
                  <a:lnTo>
                    <a:pt x="65063" y="839104"/>
                  </a:lnTo>
                  <a:lnTo>
                    <a:pt x="65652" y="835748"/>
                  </a:lnTo>
                  <a:lnTo>
                    <a:pt x="66233" y="832391"/>
                  </a:lnTo>
                  <a:lnTo>
                    <a:pt x="66813" y="829035"/>
                  </a:lnTo>
                  <a:lnTo>
                    <a:pt x="67385" y="825678"/>
                  </a:lnTo>
                  <a:lnTo>
                    <a:pt x="67955" y="822322"/>
                  </a:lnTo>
                  <a:lnTo>
                    <a:pt x="68519" y="818965"/>
                  </a:lnTo>
                  <a:lnTo>
                    <a:pt x="69080" y="815609"/>
                  </a:lnTo>
                  <a:lnTo>
                    <a:pt x="69634" y="812253"/>
                  </a:lnTo>
                  <a:lnTo>
                    <a:pt x="70186" y="808896"/>
                  </a:lnTo>
                  <a:lnTo>
                    <a:pt x="70732" y="805540"/>
                  </a:lnTo>
                  <a:lnTo>
                    <a:pt x="71274" y="802183"/>
                  </a:lnTo>
                  <a:lnTo>
                    <a:pt x="71811" y="798827"/>
                  </a:lnTo>
                  <a:lnTo>
                    <a:pt x="72344" y="795471"/>
                  </a:lnTo>
                  <a:lnTo>
                    <a:pt x="72873" y="792114"/>
                  </a:lnTo>
                  <a:lnTo>
                    <a:pt x="73396" y="788758"/>
                  </a:lnTo>
                  <a:lnTo>
                    <a:pt x="73916" y="785401"/>
                  </a:lnTo>
                  <a:lnTo>
                    <a:pt x="74430" y="782045"/>
                  </a:lnTo>
                  <a:lnTo>
                    <a:pt x="74942" y="778688"/>
                  </a:lnTo>
                  <a:lnTo>
                    <a:pt x="75446" y="775332"/>
                  </a:lnTo>
                  <a:lnTo>
                    <a:pt x="75949" y="771976"/>
                  </a:lnTo>
                  <a:lnTo>
                    <a:pt x="76444" y="768619"/>
                  </a:lnTo>
                  <a:lnTo>
                    <a:pt x="76937" y="765263"/>
                  </a:lnTo>
                  <a:lnTo>
                    <a:pt x="77424" y="761906"/>
                  </a:lnTo>
                  <a:lnTo>
                    <a:pt x="77908" y="758550"/>
                  </a:lnTo>
                  <a:lnTo>
                    <a:pt x="78387" y="755194"/>
                  </a:lnTo>
                  <a:lnTo>
                    <a:pt x="78862" y="751837"/>
                  </a:lnTo>
                  <a:lnTo>
                    <a:pt x="79332" y="748481"/>
                  </a:lnTo>
                  <a:lnTo>
                    <a:pt x="79798" y="745124"/>
                  </a:lnTo>
                  <a:lnTo>
                    <a:pt x="80260" y="741768"/>
                  </a:lnTo>
                  <a:lnTo>
                    <a:pt x="80716" y="738411"/>
                  </a:lnTo>
                  <a:lnTo>
                    <a:pt x="81170" y="735055"/>
                  </a:lnTo>
                  <a:lnTo>
                    <a:pt x="81618" y="731699"/>
                  </a:lnTo>
                  <a:lnTo>
                    <a:pt x="82063" y="728342"/>
                  </a:lnTo>
                  <a:lnTo>
                    <a:pt x="82502" y="724986"/>
                  </a:lnTo>
                  <a:lnTo>
                    <a:pt x="82939" y="721629"/>
                  </a:lnTo>
                  <a:lnTo>
                    <a:pt x="83368" y="718273"/>
                  </a:lnTo>
                  <a:lnTo>
                    <a:pt x="83797" y="714917"/>
                  </a:lnTo>
                  <a:lnTo>
                    <a:pt x="84218" y="711560"/>
                  </a:lnTo>
                  <a:lnTo>
                    <a:pt x="84638" y="708204"/>
                  </a:lnTo>
                  <a:lnTo>
                    <a:pt x="85051" y="704847"/>
                  </a:lnTo>
                  <a:lnTo>
                    <a:pt x="85462" y="701491"/>
                  </a:lnTo>
                  <a:lnTo>
                    <a:pt x="85868" y="698134"/>
                  </a:lnTo>
                  <a:lnTo>
                    <a:pt x="86269" y="694778"/>
                  </a:lnTo>
                  <a:lnTo>
                    <a:pt x="86667" y="691422"/>
                  </a:lnTo>
                  <a:lnTo>
                    <a:pt x="87060" y="688065"/>
                  </a:lnTo>
                  <a:lnTo>
                    <a:pt x="87450" y="684709"/>
                  </a:lnTo>
                  <a:lnTo>
                    <a:pt x="87834" y="681352"/>
                  </a:lnTo>
                  <a:lnTo>
                    <a:pt x="88217" y="677996"/>
                  </a:lnTo>
                  <a:lnTo>
                    <a:pt x="88592" y="674640"/>
                  </a:lnTo>
                  <a:lnTo>
                    <a:pt x="88967" y="671283"/>
                  </a:lnTo>
                  <a:lnTo>
                    <a:pt x="89334" y="667927"/>
                  </a:lnTo>
                  <a:lnTo>
                    <a:pt x="89700" y="664570"/>
                  </a:lnTo>
                  <a:lnTo>
                    <a:pt x="90059" y="661214"/>
                  </a:lnTo>
                  <a:lnTo>
                    <a:pt x="90416" y="657857"/>
                  </a:lnTo>
                  <a:lnTo>
                    <a:pt x="90768" y="654501"/>
                  </a:lnTo>
                  <a:lnTo>
                    <a:pt x="91117" y="651145"/>
                  </a:lnTo>
                  <a:lnTo>
                    <a:pt x="91460" y="647788"/>
                  </a:lnTo>
                  <a:lnTo>
                    <a:pt x="91801" y="644432"/>
                  </a:lnTo>
                  <a:lnTo>
                    <a:pt x="92137" y="641075"/>
                  </a:lnTo>
                  <a:lnTo>
                    <a:pt x="92469" y="637719"/>
                  </a:lnTo>
                  <a:lnTo>
                    <a:pt x="92798" y="634362"/>
                  </a:lnTo>
                  <a:lnTo>
                    <a:pt x="93122" y="631006"/>
                  </a:lnTo>
                  <a:lnTo>
                    <a:pt x="93443" y="627650"/>
                  </a:lnTo>
                  <a:lnTo>
                    <a:pt x="93759" y="624293"/>
                  </a:lnTo>
                  <a:lnTo>
                    <a:pt x="94073" y="620937"/>
                  </a:lnTo>
                  <a:lnTo>
                    <a:pt x="94380" y="617580"/>
                  </a:lnTo>
                  <a:lnTo>
                    <a:pt x="94687" y="614224"/>
                  </a:lnTo>
                  <a:lnTo>
                    <a:pt x="94986" y="610868"/>
                  </a:lnTo>
                  <a:lnTo>
                    <a:pt x="95285" y="607511"/>
                  </a:lnTo>
                  <a:lnTo>
                    <a:pt x="95577" y="604155"/>
                  </a:lnTo>
                  <a:lnTo>
                    <a:pt x="95868" y="600798"/>
                  </a:lnTo>
                  <a:lnTo>
                    <a:pt x="96153" y="597442"/>
                  </a:lnTo>
                  <a:lnTo>
                    <a:pt x="96436" y="594085"/>
                  </a:lnTo>
                  <a:lnTo>
                    <a:pt x="96714" y="590729"/>
                  </a:lnTo>
                  <a:lnTo>
                    <a:pt x="96989" y="587373"/>
                  </a:lnTo>
                  <a:lnTo>
                    <a:pt x="97260" y="584016"/>
                  </a:lnTo>
                  <a:lnTo>
                    <a:pt x="97528" y="580660"/>
                  </a:lnTo>
                  <a:lnTo>
                    <a:pt x="97793" y="577303"/>
                  </a:lnTo>
                  <a:lnTo>
                    <a:pt x="98053" y="573947"/>
                  </a:lnTo>
                  <a:lnTo>
                    <a:pt x="98311" y="570591"/>
                  </a:lnTo>
                  <a:lnTo>
                    <a:pt x="98564" y="567234"/>
                  </a:lnTo>
                  <a:lnTo>
                    <a:pt x="98816" y="563878"/>
                  </a:lnTo>
                  <a:lnTo>
                    <a:pt x="99062" y="560521"/>
                  </a:lnTo>
                  <a:lnTo>
                    <a:pt x="99307" y="557165"/>
                  </a:lnTo>
                  <a:lnTo>
                    <a:pt x="99546" y="553808"/>
                  </a:lnTo>
                  <a:lnTo>
                    <a:pt x="99785" y="550452"/>
                  </a:lnTo>
                  <a:lnTo>
                    <a:pt x="100019" y="547096"/>
                  </a:lnTo>
                  <a:lnTo>
                    <a:pt x="100251" y="543739"/>
                  </a:lnTo>
                  <a:lnTo>
                    <a:pt x="100479" y="540383"/>
                  </a:lnTo>
                  <a:lnTo>
                    <a:pt x="100705" y="537026"/>
                  </a:lnTo>
                  <a:lnTo>
                    <a:pt x="100928" y="533670"/>
                  </a:lnTo>
                  <a:lnTo>
                    <a:pt x="101148" y="530314"/>
                  </a:lnTo>
                  <a:lnTo>
                    <a:pt x="101366" y="526957"/>
                  </a:lnTo>
                  <a:lnTo>
                    <a:pt x="101581" y="523601"/>
                  </a:lnTo>
                  <a:lnTo>
                    <a:pt x="101794" y="520244"/>
                  </a:lnTo>
                  <a:lnTo>
                    <a:pt x="102003" y="516888"/>
                  </a:lnTo>
                  <a:lnTo>
                    <a:pt x="102212" y="513531"/>
                  </a:lnTo>
                  <a:lnTo>
                    <a:pt x="102417" y="510175"/>
                  </a:lnTo>
                  <a:lnTo>
                    <a:pt x="102622" y="506819"/>
                  </a:lnTo>
                  <a:lnTo>
                    <a:pt x="102822" y="503462"/>
                  </a:lnTo>
                  <a:lnTo>
                    <a:pt x="103023" y="500106"/>
                  </a:lnTo>
                  <a:lnTo>
                    <a:pt x="103220" y="496749"/>
                  </a:lnTo>
                  <a:lnTo>
                    <a:pt x="103417" y="493393"/>
                  </a:lnTo>
                  <a:lnTo>
                    <a:pt x="103611" y="490037"/>
                  </a:lnTo>
                  <a:lnTo>
                    <a:pt x="103805" y="486680"/>
                  </a:lnTo>
                  <a:lnTo>
                    <a:pt x="103997" y="483324"/>
                  </a:lnTo>
                  <a:lnTo>
                    <a:pt x="104188" y="479967"/>
                  </a:lnTo>
                  <a:lnTo>
                    <a:pt x="104378" y="476611"/>
                  </a:lnTo>
                  <a:lnTo>
                    <a:pt x="104566" y="473254"/>
                  </a:lnTo>
                  <a:lnTo>
                    <a:pt x="104755" y="469898"/>
                  </a:lnTo>
                  <a:lnTo>
                    <a:pt x="104942" y="466542"/>
                  </a:lnTo>
                  <a:lnTo>
                    <a:pt x="105129" y="463185"/>
                  </a:lnTo>
                  <a:lnTo>
                    <a:pt x="105316" y="459829"/>
                  </a:lnTo>
                  <a:lnTo>
                    <a:pt x="105503" y="456472"/>
                  </a:lnTo>
                  <a:lnTo>
                    <a:pt x="105689" y="453116"/>
                  </a:lnTo>
                  <a:lnTo>
                    <a:pt x="105876" y="449760"/>
                  </a:lnTo>
                  <a:lnTo>
                    <a:pt x="106063" y="446403"/>
                  </a:lnTo>
                  <a:lnTo>
                    <a:pt x="106250" y="443047"/>
                  </a:lnTo>
                  <a:lnTo>
                    <a:pt x="106438" y="439690"/>
                  </a:lnTo>
                  <a:lnTo>
                    <a:pt x="106627" y="436334"/>
                  </a:lnTo>
                  <a:lnTo>
                    <a:pt x="106817" y="432977"/>
                  </a:lnTo>
                  <a:lnTo>
                    <a:pt x="107007" y="429621"/>
                  </a:lnTo>
                  <a:lnTo>
                    <a:pt x="107200" y="426265"/>
                  </a:lnTo>
                  <a:lnTo>
                    <a:pt x="107393" y="422908"/>
                  </a:lnTo>
                  <a:lnTo>
                    <a:pt x="107589" y="419552"/>
                  </a:lnTo>
                  <a:lnTo>
                    <a:pt x="107786" y="416195"/>
                  </a:lnTo>
                  <a:lnTo>
                    <a:pt x="107985" y="412839"/>
                  </a:lnTo>
                  <a:lnTo>
                    <a:pt x="108187" y="409482"/>
                  </a:lnTo>
                  <a:lnTo>
                    <a:pt x="108390" y="406126"/>
                  </a:lnTo>
                  <a:lnTo>
                    <a:pt x="108597" y="402770"/>
                  </a:lnTo>
                  <a:lnTo>
                    <a:pt x="108805" y="399413"/>
                  </a:lnTo>
                  <a:lnTo>
                    <a:pt x="109019" y="396057"/>
                  </a:lnTo>
                  <a:lnTo>
                    <a:pt x="109234" y="392700"/>
                  </a:lnTo>
                  <a:lnTo>
                    <a:pt x="109454" y="389344"/>
                  </a:lnTo>
                  <a:lnTo>
                    <a:pt x="109675" y="385988"/>
                  </a:lnTo>
                  <a:lnTo>
                    <a:pt x="109902" y="382631"/>
                  </a:lnTo>
                  <a:lnTo>
                    <a:pt x="110132" y="379275"/>
                  </a:lnTo>
                  <a:lnTo>
                    <a:pt x="110367" y="375918"/>
                  </a:lnTo>
                  <a:lnTo>
                    <a:pt x="110606" y="372562"/>
                  </a:lnTo>
                  <a:lnTo>
                    <a:pt x="110849" y="369205"/>
                  </a:lnTo>
                  <a:lnTo>
                    <a:pt x="111098" y="365849"/>
                  </a:lnTo>
                  <a:lnTo>
                    <a:pt x="111351" y="362493"/>
                  </a:lnTo>
                  <a:lnTo>
                    <a:pt x="111610" y="359136"/>
                  </a:lnTo>
                  <a:lnTo>
                    <a:pt x="111873" y="355780"/>
                  </a:lnTo>
                  <a:lnTo>
                    <a:pt x="112144" y="352423"/>
                  </a:lnTo>
                  <a:lnTo>
                    <a:pt x="112417" y="349067"/>
                  </a:lnTo>
                  <a:lnTo>
                    <a:pt x="112701" y="345711"/>
                  </a:lnTo>
                  <a:lnTo>
                    <a:pt x="112986" y="342354"/>
                  </a:lnTo>
                  <a:lnTo>
                    <a:pt x="113283" y="338998"/>
                  </a:lnTo>
                  <a:lnTo>
                    <a:pt x="113581" y="335641"/>
                  </a:lnTo>
                  <a:lnTo>
                    <a:pt x="113891" y="332285"/>
                  </a:lnTo>
                  <a:lnTo>
                    <a:pt x="114204" y="328928"/>
                  </a:lnTo>
                  <a:lnTo>
                    <a:pt x="114526" y="325572"/>
                  </a:lnTo>
                  <a:lnTo>
                    <a:pt x="114855" y="322216"/>
                  </a:lnTo>
                  <a:lnTo>
                    <a:pt x="115191" y="318859"/>
                  </a:lnTo>
                  <a:lnTo>
                    <a:pt x="115536" y="315503"/>
                  </a:lnTo>
                  <a:lnTo>
                    <a:pt x="115887" y="312146"/>
                  </a:lnTo>
                  <a:lnTo>
                    <a:pt x="116248" y="308790"/>
                  </a:lnTo>
                  <a:lnTo>
                    <a:pt x="116615" y="305434"/>
                  </a:lnTo>
                  <a:lnTo>
                    <a:pt x="116993" y="302077"/>
                  </a:lnTo>
                  <a:lnTo>
                    <a:pt x="117376" y="298721"/>
                  </a:lnTo>
                  <a:lnTo>
                    <a:pt x="117772" y="295364"/>
                  </a:lnTo>
                  <a:lnTo>
                    <a:pt x="118171" y="292008"/>
                  </a:lnTo>
                  <a:lnTo>
                    <a:pt x="118587" y="288651"/>
                  </a:lnTo>
                  <a:lnTo>
                    <a:pt x="119004" y="285295"/>
                  </a:lnTo>
                  <a:lnTo>
                    <a:pt x="119437" y="281939"/>
                  </a:lnTo>
                  <a:lnTo>
                    <a:pt x="119874" y="278582"/>
                  </a:lnTo>
                  <a:lnTo>
                    <a:pt x="120325" y="275226"/>
                  </a:lnTo>
                  <a:lnTo>
                    <a:pt x="120783" y="271869"/>
                  </a:lnTo>
                  <a:lnTo>
                    <a:pt x="121252" y="268513"/>
                  </a:lnTo>
                  <a:lnTo>
                    <a:pt x="121730" y="265157"/>
                  </a:lnTo>
                  <a:lnTo>
                    <a:pt x="122218" y="261800"/>
                  </a:lnTo>
                  <a:lnTo>
                    <a:pt x="122717" y="258444"/>
                  </a:lnTo>
                  <a:lnTo>
                    <a:pt x="123223" y="255087"/>
                  </a:lnTo>
                  <a:lnTo>
                    <a:pt x="123744" y="251731"/>
                  </a:lnTo>
                  <a:lnTo>
                    <a:pt x="124270" y="248374"/>
                  </a:lnTo>
                  <a:lnTo>
                    <a:pt x="124812" y="245018"/>
                  </a:lnTo>
                  <a:lnTo>
                    <a:pt x="125358" y="241662"/>
                  </a:lnTo>
                  <a:lnTo>
                    <a:pt x="125921" y="238305"/>
                  </a:lnTo>
                  <a:lnTo>
                    <a:pt x="126488" y="234949"/>
                  </a:lnTo>
                  <a:lnTo>
                    <a:pt x="127073" y="231592"/>
                  </a:lnTo>
                  <a:lnTo>
                    <a:pt x="127661" y="228236"/>
                  </a:lnTo>
                  <a:lnTo>
                    <a:pt x="128266" y="224880"/>
                  </a:lnTo>
                  <a:lnTo>
                    <a:pt x="128877" y="221523"/>
                  </a:lnTo>
                  <a:lnTo>
                    <a:pt x="129502" y="218167"/>
                  </a:lnTo>
                  <a:lnTo>
                    <a:pt x="130135" y="214810"/>
                  </a:lnTo>
                  <a:lnTo>
                    <a:pt x="130780" y="211454"/>
                  </a:lnTo>
                  <a:lnTo>
                    <a:pt x="131435" y="208097"/>
                  </a:lnTo>
                  <a:lnTo>
                    <a:pt x="132100" y="204741"/>
                  </a:lnTo>
                  <a:lnTo>
                    <a:pt x="132777" y="201385"/>
                  </a:lnTo>
                  <a:lnTo>
                    <a:pt x="133462" y="198028"/>
                  </a:lnTo>
                  <a:lnTo>
                    <a:pt x="134161" y="194672"/>
                  </a:lnTo>
                  <a:lnTo>
                    <a:pt x="134865" y="191315"/>
                  </a:lnTo>
                  <a:lnTo>
                    <a:pt x="135586" y="187959"/>
                  </a:lnTo>
                  <a:lnTo>
                    <a:pt x="136309" y="184602"/>
                  </a:lnTo>
                  <a:lnTo>
                    <a:pt x="137051" y="181246"/>
                  </a:lnTo>
                  <a:lnTo>
                    <a:pt x="137795" y="177890"/>
                  </a:lnTo>
                  <a:lnTo>
                    <a:pt x="138556" y="174533"/>
                  </a:lnTo>
                  <a:lnTo>
                    <a:pt x="139321" y="171177"/>
                  </a:lnTo>
                  <a:lnTo>
                    <a:pt x="140100" y="167820"/>
                  </a:lnTo>
                  <a:lnTo>
                    <a:pt x="140885" y="164464"/>
                  </a:lnTo>
                  <a:lnTo>
                    <a:pt x="141682" y="161108"/>
                  </a:lnTo>
                  <a:lnTo>
                    <a:pt x="142486" y="157751"/>
                  </a:lnTo>
                  <a:lnTo>
                    <a:pt x="143301" y="154395"/>
                  </a:lnTo>
                  <a:lnTo>
                    <a:pt x="144124" y="151038"/>
                  </a:lnTo>
                  <a:lnTo>
                    <a:pt x="144955" y="147682"/>
                  </a:lnTo>
                  <a:lnTo>
                    <a:pt x="145796" y="144325"/>
                  </a:lnTo>
                  <a:lnTo>
                    <a:pt x="146643" y="140969"/>
                  </a:lnTo>
                  <a:lnTo>
                    <a:pt x="147502" y="137613"/>
                  </a:lnTo>
                  <a:lnTo>
                    <a:pt x="148364" y="134256"/>
                  </a:lnTo>
                  <a:lnTo>
                    <a:pt x="149239" y="130900"/>
                  </a:lnTo>
                  <a:lnTo>
                    <a:pt x="150116" y="127543"/>
                  </a:lnTo>
                  <a:lnTo>
                    <a:pt x="151006" y="124187"/>
                  </a:lnTo>
                  <a:lnTo>
                    <a:pt x="151898" y="120831"/>
                  </a:lnTo>
                  <a:lnTo>
                    <a:pt x="152802" y="117474"/>
                  </a:lnTo>
                  <a:lnTo>
                    <a:pt x="153708" y="114118"/>
                  </a:lnTo>
                  <a:lnTo>
                    <a:pt x="154624" y="110761"/>
                  </a:lnTo>
                  <a:lnTo>
                    <a:pt x="155543" y="107405"/>
                  </a:lnTo>
                  <a:lnTo>
                    <a:pt x="156470" y="104048"/>
                  </a:lnTo>
                  <a:lnTo>
                    <a:pt x="157401" y="100692"/>
                  </a:lnTo>
                  <a:lnTo>
                    <a:pt x="158338" y="97336"/>
                  </a:lnTo>
                  <a:lnTo>
                    <a:pt x="159281" y="93979"/>
                  </a:lnTo>
                  <a:lnTo>
                    <a:pt x="160227" y="90623"/>
                  </a:lnTo>
                  <a:lnTo>
                    <a:pt x="161179" y="87266"/>
                  </a:lnTo>
                  <a:lnTo>
                    <a:pt x="162134" y="83910"/>
                  </a:lnTo>
                  <a:lnTo>
                    <a:pt x="163094" y="80554"/>
                  </a:lnTo>
                  <a:lnTo>
                    <a:pt x="164056" y="77197"/>
                  </a:lnTo>
                  <a:lnTo>
                    <a:pt x="165024" y="73841"/>
                  </a:lnTo>
                  <a:lnTo>
                    <a:pt x="165992" y="70484"/>
                  </a:lnTo>
                  <a:lnTo>
                    <a:pt x="166965" y="67128"/>
                  </a:lnTo>
                  <a:lnTo>
                    <a:pt x="167939" y="63771"/>
                  </a:lnTo>
                  <a:lnTo>
                    <a:pt x="168916" y="60415"/>
                  </a:lnTo>
                  <a:lnTo>
                    <a:pt x="169894" y="57059"/>
                  </a:lnTo>
                  <a:lnTo>
                    <a:pt x="170874" y="53702"/>
                  </a:lnTo>
                  <a:lnTo>
                    <a:pt x="171855" y="50346"/>
                  </a:lnTo>
                  <a:lnTo>
                    <a:pt x="172837" y="46989"/>
                  </a:lnTo>
                  <a:lnTo>
                    <a:pt x="173820" y="43633"/>
                  </a:lnTo>
                  <a:lnTo>
                    <a:pt x="174802" y="40277"/>
                  </a:lnTo>
                  <a:lnTo>
                    <a:pt x="175785" y="36920"/>
                  </a:lnTo>
                  <a:lnTo>
                    <a:pt x="176767" y="33564"/>
                  </a:lnTo>
                  <a:lnTo>
                    <a:pt x="177749" y="30207"/>
                  </a:lnTo>
                  <a:lnTo>
                    <a:pt x="178730" y="26851"/>
                  </a:lnTo>
                  <a:lnTo>
                    <a:pt x="179708" y="23494"/>
                  </a:lnTo>
                  <a:lnTo>
                    <a:pt x="180687" y="20138"/>
                  </a:lnTo>
                  <a:lnTo>
                    <a:pt x="181662" y="16782"/>
                  </a:lnTo>
                  <a:lnTo>
                    <a:pt x="182636" y="13425"/>
                  </a:lnTo>
                  <a:lnTo>
                    <a:pt x="183606" y="10069"/>
                  </a:lnTo>
                  <a:lnTo>
                    <a:pt x="184575" y="6712"/>
                  </a:lnTo>
                  <a:lnTo>
                    <a:pt x="185539" y="3356"/>
                  </a:lnTo>
                  <a:lnTo>
                    <a:pt x="186501" y="0"/>
                  </a:lnTo>
                  <a:lnTo>
                    <a:pt x="302270" y="0"/>
                  </a:lnTo>
                  <a:lnTo>
                    <a:pt x="303232" y="3356"/>
                  </a:lnTo>
                  <a:lnTo>
                    <a:pt x="304197" y="6712"/>
                  </a:lnTo>
                  <a:lnTo>
                    <a:pt x="305165" y="10069"/>
                  </a:lnTo>
                  <a:lnTo>
                    <a:pt x="306135" y="13425"/>
                  </a:lnTo>
                  <a:lnTo>
                    <a:pt x="307109" y="16782"/>
                  </a:lnTo>
                  <a:lnTo>
                    <a:pt x="308084" y="20138"/>
                  </a:lnTo>
                  <a:lnTo>
                    <a:pt x="309063" y="23494"/>
                  </a:lnTo>
                  <a:lnTo>
                    <a:pt x="310041" y="26851"/>
                  </a:lnTo>
                  <a:lnTo>
                    <a:pt x="311022" y="30207"/>
                  </a:lnTo>
                  <a:lnTo>
                    <a:pt x="312004" y="33564"/>
                  </a:lnTo>
                  <a:lnTo>
                    <a:pt x="312986" y="36920"/>
                  </a:lnTo>
                  <a:lnTo>
                    <a:pt x="313969" y="40277"/>
                  </a:lnTo>
                  <a:lnTo>
                    <a:pt x="314951" y="43633"/>
                  </a:lnTo>
                  <a:lnTo>
                    <a:pt x="315934" y="46989"/>
                  </a:lnTo>
                  <a:lnTo>
                    <a:pt x="316916" y="50346"/>
                  </a:lnTo>
                  <a:lnTo>
                    <a:pt x="317897" y="53702"/>
                  </a:lnTo>
                  <a:lnTo>
                    <a:pt x="318877" y="57059"/>
                  </a:lnTo>
                  <a:lnTo>
                    <a:pt x="319855" y="60415"/>
                  </a:lnTo>
                  <a:lnTo>
                    <a:pt x="320832" y="63771"/>
                  </a:lnTo>
                  <a:lnTo>
                    <a:pt x="321806" y="67128"/>
                  </a:lnTo>
                  <a:lnTo>
                    <a:pt x="322779" y="70484"/>
                  </a:lnTo>
                  <a:lnTo>
                    <a:pt x="323747" y="73841"/>
                  </a:lnTo>
                  <a:lnTo>
                    <a:pt x="324715" y="77197"/>
                  </a:lnTo>
                  <a:lnTo>
                    <a:pt x="325677" y="80554"/>
                  </a:lnTo>
                  <a:lnTo>
                    <a:pt x="326637" y="83910"/>
                  </a:lnTo>
                  <a:lnTo>
                    <a:pt x="327592" y="87266"/>
                  </a:lnTo>
                  <a:lnTo>
                    <a:pt x="328544" y="90623"/>
                  </a:lnTo>
                  <a:lnTo>
                    <a:pt x="329490" y="93979"/>
                  </a:lnTo>
                  <a:lnTo>
                    <a:pt x="330433" y="97336"/>
                  </a:lnTo>
                  <a:lnTo>
                    <a:pt x="331370" y="100692"/>
                  </a:lnTo>
                  <a:lnTo>
                    <a:pt x="332301" y="104048"/>
                  </a:lnTo>
                  <a:lnTo>
                    <a:pt x="333228" y="107405"/>
                  </a:lnTo>
                  <a:lnTo>
                    <a:pt x="334148" y="110761"/>
                  </a:lnTo>
                  <a:lnTo>
                    <a:pt x="335063" y="114118"/>
                  </a:lnTo>
                  <a:lnTo>
                    <a:pt x="335969" y="117474"/>
                  </a:lnTo>
                  <a:lnTo>
                    <a:pt x="336873" y="120831"/>
                  </a:lnTo>
                  <a:lnTo>
                    <a:pt x="337765" y="124187"/>
                  </a:lnTo>
                  <a:lnTo>
                    <a:pt x="338655" y="127543"/>
                  </a:lnTo>
                  <a:lnTo>
                    <a:pt x="339532" y="130900"/>
                  </a:lnTo>
                  <a:lnTo>
                    <a:pt x="340407" y="134256"/>
                  </a:lnTo>
                  <a:lnTo>
                    <a:pt x="341269" y="137613"/>
                  </a:lnTo>
                  <a:lnTo>
                    <a:pt x="342128" y="140969"/>
                  </a:lnTo>
                  <a:lnTo>
                    <a:pt x="342975" y="144325"/>
                  </a:lnTo>
                  <a:lnTo>
                    <a:pt x="343816" y="147682"/>
                  </a:lnTo>
                  <a:lnTo>
                    <a:pt x="344647" y="151038"/>
                  </a:lnTo>
                  <a:lnTo>
                    <a:pt x="345471" y="154395"/>
                  </a:lnTo>
                  <a:lnTo>
                    <a:pt x="346285" y="157751"/>
                  </a:lnTo>
                  <a:lnTo>
                    <a:pt x="347089" y="161108"/>
                  </a:lnTo>
                  <a:lnTo>
                    <a:pt x="347886" y="164464"/>
                  </a:lnTo>
                  <a:lnTo>
                    <a:pt x="348671" y="167820"/>
                  </a:lnTo>
                  <a:lnTo>
                    <a:pt x="349450" y="171177"/>
                  </a:lnTo>
                  <a:lnTo>
                    <a:pt x="350215" y="174533"/>
                  </a:lnTo>
                  <a:lnTo>
                    <a:pt x="350976" y="177890"/>
                  </a:lnTo>
                  <a:lnTo>
                    <a:pt x="351720" y="181246"/>
                  </a:lnTo>
                  <a:lnTo>
                    <a:pt x="352462" y="184602"/>
                  </a:lnTo>
                  <a:lnTo>
                    <a:pt x="353185" y="187959"/>
                  </a:lnTo>
                  <a:lnTo>
                    <a:pt x="353906" y="191315"/>
                  </a:lnTo>
                  <a:lnTo>
                    <a:pt x="354610" y="194672"/>
                  </a:lnTo>
                  <a:lnTo>
                    <a:pt x="355309" y="198028"/>
                  </a:lnTo>
                  <a:lnTo>
                    <a:pt x="355994" y="201385"/>
                  </a:lnTo>
                  <a:lnTo>
                    <a:pt x="356671" y="204741"/>
                  </a:lnTo>
                  <a:lnTo>
                    <a:pt x="357336" y="208097"/>
                  </a:lnTo>
                  <a:lnTo>
                    <a:pt x="357991" y="211454"/>
                  </a:lnTo>
                  <a:lnTo>
                    <a:pt x="358636" y="214810"/>
                  </a:lnTo>
                  <a:lnTo>
                    <a:pt x="359269" y="218167"/>
                  </a:lnTo>
                  <a:lnTo>
                    <a:pt x="359894" y="221523"/>
                  </a:lnTo>
                  <a:lnTo>
                    <a:pt x="360505" y="224880"/>
                  </a:lnTo>
                  <a:lnTo>
                    <a:pt x="361110" y="228236"/>
                  </a:lnTo>
                  <a:lnTo>
                    <a:pt x="361698" y="231592"/>
                  </a:lnTo>
                  <a:lnTo>
                    <a:pt x="362284" y="234949"/>
                  </a:lnTo>
                  <a:lnTo>
                    <a:pt x="362850" y="238305"/>
                  </a:lnTo>
                  <a:lnTo>
                    <a:pt x="363414" y="241662"/>
                  </a:lnTo>
                  <a:lnTo>
                    <a:pt x="363959" y="245018"/>
                  </a:lnTo>
                  <a:lnTo>
                    <a:pt x="364501" y="248374"/>
                  </a:lnTo>
                  <a:lnTo>
                    <a:pt x="365027" y="251731"/>
                  </a:lnTo>
                  <a:lnTo>
                    <a:pt x="365548" y="255087"/>
                  </a:lnTo>
                  <a:lnTo>
                    <a:pt x="366055" y="258444"/>
                  </a:lnTo>
                  <a:lnTo>
                    <a:pt x="366553" y="261800"/>
                  </a:lnTo>
                  <a:lnTo>
                    <a:pt x="367041" y="265157"/>
                  </a:lnTo>
                  <a:lnTo>
                    <a:pt x="367519" y="268513"/>
                  </a:lnTo>
                  <a:lnTo>
                    <a:pt x="367988" y="271869"/>
                  </a:lnTo>
                  <a:lnTo>
                    <a:pt x="368446" y="275226"/>
                  </a:lnTo>
                  <a:lnTo>
                    <a:pt x="368897" y="278582"/>
                  </a:lnTo>
                  <a:lnTo>
                    <a:pt x="369334" y="281939"/>
                  </a:lnTo>
                  <a:lnTo>
                    <a:pt x="369767" y="285295"/>
                  </a:lnTo>
                  <a:lnTo>
                    <a:pt x="370185" y="288651"/>
                  </a:lnTo>
                  <a:lnTo>
                    <a:pt x="370600" y="292008"/>
                  </a:lnTo>
                  <a:lnTo>
                    <a:pt x="370999" y="295364"/>
                  </a:lnTo>
                  <a:lnTo>
                    <a:pt x="371396" y="298721"/>
                  </a:lnTo>
                  <a:lnTo>
                    <a:pt x="371778" y="302077"/>
                  </a:lnTo>
                  <a:lnTo>
                    <a:pt x="372157" y="305434"/>
                  </a:lnTo>
                  <a:lnTo>
                    <a:pt x="372523" y="308790"/>
                  </a:lnTo>
                  <a:lnTo>
                    <a:pt x="372884" y="312146"/>
                  </a:lnTo>
                  <a:lnTo>
                    <a:pt x="373236" y="315503"/>
                  </a:lnTo>
                  <a:lnTo>
                    <a:pt x="373580" y="318859"/>
                  </a:lnTo>
                  <a:lnTo>
                    <a:pt x="373916" y="322216"/>
                  </a:lnTo>
                  <a:lnTo>
                    <a:pt x="374245" y="325572"/>
                  </a:lnTo>
                  <a:lnTo>
                    <a:pt x="374567" y="328928"/>
                  </a:lnTo>
                  <a:lnTo>
                    <a:pt x="374880" y="332285"/>
                  </a:lnTo>
                  <a:lnTo>
                    <a:pt x="375190" y="335641"/>
                  </a:lnTo>
                  <a:lnTo>
                    <a:pt x="375488" y="338998"/>
                  </a:lnTo>
                  <a:lnTo>
                    <a:pt x="375785" y="342354"/>
                  </a:lnTo>
                  <a:lnTo>
                    <a:pt x="376070" y="345711"/>
                  </a:lnTo>
                  <a:lnTo>
                    <a:pt x="376354" y="349067"/>
                  </a:lnTo>
                  <a:lnTo>
                    <a:pt x="376627" y="352423"/>
                  </a:lnTo>
                  <a:lnTo>
                    <a:pt x="376898" y="355780"/>
                  </a:lnTo>
                  <a:lnTo>
                    <a:pt x="377161" y="359136"/>
                  </a:lnTo>
                  <a:lnTo>
                    <a:pt x="377420" y="362493"/>
                  </a:lnTo>
                  <a:lnTo>
                    <a:pt x="377673" y="365849"/>
                  </a:lnTo>
                  <a:lnTo>
                    <a:pt x="377922" y="369205"/>
                  </a:lnTo>
                  <a:lnTo>
                    <a:pt x="378165" y="372562"/>
                  </a:lnTo>
                  <a:lnTo>
                    <a:pt x="378404" y="375918"/>
                  </a:lnTo>
                  <a:lnTo>
                    <a:pt x="378639" y="379275"/>
                  </a:lnTo>
                  <a:lnTo>
                    <a:pt x="378869" y="382631"/>
                  </a:lnTo>
                  <a:lnTo>
                    <a:pt x="379096" y="385988"/>
                  </a:lnTo>
                  <a:lnTo>
                    <a:pt x="379318" y="389344"/>
                  </a:lnTo>
                  <a:lnTo>
                    <a:pt x="379538" y="392700"/>
                  </a:lnTo>
                  <a:lnTo>
                    <a:pt x="379752" y="396057"/>
                  </a:lnTo>
                  <a:lnTo>
                    <a:pt x="379966" y="399413"/>
                  </a:lnTo>
                  <a:lnTo>
                    <a:pt x="380174" y="402770"/>
                  </a:lnTo>
                  <a:lnTo>
                    <a:pt x="380381" y="406126"/>
                  </a:lnTo>
                  <a:lnTo>
                    <a:pt x="380584" y="409482"/>
                  </a:lnTo>
                  <a:lnTo>
                    <a:pt x="380786" y="412839"/>
                  </a:lnTo>
                  <a:lnTo>
                    <a:pt x="380985" y="416195"/>
                  </a:lnTo>
                  <a:lnTo>
                    <a:pt x="381183" y="419552"/>
                  </a:lnTo>
                  <a:lnTo>
                    <a:pt x="381378" y="422908"/>
                  </a:lnTo>
                  <a:lnTo>
                    <a:pt x="381572" y="426265"/>
                  </a:lnTo>
                  <a:lnTo>
                    <a:pt x="381764" y="429621"/>
                  </a:lnTo>
                  <a:lnTo>
                    <a:pt x="381955" y="432977"/>
                  </a:lnTo>
                  <a:lnTo>
                    <a:pt x="382144" y="436334"/>
                  </a:lnTo>
                  <a:lnTo>
                    <a:pt x="382333" y="439690"/>
                  </a:lnTo>
                  <a:lnTo>
                    <a:pt x="382521" y="443047"/>
                  </a:lnTo>
                  <a:lnTo>
                    <a:pt x="382708" y="446403"/>
                  </a:lnTo>
                  <a:lnTo>
                    <a:pt x="382895" y="449760"/>
                  </a:lnTo>
                  <a:lnTo>
                    <a:pt x="383082" y="453116"/>
                  </a:lnTo>
                  <a:lnTo>
                    <a:pt x="383269" y="456472"/>
                  </a:lnTo>
                  <a:lnTo>
                    <a:pt x="383455" y="459829"/>
                  </a:lnTo>
                  <a:lnTo>
                    <a:pt x="383642" y="463185"/>
                  </a:lnTo>
                  <a:lnTo>
                    <a:pt x="383829" y="466542"/>
                  </a:lnTo>
                  <a:lnTo>
                    <a:pt x="384016" y="469898"/>
                  </a:lnTo>
                  <a:lnTo>
                    <a:pt x="384205" y="473254"/>
                  </a:lnTo>
                  <a:lnTo>
                    <a:pt x="384394" y="476611"/>
                  </a:lnTo>
                  <a:lnTo>
                    <a:pt x="384583" y="479967"/>
                  </a:lnTo>
                  <a:lnTo>
                    <a:pt x="384774" y="483324"/>
                  </a:lnTo>
                  <a:lnTo>
                    <a:pt x="384966" y="486680"/>
                  </a:lnTo>
                  <a:lnTo>
                    <a:pt x="385160" y="490037"/>
                  </a:lnTo>
                  <a:lnTo>
                    <a:pt x="385354" y="493393"/>
                  </a:lnTo>
                  <a:lnTo>
                    <a:pt x="385551" y="496749"/>
                  </a:lnTo>
                  <a:lnTo>
                    <a:pt x="385748" y="500106"/>
                  </a:lnTo>
                  <a:lnTo>
                    <a:pt x="385949" y="503462"/>
                  </a:lnTo>
                  <a:lnTo>
                    <a:pt x="386150" y="506819"/>
                  </a:lnTo>
                  <a:lnTo>
                    <a:pt x="386354" y="510175"/>
                  </a:lnTo>
                  <a:lnTo>
                    <a:pt x="386559" y="513531"/>
                  </a:lnTo>
                  <a:lnTo>
                    <a:pt x="386768" y="516888"/>
                  </a:lnTo>
                  <a:lnTo>
                    <a:pt x="386977" y="520244"/>
                  </a:lnTo>
                  <a:lnTo>
                    <a:pt x="387190" y="523601"/>
                  </a:lnTo>
                  <a:lnTo>
                    <a:pt x="387405" y="526957"/>
                  </a:lnTo>
                  <a:lnTo>
                    <a:pt x="387623" y="530314"/>
                  </a:lnTo>
                  <a:lnTo>
                    <a:pt x="387843" y="533670"/>
                  </a:lnTo>
                  <a:lnTo>
                    <a:pt x="388066" y="537026"/>
                  </a:lnTo>
                  <a:lnTo>
                    <a:pt x="388292" y="540383"/>
                  </a:lnTo>
                  <a:lnTo>
                    <a:pt x="388520" y="543739"/>
                  </a:lnTo>
                  <a:lnTo>
                    <a:pt x="388752" y="547096"/>
                  </a:lnTo>
                  <a:lnTo>
                    <a:pt x="388986" y="550452"/>
                  </a:lnTo>
                  <a:lnTo>
                    <a:pt x="389225" y="553808"/>
                  </a:lnTo>
                  <a:lnTo>
                    <a:pt x="389464" y="557165"/>
                  </a:lnTo>
                  <a:lnTo>
                    <a:pt x="389709" y="560521"/>
                  </a:lnTo>
                  <a:lnTo>
                    <a:pt x="389955" y="563878"/>
                  </a:lnTo>
                  <a:lnTo>
                    <a:pt x="390207" y="567234"/>
                  </a:lnTo>
                  <a:lnTo>
                    <a:pt x="390460" y="570591"/>
                  </a:lnTo>
                  <a:lnTo>
                    <a:pt x="390718" y="573947"/>
                  </a:lnTo>
                  <a:lnTo>
                    <a:pt x="390978" y="577303"/>
                  </a:lnTo>
                  <a:lnTo>
                    <a:pt x="391243" y="580660"/>
                  </a:lnTo>
                  <a:lnTo>
                    <a:pt x="391511" y="584016"/>
                  </a:lnTo>
                  <a:lnTo>
                    <a:pt x="391782" y="587373"/>
                  </a:lnTo>
                  <a:lnTo>
                    <a:pt x="392057" y="590729"/>
                  </a:lnTo>
                  <a:lnTo>
                    <a:pt x="392335" y="594085"/>
                  </a:lnTo>
                  <a:lnTo>
                    <a:pt x="392618" y="597442"/>
                  </a:lnTo>
                  <a:lnTo>
                    <a:pt x="392903" y="600798"/>
                  </a:lnTo>
                  <a:lnTo>
                    <a:pt x="393194" y="604155"/>
                  </a:lnTo>
                  <a:lnTo>
                    <a:pt x="393486" y="607511"/>
                  </a:lnTo>
                  <a:lnTo>
                    <a:pt x="393785" y="610868"/>
                  </a:lnTo>
                  <a:lnTo>
                    <a:pt x="394084" y="614224"/>
                  </a:lnTo>
                  <a:lnTo>
                    <a:pt x="394391" y="617580"/>
                  </a:lnTo>
                  <a:lnTo>
                    <a:pt x="394698" y="620937"/>
                  </a:lnTo>
                  <a:lnTo>
                    <a:pt x="395012" y="624293"/>
                  </a:lnTo>
                  <a:lnTo>
                    <a:pt x="395328" y="627650"/>
                  </a:lnTo>
                  <a:lnTo>
                    <a:pt x="395649" y="631006"/>
                  </a:lnTo>
                  <a:lnTo>
                    <a:pt x="395973" y="634362"/>
                  </a:lnTo>
                  <a:lnTo>
                    <a:pt x="396302" y="637719"/>
                  </a:lnTo>
                  <a:lnTo>
                    <a:pt x="396634" y="641075"/>
                  </a:lnTo>
                  <a:lnTo>
                    <a:pt x="396970" y="644432"/>
                  </a:lnTo>
                  <a:lnTo>
                    <a:pt x="397311" y="647788"/>
                  </a:lnTo>
                  <a:lnTo>
                    <a:pt x="397654" y="651145"/>
                  </a:lnTo>
                  <a:lnTo>
                    <a:pt x="398003" y="654501"/>
                  </a:lnTo>
                  <a:lnTo>
                    <a:pt x="398355" y="657857"/>
                  </a:lnTo>
                  <a:lnTo>
                    <a:pt x="398712" y="661214"/>
                  </a:lnTo>
                  <a:lnTo>
                    <a:pt x="399071" y="664570"/>
                  </a:lnTo>
                  <a:lnTo>
                    <a:pt x="399437" y="667927"/>
                  </a:lnTo>
                  <a:lnTo>
                    <a:pt x="399804" y="671283"/>
                  </a:lnTo>
                  <a:lnTo>
                    <a:pt x="400179" y="674640"/>
                  </a:lnTo>
                  <a:lnTo>
                    <a:pt x="400555" y="677996"/>
                  </a:lnTo>
                  <a:lnTo>
                    <a:pt x="400937" y="681352"/>
                  </a:lnTo>
                  <a:lnTo>
                    <a:pt x="401321" y="684709"/>
                  </a:lnTo>
                  <a:lnTo>
                    <a:pt x="401711" y="688065"/>
                  </a:lnTo>
                  <a:lnTo>
                    <a:pt x="402104" y="691422"/>
                  </a:lnTo>
                  <a:lnTo>
                    <a:pt x="402502" y="694778"/>
                  </a:lnTo>
                  <a:lnTo>
                    <a:pt x="402903" y="698134"/>
                  </a:lnTo>
                  <a:lnTo>
                    <a:pt x="403309" y="701491"/>
                  </a:lnTo>
                  <a:lnTo>
                    <a:pt x="403720" y="704847"/>
                  </a:lnTo>
                  <a:lnTo>
                    <a:pt x="404133" y="708204"/>
                  </a:lnTo>
                  <a:lnTo>
                    <a:pt x="404553" y="711560"/>
                  </a:lnTo>
                  <a:lnTo>
                    <a:pt x="404974" y="714917"/>
                  </a:lnTo>
                  <a:lnTo>
                    <a:pt x="405403" y="718273"/>
                  </a:lnTo>
                  <a:lnTo>
                    <a:pt x="405832" y="721629"/>
                  </a:lnTo>
                  <a:lnTo>
                    <a:pt x="406270" y="724986"/>
                  </a:lnTo>
                  <a:lnTo>
                    <a:pt x="406708" y="728342"/>
                  </a:lnTo>
                  <a:lnTo>
                    <a:pt x="407154" y="731699"/>
                  </a:lnTo>
                  <a:lnTo>
                    <a:pt x="407601" y="735055"/>
                  </a:lnTo>
                  <a:lnTo>
                    <a:pt x="408055" y="738411"/>
                  </a:lnTo>
                  <a:lnTo>
                    <a:pt x="408511" y="741768"/>
                  </a:lnTo>
                  <a:lnTo>
                    <a:pt x="408973" y="745124"/>
                  </a:lnTo>
                  <a:lnTo>
                    <a:pt x="409439" y="748481"/>
                  </a:lnTo>
                  <a:lnTo>
                    <a:pt x="409909" y="751837"/>
                  </a:lnTo>
                  <a:lnTo>
                    <a:pt x="410384" y="755194"/>
                  </a:lnTo>
                  <a:lnTo>
                    <a:pt x="410863" y="758550"/>
                  </a:lnTo>
                  <a:lnTo>
                    <a:pt x="411347" y="761906"/>
                  </a:lnTo>
                  <a:lnTo>
                    <a:pt x="411834" y="765263"/>
                  </a:lnTo>
                  <a:lnTo>
                    <a:pt x="412327" y="768619"/>
                  </a:lnTo>
                  <a:lnTo>
                    <a:pt x="412822" y="771976"/>
                  </a:lnTo>
                  <a:lnTo>
                    <a:pt x="413325" y="775332"/>
                  </a:lnTo>
                  <a:lnTo>
                    <a:pt x="413829" y="778688"/>
                  </a:lnTo>
                  <a:lnTo>
                    <a:pt x="414341" y="782045"/>
                  </a:lnTo>
                  <a:lnTo>
                    <a:pt x="414855" y="785401"/>
                  </a:lnTo>
                  <a:lnTo>
                    <a:pt x="415375" y="788758"/>
                  </a:lnTo>
                  <a:lnTo>
                    <a:pt x="415898" y="792114"/>
                  </a:lnTo>
                  <a:lnTo>
                    <a:pt x="416427" y="795471"/>
                  </a:lnTo>
                  <a:lnTo>
                    <a:pt x="416960" y="798827"/>
                  </a:lnTo>
                  <a:lnTo>
                    <a:pt x="417497" y="802183"/>
                  </a:lnTo>
                  <a:lnTo>
                    <a:pt x="418039" y="805540"/>
                  </a:lnTo>
                  <a:lnTo>
                    <a:pt x="418585" y="808896"/>
                  </a:lnTo>
                  <a:lnTo>
                    <a:pt x="419137" y="812253"/>
                  </a:lnTo>
                  <a:lnTo>
                    <a:pt x="419692" y="815609"/>
                  </a:lnTo>
                  <a:lnTo>
                    <a:pt x="420253" y="818965"/>
                  </a:lnTo>
                  <a:lnTo>
                    <a:pt x="420816" y="822322"/>
                  </a:lnTo>
                  <a:lnTo>
                    <a:pt x="421386" y="825678"/>
                  </a:lnTo>
                  <a:lnTo>
                    <a:pt x="421958" y="829035"/>
                  </a:lnTo>
                  <a:lnTo>
                    <a:pt x="422538" y="832391"/>
                  </a:lnTo>
                  <a:lnTo>
                    <a:pt x="423119" y="835748"/>
                  </a:lnTo>
                  <a:lnTo>
                    <a:pt x="423708" y="839104"/>
                  </a:lnTo>
                  <a:lnTo>
                    <a:pt x="424298" y="842460"/>
                  </a:lnTo>
                  <a:lnTo>
                    <a:pt x="424895" y="845817"/>
                  </a:lnTo>
                  <a:lnTo>
                    <a:pt x="425495" y="849173"/>
                  </a:lnTo>
                  <a:lnTo>
                    <a:pt x="426100" y="852530"/>
                  </a:lnTo>
                  <a:lnTo>
                    <a:pt x="426709" y="855886"/>
                  </a:lnTo>
                  <a:lnTo>
                    <a:pt x="427322" y="859243"/>
                  </a:lnTo>
                  <a:lnTo>
                    <a:pt x="427940" y="862599"/>
                  </a:lnTo>
                  <a:lnTo>
                    <a:pt x="428561" y="865955"/>
                  </a:lnTo>
                  <a:lnTo>
                    <a:pt x="429188" y="869312"/>
                  </a:lnTo>
                  <a:lnTo>
                    <a:pt x="429817" y="872668"/>
                  </a:lnTo>
                  <a:lnTo>
                    <a:pt x="430453" y="876025"/>
                  </a:lnTo>
                  <a:lnTo>
                    <a:pt x="431090" y="879381"/>
                  </a:lnTo>
                  <a:lnTo>
                    <a:pt x="431733" y="882737"/>
                  </a:lnTo>
                  <a:lnTo>
                    <a:pt x="432378" y="886094"/>
                  </a:lnTo>
                  <a:lnTo>
                    <a:pt x="433030" y="889450"/>
                  </a:lnTo>
                  <a:lnTo>
                    <a:pt x="433682" y="892807"/>
                  </a:lnTo>
                  <a:lnTo>
                    <a:pt x="434341" y="896163"/>
                  </a:lnTo>
                  <a:lnTo>
                    <a:pt x="435002" y="899520"/>
                  </a:lnTo>
                  <a:lnTo>
                    <a:pt x="435667" y="902876"/>
                  </a:lnTo>
                  <a:lnTo>
                    <a:pt x="436335" y="906232"/>
                  </a:lnTo>
                  <a:lnTo>
                    <a:pt x="437007" y="909589"/>
                  </a:lnTo>
                  <a:lnTo>
                    <a:pt x="437682" y="912945"/>
                  </a:lnTo>
                  <a:lnTo>
                    <a:pt x="438359" y="916302"/>
                  </a:lnTo>
                  <a:lnTo>
                    <a:pt x="439041" y="919658"/>
                  </a:lnTo>
                  <a:lnTo>
                    <a:pt x="439724" y="923014"/>
                  </a:lnTo>
                  <a:lnTo>
                    <a:pt x="440412" y="926371"/>
                  </a:lnTo>
                  <a:lnTo>
                    <a:pt x="441101" y="929727"/>
                  </a:lnTo>
                  <a:lnTo>
                    <a:pt x="441794" y="933084"/>
                  </a:lnTo>
                  <a:lnTo>
                    <a:pt x="442488" y="936440"/>
                  </a:lnTo>
                  <a:lnTo>
                    <a:pt x="443186" y="939797"/>
                  </a:lnTo>
                  <a:lnTo>
                    <a:pt x="443884" y="943153"/>
                  </a:lnTo>
                  <a:lnTo>
                    <a:pt x="444586" y="946509"/>
                  </a:lnTo>
                  <a:lnTo>
                    <a:pt x="445289" y="949866"/>
                  </a:lnTo>
                  <a:lnTo>
                    <a:pt x="445994" y="953222"/>
                  </a:lnTo>
                  <a:lnTo>
                    <a:pt x="446701" y="956579"/>
                  </a:lnTo>
                  <a:lnTo>
                    <a:pt x="447409" y="959935"/>
                  </a:lnTo>
                  <a:lnTo>
                    <a:pt x="448118" y="963291"/>
                  </a:lnTo>
                  <a:lnTo>
                    <a:pt x="448829" y="966648"/>
                  </a:lnTo>
                  <a:lnTo>
                    <a:pt x="449540" y="970004"/>
                  </a:lnTo>
                  <a:lnTo>
                    <a:pt x="450252" y="973361"/>
                  </a:lnTo>
                  <a:lnTo>
                    <a:pt x="450965" y="976717"/>
                  </a:lnTo>
                  <a:lnTo>
                    <a:pt x="451678" y="980074"/>
                  </a:lnTo>
                  <a:lnTo>
                    <a:pt x="452391" y="983430"/>
                  </a:lnTo>
                  <a:lnTo>
                    <a:pt x="453105" y="986786"/>
                  </a:lnTo>
                  <a:lnTo>
                    <a:pt x="453818" y="990143"/>
                  </a:lnTo>
                  <a:lnTo>
                    <a:pt x="454531" y="993499"/>
                  </a:lnTo>
                  <a:lnTo>
                    <a:pt x="455243" y="996856"/>
                  </a:lnTo>
                  <a:lnTo>
                    <a:pt x="455954" y="1000212"/>
                  </a:lnTo>
                  <a:lnTo>
                    <a:pt x="456664" y="1003568"/>
                  </a:lnTo>
                  <a:lnTo>
                    <a:pt x="457373" y="1006925"/>
                  </a:lnTo>
                  <a:lnTo>
                    <a:pt x="458081" y="1010281"/>
                  </a:lnTo>
                  <a:lnTo>
                    <a:pt x="458787" y="1013638"/>
                  </a:lnTo>
                  <a:lnTo>
                    <a:pt x="459490" y="1016994"/>
                  </a:lnTo>
                  <a:lnTo>
                    <a:pt x="460192" y="1020351"/>
                  </a:lnTo>
                  <a:lnTo>
                    <a:pt x="460892" y="1023707"/>
                  </a:lnTo>
                  <a:lnTo>
                    <a:pt x="461588" y="1027063"/>
                  </a:lnTo>
                  <a:lnTo>
                    <a:pt x="462282" y="1030420"/>
                  </a:lnTo>
                  <a:lnTo>
                    <a:pt x="462972" y="1033776"/>
                  </a:lnTo>
                  <a:lnTo>
                    <a:pt x="463661" y="1037133"/>
                  </a:lnTo>
                  <a:lnTo>
                    <a:pt x="464343" y="1040489"/>
                  </a:lnTo>
                  <a:lnTo>
                    <a:pt x="465024" y="1043845"/>
                  </a:lnTo>
                  <a:lnTo>
                    <a:pt x="465698" y="1047202"/>
                  </a:lnTo>
                  <a:lnTo>
                    <a:pt x="466371" y="1050558"/>
                  </a:lnTo>
                  <a:lnTo>
                    <a:pt x="467036" y="1053915"/>
                  </a:lnTo>
                  <a:lnTo>
                    <a:pt x="467699" y="1057271"/>
                  </a:lnTo>
                  <a:lnTo>
                    <a:pt x="468355" y="1060628"/>
                  </a:lnTo>
                  <a:lnTo>
                    <a:pt x="469007" y="1063984"/>
                  </a:lnTo>
                  <a:lnTo>
                    <a:pt x="469651" y="1067340"/>
                  </a:lnTo>
                  <a:lnTo>
                    <a:pt x="470291" y="1070697"/>
                  </a:lnTo>
                  <a:lnTo>
                    <a:pt x="470924" y="1074053"/>
                  </a:lnTo>
                  <a:lnTo>
                    <a:pt x="471551" y="1077410"/>
                  </a:lnTo>
                  <a:lnTo>
                    <a:pt x="472171" y="1080766"/>
                  </a:lnTo>
                  <a:lnTo>
                    <a:pt x="472783" y="1084123"/>
                  </a:lnTo>
                  <a:lnTo>
                    <a:pt x="473390" y="1087479"/>
                  </a:lnTo>
                  <a:lnTo>
                    <a:pt x="473986" y="1090835"/>
                  </a:lnTo>
                  <a:lnTo>
                    <a:pt x="474579" y="1094192"/>
                  </a:lnTo>
                  <a:lnTo>
                    <a:pt x="475158" y="1097548"/>
                  </a:lnTo>
                  <a:lnTo>
                    <a:pt x="475736" y="1100905"/>
                  </a:lnTo>
                  <a:lnTo>
                    <a:pt x="476297" y="1104261"/>
                  </a:lnTo>
                  <a:lnTo>
                    <a:pt x="476856" y="1107617"/>
                  </a:lnTo>
                  <a:lnTo>
                    <a:pt x="477400" y="1110974"/>
                  </a:lnTo>
                  <a:lnTo>
                    <a:pt x="477939" y="1114330"/>
                  </a:lnTo>
                  <a:lnTo>
                    <a:pt x="478465" y="1117687"/>
                  </a:lnTo>
                  <a:lnTo>
                    <a:pt x="478983" y="1121043"/>
                  </a:lnTo>
                  <a:lnTo>
                    <a:pt x="479490" y="1124400"/>
                  </a:lnTo>
                  <a:lnTo>
                    <a:pt x="479987" y="1127756"/>
                  </a:lnTo>
                  <a:lnTo>
                    <a:pt x="480473" y="1131112"/>
                  </a:lnTo>
                  <a:lnTo>
                    <a:pt x="480946" y="1134469"/>
                  </a:lnTo>
                  <a:lnTo>
                    <a:pt x="481411" y="1137825"/>
                  </a:lnTo>
                  <a:lnTo>
                    <a:pt x="481861" y="1141182"/>
                  </a:lnTo>
                  <a:lnTo>
                    <a:pt x="482304" y="1144538"/>
                  </a:lnTo>
                  <a:lnTo>
                    <a:pt x="482728" y="1147894"/>
                  </a:lnTo>
                  <a:lnTo>
                    <a:pt x="483148" y="1151251"/>
                  </a:lnTo>
                  <a:lnTo>
                    <a:pt x="483545" y="1154607"/>
                  </a:lnTo>
                  <a:lnTo>
                    <a:pt x="483940" y="1157964"/>
                  </a:lnTo>
                  <a:lnTo>
                    <a:pt x="484311" y="1161320"/>
                  </a:lnTo>
                  <a:lnTo>
                    <a:pt x="484678" y="1164677"/>
                  </a:lnTo>
                  <a:lnTo>
                    <a:pt x="485023" y="1168033"/>
                  </a:lnTo>
                  <a:lnTo>
                    <a:pt x="485361" y="1171389"/>
                  </a:lnTo>
                  <a:lnTo>
                    <a:pt x="485680" y="1174746"/>
                  </a:lnTo>
                  <a:lnTo>
                    <a:pt x="485988" y="1178102"/>
                  </a:lnTo>
                  <a:lnTo>
                    <a:pt x="486279" y="1181459"/>
                  </a:lnTo>
                  <a:lnTo>
                    <a:pt x="486556" y="1184815"/>
                  </a:lnTo>
                  <a:lnTo>
                    <a:pt x="486819" y="1188171"/>
                  </a:lnTo>
                  <a:lnTo>
                    <a:pt x="487063" y="1191528"/>
                  </a:lnTo>
                  <a:lnTo>
                    <a:pt x="487297" y="1194884"/>
                  </a:lnTo>
                  <a:lnTo>
                    <a:pt x="487508" y="1198241"/>
                  </a:lnTo>
                  <a:lnTo>
                    <a:pt x="487712" y="1201597"/>
                  </a:lnTo>
                  <a:lnTo>
                    <a:pt x="487889" y="1204954"/>
                  </a:lnTo>
                  <a:lnTo>
                    <a:pt x="488062" y="1208310"/>
                  </a:lnTo>
                  <a:lnTo>
                    <a:pt x="488204" y="1211666"/>
                  </a:lnTo>
                  <a:lnTo>
                    <a:pt x="488342" y="1215023"/>
                  </a:lnTo>
                  <a:lnTo>
                    <a:pt x="488451" y="1218379"/>
                  </a:lnTo>
                  <a:lnTo>
                    <a:pt x="488553" y="1221736"/>
                  </a:lnTo>
                  <a:lnTo>
                    <a:pt x="488630" y="1225092"/>
                  </a:lnTo>
                  <a:lnTo>
                    <a:pt x="488694" y="1228448"/>
                  </a:lnTo>
                  <a:lnTo>
                    <a:pt x="488737" y="1231805"/>
                  </a:lnTo>
                  <a:lnTo>
                    <a:pt x="488763" y="1235161"/>
                  </a:lnTo>
                  <a:lnTo>
                    <a:pt x="488772" y="1238518"/>
                  </a:lnTo>
                  <a:lnTo>
                    <a:pt x="488759" y="1241874"/>
                  </a:lnTo>
                  <a:lnTo>
                    <a:pt x="488732" y="1245231"/>
                  </a:lnTo>
                  <a:lnTo>
                    <a:pt x="488681" y="1248587"/>
                  </a:lnTo>
                  <a:lnTo>
                    <a:pt x="488618" y="1251943"/>
                  </a:lnTo>
                  <a:lnTo>
                    <a:pt x="488526" y="1255300"/>
                  </a:lnTo>
                  <a:lnTo>
                    <a:pt x="488427" y="1258656"/>
                  </a:lnTo>
                  <a:lnTo>
                    <a:pt x="488293" y="1262013"/>
                  </a:lnTo>
                  <a:lnTo>
                    <a:pt x="488156" y="1265369"/>
                  </a:lnTo>
                  <a:lnTo>
                    <a:pt x="487982" y="1268725"/>
                  </a:lnTo>
                  <a:lnTo>
                    <a:pt x="487803" y="1272082"/>
                  </a:lnTo>
                  <a:lnTo>
                    <a:pt x="487591" y="1275438"/>
                  </a:lnTo>
                  <a:lnTo>
                    <a:pt x="487369" y="1278795"/>
                  </a:lnTo>
                  <a:lnTo>
                    <a:pt x="487120" y="1282151"/>
                  </a:lnTo>
                  <a:lnTo>
                    <a:pt x="486854" y="1285508"/>
                  </a:lnTo>
                  <a:lnTo>
                    <a:pt x="486566" y="1288864"/>
                  </a:lnTo>
                  <a:lnTo>
                    <a:pt x="486257" y="1292220"/>
                  </a:lnTo>
                  <a:lnTo>
                    <a:pt x="485929" y="1295577"/>
                  </a:lnTo>
                  <a:lnTo>
                    <a:pt x="485575" y="1298933"/>
                  </a:lnTo>
                  <a:lnTo>
                    <a:pt x="485208" y="1302290"/>
                  </a:lnTo>
                  <a:lnTo>
                    <a:pt x="484810" y="1305646"/>
                  </a:lnTo>
                  <a:lnTo>
                    <a:pt x="484403" y="1309003"/>
                  </a:lnTo>
                  <a:lnTo>
                    <a:pt x="483960" y="1312359"/>
                  </a:lnTo>
                  <a:lnTo>
                    <a:pt x="483512" y="1315715"/>
                  </a:lnTo>
                  <a:lnTo>
                    <a:pt x="483024" y="1319072"/>
                  </a:lnTo>
                  <a:lnTo>
                    <a:pt x="482531" y="1322428"/>
                  </a:lnTo>
                  <a:lnTo>
                    <a:pt x="482002" y="1325785"/>
                  </a:lnTo>
                  <a:lnTo>
                    <a:pt x="481463" y="1329141"/>
                  </a:lnTo>
                  <a:lnTo>
                    <a:pt x="480893" y="1332497"/>
                  </a:lnTo>
                  <a:lnTo>
                    <a:pt x="480309" y="1335854"/>
                  </a:lnTo>
                  <a:lnTo>
                    <a:pt x="479697" y="1339210"/>
                  </a:lnTo>
                  <a:lnTo>
                    <a:pt x="479067" y="1342567"/>
                  </a:lnTo>
                  <a:lnTo>
                    <a:pt x="478415" y="1345923"/>
                  </a:lnTo>
                  <a:lnTo>
                    <a:pt x="477738" y="1349280"/>
                  </a:lnTo>
                  <a:lnTo>
                    <a:pt x="477044" y="1352636"/>
                  </a:lnTo>
                  <a:lnTo>
                    <a:pt x="476322" y="1355992"/>
                  </a:lnTo>
                  <a:lnTo>
                    <a:pt x="475587" y="1359349"/>
                  </a:lnTo>
                  <a:lnTo>
                    <a:pt x="474819" y="1362705"/>
                  </a:lnTo>
                  <a:lnTo>
                    <a:pt x="474043" y="1366062"/>
                  </a:lnTo>
                  <a:lnTo>
                    <a:pt x="473229" y="1369418"/>
                  </a:lnTo>
                  <a:lnTo>
                    <a:pt x="472409" y="1372774"/>
                  </a:lnTo>
                  <a:lnTo>
                    <a:pt x="471552" y="1376131"/>
                  </a:lnTo>
                  <a:lnTo>
                    <a:pt x="470687" y="1379487"/>
                  </a:lnTo>
                  <a:lnTo>
                    <a:pt x="469788" y="1382844"/>
                  </a:lnTo>
                  <a:lnTo>
                    <a:pt x="468878" y="1386200"/>
                  </a:lnTo>
                  <a:lnTo>
                    <a:pt x="467940" y="1389557"/>
                  </a:lnTo>
                  <a:lnTo>
                    <a:pt x="466985" y="1392913"/>
                  </a:lnTo>
                  <a:lnTo>
                    <a:pt x="466006" y="1396269"/>
                  </a:lnTo>
                  <a:lnTo>
                    <a:pt x="465006" y="1399626"/>
                  </a:lnTo>
                  <a:lnTo>
                    <a:pt x="463988" y="1402982"/>
                  </a:lnTo>
                  <a:lnTo>
                    <a:pt x="462945" y="1406339"/>
                  </a:lnTo>
                  <a:lnTo>
                    <a:pt x="461887" y="1409695"/>
                  </a:lnTo>
                  <a:lnTo>
                    <a:pt x="460800" y="1413051"/>
                  </a:lnTo>
                  <a:lnTo>
                    <a:pt x="459704" y="1416408"/>
                  </a:lnTo>
                  <a:lnTo>
                    <a:pt x="458575" y="1419764"/>
                  </a:lnTo>
                  <a:lnTo>
                    <a:pt x="457441" y="1423121"/>
                  </a:lnTo>
                  <a:lnTo>
                    <a:pt x="456269" y="1426477"/>
                  </a:lnTo>
                  <a:lnTo>
                    <a:pt x="455094" y="1429834"/>
                  </a:lnTo>
                  <a:lnTo>
                    <a:pt x="453886" y="1433190"/>
                  </a:lnTo>
                  <a:lnTo>
                    <a:pt x="452669" y="1436546"/>
                  </a:lnTo>
                  <a:lnTo>
                    <a:pt x="451425" y="1439903"/>
                  </a:lnTo>
                  <a:lnTo>
                    <a:pt x="450169" y="1443259"/>
                  </a:lnTo>
                  <a:lnTo>
                    <a:pt x="448889" y="1446616"/>
                  </a:lnTo>
                  <a:lnTo>
                    <a:pt x="447594" y="1449972"/>
                  </a:lnTo>
                  <a:lnTo>
                    <a:pt x="446281" y="1453328"/>
                  </a:lnTo>
                  <a:lnTo>
                    <a:pt x="444948" y="1456685"/>
                  </a:lnTo>
                  <a:lnTo>
                    <a:pt x="443601" y="1460041"/>
                  </a:lnTo>
                  <a:lnTo>
                    <a:pt x="442232" y="1463398"/>
                  </a:lnTo>
                  <a:lnTo>
                    <a:pt x="440852" y="1466754"/>
                  </a:lnTo>
                  <a:lnTo>
                    <a:pt x="439448" y="1470111"/>
                  </a:lnTo>
                  <a:lnTo>
                    <a:pt x="438037" y="1473467"/>
                  </a:lnTo>
                  <a:lnTo>
                    <a:pt x="436599" y="1476823"/>
                  </a:lnTo>
                  <a:lnTo>
                    <a:pt x="435157" y="1480180"/>
                  </a:lnTo>
                  <a:lnTo>
                    <a:pt x="433687" y="1483536"/>
                  </a:lnTo>
                  <a:lnTo>
                    <a:pt x="432213" y="1486893"/>
                  </a:lnTo>
                  <a:lnTo>
                    <a:pt x="430716" y="1490249"/>
                  </a:lnTo>
                  <a:lnTo>
                    <a:pt x="429211" y="1493605"/>
                  </a:lnTo>
                  <a:lnTo>
                    <a:pt x="427687" y="1496962"/>
                  </a:lnTo>
                  <a:lnTo>
                    <a:pt x="426154" y="1500318"/>
                  </a:lnTo>
                  <a:lnTo>
                    <a:pt x="424605" y="1503675"/>
                  </a:lnTo>
                  <a:lnTo>
                    <a:pt x="423044" y="1507031"/>
                  </a:lnTo>
                  <a:lnTo>
                    <a:pt x="421471" y="1510388"/>
                  </a:lnTo>
                  <a:lnTo>
                    <a:pt x="419884" y="1513744"/>
                  </a:lnTo>
                  <a:lnTo>
                    <a:pt x="418289" y="1517100"/>
                  </a:lnTo>
                  <a:lnTo>
                    <a:pt x="416679" y="1520457"/>
                  </a:lnTo>
                  <a:lnTo>
                    <a:pt x="415063" y="1523813"/>
                  </a:lnTo>
                  <a:lnTo>
                    <a:pt x="413430" y="1527170"/>
                  </a:lnTo>
                  <a:lnTo>
                    <a:pt x="411795" y="1530526"/>
                  </a:lnTo>
                  <a:lnTo>
                    <a:pt x="410142" y="1533883"/>
                  </a:lnTo>
                  <a:lnTo>
                    <a:pt x="408487" y="1537239"/>
                  </a:lnTo>
                  <a:lnTo>
                    <a:pt x="406818" y="1540595"/>
                  </a:lnTo>
                  <a:lnTo>
                    <a:pt x="405146" y="1543952"/>
                  </a:lnTo>
                  <a:lnTo>
                    <a:pt x="403461" y="1547308"/>
                  </a:lnTo>
                  <a:lnTo>
                    <a:pt x="401773" y="1550665"/>
                  </a:lnTo>
                  <a:lnTo>
                    <a:pt x="400076" y="1554021"/>
                  </a:lnTo>
                  <a:lnTo>
                    <a:pt x="398374" y="1557377"/>
                  </a:lnTo>
                  <a:lnTo>
                    <a:pt x="396666" y="1560734"/>
                  </a:lnTo>
                  <a:lnTo>
                    <a:pt x="394952" y="1564090"/>
                  </a:lnTo>
                  <a:lnTo>
                    <a:pt x="393234" y="1567447"/>
                  </a:lnTo>
                  <a:lnTo>
                    <a:pt x="391510" y="1570803"/>
                  </a:lnTo>
                  <a:lnTo>
                    <a:pt x="389784" y="1574160"/>
                  </a:lnTo>
                  <a:lnTo>
                    <a:pt x="388053" y="1577516"/>
                  </a:lnTo>
                  <a:lnTo>
                    <a:pt x="386321" y="1580872"/>
                  </a:lnTo>
                  <a:lnTo>
                    <a:pt x="384584" y="1584229"/>
                  </a:lnTo>
                  <a:lnTo>
                    <a:pt x="382847" y="1587585"/>
                  </a:lnTo>
                  <a:lnTo>
                    <a:pt x="381107" y="1590942"/>
                  </a:lnTo>
                  <a:lnTo>
                    <a:pt x="379367" y="1594298"/>
                  </a:lnTo>
                  <a:lnTo>
                    <a:pt x="377626" y="1597654"/>
                  </a:lnTo>
                  <a:lnTo>
                    <a:pt x="375885" y="1601011"/>
                  </a:lnTo>
                  <a:lnTo>
                    <a:pt x="374145" y="1604367"/>
                  </a:lnTo>
                  <a:lnTo>
                    <a:pt x="372405" y="1607724"/>
                  </a:lnTo>
                  <a:lnTo>
                    <a:pt x="370667" y="1611080"/>
                  </a:lnTo>
                  <a:lnTo>
                    <a:pt x="368931" y="1614437"/>
                  </a:lnTo>
                  <a:lnTo>
                    <a:pt x="367196" y="1617793"/>
                  </a:lnTo>
                  <a:lnTo>
                    <a:pt x="365465" y="1621149"/>
                  </a:lnTo>
                  <a:lnTo>
                    <a:pt x="363737" y="1624506"/>
                  </a:lnTo>
                  <a:lnTo>
                    <a:pt x="362013" y="1627862"/>
                  </a:lnTo>
                  <a:lnTo>
                    <a:pt x="360292" y="1631219"/>
                  </a:lnTo>
                  <a:lnTo>
                    <a:pt x="358578" y="1634575"/>
                  </a:lnTo>
                  <a:lnTo>
                    <a:pt x="356865" y="1637931"/>
                  </a:lnTo>
                  <a:lnTo>
                    <a:pt x="355162" y="1641288"/>
                  </a:lnTo>
                  <a:lnTo>
                    <a:pt x="353461" y="1644644"/>
                  </a:lnTo>
                  <a:lnTo>
                    <a:pt x="351770" y="1648001"/>
                  </a:lnTo>
                  <a:lnTo>
                    <a:pt x="350083" y="1651357"/>
                  </a:lnTo>
                  <a:lnTo>
                    <a:pt x="348406" y="1654714"/>
                  </a:lnTo>
                  <a:lnTo>
                    <a:pt x="346734" y="1658070"/>
                  </a:lnTo>
                  <a:lnTo>
                    <a:pt x="345072" y="1661426"/>
                  </a:lnTo>
                  <a:lnTo>
                    <a:pt x="343417" y="1664783"/>
                  </a:lnTo>
                  <a:lnTo>
                    <a:pt x="341772" y="1668139"/>
                  </a:lnTo>
                  <a:lnTo>
                    <a:pt x="340136" y="1671496"/>
                  </a:lnTo>
                  <a:lnTo>
                    <a:pt x="338508" y="1674852"/>
                  </a:lnTo>
                  <a:lnTo>
                    <a:pt x="336893" y="1678208"/>
                  </a:lnTo>
                  <a:lnTo>
                    <a:pt x="335284" y="1681565"/>
                  </a:lnTo>
                  <a:lnTo>
                    <a:pt x="333692" y="1684921"/>
                  </a:lnTo>
                  <a:lnTo>
                    <a:pt x="332103" y="1688278"/>
                  </a:lnTo>
                  <a:lnTo>
                    <a:pt x="330535" y="1691634"/>
                  </a:lnTo>
                  <a:lnTo>
                    <a:pt x="328968" y="1694991"/>
                  </a:lnTo>
                  <a:lnTo>
                    <a:pt x="327424" y="1698347"/>
                  </a:lnTo>
                  <a:lnTo>
                    <a:pt x="325884" y="1701703"/>
                  </a:lnTo>
                  <a:lnTo>
                    <a:pt x="324364" y="1705060"/>
                  </a:lnTo>
                  <a:lnTo>
                    <a:pt x="322850" y="1708416"/>
                  </a:lnTo>
                  <a:lnTo>
                    <a:pt x="321355" y="1711773"/>
                  </a:lnTo>
                  <a:lnTo>
                    <a:pt x="319869" y="171512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374594" y="1671523"/>
              <a:ext cx="115769" cy="0"/>
            </a:xfrm>
            <a:custGeom>
              <a:avLst/>
              <a:pathLst>
                <a:path w="115769" h="0">
                  <a:moveTo>
                    <a:pt x="0" y="0"/>
                  </a:moveTo>
                  <a:lnTo>
                    <a:pt x="1157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645012" y="2556752"/>
              <a:ext cx="488772" cy="68363"/>
            </a:xfrm>
            <a:custGeom>
              <a:avLst/>
              <a:pathLst>
                <a:path w="488772" h="68363">
                  <a:moveTo>
                    <a:pt x="0" y="0"/>
                  </a:moveTo>
                  <a:lnTo>
                    <a:pt x="0" y="68363"/>
                  </a:lnTo>
                  <a:lnTo>
                    <a:pt x="488772" y="68363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188093" y="2668793"/>
              <a:ext cx="488772" cy="74322"/>
            </a:xfrm>
            <a:custGeom>
              <a:avLst/>
              <a:pathLst>
                <a:path w="488772" h="74322">
                  <a:moveTo>
                    <a:pt x="0" y="0"/>
                  </a:moveTo>
                  <a:lnTo>
                    <a:pt x="0" y="74322"/>
                  </a:lnTo>
                  <a:lnTo>
                    <a:pt x="488772" y="7432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45012" y="2590933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188093" y="270595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6355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645012" y="4189187"/>
              <a:ext cx="488772" cy="1584711"/>
            </a:xfrm>
            <a:custGeom>
              <a:avLst/>
              <a:pathLst>
                <a:path w="488772" h="1584711">
                  <a:moveTo>
                    <a:pt x="182980" y="1584711"/>
                  </a:moveTo>
                  <a:lnTo>
                    <a:pt x="181725" y="1581610"/>
                  </a:lnTo>
                  <a:lnTo>
                    <a:pt x="180455" y="1578508"/>
                  </a:lnTo>
                  <a:lnTo>
                    <a:pt x="179171" y="1575407"/>
                  </a:lnTo>
                  <a:lnTo>
                    <a:pt x="177874" y="1572306"/>
                  </a:lnTo>
                  <a:lnTo>
                    <a:pt x="176561" y="1569205"/>
                  </a:lnTo>
                  <a:lnTo>
                    <a:pt x="175238" y="1566104"/>
                  </a:lnTo>
                  <a:lnTo>
                    <a:pt x="173896" y="1563002"/>
                  </a:lnTo>
                  <a:lnTo>
                    <a:pt x="172548" y="1559901"/>
                  </a:lnTo>
                  <a:lnTo>
                    <a:pt x="171178" y="1556800"/>
                  </a:lnTo>
                  <a:lnTo>
                    <a:pt x="169805" y="1553699"/>
                  </a:lnTo>
                  <a:lnTo>
                    <a:pt x="168409" y="1550598"/>
                  </a:lnTo>
                  <a:lnTo>
                    <a:pt x="167009" y="1547496"/>
                  </a:lnTo>
                  <a:lnTo>
                    <a:pt x="165589" y="1544395"/>
                  </a:lnTo>
                  <a:lnTo>
                    <a:pt x="164163" y="1541294"/>
                  </a:lnTo>
                  <a:lnTo>
                    <a:pt x="162721" y="1538193"/>
                  </a:lnTo>
                  <a:lnTo>
                    <a:pt x="161270" y="1535092"/>
                  </a:lnTo>
                  <a:lnTo>
                    <a:pt x="159806" y="1531990"/>
                  </a:lnTo>
                  <a:lnTo>
                    <a:pt x="158331" y="1528889"/>
                  </a:lnTo>
                  <a:lnTo>
                    <a:pt x="156846" y="1525788"/>
                  </a:lnTo>
                  <a:lnTo>
                    <a:pt x="155349" y="1522687"/>
                  </a:lnTo>
                  <a:lnTo>
                    <a:pt x="153844" y="1519586"/>
                  </a:lnTo>
                  <a:lnTo>
                    <a:pt x="152325" y="1516484"/>
                  </a:lnTo>
                  <a:lnTo>
                    <a:pt x="150801" y="1513383"/>
                  </a:lnTo>
                  <a:lnTo>
                    <a:pt x="149262" y="1510282"/>
                  </a:lnTo>
                  <a:lnTo>
                    <a:pt x="147720" y="1507181"/>
                  </a:lnTo>
                  <a:lnTo>
                    <a:pt x="146162" y="1504080"/>
                  </a:lnTo>
                  <a:lnTo>
                    <a:pt x="144602" y="1500978"/>
                  </a:lnTo>
                  <a:lnTo>
                    <a:pt x="143028" y="1497877"/>
                  </a:lnTo>
                  <a:lnTo>
                    <a:pt x="141451" y="1494776"/>
                  </a:lnTo>
                  <a:lnTo>
                    <a:pt x="139862" y="1491675"/>
                  </a:lnTo>
                  <a:lnTo>
                    <a:pt x="138269" y="1488574"/>
                  </a:lnTo>
                  <a:lnTo>
                    <a:pt x="136667" y="1485472"/>
                  </a:lnTo>
                  <a:lnTo>
                    <a:pt x="135059" y="1482371"/>
                  </a:lnTo>
                  <a:lnTo>
                    <a:pt x="133445" y="1479270"/>
                  </a:lnTo>
                  <a:lnTo>
                    <a:pt x="131825" y="1476169"/>
                  </a:lnTo>
                  <a:lnTo>
                    <a:pt x="130200" y="1473068"/>
                  </a:lnTo>
                  <a:lnTo>
                    <a:pt x="128568" y="1469966"/>
                  </a:lnTo>
                  <a:lnTo>
                    <a:pt x="126934" y="1466865"/>
                  </a:lnTo>
                  <a:lnTo>
                    <a:pt x="125293" y="1463764"/>
                  </a:lnTo>
                  <a:lnTo>
                    <a:pt x="123650" y="1460663"/>
                  </a:lnTo>
                  <a:lnTo>
                    <a:pt x="122001" y="1457562"/>
                  </a:lnTo>
                  <a:lnTo>
                    <a:pt x="120352" y="1454461"/>
                  </a:lnTo>
                  <a:lnTo>
                    <a:pt x="118697" y="1451359"/>
                  </a:lnTo>
                  <a:lnTo>
                    <a:pt x="117042" y="1448258"/>
                  </a:lnTo>
                  <a:lnTo>
                    <a:pt x="115384" y="1445157"/>
                  </a:lnTo>
                  <a:lnTo>
                    <a:pt x="113724" y="1442056"/>
                  </a:lnTo>
                  <a:lnTo>
                    <a:pt x="112063" y="1438955"/>
                  </a:lnTo>
                  <a:lnTo>
                    <a:pt x="110402" y="1435853"/>
                  </a:lnTo>
                  <a:lnTo>
                    <a:pt x="108740" y="1432752"/>
                  </a:lnTo>
                  <a:lnTo>
                    <a:pt x="107078" y="1429651"/>
                  </a:lnTo>
                  <a:lnTo>
                    <a:pt x="105417" y="1426550"/>
                  </a:lnTo>
                  <a:lnTo>
                    <a:pt x="103756" y="1423449"/>
                  </a:lnTo>
                  <a:lnTo>
                    <a:pt x="102097" y="1420347"/>
                  </a:lnTo>
                  <a:lnTo>
                    <a:pt x="100440" y="1417246"/>
                  </a:lnTo>
                  <a:lnTo>
                    <a:pt x="98784" y="1414145"/>
                  </a:lnTo>
                  <a:lnTo>
                    <a:pt x="97132" y="1411044"/>
                  </a:lnTo>
                  <a:lnTo>
                    <a:pt x="95481" y="1407943"/>
                  </a:lnTo>
                  <a:lnTo>
                    <a:pt x="93837" y="1404841"/>
                  </a:lnTo>
                  <a:lnTo>
                    <a:pt x="92193" y="1401740"/>
                  </a:lnTo>
                  <a:lnTo>
                    <a:pt x="90556" y="1398639"/>
                  </a:lnTo>
                  <a:lnTo>
                    <a:pt x="88922" y="1395538"/>
                  </a:lnTo>
                  <a:lnTo>
                    <a:pt x="87295" y="1392437"/>
                  </a:lnTo>
                  <a:lnTo>
                    <a:pt x="85672" y="1389335"/>
                  </a:lnTo>
                  <a:lnTo>
                    <a:pt x="84056" y="1386234"/>
                  </a:lnTo>
                  <a:lnTo>
                    <a:pt x="82445" y="1383133"/>
                  </a:lnTo>
                  <a:lnTo>
                    <a:pt x="80842" y="1380032"/>
                  </a:lnTo>
                  <a:lnTo>
                    <a:pt x="79246" y="1376931"/>
                  </a:lnTo>
                  <a:lnTo>
                    <a:pt x="77657" y="1373829"/>
                  </a:lnTo>
                  <a:lnTo>
                    <a:pt x="76078" y="1370728"/>
                  </a:lnTo>
                  <a:lnTo>
                    <a:pt x="74504" y="1367627"/>
                  </a:lnTo>
                  <a:lnTo>
                    <a:pt x="72943" y="1364526"/>
                  </a:lnTo>
                  <a:lnTo>
                    <a:pt x="71386" y="1361425"/>
                  </a:lnTo>
                  <a:lnTo>
                    <a:pt x="69845" y="1358323"/>
                  </a:lnTo>
                  <a:lnTo>
                    <a:pt x="68307" y="1355222"/>
                  </a:lnTo>
                  <a:lnTo>
                    <a:pt x="66788" y="1352121"/>
                  </a:lnTo>
                  <a:lnTo>
                    <a:pt x="65272" y="1349020"/>
                  </a:lnTo>
                  <a:lnTo>
                    <a:pt x="63773" y="1345919"/>
                  </a:lnTo>
                  <a:lnTo>
                    <a:pt x="62281" y="1342817"/>
                  </a:lnTo>
                  <a:lnTo>
                    <a:pt x="60805" y="1339716"/>
                  </a:lnTo>
                  <a:lnTo>
                    <a:pt x="59338" y="1336615"/>
                  </a:lnTo>
                  <a:lnTo>
                    <a:pt x="57885" y="1333514"/>
                  </a:lnTo>
                  <a:lnTo>
                    <a:pt x="56446" y="1330413"/>
                  </a:lnTo>
                  <a:lnTo>
                    <a:pt x="55018" y="1327311"/>
                  </a:lnTo>
                  <a:lnTo>
                    <a:pt x="53606" y="1324210"/>
                  </a:lnTo>
                  <a:lnTo>
                    <a:pt x="52204" y="1321109"/>
                  </a:lnTo>
                  <a:lnTo>
                    <a:pt x="50823" y="1318008"/>
                  </a:lnTo>
                  <a:lnTo>
                    <a:pt x="49448" y="1314907"/>
                  </a:lnTo>
                  <a:lnTo>
                    <a:pt x="48098" y="1311805"/>
                  </a:lnTo>
                  <a:lnTo>
                    <a:pt x="46752" y="1308704"/>
                  </a:lnTo>
                  <a:lnTo>
                    <a:pt x="45434" y="1305603"/>
                  </a:lnTo>
                  <a:lnTo>
                    <a:pt x="44121" y="1302502"/>
                  </a:lnTo>
                  <a:lnTo>
                    <a:pt x="42834" y="1299401"/>
                  </a:lnTo>
                  <a:lnTo>
                    <a:pt x="41554" y="1296299"/>
                  </a:lnTo>
                  <a:lnTo>
                    <a:pt x="40299" y="1293198"/>
                  </a:lnTo>
                  <a:lnTo>
                    <a:pt x="39054" y="1290097"/>
                  </a:lnTo>
                  <a:lnTo>
                    <a:pt x="37831" y="1286996"/>
                  </a:lnTo>
                  <a:lnTo>
                    <a:pt x="36623" y="1283895"/>
                  </a:lnTo>
                  <a:lnTo>
                    <a:pt x="35433" y="1280794"/>
                  </a:lnTo>
                  <a:lnTo>
                    <a:pt x="34262" y="1277692"/>
                  </a:lnTo>
                  <a:lnTo>
                    <a:pt x="33106" y="1274591"/>
                  </a:lnTo>
                  <a:lnTo>
                    <a:pt x="31974" y="1271490"/>
                  </a:lnTo>
                  <a:lnTo>
                    <a:pt x="30852" y="1268389"/>
                  </a:lnTo>
                  <a:lnTo>
                    <a:pt x="29759" y="1265288"/>
                  </a:lnTo>
                  <a:lnTo>
                    <a:pt x="28672" y="1262186"/>
                  </a:lnTo>
                  <a:lnTo>
                    <a:pt x="27620" y="1259085"/>
                  </a:lnTo>
                  <a:lnTo>
                    <a:pt x="26572" y="1255984"/>
                  </a:lnTo>
                  <a:lnTo>
                    <a:pt x="25557" y="1252883"/>
                  </a:lnTo>
                  <a:lnTo>
                    <a:pt x="24550" y="1249782"/>
                  </a:lnTo>
                  <a:lnTo>
                    <a:pt x="23572" y="1246680"/>
                  </a:lnTo>
                  <a:lnTo>
                    <a:pt x="22606" y="1243579"/>
                  </a:lnTo>
                  <a:lnTo>
                    <a:pt x="21666" y="1240478"/>
                  </a:lnTo>
                  <a:lnTo>
                    <a:pt x="20742" y="1237377"/>
                  </a:lnTo>
                  <a:lnTo>
                    <a:pt x="19840" y="1234276"/>
                  </a:lnTo>
                  <a:lnTo>
                    <a:pt x="18958" y="1231174"/>
                  </a:lnTo>
                  <a:lnTo>
                    <a:pt x="18094" y="1228073"/>
                  </a:lnTo>
                  <a:lnTo>
                    <a:pt x="17255" y="1224972"/>
                  </a:lnTo>
                  <a:lnTo>
                    <a:pt x="16429" y="1221871"/>
                  </a:lnTo>
                  <a:lnTo>
                    <a:pt x="15634" y="1218770"/>
                  </a:lnTo>
                  <a:lnTo>
                    <a:pt x="14846" y="1215668"/>
                  </a:lnTo>
                  <a:lnTo>
                    <a:pt x="14094" y="1212567"/>
                  </a:lnTo>
                  <a:lnTo>
                    <a:pt x="13346" y="1209466"/>
                  </a:lnTo>
                  <a:lnTo>
                    <a:pt x="12636" y="1206365"/>
                  </a:lnTo>
                  <a:lnTo>
                    <a:pt x="11932" y="1203264"/>
                  </a:lnTo>
                  <a:lnTo>
                    <a:pt x="11261" y="1200162"/>
                  </a:lnTo>
                  <a:lnTo>
                    <a:pt x="10600" y="1197061"/>
                  </a:lnTo>
                  <a:lnTo>
                    <a:pt x="9967" y="1193960"/>
                  </a:lnTo>
                  <a:lnTo>
                    <a:pt x="9350" y="1190859"/>
                  </a:lnTo>
                  <a:lnTo>
                    <a:pt x="8756" y="1187758"/>
                  </a:lnTo>
                  <a:lnTo>
                    <a:pt x="8181" y="1184656"/>
                  </a:lnTo>
                  <a:lnTo>
                    <a:pt x="7626" y="1181555"/>
                  </a:lnTo>
                  <a:lnTo>
                    <a:pt x="7095" y="1178454"/>
                  </a:lnTo>
                  <a:lnTo>
                    <a:pt x="6578" y="1175353"/>
                  </a:lnTo>
                  <a:lnTo>
                    <a:pt x="6089" y="1172252"/>
                  </a:lnTo>
                  <a:lnTo>
                    <a:pt x="5611" y="1169150"/>
                  </a:lnTo>
                  <a:lnTo>
                    <a:pt x="5164" y="1166049"/>
                  </a:lnTo>
                  <a:lnTo>
                    <a:pt x="4724" y="1162948"/>
                  </a:lnTo>
                  <a:lnTo>
                    <a:pt x="4319" y="1159847"/>
                  </a:lnTo>
                  <a:lnTo>
                    <a:pt x="3919" y="1156746"/>
                  </a:lnTo>
                  <a:lnTo>
                    <a:pt x="3553" y="1153644"/>
                  </a:lnTo>
                  <a:lnTo>
                    <a:pt x="3194" y="1150543"/>
                  </a:lnTo>
                  <a:lnTo>
                    <a:pt x="2865" y="1147442"/>
                  </a:lnTo>
                  <a:lnTo>
                    <a:pt x="2547" y="1144341"/>
                  </a:lnTo>
                  <a:lnTo>
                    <a:pt x="2254" y="1141240"/>
                  </a:lnTo>
                  <a:lnTo>
                    <a:pt x="1976" y="1138138"/>
                  </a:lnTo>
                  <a:lnTo>
                    <a:pt x="1718" y="1135037"/>
                  </a:lnTo>
                  <a:lnTo>
                    <a:pt x="1480" y="1131936"/>
                  </a:lnTo>
                  <a:lnTo>
                    <a:pt x="1258" y="1128835"/>
                  </a:lnTo>
                  <a:lnTo>
                    <a:pt x="1059" y="1125734"/>
                  </a:lnTo>
                  <a:lnTo>
                    <a:pt x="871" y="1122633"/>
                  </a:lnTo>
                  <a:lnTo>
                    <a:pt x="710" y="1119531"/>
                  </a:lnTo>
                  <a:lnTo>
                    <a:pt x="556" y="1116430"/>
                  </a:lnTo>
                  <a:lnTo>
                    <a:pt x="432" y="1113329"/>
                  </a:lnTo>
                  <a:lnTo>
                    <a:pt x="313" y="1110228"/>
                  </a:lnTo>
                  <a:lnTo>
                    <a:pt x="225" y="1107127"/>
                  </a:lnTo>
                  <a:lnTo>
                    <a:pt x="141" y="1104025"/>
                  </a:lnTo>
                  <a:lnTo>
                    <a:pt x="85" y="1100924"/>
                  </a:lnTo>
                  <a:lnTo>
                    <a:pt x="38" y="1097823"/>
                  </a:lnTo>
                  <a:lnTo>
                    <a:pt x="13" y="1094722"/>
                  </a:lnTo>
                  <a:lnTo>
                    <a:pt x="0" y="1091621"/>
                  </a:lnTo>
                  <a:lnTo>
                    <a:pt x="5" y="1088519"/>
                  </a:lnTo>
                  <a:lnTo>
                    <a:pt x="26" y="1085418"/>
                  </a:lnTo>
                  <a:lnTo>
                    <a:pt x="61" y="1082317"/>
                  </a:lnTo>
                  <a:lnTo>
                    <a:pt x="114" y="1079216"/>
                  </a:lnTo>
                  <a:lnTo>
                    <a:pt x="178" y="1076115"/>
                  </a:lnTo>
                  <a:lnTo>
                    <a:pt x="264" y="1073013"/>
                  </a:lnTo>
                  <a:lnTo>
                    <a:pt x="356" y="1069912"/>
                  </a:lnTo>
                  <a:lnTo>
                    <a:pt x="472" y="1066811"/>
                  </a:lnTo>
                  <a:lnTo>
                    <a:pt x="592" y="1063710"/>
                  </a:lnTo>
                  <a:lnTo>
                    <a:pt x="738" y="1060609"/>
                  </a:lnTo>
                  <a:lnTo>
                    <a:pt x="887" y="1057507"/>
                  </a:lnTo>
                  <a:lnTo>
                    <a:pt x="1059" y="1054406"/>
                  </a:lnTo>
                  <a:lnTo>
                    <a:pt x="1237" y="1051305"/>
                  </a:lnTo>
                  <a:lnTo>
                    <a:pt x="1434" y="1048204"/>
                  </a:lnTo>
                  <a:lnTo>
                    <a:pt x="1639" y="1045103"/>
                  </a:lnTo>
                  <a:lnTo>
                    <a:pt x="1860" y="1042001"/>
                  </a:lnTo>
                  <a:lnTo>
                    <a:pt x="2092" y="1038900"/>
                  </a:lnTo>
                  <a:lnTo>
                    <a:pt x="2337" y="1035799"/>
                  </a:lnTo>
                  <a:lnTo>
                    <a:pt x="2595" y="1032698"/>
                  </a:lnTo>
                  <a:lnTo>
                    <a:pt x="2862" y="1029597"/>
                  </a:lnTo>
                  <a:lnTo>
                    <a:pt x="3145" y="1026495"/>
                  </a:lnTo>
                  <a:lnTo>
                    <a:pt x="3434" y="1023394"/>
                  </a:lnTo>
                  <a:lnTo>
                    <a:pt x="3740" y="1020293"/>
                  </a:lnTo>
                  <a:lnTo>
                    <a:pt x="4050" y="1017192"/>
                  </a:lnTo>
                  <a:lnTo>
                    <a:pt x="4379" y="1014091"/>
                  </a:lnTo>
                  <a:lnTo>
                    <a:pt x="4711" y="1010989"/>
                  </a:lnTo>
                  <a:lnTo>
                    <a:pt x="5061" y="1007888"/>
                  </a:lnTo>
                  <a:lnTo>
                    <a:pt x="5414" y="1004787"/>
                  </a:lnTo>
                  <a:lnTo>
                    <a:pt x="5782" y="1001686"/>
                  </a:lnTo>
                  <a:lnTo>
                    <a:pt x="6156" y="998585"/>
                  </a:lnTo>
                  <a:lnTo>
                    <a:pt x="6543" y="995483"/>
                  </a:lnTo>
                  <a:lnTo>
                    <a:pt x="6936" y="992382"/>
                  </a:lnTo>
                  <a:lnTo>
                    <a:pt x="7340" y="989281"/>
                  </a:lnTo>
                  <a:lnTo>
                    <a:pt x="7753" y="986180"/>
                  </a:lnTo>
                  <a:lnTo>
                    <a:pt x="8173" y="983079"/>
                  </a:lnTo>
                  <a:lnTo>
                    <a:pt x="8604" y="979977"/>
                  </a:lnTo>
                  <a:lnTo>
                    <a:pt x="9040" y="976876"/>
                  </a:lnTo>
                  <a:lnTo>
                    <a:pt x="9488" y="973775"/>
                  </a:lnTo>
                  <a:lnTo>
                    <a:pt x="9939" y="970674"/>
                  </a:lnTo>
                  <a:lnTo>
                    <a:pt x="10404" y="967573"/>
                  </a:lnTo>
                  <a:lnTo>
                    <a:pt x="10870" y="964472"/>
                  </a:lnTo>
                  <a:lnTo>
                    <a:pt x="11350" y="961370"/>
                  </a:lnTo>
                  <a:lnTo>
                    <a:pt x="11831" y="958269"/>
                  </a:lnTo>
                  <a:lnTo>
                    <a:pt x="12324" y="955168"/>
                  </a:lnTo>
                  <a:lnTo>
                    <a:pt x="12820" y="952067"/>
                  </a:lnTo>
                  <a:lnTo>
                    <a:pt x="13326" y="948966"/>
                  </a:lnTo>
                  <a:lnTo>
                    <a:pt x="13836" y="945864"/>
                  </a:lnTo>
                  <a:lnTo>
                    <a:pt x="14354" y="942763"/>
                  </a:lnTo>
                  <a:lnTo>
                    <a:pt x="14878" y="939662"/>
                  </a:lnTo>
                  <a:lnTo>
                    <a:pt x="15407" y="936561"/>
                  </a:lnTo>
                  <a:lnTo>
                    <a:pt x="15943" y="933460"/>
                  </a:lnTo>
                  <a:lnTo>
                    <a:pt x="16483" y="930358"/>
                  </a:lnTo>
                  <a:lnTo>
                    <a:pt x="17031" y="927257"/>
                  </a:lnTo>
                  <a:lnTo>
                    <a:pt x="17582" y="924156"/>
                  </a:lnTo>
                  <a:lnTo>
                    <a:pt x="18141" y="921055"/>
                  </a:lnTo>
                  <a:lnTo>
                    <a:pt x="18702" y="917954"/>
                  </a:lnTo>
                  <a:lnTo>
                    <a:pt x="19271" y="914852"/>
                  </a:lnTo>
                  <a:lnTo>
                    <a:pt x="19842" y="911751"/>
                  </a:lnTo>
                  <a:lnTo>
                    <a:pt x="20421" y="908650"/>
                  </a:lnTo>
                  <a:lnTo>
                    <a:pt x="21002" y="905549"/>
                  </a:lnTo>
                  <a:lnTo>
                    <a:pt x="21589" y="902448"/>
                  </a:lnTo>
                  <a:lnTo>
                    <a:pt x="22179" y="899346"/>
                  </a:lnTo>
                  <a:lnTo>
                    <a:pt x="22775" y="896245"/>
                  </a:lnTo>
                  <a:lnTo>
                    <a:pt x="23373" y="893144"/>
                  </a:lnTo>
                  <a:lnTo>
                    <a:pt x="23976" y="890043"/>
                  </a:lnTo>
                  <a:lnTo>
                    <a:pt x="24583" y="886942"/>
                  </a:lnTo>
                  <a:lnTo>
                    <a:pt x="25193" y="883840"/>
                  </a:lnTo>
                  <a:lnTo>
                    <a:pt x="25808" y="880739"/>
                  </a:lnTo>
                  <a:lnTo>
                    <a:pt x="26425" y="877638"/>
                  </a:lnTo>
                  <a:lnTo>
                    <a:pt x="27046" y="874537"/>
                  </a:lnTo>
                  <a:lnTo>
                    <a:pt x="27669" y="871436"/>
                  </a:lnTo>
                  <a:lnTo>
                    <a:pt x="28298" y="868334"/>
                  </a:lnTo>
                  <a:lnTo>
                    <a:pt x="28927" y="865233"/>
                  </a:lnTo>
                  <a:lnTo>
                    <a:pt x="29561" y="862132"/>
                  </a:lnTo>
                  <a:lnTo>
                    <a:pt x="30196" y="859031"/>
                  </a:lnTo>
                  <a:lnTo>
                    <a:pt x="30835" y="855930"/>
                  </a:lnTo>
                  <a:lnTo>
                    <a:pt x="31475" y="852828"/>
                  </a:lnTo>
                  <a:lnTo>
                    <a:pt x="32119" y="849727"/>
                  </a:lnTo>
                  <a:lnTo>
                    <a:pt x="32765" y="846626"/>
                  </a:lnTo>
                  <a:lnTo>
                    <a:pt x="33413" y="843525"/>
                  </a:lnTo>
                  <a:lnTo>
                    <a:pt x="34062" y="840424"/>
                  </a:lnTo>
                  <a:lnTo>
                    <a:pt x="34714" y="837322"/>
                  </a:lnTo>
                  <a:lnTo>
                    <a:pt x="35368" y="834221"/>
                  </a:lnTo>
                  <a:lnTo>
                    <a:pt x="36023" y="831120"/>
                  </a:lnTo>
                  <a:lnTo>
                    <a:pt x="36680" y="828019"/>
                  </a:lnTo>
                  <a:lnTo>
                    <a:pt x="37338" y="824918"/>
                  </a:lnTo>
                  <a:lnTo>
                    <a:pt x="37998" y="821816"/>
                  </a:lnTo>
                  <a:lnTo>
                    <a:pt x="38658" y="818715"/>
                  </a:lnTo>
                  <a:lnTo>
                    <a:pt x="39321" y="815614"/>
                  </a:lnTo>
                  <a:lnTo>
                    <a:pt x="39984" y="812513"/>
                  </a:lnTo>
                  <a:lnTo>
                    <a:pt x="40648" y="809412"/>
                  </a:lnTo>
                  <a:lnTo>
                    <a:pt x="41312" y="806311"/>
                  </a:lnTo>
                  <a:lnTo>
                    <a:pt x="41977" y="803209"/>
                  </a:lnTo>
                  <a:lnTo>
                    <a:pt x="42643" y="800108"/>
                  </a:lnTo>
                  <a:lnTo>
                    <a:pt x="43308" y="797007"/>
                  </a:lnTo>
                  <a:lnTo>
                    <a:pt x="43974" y="793906"/>
                  </a:lnTo>
                  <a:lnTo>
                    <a:pt x="44641" y="790805"/>
                  </a:lnTo>
                  <a:lnTo>
                    <a:pt x="45306" y="787703"/>
                  </a:lnTo>
                  <a:lnTo>
                    <a:pt x="45972" y="784602"/>
                  </a:lnTo>
                  <a:lnTo>
                    <a:pt x="46637" y="781501"/>
                  </a:lnTo>
                  <a:lnTo>
                    <a:pt x="47302" y="778400"/>
                  </a:lnTo>
                  <a:lnTo>
                    <a:pt x="47966" y="775299"/>
                  </a:lnTo>
                  <a:lnTo>
                    <a:pt x="48630" y="772197"/>
                  </a:lnTo>
                  <a:lnTo>
                    <a:pt x="49292" y="769096"/>
                  </a:lnTo>
                  <a:lnTo>
                    <a:pt x="49954" y="765995"/>
                  </a:lnTo>
                  <a:lnTo>
                    <a:pt x="50613" y="762894"/>
                  </a:lnTo>
                  <a:lnTo>
                    <a:pt x="51272" y="759793"/>
                  </a:lnTo>
                  <a:lnTo>
                    <a:pt x="51929" y="756691"/>
                  </a:lnTo>
                  <a:lnTo>
                    <a:pt x="52584" y="753590"/>
                  </a:lnTo>
                  <a:lnTo>
                    <a:pt x="53237" y="750489"/>
                  </a:lnTo>
                  <a:lnTo>
                    <a:pt x="53889" y="747388"/>
                  </a:lnTo>
                  <a:lnTo>
                    <a:pt x="54537" y="744287"/>
                  </a:lnTo>
                  <a:lnTo>
                    <a:pt x="55184" y="741185"/>
                  </a:lnTo>
                  <a:lnTo>
                    <a:pt x="55828" y="738084"/>
                  </a:lnTo>
                  <a:lnTo>
                    <a:pt x="56469" y="734983"/>
                  </a:lnTo>
                  <a:lnTo>
                    <a:pt x="57108" y="731882"/>
                  </a:lnTo>
                  <a:lnTo>
                    <a:pt x="57742" y="728781"/>
                  </a:lnTo>
                  <a:lnTo>
                    <a:pt x="58375" y="725679"/>
                  </a:lnTo>
                  <a:lnTo>
                    <a:pt x="59003" y="722578"/>
                  </a:lnTo>
                  <a:lnTo>
                    <a:pt x="59629" y="719477"/>
                  </a:lnTo>
                  <a:lnTo>
                    <a:pt x="60248" y="716376"/>
                  </a:lnTo>
                  <a:lnTo>
                    <a:pt x="60867" y="713275"/>
                  </a:lnTo>
                  <a:lnTo>
                    <a:pt x="61478" y="710173"/>
                  </a:lnTo>
                  <a:lnTo>
                    <a:pt x="62088" y="707072"/>
                  </a:lnTo>
                  <a:lnTo>
                    <a:pt x="62691" y="703971"/>
                  </a:lnTo>
                  <a:lnTo>
                    <a:pt x="63291" y="700870"/>
                  </a:lnTo>
                  <a:lnTo>
                    <a:pt x="63884" y="697769"/>
                  </a:lnTo>
                  <a:lnTo>
                    <a:pt x="64474" y="694667"/>
                  </a:lnTo>
                  <a:lnTo>
                    <a:pt x="65058" y="691566"/>
                  </a:lnTo>
                  <a:lnTo>
                    <a:pt x="65636" y="688465"/>
                  </a:lnTo>
                  <a:lnTo>
                    <a:pt x="66210" y="685364"/>
                  </a:lnTo>
                  <a:lnTo>
                    <a:pt x="66775" y="682263"/>
                  </a:lnTo>
                  <a:lnTo>
                    <a:pt x="67338" y="679161"/>
                  </a:lnTo>
                  <a:lnTo>
                    <a:pt x="67891" y="676060"/>
                  </a:lnTo>
                  <a:lnTo>
                    <a:pt x="68442" y="672959"/>
                  </a:lnTo>
                  <a:lnTo>
                    <a:pt x="68981" y="669858"/>
                  </a:lnTo>
                  <a:lnTo>
                    <a:pt x="69519" y="666757"/>
                  </a:lnTo>
                  <a:lnTo>
                    <a:pt x="70045" y="663655"/>
                  </a:lnTo>
                  <a:lnTo>
                    <a:pt x="70568" y="660554"/>
                  </a:lnTo>
                  <a:lnTo>
                    <a:pt x="71080" y="657453"/>
                  </a:lnTo>
                  <a:lnTo>
                    <a:pt x="71588" y="654352"/>
                  </a:lnTo>
                  <a:lnTo>
                    <a:pt x="72085" y="651251"/>
                  </a:lnTo>
                  <a:lnTo>
                    <a:pt x="72577" y="648149"/>
                  </a:lnTo>
                  <a:lnTo>
                    <a:pt x="73060" y="645048"/>
                  </a:lnTo>
                  <a:lnTo>
                    <a:pt x="73535" y="641947"/>
                  </a:lnTo>
                  <a:lnTo>
                    <a:pt x="74002" y="638846"/>
                  </a:lnTo>
                  <a:lnTo>
                    <a:pt x="74460" y="635745"/>
                  </a:lnTo>
                  <a:lnTo>
                    <a:pt x="74911" y="632644"/>
                  </a:lnTo>
                  <a:lnTo>
                    <a:pt x="75351" y="629542"/>
                  </a:lnTo>
                  <a:lnTo>
                    <a:pt x="75786" y="626441"/>
                  </a:lnTo>
                  <a:lnTo>
                    <a:pt x="76206" y="623340"/>
                  </a:lnTo>
                  <a:lnTo>
                    <a:pt x="76624" y="620239"/>
                  </a:lnTo>
                  <a:lnTo>
                    <a:pt x="77025" y="617138"/>
                  </a:lnTo>
                  <a:lnTo>
                    <a:pt x="77424" y="614036"/>
                  </a:lnTo>
                  <a:lnTo>
                    <a:pt x="77806" y="610935"/>
                  </a:lnTo>
                  <a:lnTo>
                    <a:pt x="78185" y="607834"/>
                  </a:lnTo>
                  <a:lnTo>
                    <a:pt x="78550" y="604733"/>
                  </a:lnTo>
                  <a:lnTo>
                    <a:pt x="78907" y="601632"/>
                  </a:lnTo>
                  <a:lnTo>
                    <a:pt x="79253" y="598530"/>
                  </a:lnTo>
                  <a:lnTo>
                    <a:pt x="79590" y="595429"/>
                  </a:lnTo>
                  <a:lnTo>
                    <a:pt x="79917" y="592328"/>
                  </a:lnTo>
                  <a:lnTo>
                    <a:pt x="80232" y="589227"/>
                  </a:lnTo>
                  <a:lnTo>
                    <a:pt x="80539" y="586126"/>
                  </a:lnTo>
                  <a:lnTo>
                    <a:pt x="80833" y="583024"/>
                  </a:lnTo>
                  <a:lnTo>
                    <a:pt x="81120" y="579923"/>
                  </a:lnTo>
                  <a:lnTo>
                    <a:pt x="81391" y="576822"/>
                  </a:lnTo>
                  <a:lnTo>
                    <a:pt x="81659" y="573721"/>
                  </a:lnTo>
                  <a:lnTo>
                    <a:pt x="81907" y="570620"/>
                  </a:lnTo>
                  <a:lnTo>
                    <a:pt x="82153" y="567518"/>
                  </a:lnTo>
                  <a:lnTo>
                    <a:pt x="82380" y="564417"/>
                  </a:lnTo>
                  <a:lnTo>
                    <a:pt x="82604" y="561316"/>
                  </a:lnTo>
                  <a:lnTo>
                    <a:pt x="82810" y="558215"/>
                  </a:lnTo>
                  <a:lnTo>
                    <a:pt x="83011" y="555114"/>
                  </a:lnTo>
                  <a:lnTo>
                    <a:pt x="83196" y="552012"/>
                  </a:lnTo>
                  <a:lnTo>
                    <a:pt x="83374" y="548911"/>
                  </a:lnTo>
                  <a:lnTo>
                    <a:pt x="83539" y="545810"/>
                  </a:lnTo>
                  <a:lnTo>
                    <a:pt x="83693" y="542709"/>
                  </a:lnTo>
                  <a:lnTo>
                    <a:pt x="83838" y="539608"/>
                  </a:lnTo>
                  <a:lnTo>
                    <a:pt x="83968" y="536506"/>
                  </a:lnTo>
                  <a:lnTo>
                    <a:pt x="84092" y="533405"/>
                  </a:lnTo>
                  <a:lnTo>
                    <a:pt x="84200" y="530304"/>
                  </a:lnTo>
                  <a:lnTo>
                    <a:pt x="84303" y="527203"/>
                  </a:lnTo>
                  <a:lnTo>
                    <a:pt x="84388" y="524102"/>
                  </a:lnTo>
                  <a:lnTo>
                    <a:pt x="84470" y="521000"/>
                  </a:lnTo>
                  <a:lnTo>
                    <a:pt x="84533" y="517899"/>
                  </a:lnTo>
                  <a:lnTo>
                    <a:pt x="84592" y="514798"/>
                  </a:lnTo>
                  <a:lnTo>
                    <a:pt x="84634" y="511697"/>
                  </a:lnTo>
                  <a:lnTo>
                    <a:pt x="84671" y="508596"/>
                  </a:lnTo>
                  <a:lnTo>
                    <a:pt x="84693" y="505494"/>
                  </a:lnTo>
                  <a:lnTo>
                    <a:pt x="84708" y="502393"/>
                  </a:lnTo>
                  <a:lnTo>
                    <a:pt x="84710" y="499292"/>
                  </a:lnTo>
                  <a:lnTo>
                    <a:pt x="84703" y="496191"/>
                  </a:lnTo>
                  <a:lnTo>
                    <a:pt x="84686" y="493090"/>
                  </a:lnTo>
                  <a:lnTo>
                    <a:pt x="84657" y="489988"/>
                  </a:lnTo>
                  <a:lnTo>
                    <a:pt x="84620" y="486887"/>
                  </a:lnTo>
                  <a:lnTo>
                    <a:pt x="84570" y="483786"/>
                  </a:lnTo>
                  <a:lnTo>
                    <a:pt x="84515" y="480685"/>
                  </a:lnTo>
                  <a:lnTo>
                    <a:pt x="84444" y="477584"/>
                  </a:lnTo>
                  <a:lnTo>
                    <a:pt x="84371" y="474483"/>
                  </a:lnTo>
                  <a:lnTo>
                    <a:pt x="84280" y="471381"/>
                  </a:lnTo>
                  <a:lnTo>
                    <a:pt x="84187" y="468280"/>
                  </a:lnTo>
                  <a:lnTo>
                    <a:pt x="84078" y="465179"/>
                  </a:lnTo>
                  <a:lnTo>
                    <a:pt x="83965" y="462078"/>
                  </a:lnTo>
                  <a:lnTo>
                    <a:pt x="83839" y="458977"/>
                  </a:lnTo>
                  <a:lnTo>
                    <a:pt x="83708" y="455875"/>
                  </a:lnTo>
                  <a:lnTo>
                    <a:pt x="83566" y="452774"/>
                  </a:lnTo>
                  <a:lnTo>
                    <a:pt x="83416" y="449673"/>
                  </a:lnTo>
                  <a:lnTo>
                    <a:pt x="83258" y="446572"/>
                  </a:lnTo>
                  <a:lnTo>
                    <a:pt x="83091" y="443471"/>
                  </a:lnTo>
                  <a:lnTo>
                    <a:pt x="82918" y="440369"/>
                  </a:lnTo>
                  <a:lnTo>
                    <a:pt x="82734" y="437268"/>
                  </a:lnTo>
                  <a:lnTo>
                    <a:pt x="82546" y="434167"/>
                  </a:lnTo>
                  <a:lnTo>
                    <a:pt x="82347" y="431066"/>
                  </a:lnTo>
                  <a:lnTo>
                    <a:pt x="82144" y="427965"/>
                  </a:lnTo>
                  <a:lnTo>
                    <a:pt x="81930" y="424863"/>
                  </a:lnTo>
                  <a:lnTo>
                    <a:pt x="81714" y="421762"/>
                  </a:lnTo>
                  <a:lnTo>
                    <a:pt x="81486" y="418661"/>
                  </a:lnTo>
                  <a:lnTo>
                    <a:pt x="81256" y="415560"/>
                  </a:lnTo>
                  <a:lnTo>
                    <a:pt x="81017" y="412459"/>
                  </a:lnTo>
                  <a:lnTo>
                    <a:pt x="80774" y="409357"/>
                  </a:lnTo>
                  <a:lnTo>
                    <a:pt x="80523" y="406256"/>
                  </a:lnTo>
                  <a:lnTo>
                    <a:pt x="80269" y="403155"/>
                  </a:lnTo>
                  <a:lnTo>
                    <a:pt x="80008" y="400054"/>
                  </a:lnTo>
                  <a:lnTo>
                    <a:pt x="79742" y="396953"/>
                  </a:lnTo>
                  <a:lnTo>
                    <a:pt x="79472" y="393851"/>
                  </a:lnTo>
                  <a:lnTo>
                    <a:pt x="79197" y="390750"/>
                  </a:lnTo>
                  <a:lnTo>
                    <a:pt x="78918" y="387649"/>
                  </a:lnTo>
                  <a:lnTo>
                    <a:pt x="78634" y="384548"/>
                  </a:lnTo>
                  <a:lnTo>
                    <a:pt x="78348" y="381447"/>
                  </a:lnTo>
                  <a:lnTo>
                    <a:pt x="78056" y="378345"/>
                  </a:lnTo>
                  <a:lnTo>
                    <a:pt x="77764" y="375244"/>
                  </a:lnTo>
                  <a:lnTo>
                    <a:pt x="77466" y="372143"/>
                  </a:lnTo>
                  <a:lnTo>
                    <a:pt x="77167" y="369042"/>
                  </a:lnTo>
                  <a:lnTo>
                    <a:pt x="76864" y="365941"/>
                  </a:lnTo>
                  <a:lnTo>
                    <a:pt x="76561" y="362839"/>
                  </a:lnTo>
                  <a:lnTo>
                    <a:pt x="76255" y="359738"/>
                  </a:lnTo>
                  <a:lnTo>
                    <a:pt x="75948" y="356637"/>
                  </a:lnTo>
                  <a:lnTo>
                    <a:pt x="75639" y="353536"/>
                  </a:lnTo>
                  <a:lnTo>
                    <a:pt x="75330" y="350435"/>
                  </a:lnTo>
                  <a:lnTo>
                    <a:pt x="75020" y="347333"/>
                  </a:lnTo>
                  <a:lnTo>
                    <a:pt x="74710" y="344232"/>
                  </a:lnTo>
                  <a:lnTo>
                    <a:pt x="74401" y="341131"/>
                  </a:lnTo>
                  <a:lnTo>
                    <a:pt x="74091" y="338030"/>
                  </a:lnTo>
                  <a:lnTo>
                    <a:pt x="73782" y="334929"/>
                  </a:lnTo>
                  <a:lnTo>
                    <a:pt x="73475" y="331827"/>
                  </a:lnTo>
                  <a:lnTo>
                    <a:pt x="73169" y="328726"/>
                  </a:lnTo>
                  <a:lnTo>
                    <a:pt x="72865" y="325625"/>
                  </a:lnTo>
                  <a:lnTo>
                    <a:pt x="72562" y="322524"/>
                  </a:lnTo>
                  <a:lnTo>
                    <a:pt x="72264" y="319423"/>
                  </a:lnTo>
                  <a:lnTo>
                    <a:pt x="71966" y="316322"/>
                  </a:lnTo>
                  <a:lnTo>
                    <a:pt x="71674" y="313220"/>
                  </a:lnTo>
                  <a:lnTo>
                    <a:pt x="71384" y="310119"/>
                  </a:lnTo>
                  <a:lnTo>
                    <a:pt x="71099" y="307018"/>
                  </a:lnTo>
                  <a:lnTo>
                    <a:pt x="70817" y="303917"/>
                  </a:lnTo>
                  <a:lnTo>
                    <a:pt x="70541" y="300816"/>
                  </a:lnTo>
                  <a:lnTo>
                    <a:pt x="70270" y="297714"/>
                  </a:lnTo>
                  <a:lnTo>
                    <a:pt x="70004" y="294613"/>
                  </a:lnTo>
                  <a:lnTo>
                    <a:pt x="69745" y="291512"/>
                  </a:lnTo>
                  <a:lnTo>
                    <a:pt x="69490" y="288411"/>
                  </a:lnTo>
                  <a:lnTo>
                    <a:pt x="69245" y="285310"/>
                  </a:lnTo>
                  <a:lnTo>
                    <a:pt x="69004" y="282208"/>
                  </a:lnTo>
                  <a:lnTo>
                    <a:pt x="68775" y="279107"/>
                  </a:lnTo>
                  <a:lnTo>
                    <a:pt x="68547" y="276006"/>
                  </a:lnTo>
                  <a:lnTo>
                    <a:pt x="68336" y="272905"/>
                  </a:lnTo>
                  <a:lnTo>
                    <a:pt x="68126" y="269804"/>
                  </a:lnTo>
                  <a:lnTo>
                    <a:pt x="67932" y="266702"/>
                  </a:lnTo>
                  <a:lnTo>
                    <a:pt x="67743" y="263601"/>
                  </a:lnTo>
                  <a:lnTo>
                    <a:pt x="67567" y="260500"/>
                  </a:lnTo>
                  <a:lnTo>
                    <a:pt x="67399" y="257399"/>
                  </a:lnTo>
                  <a:lnTo>
                    <a:pt x="67244" y="254298"/>
                  </a:lnTo>
                  <a:lnTo>
                    <a:pt x="67099" y="251196"/>
                  </a:lnTo>
                  <a:lnTo>
                    <a:pt x="66966" y="248095"/>
                  </a:lnTo>
                  <a:lnTo>
                    <a:pt x="66847" y="244994"/>
                  </a:lnTo>
                  <a:lnTo>
                    <a:pt x="66737" y="241893"/>
                  </a:lnTo>
                  <a:lnTo>
                    <a:pt x="66645" y="238792"/>
                  </a:lnTo>
                  <a:lnTo>
                    <a:pt x="66560" y="235690"/>
                  </a:lnTo>
                  <a:lnTo>
                    <a:pt x="66496" y="232589"/>
                  </a:lnTo>
                  <a:lnTo>
                    <a:pt x="66437" y="229488"/>
                  </a:lnTo>
                  <a:lnTo>
                    <a:pt x="66405" y="226387"/>
                  </a:lnTo>
                  <a:lnTo>
                    <a:pt x="66376" y="223286"/>
                  </a:lnTo>
                  <a:lnTo>
                    <a:pt x="66374" y="220184"/>
                  </a:lnTo>
                  <a:lnTo>
                    <a:pt x="66377" y="217083"/>
                  </a:lnTo>
                  <a:lnTo>
                    <a:pt x="66406" y="213982"/>
                  </a:lnTo>
                  <a:lnTo>
                    <a:pt x="66444" y="210881"/>
                  </a:lnTo>
                  <a:lnTo>
                    <a:pt x="66505" y="207780"/>
                  </a:lnTo>
                  <a:lnTo>
                    <a:pt x="66580" y="204678"/>
                  </a:lnTo>
                  <a:lnTo>
                    <a:pt x="66673" y="201577"/>
                  </a:lnTo>
                  <a:lnTo>
                    <a:pt x="66786" y="198476"/>
                  </a:lnTo>
                  <a:lnTo>
                    <a:pt x="66915" y="195375"/>
                  </a:lnTo>
                  <a:lnTo>
                    <a:pt x="67067" y="192274"/>
                  </a:lnTo>
                  <a:lnTo>
                    <a:pt x="67231" y="189172"/>
                  </a:lnTo>
                  <a:lnTo>
                    <a:pt x="67424" y="186071"/>
                  </a:lnTo>
                  <a:lnTo>
                    <a:pt x="67626" y="182970"/>
                  </a:lnTo>
                  <a:lnTo>
                    <a:pt x="67861" y="179869"/>
                  </a:lnTo>
                  <a:lnTo>
                    <a:pt x="68101" y="176768"/>
                  </a:lnTo>
                  <a:lnTo>
                    <a:pt x="68380" y="173666"/>
                  </a:lnTo>
                  <a:lnTo>
                    <a:pt x="68664" y="170565"/>
                  </a:lnTo>
                  <a:lnTo>
                    <a:pt x="68983" y="167464"/>
                  </a:lnTo>
                  <a:lnTo>
                    <a:pt x="69313" y="164363"/>
                  </a:lnTo>
                  <a:lnTo>
                    <a:pt x="69673" y="161262"/>
                  </a:lnTo>
                  <a:lnTo>
                    <a:pt x="70049" y="158161"/>
                  </a:lnTo>
                  <a:lnTo>
                    <a:pt x="70451" y="155059"/>
                  </a:lnTo>
                  <a:lnTo>
                    <a:pt x="70874" y="151958"/>
                  </a:lnTo>
                  <a:lnTo>
                    <a:pt x="71319" y="148857"/>
                  </a:lnTo>
                  <a:lnTo>
                    <a:pt x="71790" y="145756"/>
                  </a:lnTo>
                  <a:lnTo>
                    <a:pt x="72278" y="142655"/>
                  </a:lnTo>
                  <a:lnTo>
                    <a:pt x="72798" y="139553"/>
                  </a:lnTo>
                  <a:lnTo>
                    <a:pt x="73330" y="136452"/>
                  </a:lnTo>
                  <a:lnTo>
                    <a:pt x="73899" y="133351"/>
                  </a:lnTo>
                  <a:lnTo>
                    <a:pt x="74475" y="130250"/>
                  </a:lnTo>
                  <a:lnTo>
                    <a:pt x="75094" y="127149"/>
                  </a:lnTo>
                  <a:lnTo>
                    <a:pt x="75719" y="124047"/>
                  </a:lnTo>
                  <a:lnTo>
                    <a:pt x="76384" y="120946"/>
                  </a:lnTo>
                  <a:lnTo>
                    <a:pt x="77059" y="117845"/>
                  </a:lnTo>
                  <a:lnTo>
                    <a:pt x="77769" y="114744"/>
                  </a:lnTo>
                  <a:lnTo>
                    <a:pt x="78494" y="111643"/>
                  </a:lnTo>
                  <a:lnTo>
                    <a:pt x="79249" y="108541"/>
                  </a:lnTo>
                  <a:lnTo>
                    <a:pt x="80024" y="105440"/>
                  </a:lnTo>
                  <a:lnTo>
                    <a:pt x="80824" y="102339"/>
                  </a:lnTo>
                  <a:lnTo>
                    <a:pt x="81648" y="99238"/>
                  </a:lnTo>
                  <a:lnTo>
                    <a:pt x="82492" y="96137"/>
                  </a:lnTo>
                  <a:lnTo>
                    <a:pt x="83366" y="93035"/>
                  </a:lnTo>
                  <a:lnTo>
                    <a:pt x="84254" y="89934"/>
                  </a:lnTo>
                  <a:lnTo>
                    <a:pt x="85177" y="86833"/>
                  </a:lnTo>
                  <a:lnTo>
                    <a:pt x="86108" y="83732"/>
                  </a:lnTo>
                  <a:lnTo>
                    <a:pt x="87079" y="80631"/>
                  </a:lnTo>
                  <a:lnTo>
                    <a:pt x="88054" y="77529"/>
                  </a:lnTo>
                  <a:lnTo>
                    <a:pt x="89070" y="74428"/>
                  </a:lnTo>
                  <a:lnTo>
                    <a:pt x="90093" y="71327"/>
                  </a:lnTo>
                  <a:lnTo>
                    <a:pt x="91150" y="68226"/>
                  </a:lnTo>
                  <a:lnTo>
                    <a:pt x="92218" y="65125"/>
                  </a:lnTo>
                  <a:lnTo>
                    <a:pt x="93315" y="62023"/>
                  </a:lnTo>
                  <a:lnTo>
                    <a:pt x="94427" y="58922"/>
                  </a:lnTo>
                  <a:lnTo>
                    <a:pt x="95563" y="55821"/>
                  </a:lnTo>
                  <a:lnTo>
                    <a:pt x="96718" y="52720"/>
                  </a:lnTo>
                  <a:lnTo>
                    <a:pt x="97892" y="49619"/>
                  </a:lnTo>
                  <a:lnTo>
                    <a:pt x="99088" y="46517"/>
                  </a:lnTo>
                  <a:lnTo>
                    <a:pt x="100298" y="43416"/>
                  </a:lnTo>
                  <a:lnTo>
                    <a:pt x="101533" y="40315"/>
                  </a:lnTo>
                  <a:lnTo>
                    <a:pt x="102778" y="37214"/>
                  </a:lnTo>
                  <a:lnTo>
                    <a:pt x="104051" y="34113"/>
                  </a:lnTo>
                  <a:lnTo>
                    <a:pt x="105328" y="31011"/>
                  </a:lnTo>
                  <a:lnTo>
                    <a:pt x="106636" y="27910"/>
                  </a:lnTo>
                  <a:lnTo>
                    <a:pt x="107948" y="24809"/>
                  </a:lnTo>
                  <a:lnTo>
                    <a:pt x="109287" y="21708"/>
                  </a:lnTo>
                  <a:lnTo>
                    <a:pt x="110631" y="18607"/>
                  </a:lnTo>
                  <a:lnTo>
                    <a:pt x="111997" y="15505"/>
                  </a:lnTo>
                  <a:lnTo>
                    <a:pt x="113372" y="12404"/>
                  </a:lnTo>
                  <a:lnTo>
                    <a:pt x="114764" y="9303"/>
                  </a:lnTo>
                  <a:lnTo>
                    <a:pt x="116167" y="6202"/>
                  </a:lnTo>
                  <a:lnTo>
                    <a:pt x="117583" y="3101"/>
                  </a:lnTo>
                  <a:lnTo>
                    <a:pt x="119011" y="0"/>
                  </a:lnTo>
                  <a:lnTo>
                    <a:pt x="369760" y="0"/>
                  </a:lnTo>
                  <a:lnTo>
                    <a:pt x="371188" y="3101"/>
                  </a:lnTo>
                  <a:lnTo>
                    <a:pt x="372604" y="6202"/>
                  </a:lnTo>
                  <a:lnTo>
                    <a:pt x="374007" y="9303"/>
                  </a:lnTo>
                  <a:lnTo>
                    <a:pt x="375399" y="12404"/>
                  </a:lnTo>
                  <a:lnTo>
                    <a:pt x="376774" y="15505"/>
                  </a:lnTo>
                  <a:lnTo>
                    <a:pt x="378140" y="18607"/>
                  </a:lnTo>
                  <a:lnTo>
                    <a:pt x="379484" y="21708"/>
                  </a:lnTo>
                  <a:lnTo>
                    <a:pt x="380823" y="24809"/>
                  </a:lnTo>
                  <a:lnTo>
                    <a:pt x="382135" y="27910"/>
                  </a:lnTo>
                  <a:lnTo>
                    <a:pt x="383443" y="31011"/>
                  </a:lnTo>
                  <a:lnTo>
                    <a:pt x="384720" y="34113"/>
                  </a:lnTo>
                  <a:lnTo>
                    <a:pt x="385993" y="37214"/>
                  </a:lnTo>
                  <a:lnTo>
                    <a:pt x="387238" y="40315"/>
                  </a:lnTo>
                  <a:lnTo>
                    <a:pt x="388473" y="43416"/>
                  </a:lnTo>
                  <a:lnTo>
                    <a:pt x="389683" y="46517"/>
                  </a:lnTo>
                  <a:lnTo>
                    <a:pt x="390879" y="49619"/>
                  </a:lnTo>
                  <a:lnTo>
                    <a:pt x="392053" y="52720"/>
                  </a:lnTo>
                  <a:lnTo>
                    <a:pt x="393208" y="55821"/>
                  </a:lnTo>
                  <a:lnTo>
                    <a:pt x="394344" y="58922"/>
                  </a:lnTo>
                  <a:lnTo>
                    <a:pt x="395456" y="62023"/>
                  </a:lnTo>
                  <a:lnTo>
                    <a:pt x="396553" y="65125"/>
                  </a:lnTo>
                  <a:lnTo>
                    <a:pt x="397621" y="68226"/>
                  </a:lnTo>
                  <a:lnTo>
                    <a:pt x="398678" y="71327"/>
                  </a:lnTo>
                  <a:lnTo>
                    <a:pt x="399701" y="74428"/>
                  </a:lnTo>
                  <a:lnTo>
                    <a:pt x="400717" y="77529"/>
                  </a:lnTo>
                  <a:lnTo>
                    <a:pt x="401692" y="80631"/>
                  </a:lnTo>
                  <a:lnTo>
                    <a:pt x="402663" y="83732"/>
                  </a:lnTo>
                  <a:lnTo>
                    <a:pt x="403594" y="86833"/>
                  </a:lnTo>
                  <a:lnTo>
                    <a:pt x="404517" y="89934"/>
                  </a:lnTo>
                  <a:lnTo>
                    <a:pt x="405405" y="93035"/>
                  </a:lnTo>
                  <a:lnTo>
                    <a:pt x="406279" y="96137"/>
                  </a:lnTo>
                  <a:lnTo>
                    <a:pt x="407123" y="99238"/>
                  </a:lnTo>
                  <a:lnTo>
                    <a:pt x="407948" y="102339"/>
                  </a:lnTo>
                  <a:lnTo>
                    <a:pt x="408747" y="105440"/>
                  </a:lnTo>
                  <a:lnTo>
                    <a:pt x="409522" y="108541"/>
                  </a:lnTo>
                  <a:lnTo>
                    <a:pt x="410277" y="111643"/>
                  </a:lnTo>
                  <a:lnTo>
                    <a:pt x="411002" y="114744"/>
                  </a:lnTo>
                  <a:lnTo>
                    <a:pt x="411712" y="117845"/>
                  </a:lnTo>
                  <a:lnTo>
                    <a:pt x="412387" y="120946"/>
                  </a:lnTo>
                  <a:lnTo>
                    <a:pt x="413052" y="124047"/>
                  </a:lnTo>
                  <a:lnTo>
                    <a:pt x="413677" y="127149"/>
                  </a:lnTo>
                  <a:lnTo>
                    <a:pt x="414296" y="130250"/>
                  </a:lnTo>
                  <a:lnTo>
                    <a:pt x="414872" y="133351"/>
                  </a:lnTo>
                  <a:lnTo>
                    <a:pt x="415441" y="136452"/>
                  </a:lnTo>
                  <a:lnTo>
                    <a:pt x="415973" y="139553"/>
                  </a:lnTo>
                  <a:lnTo>
                    <a:pt x="416493" y="142655"/>
                  </a:lnTo>
                  <a:lnTo>
                    <a:pt x="416981" y="145756"/>
                  </a:lnTo>
                  <a:lnTo>
                    <a:pt x="417452" y="148857"/>
                  </a:lnTo>
                  <a:lnTo>
                    <a:pt x="417897" y="151958"/>
                  </a:lnTo>
                  <a:lnTo>
                    <a:pt x="418320" y="155059"/>
                  </a:lnTo>
                  <a:lnTo>
                    <a:pt x="418722" y="158161"/>
                  </a:lnTo>
                  <a:lnTo>
                    <a:pt x="419098" y="161262"/>
                  </a:lnTo>
                  <a:lnTo>
                    <a:pt x="419458" y="164363"/>
                  </a:lnTo>
                  <a:lnTo>
                    <a:pt x="419788" y="167464"/>
                  </a:lnTo>
                  <a:lnTo>
                    <a:pt x="420107" y="170565"/>
                  </a:lnTo>
                  <a:lnTo>
                    <a:pt x="420391" y="173666"/>
                  </a:lnTo>
                  <a:lnTo>
                    <a:pt x="420670" y="176768"/>
                  </a:lnTo>
                  <a:lnTo>
                    <a:pt x="420910" y="179869"/>
                  </a:lnTo>
                  <a:lnTo>
                    <a:pt x="421145" y="182970"/>
                  </a:lnTo>
                  <a:lnTo>
                    <a:pt x="421347" y="186071"/>
                  </a:lnTo>
                  <a:lnTo>
                    <a:pt x="421540" y="189172"/>
                  </a:lnTo>
                  <a:lnTo>
                    <a:pt x="421704" y="192274"/>
                  </a:lnTo>
                  <a:lnTo>
                    <a:pt x="421856" y="195375"/>
                  </a:lnTo>
                  <a:lnTo>
                    <a:pt x="421985" y="198476"/>
                  </a:lnTo>
                  <a:lnTo>
                    <a:pt x="422098" y="201577"/>
                  </a:lnTo>
                  <a:lnTo>
                    <a:pt x="422192" y="204678"/>
                  </a:lnTo>
                  <a:lnTo>
                    <a:pt x="422266" y="207780"/>
                  </a:lnTo>
                  <a:lnTo>
                    <a:pt x="422327" y="210881"/>
                  </a:lnTo>
                  <a:lnTo>
                    <a:pt x="422365" y="213982"/>
                  </a:lnTo>
                  <a:lnTo>
                    <a:pt x="422394" y="217083"/>
                  </a:lnTo>
                  <a:lnTo>
                    <a:pt x="422397" y="220184"/>
                  </a:lnTo>
                  <a:lnTo>
                    <a:pt x="422396" y="223286"/>
                  </a:lnTo>
                  <a:lnTo>
                    <a:pt x="422366" y="226387"/>
                  </a:lnTo>
                  <a:lnTo>
                    <a:pt x="422334" y="229488"/>
                  </a:lnTo>
                  <a:lnTo>
                    <a:pt x="422275" y="232589"/>
                  </a:lnTo>
                  <a:lnTo>
                    <a:pt x="422212" y="235690"/>
                  </a:lnTo>
                  <a:lnTo>
                    <a:pt x="422126" y="238792"/>
                  </a:lnTo>
                  <a:lnTo>
                    <a:pt x="422034" y="241893"/>
                  </a:lnTo>
                  <a:lnTo>
                    <a:pt x="421924" y="244994"/>
                  </a:lnTo>
                  <a:lnTo>
                    <a:pt x="421805" y="248095"/>
                  </a:lnTo>
                  <a:lnTo>
                    <a:pt x="421672" y="251196"/>
                  </a:lnTo>
                  <a:lnTo>
                    <a:pt x="421527" y="254298"/>
                  </a:lnTo>
                  <a:lnTo>
                    <a:pt x="421372" y="257399"/>
                  </a:lnTo>
                  <a:lnTo>
                    <a:pt x="421204" y="260500"/>
                  </a:lnTo>
                  <a:lnTo>
                    <a:pt x="421029" y="263601"/>
                  </a:lnTo>
                  <a:lnTo>
                    <a:pt x="420839" y="266702"/>
                  </a:lnTo>
                  <a:lnTo>
                    <a:pt x="420645" y="269804"/>
                  </a:lnTo>
                  <a:lnTo>
                    <a:pt x="420435" y="272905"/>
                  </a:lnTo>
                  <a:lnTo>
                    <a:pt x="420224" y="276006"/>
                  </a:lnTo>
                  <a:lnTo>
                    <a:pt x="419996" y="279107"/>
                  </a:lnTo>
                  <a:lnTo>
                    <a:pt x="419767" y="282208"/>
                  </a:lnTo>
                  <a:lnTo>
                    <a:pt x="419526" y="285310"/>
                  </a:lnTo>
                  <a:lnTo>
                    <a:pt x="419281" y="288411"/>
                  </a:lnTo>
                  <a:lnTo>
                    <a:pt x="419026" y="291512"/>
                  </a:lnTo>
                  <a:lnTo>
                    <a:pt x="418767" y="294613"/>
                  </a:lnTo>
                  <a:lnTo>
                    <a:pt x="418501" y="297714"/>
                  </a:lnTo>
                  <a:lnTo>
                    <a:pt x="418230" y="300816"/>
                  </a:lnTo>
                  <a:lnTo>
                    <a:pt x="417954" y="303917"/>
                  </a:lnTo>
                  <a:lnTo>
                    <a:pt x="417673" y="307018"/>
                  </a:lnTo>
                  <a:lnTo>
                    <a:pt x="417388" y="310119"/>
                  </a:lnTo>
                  <a:lnTo>
                    <a:pt x="417097" y="313220"/>
                  </a:lnTo>
                  <a:lnTo>
                    <a:pt x="416805" y="316322"/>
                  </a:lnTo>
                  <a:lnTo>
                    <a:pt x="416507" y="319423"/>
                  </a:lnTo>
                  <a:lnTo>
                    <a:pt x="416209" y="322524"/>
                  </a:lnTo>
                  <a:lnTo>
                    <a:pt x="415906" y="325625"/>
                  </a:lnTo>
                  <a:lnTo>
                    <a:pt x="415603" y="328726"/>
                  </a:lnTo>
                  <a:lnTo>
                    <a:pt x="415296" y="331827"/>
                  </a:lnTo>
                  <a:lnTo>
                    <a:pt x="414989" y="334929"/>
                  </a:lnTo>
                  <a:lnTo>
                    <a:pt x="414680" y="338030"/>
                  </a:lnTo>
                  <a:lnTo>
                    <a:pt x="414371" y="341131"/>
                  </a:lnTo>
                  <a:lnTo>
                    <a:pt x="414061" y="344232"/>
                  </a:lnTo>
                  <a:lnTo>
                    <a:pt x="413751" y="347333"/>
                  </a:lnTo>
                  <a:lnTo>
                    <a:pt x="413441" y="350435"/>
                  </a:lnTo>
                  <a:lnTo>
                    <a:pt x="413132" y="353536"/>
                  </a:lnTo>
                  <a:lnTo>
                    <a:pt x="412823" y="356637"/>
                  </a:lnTo>
                  <a:lnTo>
                    <a:pt x="412516" y="359738"/>
                  </a:lnTo>
                  <a:lnTo>
                    <a:pt x="412210" y="362839"/>
                  </a:lnTo>
                  <a:lnTo>
                    <a:pt x="411907" y="365941"/>
                  </a:lnTo>
                  <a:lnTo>
                    <a:pt x="411604" y="369042"/>
                  </a:lnTo>
                  <a:lnTo>
                    <a:pt x="411306" y="372143"/>
                  </a:lnTo>
                  <a:lnTo>
                    <a:pt x="411008" y="375244"/>
                  </a:lnTo>
                  <a:lnTo>
                    <a:pt x="410715" y="378345"/>
                  </a:lnTo>
                  <a:lnTo>
                    <a:pt x="410423" y="381447"/>
                  </a:lnTo>
                  <a:lnTo>
                    <a:pt x="410137" y="384548"/>
                  </a:lnTo>
                  <a:lnTo>
                    <a:pt x="409853" y="387649"/>
                  </a:lnTo>
                  <a:lnTo>
                    <a:pt x="409575" y="390750"/>
                  </a:lnTo>
                  <a:lnTo>
                    <a:pt x="409299" y="393851"/>
                  </a:lnTo>
                  <a:lnTo>
                    <a:pt x="409029" y="396953"/>
                  </a:lnTo>
                  <a:lnTo>
                    <a:pt x="408763" y="400054"/>
                  </a:lnTo>
                  <a:lnTo>
                    <a:pt x="408502" y="403155"/>
                  </a:lnTo>
                  <a:lnTo>
                    <a:pt x="408248" y="406256"/>
                  </a:lnTo>
                  <a:lnTo>
                    <a:pt x="407997" y="409357"/>
                  </a:lnTo>
                  <a:lnTo>
                    <a:pt x="407754" y="412459"/>
                  </a:lnTo>
                  <a:lnTo>
                    <a:pt x="407515" y="415560"/>
                  </a:lnTo>
                  <a:lnTo>
                    <a:pt x="407285" y="418661"/>
                  </a:lnTo>
                  <a:lnTo>
                    <a:pt x="407057" y="421762"/>
                  </a:lnTo>
                  <a:lnTo>
                    <a:pt x="406841" y="424863"/>
                  </a:lnTo>
                  <a:lnTo>
                    <a:pt x="406627" y="427965"/>
                  </a:lnTo>
                  <a:lnTo>
                    <a:pt x="406425" y="431066"/>
                  </a:lnTo>
                  <a:lnTo>
                    <a:pt x="406225" y="434167"/>
                  </a:lnTo>
                  <a:lnTo>
                    <a:pt x="406037" y="437268"/>
                  </a:lnTo>
                  <a:lnTo>
                    <a:pt x="405854" y="440369"/>
                  </a:lnTo>
                  <a:lnTo>
                    <a:pt x="405680" y="443471"/>
                  </a:lnTo>
                  <a:lnTo>
                    <a:pt x="405513" y="446572"/>
                  </a:lnTo>
                  <a:lnTo>
                    <a:pt x="405355" y="449673"/>
                  </a:lnTo>
                  <a:lnTo>
                    <a:pt x="405205" y="452774"/>
                  </a:lnTo>
                  <a:lnTo>
                    <a:pt x="405063" y="455875"/>
                  </a:lnTo>
                  <a:lnTo>
                    <a:pt x="404932" y="458977"/>
                  </a:lnTo>
                  <a:lnTo>
                    <a:pt x="404806" y="462078"/>
                  </a:lnTo>
                  <a:lnTo>
                    <a:pt x="404693" y="465179"/>
                  </a:lnTo>
                  <a:lnTo>
                    <a:pt x="404584" y="468280"/>
                  </a:lnTo>
                  <a:lnTo>
                    <a:pt x="404491" y="471381"/>
                  </a:lnTo>
                  <a:lnTo>
                    <a:pt x="404400" y="474483"/>
                  </a:lnTo>
                  <a:lnTo>
                    <a:pt x="404327" y="477584"/>
                  </a:lnTo>
                  <a:lnTo>
                    <a:pt x="404256" y="480685"/>
                  </a:lnTo>
                  <a:lnTo>
                    <a:pt x="404201" y="483786"/>
                  </a:lnTo>
                  <a:lnTo>
                    <a:pt x="404151" y="486887"/>
                  </a:lnTo>
                  <a:lnTo>
                    <a:pt x="404114" y="489988"/>
                  </a:lnTo>
                  <a:lnTo>
                    <a:pt x="404085" y="493090"/>
                  </a:lnTo>
                  <a:lnTo>
                    <a:pt x="404068" y="496191"/>
                  </a:lnTo>
                  <a:lnTo>
                    <a:pt x="404061" y="499292"/>
                  </a:lnTo>
                  <a:lnTo>
                    <a:pt x="404063" y="502393"/>
                  </a:lnTo>
                  <a:lnTo>
                    <a:pt x="404078" y="505494"/>
                  </a:lnTo>
                  <a:lnTo>
                    <a:pt x="404100" y="508596"/>
                  </a:lnTo>
                  <a:lnTo>
                    <a:pt x="404137" y="511697"/>
                  </a:lnTo>
                  <a:lnTo>
                    <a:pt x="404179" y="514798"/>
                  </a:lnTo>
                  <a:lnTo>
                    <a:pt x="404238" y="517899"/>
                  </a:lnTo>
                  <a:lnTo>
                    <a:pt x="404301" y="521000"/>
                  </a:lnTo>
                  <a:lnTo>
                    <a:pt x="404383" y="524102"/>
                  </a:lnTo>
                  <a:lnTo>
                    <a:pt x="404468" y="527203"/>
                  </a:lnTo>
                  <a:lnTo>
                    <a:pt x="404571" y="530304"/>
                  </a:lnTo>
                  <a:lnTo>
                    <a:pt x="404679" y="533405"/>
                  </a:lnTo>
                  <a:lnTo>
                    <a:pt x="404803" y="536506"/>
                  </a:lnTo>
                  <a:lnTo>
                    <a:pt x="404934" y="539608"/>
                  </a:lnTo>
                  <a:lnTo>
                    <a:pt x="405078" y="542709"/>
                  </a:lnTo>
                  <a:lnTo>
                    <a:pt x="405232" y="545810"/>
                  </a:lnTo>
                  <a:lnTo>
                    <a:pt x="405397" y="548911"/>
                  </a:lnTo>
                  <a:lnTo>
                    <a:pt x="405575" y="552012"/>
                  </a:lnTo>
                  <a:lnTo>
                    <a:pt x="405761" y="555114"/>
                  </a:lnTo>
                  <a:lnTo>
                    <a:pt x="405961" y="558215"/>
                  </a:lnTo>
                  <a:lnTo>
                    <a:pt x="406167" y="561316"/>
                  </a:lnTo>
                  <a:lnTo>
                    <a:pt x="406391" y="564417"/>
                  </a:lnTo>
                  <a:lnTo>
                    <a:pt x="406618" y="567518"/>
                  </a:lnTo>
                  <a:lnTo>
                    <a:pt x="406864" y="570620"/>
                  </a:lnTo>
                  <a:lnTo>
                    <a:pt x="407112" y="573721"/>
                  </a:lnTo>
                  <a:lnTo>
                    <a:pt x="407380" y="576822"/>
                  </a:lnTo>
                  <a:lnTo>
                    <a:pt x="407651" y="579923"/>
                  </a:lnTo>
                  <a:lnTo>
                    <a:pt x="407939" y="583024"/>
                  </a:lnTo>
                  <a:lnTo>
                    <a:pt x="408232" y="586126"/>
                  </a:lnTo>
                  <a:lnTo>
                    <a:pt x="408539" y="589227"/>
                  </a:lnTo>
                  <a:lnTo>
                    <a:pt x="408854" y="592328"/>
                  </a:lnTo>
                  <a:lnTo>
                    <a:pt x="409181" y="595429"/>
                  </a:lnTo>
                  <a:lnTo>
                    <a:pt x="409518" y="598530"/>
                  </a:lnTo>
                  <a:lnTo>
                    <a:pt x="409864" y="601632"/>
                  </a:lnTo>
                  <a:lnTo>
                    <a:pt x="410222" y="604733"/>
                  </a:lnTo>
                  <a:lnTo>
                    <a:pt x="410586" y="607834"/>
                  </a:lnTo>
                  <a:lnTo>
                    <a:pt x="410965" y="610935"/>
                  </a:lnTo>
                  <a:lnTo>
                    <a:pt x="411348" y="614036"/>
                  </a:lnTo>
                  <a:lnTo>
                    <a:pt x="411746" y="617138"/>
                  </a:lnTo>
                  <a:lnTo>
                    <a:pt x="412147" y="620239"/>
                  </a:lnTo>
                  <a:lnTo>
                    <a:pt x="412565" y="623340"/>
                  </a:lnTo>
                  <a:lnTo>
                    <a:pt x="412985" y="626441"/>
                  </a:lnTo>
                  <a:lnTo>
                    <a:pt x="413421" y="629542"/>
                  </a:lnTo>
                  <a:lnTo>
                    <a:pt x="413860" y="632644"/>
                  </a:lnTo>
                  <a:lnTo>
                    <a:pt x="414311" y="635745"/>
                  </a:lnTo>
                  <a:lnTo>
                    <a:pt x="414769" y="638846"/>
                  </a:lnTo>
                  <a:lnTo>
                    <a:pt x="415236" y="641947"/>
                  </a:lnTo>
                  <a:lnTo>
                    <a:pt x="415711" y="645048"/>
                  </a:lnTo>
                  <a:lnTo>
                    <a:pt x="416194" y="648149"/>
                  </a:lnTo>
                  <a:lnTo>
                    <a:pt x="416686" y="651251"/>
                  </a:lnTo>
                  <a:lnTo>
                    <a:pt x="417183" y="654352"/>
                  </a:lnTo>
                  <a:lnTo>
                    <a:pt x="417691" y="657453"/>
                  </a:lnTo>
                  <a:lnTo>
                    <a:pt x="418203" y="660554"/>
                  </a:lnTo>
                  <a:lnTo>
                    <a:pt x="418726" y="663655"/>
                  </a:lnTo>
                  <a:lnTo>
                    <a:pt x="419252" y="666757"/>
                  </a:lnTo>
                  <a:lnTo>
                    <a:pt x="419790" y="669858"/>
                  </a:lnTo>
                  <a:lnTo>
                    <a:pt x="420329" y="672959"/>
                  </a:lnTo>
                  <a:lnTo>
                    <a:pt x="420880" y="676060"/>
                  </a:lnTo>
                  <a:lnTo>
                    <a:pt x="421433" y="679161"/>
                  </a:lnTo>
                  <a:lnTo>
                    <a:pt x="421996" y="682263"/>
                  </a:lnTo>
                  <a:lnTo>
                    <a:pt x="422562" y="685364"/>
                  </a:lnTo>
                  <a:lnTo>
                    <a:pt x="423135" y="688465"/>
                  </a:lnTo>
                  <a:lnTo>
                    <a:pt x="423713" y="691566"/>
                  </a:lnTo>
                  <a:lnTo>
                    <a:pt x="424297" y="694667"/>
                  </a:lnTo>
                  <a:lnTo>
                    <a:pt x="424887" y="697769"/>
                  </a:lnTo>
                  <a:lnTo>
                    <a:pt x="425481" y="700870"/>
                  </a:lnTo>
                  <a:lnTo>
                    <a:pt x="426080" y="703971"/>
                  </a:lnTo>
                  <a:lnTo>
                    <a:pt x="426683" y="707072"/>
                  </a:lnTo>
                  <a:lnTo>
                    <a:pt x="427293" y="710173"/>
                  </a:lnTo>
                  <a:lnTo>
                    <a:pt x="427904" y="713275"/>
                  </a:lnTo>
                  <a:lnTo>
                    <a:pt x="428523" y="716376"/>
                  </a:lnTo>
                  <a:lnTo>
                    <a:pt x="429142" y="719477"/>
                  </a:lnTo>
                  <a:lnTo>
                    <a:pt x="429769" y="722578"/>
                  </a:lnTo>
                  <a:lnTo>
                    <a:pt x="430396" y="725679"/>
                  </a:lnTo>
                  <a:lnTo>
                    <a:pt x="431029" y="728781"/>
                  </a:lnTo>
                  <a:lnTo>
                    <a:pt x="431663" y="731882"/>
                  </a:lnTo>
                  <a:lnTo>
                    <a:pt x="432302" y="734983"/>
                  </a:lnTo>
                  <a:lnTo>
                    <a:pt x="432943" y="738084"/>
                  </a:lnTo>
                  <a:lnTo>
                    <a:pt x="433587" y="741185"/>
                  </a:lnTo>
                  <a:lnTo>
                    <a:pt x="434234" y="744287"/>
                  </a:lnTo>
                  <a:lnTo>
                    <a:pt x="434883" y="747388"/>
                  </a:lnTo>
                  <a:lnTo>
                    <a:pt x="435534" y="750489"/>
                  </a:lnTo>
                  <a:lnTo>
                    <a:pt x="436187" y="753590"/>
                  </a:lnTo>
                  <a:lnTo>
                    <a:pt x="436842" y="756691"/>
                  </a:lnTo>
                  <a:lnTo>
                    <a:pt x="437499" y="759793"/>
                  </a:lnTo>
                  <a:lnTo>
                    <a:pt x="438158" y="762894"/>
                  </a:lnTo>
                  <a:lnTo>
                    <a:pt x="438817" y="765995"/>
                  </a:lnTo>
                  <a:lnTo>
                    <a:pt x="439479" y="769096"/>
                  </a:lnTo>
                  <a:lnTo>
                    <a:pt x="440141" y="772197"/>
                  </a:lnTo>
                  <a:lnTo>
                    <a:pt x="440805" y="775299"/>
                  </a:lnTo>
                  <a:lnTo>
                    <a:pt x="441469" y="778400"/>
                  </a:lnTo>
                  <a:lnTo>
                    <a:pt x="442134" y="781501"/>
                  </a:lnTo>
                  <a:lnTo>
                    <a:pt x="442799" y="784602"/>
                  </a:lnTo>
                  <a:lnTo>
                    <a:pt x="443465" y="787703"/>
                  </a:lnTo>
                  <a:lnTo>
                    <a:pt x="444131" y="790805"/>
                  </a:lnTo>
                  <a:lnTo>
                    <a:pt x="444797" y="793906"/>
                  </a:lnTo>
                  <a:lnTo>
                    <a:pt x="445463" y="797007"/>
                  </a:lnTo>
                  <a:lnTo>
                    <a:pt x="446129" y="800108"/>
                  </a:lnTo>
                  <a:lnTo>
                    <a:pt x="446794" y="803209"/>
                  </a:lnTo>
                  <a:lnTo>
                    <a:pt x="447459" y="806311"/>
                  </a:lnTo>
                  <a:lnTo>
                    <a:pt x="448124" y="809412"/>
                  </a:lnTo>
                  <a:lnTo>
                    <a:pt x="448788" y="812513"/>
                  </a:lnTo>
                  <a:lnTo>
                    <a:pt x="449450" y="815614"/>
                  </a:lnTo>
                  <a:lnTo>
                    <a:pt x="450113" y="818715"/>
                  </a:lnTo>
                  <a:lnTo>
                    <a:pt x="450773" y="821816"/>
                  </a:lnTo>
                  <a:lnTo>
                    <a:pt x="451433" y="824918"/>
                  </a:lnTo>
                  <a:lnTo>
                    <a:pt x="452091" y="828019"/>
                  </a:lnTo>
                  <a:lnTo>
                    <a:pt x="452748" y="831120"/>
                  </a:lnTo>
                  <a:lnTo>
                    <a:pt x="453403" y="834221"/>
                  </a:lnTo>
                  <a:lnTo>
                    <a:pt x="454057" y="837322"/>
                  </a:lnTo>
                  <a:lnTo>
                    <a:pt x="454709" y="840424"/>
                  </a:lnTo>
                  <a:lnTo>
                    <a:pt x="455359" y="843525"/>
                  </a:lnTo>
                  <a:lnTo>
                    <a:pt x="456007" y="846626"/>
                  </a:lnTo>
                  <a:lnTo>
                    <a:pt x="456652" y="849727"/>
                  </a:lnTo>
                  <a:lnTo>
                    <a:pt x="457296" y="852828"/>
                  </a:lnTo>
                  <a:lnTo>
                    <a:pt x="457936" y="855930"/>
                  </a:lnTo>
                  <a:lnTo>
                    <a:pt x="458575" y="859031"/>
                  </a:lnTo>
                  <a:lnTo>
                    <a:pt x="459210" y="862132"/>
                  </a:lnTo>
                  <a:lnTo>
                    <a:pt x="459844" y="865233"/>
                  </a:lnTo>
                  <a:lnTo>
                    <a:pt x="460473" y="868334"/>
                  </a:lnTo>
                  <a:lnTo>
                    <a:pt x="461102" y="871436"/>
                  </a:lnTo>
                  <a:lnTo>
                    <a:pt x="461725" y="874537"/>
                  </a:lnTo>
                  <a:lnTo>
                    <a:pt x="462346" y="877638"/>
                  </a:lnTo>
                  <a:lnTo>
                    <a:pt x="462963" y="880739"/>
                  </a:lnTo>
                  <a:lnTo>
                    <a:pt x="463578" y="883840"/>
                  </a:lnTo>
                  <a:lnTo>
                    <a:pt x="464188" y="886942"/>
                  </a:lnTo>
                  <a:lnTo>
                    <a:pt x="464795" y="890043"/>
                  </a:lnTo>
                  <a:lnTo>
                    <a:pt x="465398" y="893144"/>
                  </a:lnTo>
                  <a:lnTo>
                    <a:pt x="465996" y="896245"/>
                  </a:lnTo>
                  <a:lnTo>
                    <a:pt x="466592" y="899346"/>
                  </a:lnTo>
                  <a:lnTo>
                    <a:pt x="467182" y="902448"/>
                  </a:lnTo>
                  <a:lnTo>
                    <a:pt x="467769" y="905549"/>
                  </a:lnTo>
                  <a:lnTo>
                    <a:pt x="468350" y="908650"/>
                  </a:lnTo>
                  <a:lnTo>
                    <a:pt x="468929" y="911751"/>
                  </a:lnTo>
                  <a:lnTo>
                    <a:pt x="469500" y="914852"/>
                  </a:lnTo>
                  <a:lnTo>
                    <a:pt x="470069" y="917954"/>
                  </a:lnTo>
                  <a:lnTo>
                    <a:pt x="470630" y="921055"/>
                  </a:lnTo>
                  <a:lnTo>
                    <a:pt x="471189" y="924156"/>
                  </a:lnTo>
                  <a:lnTo>
                    <a:pt x="471740" y="927257"/>
                  </a:lnTo>
                  <a:lnTo>
                    <a:pt x="472288" y="930358"/>
                  </a:lnTo>
                  <a:lnTo>
                    <a:pt x="472828" y="933460"/>
                  </a:lnTo>
                  <a:lnTo>
                    <a:pt x="473364" y="936561"/>
                  </a:lnTo>
                  <a:lnTo>
                    <a:pt x="473893" y="939662"/>
                  </a:lnTo>
                  <a:lnTo>
                    <a:pt x="474417" y="942763"/>
                  </a:lnTo>
                  <a:lnTo>
                    <a:pt x="474935" y="945864"/>
                  </a:lnTo>
                  <a:lnTo>
                    <a:pt x="475445" y="948966"/>
                  </a:lnTo>
                  <a:lnTo>
                    <a:pt x="475951" y="952067"/>
                  </a:lnTo>
                  <a:lnTo>
                    <a:pt x="476447" y="955168"/>
                  </a:lnTo>
                  <a:lnTo>
                    <a:pt x="476940" y="958269"/>
                  </a:lnTo>
                  <a:lnTo>
                    <a:pt x="477422" y="961370"/>
                  </a:lnTo>
                  <a:lnTo>
                    <a:pt x="477901" y="964472"/>
                  </a:lnTo>
                  <a:lnTo>
                    <a:pt x="478367" y="967573"/>
                  </a:lnTo>
                  <a:lnTo>
                    <a:pt x="478832" y="970674"/>
                  </a:lnTo>
                  <a:lnTo>
                    <a:pt x="479283" y="973775"/>
                  </a:lnTo>
                  <a:lnTo>
                    <a:pt x="479731" y="976876"/>
                  </a:lnTo>
                  <a:lnTo>
                    <a:pt x="480167" y="979977"/>
                  </a:lnTo>
                  <a:lnTo>
                    <a:pt x="480598" y="983079"/>
                  </a:lnTo>
                  <a:lnTo>
                    <a:pt x="481018" y="986180"/>
                  </a:lnTo>
                  <a:lnTo>
                    <a:pt x="481431" y="989281"/>
                  </a:lnTo>
                  <a:lnTo>
                    <a:pt x="481835" y="992382"/>
                  </a:lnTo>
                  <a:lnTo>
                    <a:pt x="482228" y="995483"/>
                  </a:lnTo>
                  <a:lnTo>
                    <a:pt x="482615" y="998585"/>
                  </a:lnTo>
                  <a:lnTo>
                    <a:pt x="482989" y="1001686"/>
                  </a:lnTo>
                  <a:lnTo>
                    <a:pt x="483357" y="1004787"/>
                  </a:lnTo>
                  <a:lnTo>
                    <a:pt x="483711" y="1007888"/>
                  </a:lnTo>
                  <a:lnTo>
                    <a:pt x="484060" y="1010989"/>
                  </a:lnTo>
                  <a:lnTo>
                    <a:pt x="484392" y="1014091"/>
                  </a:lnTo>
                  <a:lnTo>
                    <a:pt x="484721" y="1017192"/>
                  </a:lnTo>
                  <a:lnTo>
                    <a:pt x="485031" y="1020293"/>
                  </a:lnTo>
                  <a:lnTo>
                    <a:pt x="485337" y="1023394"/>
                  </a:lnTo>
                  <a:lnTo>
                    <a:pt x="485626" y="1026495"/>
                  </a:lnTo>
                  <a:lnTo>
                    <a:pt x="485909" y="1029597"/>
                  </a:lnTo>
                  <a:lnTo>
                    <a:pt x="486176" y="1032698"/>
                  </a:lnTo>
                  <a:lnTo>
                    <a:pt x="486434" y="1035799"/>
                  </a:lnTo>
                  <a:lnTo>
                    <a:pt x="486679" y="1038900"/>
                  </a:lnTo>
                  <a:lnTo>
                    <a:pt x="486911" y="1042001"/>
                  </a:lnTo>
                  <a:lnTo>
                    <a:pt x="487132" y="1045103"/>
                  </a:lnTo>
                  <a:lnTo>
                    <a:pt x="487337" y="1048204"/>
                  </a:lnTo>
                  <a:lnTo>
                    <a:pt x="487535" y="1051305"/>
                  </a:lnTo>
                  <a:lnTo>
                    <a:pt x="487712" y="1054406"/>
                  </a:lnTo>
                  <a:lnTo>
                    <a:pt x="487884" y="1057507"/>
                  </a:lnTo>
                  <a:lnTo>
                    <a:pt x="488033" y="1060609"/>
                  </a:lnTo>
                  <a:lnTo>
                    <a:pt x="488179" y="1063710"/>
                  </a:lnTo>
                  <a:lnTo>
                    <a:pt x="488299" y="1066811"/>
                  </a:lnTo>
                  <a:lnTo>
                    <a:pt x="488415" y="1069912"/>
                  </a:lnTo>
                  <a:lnTo>
                    <a:pt x="488507" y="1073013"/>
                  </a:lnTo>
                  <a:lnTo>
                    <a:pt x="488593" y="1076115"/>
                  </a:lnTo>
                  <a:lnTo>
                    <a:pt x="488657" y="1079216"/>
                  </a:lnTo>
                  <a:lnTo>
                    <a:pt x="488710" y="1082317"/>
                  </a:lnTo>
                  <a:lnTo>
                    <a:pt x="488745" y="1085418"/>
                  </a:lnTo>
                  <a:lnTo>
                    <a:pt x="488766" y="1088519"/>
                  </a:lnTo>
                  <a:lnTo>
                    <a:pt x="488772" y="1091621"/>
                  </a:lnTo>
                  <a:lnTo>
                    <a:pt x="488759" y="1094722"/>
                  </a:lnTo>
                  <a:lnTo>
                    <a:pt x="488734" y="1097823"/>
                  </a:lnTo>
                  <a:lnTo>
                    <a:pt x="488686" y="1100924"/>
                  </a:lnTo>
                  <a:lnTo>
                    <a:pt x="488630" y="1104025"/>
                  </a:lnTo>
                  <a:lnTo>
                    <a:pt x="488546" y="1107127"/>
                  </a:lnTo>
                  <a:lnTo>
                    <a:pt x="488458" y="1110228"/>
                  </a:lnTo>
                  <a:lnTo>
                    <a:pt x="488339" y="1113329"/>
                  </a:lnTo>
                  <a:lnTo>
                    <a:pt x="488215" y="1116430"/>
                  </a:lnTo>
                  <a:lnTo>
                    <a:pt x="488061" y="1119531"/>
                  </a:lnTo>
                  <a:lnTo>
                    <a:pt x="487900" y="1122633"/>
                  </a:lnTo>
                  <a:lnTo>
                    <a:pt x="487712" y="1125734"/>
                  </a:lnTo>
                  <a:lnTo>
                    <a:pt x="487513" y="1128835"/>
                  </a:lnTo>
                  <a:lnTo>
                    <a:pt x="487291" y="1131936"/>
                  </a:lnTo>
                  <a:lnTo>
                    <a:pt x="487053" y="1135037"/>
                  </a:lnTo>
                  <a:lnTo>
                    <a:pt x="486795" y="1138138"/>
                  </a:lnTo>
                  <a:lnTo>
                    <a:pt x="486517" y="1141240"/>
                  </a:lnTo>
                  <a:lnTo>
                    <a:pt x="486224" y="1144341"/>
                  </a:lnTo>
                  <a:lnTo>
                    <a:pt x="485906" y="1147442"/>
                  </a:lnTo>
                  <a:lnTo>
                    <a:pt x="485577" y="1150543"/>
                  </a:lnTo>
                  <a:lnTo>
                    <a:pt x="485218" y="1153644"/>
                  </a:lnTo>
                  <a:lnTo>
                    <a:pt x="484852" y="1156746"/>
                  </a:lnTo>
                  <a:lnTo>
                    <a:pt x="484452" y="1159847"/>
                  </a:lnTo>
                  <a:lnTo>
                    <a:pt x="484047" y="1162948"/>
                  </a:lnTo>
                  <a:lnTo>
                    <a:pt x="483607" y="1166049"/>
                  </a:lnTo>
                  <a:lnTo>
                    <a:pt x="483160" y="1169150"/>
                  </a:lnTo>
                  <a:lnTo>
                    <a:pt x="482682" y="1172252"/>
                  </a:lnTo>
                  <a:lnTo>
                    <a:pt x="482193" y="1175353"/>
                  </a:lnTo>
                  <a:lnTo>
                    <a:pt x="481676" y="1178454"/>
                  </a:lnTo>
                  <a:lnTo>
                    <a:pt x="481145" y="1181555"/>
                  </a:lnTo>
                  <a:lnTo>
                    <a:pt x="480590" y="1184656"/>
                  </a:lnTo>
                  <a:lnTo>
                    <a:pt x="480015" y="1187758"/>
                  </a:lnTo>
                  <a:lnTo>
                    <a:pt x="479422" y="1190859"/>
                  </a:lnTo>
                  <a:lnTo>
                    <a:pt x="478804" y="1193960"/>
                  </a:lnTo>
                  <a:lnTo>
                    <a:pt x="478172" y="1197061"/>
                  </a:lnTo>
                  <a:lnTo>
                    <a:pt x="477511" y="1200162"/>
                  </a:lnTo>
                  <a:lnTo>
                    <a:pt x="476839" y="1203264"/>
                  </a:lnTo>
                  <a:lnTo>
                    <a:pt x="476135" y="1206365"/>
                  </a:lnTo>
                  <a:lnTo>
                    <a:pt x="475425" y="1209466"/>
                  </a:lnTo>
                  <a:lnTo>
                    <a:pt x="474677" y="1212567"/>
                  </a:lnTo>
                  <a:lnTo>
                    <a:pt x="473925" y="1215668"/>
                  </a:lnTo>
                  <a:lnTo>
                    <a:pt x="473138" y="1218770"/>
                  </a:lnTo>
                  <a:lnTo>
                    <a:pt x="472342" y="1221871"/>
                  </a:lnTo>
                  <a:lnTo>
                    <a:pt x="471516" y="1224972"/>
                  </a:lnTo>
                  <a:lnTo>
                    <a:pt x="470677" y="1228073"/>
                  </a:lnTo>
                  <a:lnTo>
                    <a:pt x="469813" y="1231174"/>
                  </a:lnTo>
                  <a:lnTo>
                    <a:pt x="468931" y="1234276"/>
                  </a:lnTo>
                  <a:lnTo>
                    <a:pt x="468029" y="1237377"/>
                  </a:lnTo>
                  <a:lnTo>
                    <a:pt x="467105" y="1240478"/>
                  </a:lnTo>
                  <a:lnTo>
                    <a:pt x="466165" y="1243579"/>
                  </a:lnTo>
                  <a:lnTo>
                    <a:pt x="465199" y="1246680"/>
                  </a:lnTo>
                  <a:lnTo>
                    <a:pt x="464221" y="1249782"/>
                  </a:lnTo>
                  <a:lnTo>
                    <a:pt x="463214" y="1252883"/>
                  </a:lnTo>
                  <a:lnTo>
                    <a:pt x="462200" y="1255984"/>
                  </a:lnTo>
                  <a:lnTo>
                    <a:pt x="461151" y="1259085"/>
                  </a:lnTo>
                  <a:lnTo>
                    <a:pt x="460099" y="1262186"/>
                  </a:lnTo>
                  <a:lnTo>
                    <a:pt x="459012" y="1265288"/>
                  </a:lnTo>
                  <a:lnTo>
                    <a:pt x="457919" y="1268389"/>
                  </a:lnTo>
                  <a:lnTo>
                    <a:pt x="456797" y="1271490"/>
                  </a:lnTo>
                  <a:lnTo>
                    <a:pt x="455665" y="1274591"/>
                  </a:lnTo>
                  <a:lnTo>
                    <a:pt x="454509" y="1277692"/>
                  </a:lnTo>
                  <a:lnTo>
                    <a:pt x="453338" y="1280794"/>
                  </a:lnTo>
                  <a:lnTo>
                    <a:pt x="452148" y="1283895"/>
                  </a:lnTo>
                  <a:lnTo>
                    <a:pt x="450940" y="1286996"/>
                  </a:lnTo>
                  <a:lnTo>
                    <a:pt x="449717" y="1290097"/>
                  </a:lnTo>
                  <a:lnTo>
                    <a:pt x="448472" y="1293198"/>
                  </a:lnTo>
                  <a:lnTo>
                    <a:pt x="447217" y="1296299"/>
                  </a:lnTo>
                  <a:lnTo>
                    <a:pt x="445937" y="1299401"/>
                  </a:lnTo>
                  <a:lnTo>
                    <a:pt x="444650" y="1302502"/>
                  </a:lnTo>
                  <a:lnTo>
                    <a:pt x="443337" y="1305603"/>
                  </a:lnTo>
                  <a:lnTo>
                    <a:pt x="442019" y="1308704"/>
                  </a:lnTo>
                  <a:lnTo>
                    <a:pt x="440673" y="1311805"/>
                  </a:lnTo>
                  <a:lnTo>
                    <a:pt x="439323" y="1314907"/>
                  </a:lnTo>
                  <a:lnTo>
                    <a:pt x="437948" y="1318008"/>
                  </a:lnTo>
                  <a:lnTo>
                    <a:pt x="436567" y="1321109"/>
                  </a:lnTo>
                  <a:lnTo>
                    <a:pt x="435165" y="1324210"/>
                  </a:lnTo>
                  <a:lnTo>
                    <a:pt x="433754" y="1327311"/>
                  </a:lnTo>
                  <a:lnTo>
                    <a:pt x="432326" y="1330413"/>
                  </a:lnTo>
                  <a:lnTo>
                    <a:pt x="430886" y="1333514"/>
                  </a:lnTo>
                  <a:lnTo>
                    <a:pt x="429433" y="1336615"/>
                  </a:lnTo>
                  <a:lnTo>
                    <a:pt x="427966" y="1339716"/>
                  </a:lnTo>
                  <a:lnTo>
                    <a:pt x="426490" y="1342817"/>
                  </a:lnTo>
                  <a:lnTo>
                    <a:pt x="424998" y="1345919"/>
                  </a:lnTo>
                  <a:lnTo>
                    <a:pt x="423499" y="1349020"/>
                  </a:lnTo>
                  <a:lnTo>
                    <a:pt x="421983" y="1352121"/>
                  </a:lnTo>
                  <a:lnTo>
                    <a:pt x="420464" y="1355222"/>
                  </a:lnTo>
                  <a:lnTo>
                    <a:pt x="418926" y="1358323"/>
                  </a:lnTo>
                  <a:lnTo>
                    <a:pt x="417385" y="1361425"/>
                  </a:lnTo>
                  <a:lnTo>
                    <a:pt x="415828" y="1364526"/>
                  </a:lnTo>
                  <a:lnTo>
                    <a:pt x="414268" y="1367627"/>
                  </a:lnTo>
                  <a:lnTo>
                    <a:pt x="412693" y="1370728"/>
                  </a:lnTo>
                  <a:lnTo>
                    <a:pt x="411114" y="1373829"/>
                  </a:lnTo>
                  <a:lnTo>
                    <a:pt x="409525" y="1376931"/>
                  </a:lnTo>
                  <a:lnTo>
                    <a:pt x="407929" y="1380032"/>
                  </a:lnTo>
                  <a:lnTo>
                    <a:pt x="406326" y="1383133"/>
                  </a:lnTo>
                  <a:lnTo>
                    <a:pt x="404716" y="1386234"/>
                  </a:lnTo>
                  <a:lnTo>
                    <a:pt x="403099" y="1389335"/>
                  </a:lnTo>
                  <a:lnTo>
                    <a:pt x="401476" y="1392437"/>
                  </a:lnTo>
                  <a:lnTo>
                    <a:pt x="399849" y="1395538"/>
                  </a:lnTo>
                  <a:lnTo>
                    <a:pt x="398215" y="1398639"/>
                  </a:lnTo>
                  <a:lnTo>
                    <a:pt x="396578" y="1401740"/>
                  </a:lnTo>
                  <a:lnTo>
                    <a:pt x="394935" y="1404841"/>
                  </a:lnTo>
                  <a:lnTo>
                    <a:pt x="393290" y="1407943"/>
                  </a:lnTo>
                  <a:lnTo>
                    <a:pt x="391639" y="1411044"/>
                  </a:lnTo>
                  <a:lnTo>
                    <a:pt x="389987" y="1414145"/>
                  </a:lnTo>
                  <a:lnTo>
                    <a:pt x="388331" y="1417246"/>
                  </a:lnTo>
                  <a:lnTo>
                    <a:pt x="386674" y="1420347"/>
                  </a:lnTo>
                  <a:lnTo>
                    <a:pt x="385015" y="1423449"/>
                  </a:lnTo>
                  <a:lnTo>
                    <a:pt x="383354" y="1426550"/>
                  </a:lnTo>
                  <a:lnTo>
                    <a:pt x="381693" y="1429651"/>
                  </a:lnTo>
                  <a:lnTo>
                    <a:pt x="380031" y="1432752"/>
                  </a:lnTo>
                  <a:lnTo>
                    <a:pt x="378369" y="1435853"/>
                  </a:lnTo>
                  <a:lnTo>
                    <a:pt x="376708" y="1438955"/>
                  </a:lnTo>
                  <a:lnTo>
                    <a:pt x="375047" y="1442056"/>
                  </a:lnTo>
                  <a:lnTo>
                    <a:pt x="373388" y="1445157"/>
                  </a:lnTo>
                  <a:lnTo>
                    <a:pt x="371729" y="1448258"/>
                  </a:lnTo>
                  <a:lnTo>
                    <a:pt x="370074" y="1451359"/>
                  </a:lnTo>
                  <a:lnTo>
                    <a:pt x="368419" y="1454461"/>
                  </a:lnTo>
                  <a:lnTo>
                    <a:pt x="366770" y="1457562"/>
                  </a:lnTo>
                  <a:lnTo>
                    <a:pt x="365121" y="1460663"/>
                  </a:lnTo>
                  <a:lnTo>
                    <a:pt x="363478" y="1463764"/>
                  </a:lnTo>
                  <a:lnTo>
                    <a:pt x="361837" y="1466865"/>
                  </a:lnTo>
                  <a:lnTo>
                    <a:pt x="360203" y="1469966"/>
                  </a:lnTo>
                  <a:lnTo>
                    <a:pt x="358572" y="1473068"/>
                  </a:lnTo>
                  <a:lnTo>
                    <a:pt x="356947" y="1476169"/>
                  </a:lnTo>
                  <a:lnTo>
                    <a:pt x="355326" y="1479270"/>
                  </a:lnTo>
                  <a:lnTo>
                    <a:pt x="353712" y="1482371"/>
                  </a:lnTo>
                  <a:lnTo>
                    <a:pt x="352105" y="1485472"/>
                  </a:lnTo>
                  <a:lnTo>
                    <a:pt x="350502" y="1488574"/>
                  </a:lnTo>
                  <a:lnTo>
                    <a:pt x="348909" y="1491675"/>
                  </a:lnTo>
                  <a:lnTo>
                    <a:pt x="347320" y="1494776"/>
                  </a:lnTo>
                  <a:lnTo>
                    <a:pt x="345743" y="1497877"/>
                  </a:lnTo>
                  <a:lnTo>
                    <a:pt x="344169" y="1500978"/>
                  </a:lnTo>
                  <a:lnTo>
                    <a:pt x="342609" y="1504080"/>
                  </a:lnTo>
                  <a:lnTo>
                    <a:pt x="341051" y="1507181"/>
                  </a:lnTo>
                  <a:lnTo>
                    <a:pt x="339509" y="1510282"/>
                  </a:lnTo>
                  <a:lnTo>
                    <a:pt x="337970" y="1513383"/>
                  </a:lnTo>
                  <a:lnTo>
                    <a:pt x="336446" y="1516484"/>
                  </a:lnTo>
                  <a:lnTo>
                    <a:pt x="334927" y="1519586"/>
                  </a:lnTo>
                  <a:lnTo>
                    <a:pt x="333422" y="1522687"/>
                  </a:lnTo>
                  <a:lnTo>
                    <a:pt x="331925" y="1525788"/>
                  </a:lnTo>
                  <a:lnTo>
                    <a:pt x="330440" y="1528889"/>
                  </a:lnTo>
                  <a:lnTo>
                    <a:pt x="328965" y="1531990"/>
                  </a:lnTo>
                  <a:lnTo>
                    <a:pt x="327501" y="1535092"/>
                  </a:lnTo>
                  <a:lnTo>
                    <a:pt x="326050" y="1538193"/>
                  </a:lnTo>
                  <a:lnTo>
                    <a:pt x="324608" y="1541294"/>
                  </a:lnTo>
                  <a:lnTo>
                    <a:pt x="323182" y="1544395"/>
                  </a:lnTo>
                  <a:lnTo>
                    <a:pt x="321762" y="1547496"/>
                  </a:lnTo>
                  <a:lnTo>
                    <a:pt x="320362" y="1550598"/>
                  </a:lnTo>
                  <a:lnTo>
                    <a:pt x="318966" y="1553699"/>
                  </a:lnTo>
                  <a:lnTo>
                    <a:pt x="317593" y="1556800"/>
                  </a:lnTo>
                  <a:lnTo>
                    <a:pt x="316223" y="1559901"/>
                  </a:lnTo>
                  <a:lnTo>
                    <a:pt x="314875" y="1563002"/>
                  </a:lnTo>
                  <a:lnTo>
                    <a:pt x="313533" y="1566104"/>
                  </a:lnTo>
                  <a:lnTo>
                    <a:pt x="312210" y="1569205"/>
                  </a:lnTo>
                  <a:lnTo>
                    <a:pt x="310897" y="1572306"/>
                  </a:lnTo>
                  <a:lnTo>
                    <a:pt x="309600" y="1575407"/>
                  </a:lnTo>
                  <a:lnTo>
                    <a:pt x="308316" y="1578508"/>
                  </a:lnTo>
                  <a:lnTo>
                    <a:pt x="307046" y="1581610"/>
                  </a:lnTo>
                  <a:lnTo>
                    <a:pt x="305792" y="158471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64024" y="4189187"/>
              <a:ext cx="250749" cy="0"/>
            </a:xfrm>
            <a:custGeom>
              <a:avLst/>
              <a:pathLst>
                <a:path w="250749" h="0">
                  <a:moveTo>
                    <a:pt x="0" y="0"/>
                  </a:moveTo>
                  <a:lnTo>
                    <a:pt x="25074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188093" y="4189105"/>
              <a:ext cx="488772" cy="1532849"/>
            </a:xfrm>
            <a:custGeom>
              <a:avLst/>
              <a:pathLst>
                <a:path w="488772" h="1532849">
                  <a:moveTo>
                    <a:pt x="163853" y="1532849"/>
                  </a:moveTo>
                  <a:lnTo>
                    <a:pt x="162458" y="1529849"/>
                  </a:lnTo>
                  <a:lnTo>
                    <a:pt x="161052" y="1526849"/>
                  </a:lnTo>
                  <a:lnTo>
                    <a:pt x="159636" y="1523849"/>
                  </a:lnTo>
                  <a:lnTo>
                    <a:pt x="158211" y="1520850"/>
                  </a:lnTo>
                  <a:lnTo>
                    <a:pt x="156775" y="1517850"/>
                  </a:lnTo>
                  <a:lnTo>
                    <a:pt x="155331" y="1514850"/>
                  </a:lnTo>
                  <a:lnTo>
                    <a:pt x="153876" y="1511851"/>
                  </a:lnTo>
                  <a:lnTo>
                    <a:pt x="152414" y="1508851"/>
                  </a:lnTo>
                  <a:lnTo>
                    <a:pt x="150941" y="1505851"/>
                  </a:lnTo>
                  <a:lnTo>
                    <a:pt x="149463" y="1502851"/>
                  </a:lnTo>
                  <a:lnTo>
                    <a:pt x="147973" y="1499852"/>
                  </a:lnTo>
                  <a:lnTo>
                    <a:pt x="146480" y="1496852"/>
                  </a:lnTo>
                  <a:lnTo>
                    <a:pt x="144975" y="1493852"/>
                  </a:lnTo>
                  <a:lnTo>
                    <a:pt x="143466" y="1490853"/>
                  </a:lnTo>
                  <a:lnTo>
                    <a:pt x="141947" y="1487853"/>
                  </a:lnTo>
                  <a:lnTo>
                    <a:pt x="140425" y="1484853"/>
                  </a:lnTo>
                  <a:lnTo>
                    <a:pt x="138893" y="1481854"/>
                  </a:lnTo>
                  <a:lnTo>
                    <a:pt x="137359" y="1478854"/>
                  </a:lnTo>
                  <a:lnTo>
                    <a:pt x="135816" y="1475854"/>
                  </a:lnTo>
                  <a:lnTo>
                    <a:pt x="134271" y="1472854"/>
                  </a:lnTo>
                  <a:lnTo>
                    <a:pt x="132717" y="1469855"/>
                  </a:lnTo>
                  <a:lnTo>
                    <a:pt x="131162" y="1466855"/>
                  </a:lnTo>
                  <a:lnTo>
                    <a:pt x="129599" y="1463855"/>
                  </a:lnTo>
                  <a:lnTo>
                    <a:pt x="128036" y="1460856"/>
                  </a:lnTo>
                  <a:lnTo>
                    <a:pt x="126466" y="1457856"/>
                  </a:lnTo>
                  <a:lnTo>
                    <a:pt x="124895" y="1454856"/>
                  </a:lnTo>
                  <a:lnTo>
                    <a:pt x="123319" y="1451856"/>
                  </a:lnTo>
                  <a:lnTo>
                    <a:pt x="121742" y="1448857"/>
                  </a:lnTo>
                  <a:lnTo>
                    <a:pt x="120161" y="1445857"/>
                  </a:lnTo>
                  <a:lnTo>
                    <a:pt x="118580" y="1442857"/>
                  </a:lnTo>
                  <a:lnTo>
                    <a:pt x="116996" y="1439858"/>
                  </a:lnTo>
                  <a:lnTo>
                    <a:pt x="115412" y="1436858"/>
                  </a:lnTo>
                  <a:lnTo>
                    <a:pt x="113826" y="1433858"/>
                  </a:lnTo>
                  <a:lnTo>
                    <a:pt x="112240" y="1430859"/>
                  </a:lnTo>
                  <a:lnTo>
                    <a:pt x="110653" y="1427859"/>
                  </a:lnTo>
                  <a:lnTo>
                    <a:pt x="109067" y="1424859"/>
                  </a:lnTo>
                  <a:lnTo>
                    <a:pt x="107482" y="1421859"/>
                  </a:lnTo>
                  <a:lnTo>
                    <a:pt x="105897" y="1418860"/>
                  </a:lnTo>
                  <a:lnTo>
                    <a:pt x="104313" y="1415860"/>
                  </a:lnTo>
                  <a:lnTo>
                    <a:pt x="102731" y="1412860"/>
                  </a:lnTo>
                  <a:lnTo>
                    <a:pt x="101151" y="1409861"/>
                  </a:lnTo>
                  <a:lnTo>
                    <a:pt x="99574" y="1406861"/>
                  </a:lnTo>
                  <a:lnTo>
                    <a:pt x="97999" y="1403861"/>
                  </a:lnTo>
                  <a:lnTo>
                    <a:pt x="96427" y="1400862"/>
                  </a:lnTo>
                  <a:lnTo>
                    <a:pt x="94858" y="1397862"/>
                  </a:lnTo>
                  <a:lnTo>
                    <a:pt x="93293" y="1394862"/>
                  </a:lnTo>
                  <a:lnTo>
                    <a:pt x="91732" y="1391862"/>
                  </a:lnTo>
                  <a:lnTo>
                    <a:pt x="90176" y="1388863"/>
                  </a:lnTo>
                  <a:lnTo>
                    <a:pt x="88623" y="1385863"/>
                  </a:lnTo>
                  <a:lnTo>
                    <a:pt x="87077" y="1382863"/>
                  </a:lnTo>
                  <a:lnTo>
                    <a:pt x="85535" y="1379864"/>
                  </a:lnTo>
                  <a:lnTo>
                    <a:pt x="84001" y="1376864"/>
                  </a:lnTo>
                  <a:lnTo>
                    <a:pt x="82470" y="1373864"/>
                  </a:lnTo>
                  <a:lnTo>
                    <a:pt x="80949" y="1370864"/>
                  </a:lnTo>
                  <a:lnTo>
                    <a:pt x="79431" y="1367865"/>
                  </a:lnTo>
                  <a:lnTo>
                    <a:pt x="77924" y="1364865"/>
                  </a:lnTo>
                  <a:lnTo>
                    <a:pt x="76420" y="1361865"/>
                  </a:lnTo>
                  <a:lnTo>
                    <a:pt x="74929" y="1358866"/>
                  </a:lnTo>
                  <a:lnTo>
                    <a:pt x="73441" y="1355866"/>
                  </a:lnTo>
                  <a:lnTo>
                    <a:pt x="71967" y="1352866"/>
                  </a:lnTo>
                  <a:lnTo>
                    <a:pt x="70495" y="1349867"/>
                  </a:lnTo>
                  <a:lnTo>
                    <a:pt x="69039" y="1346867"/>
                  </a:lnTo>
                  <a:lnTo>
                    <a:pt x="67585" y="1343867"/>
                  </a:lnTo>
                  <a:lnTo>
                    <a:pt x="66149" y="1340867"/>
                  </a:lnTo>
                  <a:lnTo>
                    <a:pt x="64714" y="1337868"/>
                  </a:lnTo>
                  <a:lnTo>
                    <a:pt x="63298" y="1334868"/>
                  </a:lnTo>
                  <a:lnTo>
                    <a:pt x="61884" y="1331868"/>
                  </a:lnTo>
                  <a:lnTo>
                    <a:pt x="60490" y="1328869"/>
                  </a:lnTo>
                  <a:lnTo>
                    <a:pt x="59098" y="1325869"/>
                  </a:lnTo>
                  <a:lnTo>
                    <a:pt x="57726" y="1322869"/>
                  </a:lnTo>
                  <a:lnTo>
                    <a:pt x="56358" y="1319869"/>
                  </a:lnTo>
                  <a:lnTo>
                    <a:pt x="55009" y="1316870"/>
                  </a:lnTo>
                  <a:lnTo>
                    <a:pt x="53665" y="1313870"/>
                  </a:lnTo>
                  <a:lnTo>
                    <a:pt x="52341" y="1310870"/>
                  </a:lnTo>
                  <a:lnTo>
                    <a:pt x="51023" y="1307871"/>
                  </a:lnTo>
                  <a:lnTo>
                    <a:pt x="49724" y="1304871"/>
                  </a:lnTo>
                  <a:lnTo>
                    <a:pt x="48432" y="1301871"/>
                  </a:lnTo>
                  <a:lnTo>
                    <a:pt x="47159" y="1298872"/>
                  </a:lnTo>
                  <a:lnTo>
                    <a:pt x="45895" y="1295872"/>
                  </a:lnTo>
                  <a:lnTo>
                    <a:pt x="44649" y="1292872"/>
                  </a:lnTo>
                  <a:lnTo>
                    <a:pt x="43414" y="1289872"/>
                  </a:lnTo>
                  <a:lnTo>
                    <a:pt x="42196" y="1286873"/>
                  </a:lnTo>
                  <a:lnTo>
                    <a:pt x="40991" y="1283873"/>
                  </a:lnTo>
                  <a:lnTo>
                    <a:pt x="39801" y="1280873"/>
                  </a:lnTo>
                  <a:lnTo>
                    <a:pt x="38626" y="1277874"/>
                  </a:lnTo>
                  <a:lnTo>
                    <a:pt x="37467" y="1274874"/>
                  </a:lnTo>
                  <a:lnTo>
                    <a:pt x="36323" y="1271874"/>
                  </a:lnTo>
                  <a:lnTo>
                    <a:pt x="35194" y="1268875"/>
                  </a:lnTo>
                  <a:lnTo>
                    <a:pt x="34082" y="1265875"/>
                  </a:lnTo>
                  <a:lnTo>
                    <a:pt x="32984" y="1262875"/>
                  </a:lnTo>
                  <a:lnTo>
                    <a:pt x="31905" y="1259875"/>
                  </a:lnTo>
                  <a:lnTo>
                    <a:pt x="30838" y="1256876"/>
                  </a:lnTo>
                  <a:lnTo>
                    <a:pt x="29793" y="1253876"/>
                  </a:lnTo>
                  <a:lnTo>
                    <a:pt x="28759" y="1250876"/>
                  </a:lnTo>
                  <a:lnTo>
                    <a:pt x="27748" y="1247877"/>
                  </a:lnTo>
                  <a:lnTo>
                    <a:pt x="26746" y="1244877"/>
                  </a:lnTo>
                  <a:lnTo>
                    <a:pt x="25770" y="1241877"/>
                  </a:lnTo>
                  <a:lnTo>
                    <a:pt x="24802" y="1238877"/>
                  </a:lnTo>
                  <a:lnTo>
                    <a:pt x="23861" y="1235878"/>
                  </a:lnTo>
                  <a:lnTo>
                    <a:pt x="22927" y="1232878"/>
                  </a:lnTo>
                  <a:lnTo>
                    <a:pt x="22023" y="1229878"/>
                  </a:lnTo>
                  <a:lnTo>
                    <a:pt x="21123" y="1226879"/>
                  </a:lnTo>
                  <a:lnTo>
                    <a:pt x="20254" y="1223879"/>
                  </a:lnTo>
                  <a:lnTo>
                    <a:pt x="19390" y="1220879"/>
                  </a:lnTo>
                  <a:lnTo>
                    <a:pt x="18558" y="1217880"/>
                  </a:lnTo>
                  <a:lnTo>
                    <a:pt x="17728" y="1214880"/>
                  </a:lnTo>
                  <a:lnTo>
                    <a:pt x="16934" y="1211880"/>
                  </a:lnTo>
                  <a:lnTo>
                    <a:pt x="16141" y="1208880"/>
                  </a:lnTo>
                  <a:lnTo>
                    <a:pt x="15383" y="1205881"/>
                  </a:lnTo>
                  <a:lnTo>
                    <a:pt x="14627" y="1202881"/>
                  </a:lnTo>
                  <a:lnTo>
                    <a:pt x="13905" y="1199881"/>
                  </a:lnTo>
                  <a:lnTo>
                    <a:pt x="13188" y="1196882"/>
                  </a:lnTo>
                  <a:lnTo>
                    <a:pt x="12502" y="1193882"/>
                  </a:lnTo>
                  <a:lnTo>
                    <a:pt x="11823" y="1190882"/>
                  </a:lnTo>
                  <a:lnTo>
                    <a:pt x="11173" y="1187882"/>
                  </a:lnTo>
                  <a:lnTo>
                    <a:pt x="10532" y="1184883"/>
                  </a:lnTo>
                  <a:lnTo>
                    <a:pt x="9920" y="1181883"/>
                  </a:lnTo>
                  <a:lnTo>
                    <a:pt x="9317" y="1178883"/>
                  </a:lnTo>
                  <a:lnTo>
                    <a:pt x="8741" y="1175884"/>
                  </a:lnTo>
                  <a:lnTo>
                    <a:pt x="8177" y="1172884"/>
                  </a:lnTo>
                  <a:lnTo>
                    <a:pt x="7638" y="1169884"/>
                  </a:lnTo>
                  <a:lnTo>
                    <a:pt x="7112" y="1166885"/>
                  </a:lnTo>
                  <a:lnTo>
                    <a:pt x="6610" y="1163885"/>
                  </a:lnTo>
                  <a:lnTo>
                    <a:pt x="6123" y="1160885"/>
                  </a:lnTo>
                  <a:lnTo>
                    <a:pt x="5658" y="1157885"/>
                  </a:lnTo>
                  <a:lnTo>
                    <a:pt x="5209" y="1154886"/>
                  </a:lnTo>
                  <a:lnTo>
                    <a:pt x="4781" y="1151886"/>
                  </a:lnTo>
                  <a:lnTo>
                    <a:pt x="4371" y="1148886"/>
                  </a:lnTo>
                  <a:lnTo>
                    <a:pt x="3979" y="1145887"/>
                  </a:lnTo>
                  <a:lnTo>
                    <a:pt x="3607" y="1142887"/>
                  </a:lnTo>
                  <a:lnTo>
                    <a:pt x="3252" y="1139887"/>
                  </a:lnTo>
                  <a:lnTo>
                    <a:pt x="2919" y="1136888"/>
                  </a:lnTo>
                  <a:lnTo>
                    <a:pt x="2600" y="1133888"/>
                  </a:lnTo>
                  <a:lnTo>
                    <a:pt x="2304" y="1130888"/>
                  </a:lnTo>
                  <a:lnTo>
                    <a:pt x="2022" y="1127888"/>
                  </a:lnTo>
                  <a:lnTo>
                    <a:pt x="1764" y="1124889"/>
                  </a:lnTo>
                  <a:lnTo>
                    <a:pt x="1518" y="1121889"/>
                  </a:lnTo>
                  <a:lnTo>
                    <a:pt x="1298" y="1118889"/>
                  </a:lnTo>
                  <a:lnTo>
                    <a:pt x="1087" y="1115890"/>
                  </a:lnTo>
                  <a:lnTo>
                    <a:pt x="904" y="1112890"/>
                  </a:lnTo>
                  <a:lnTo>
                    <a:pt x="729" y="1109890"/>
                  </a:lnTo>
                  <a:lnTo>
                    <a:pt x="582" y="1106890"/>
                  </a:lnTo>
                  <a:lnTo>
                    <a:pt x="442" y="1103891"/>
                  </a:lnTo>
                  <a:lnTo>
                    <a:pt x="332" y="1100891"/>
                  </a:lnTo>
                  <a:lnTo>
                    <a:pt x="227" y="1097891"/>
                  </a:lnTo>
                  <a:lnTo>
                    <a:pt x="153" y="1094892"/>
                  </a:lnTo>
                  <a:lnTo>
                    <a:pt x="82" y="1091892"/>
                  </a:lnTo>
                  <a:lnTo>
                    <a:pt x="43" y="1088892"/>
                  </a:lnTo>
                  <a:lnTo>
                    <a:pt x="6" y="1085893"/>
                  </a:lnTo>
                  <a:lnTo>
                    <a:pt x="2" y="1082893"/>
                  </a:lnTo>
                  <a:lnTo>
                    <a:pt x="0" y="1079893"/>
                  </a:lnTo>
                  <a:lnTo>
                    <a:pt x="29" y="1076893"/>
                  </a:lnTo>
                  <a:lnTo>
                    <a:pt x="61" y="1073894"/>
                  </a:lnTo>
                  <a:lnTo>
                    <a:pt x="122" y="1070894"/>
                  </a:lnTo>
                  <a:lnTo>
                    <a:pt x="188" y="1067894"/>
                  </a:lnTo>
                  <a:lnTo>
                    <a:pt x="281" y="1064895"/>
                  </a:lnTo>
                  <a:lnTo>
                    <a:pt x="380" y="1061895"/>
                  </a:lnTo>
                  <a:lnTo>
                    <a:pt x="504" y="1058895"/>
                  </a:lnTo>
                  <a:lnTo>
                    <a:pt x="636" y="1055895"/>
                  </a:lnTo>
                  <a:lnTo>
                    <a:pt x="791" y="1052896"/>
                  </a:lnTo>
                  <a:lnTo>
                    <a:pt x="954" y="1049896"/>
                  </a:lnTo>
                  <a:lnTo>
                    <a:pt x="1138" y="1046896"/>
                  </a:lnTo>
                  <a:lnTo>
                    <a:pt x="1332" y="1043897"/>
                  </a:lnTo>
                  <a:lnTo>
                    <a:pt x="1546" y="1040897"/>
                  </a:lnTo>
                  <a:lnTo>
                    <a:pt x="1771" y="1037897"/>
                  </a:lnTo>
                  <a:lnTo>
                    <a:pt x="2013" y="1034898"/>
                  </a:lnTo>
                  <a:lnTo>
                    <a:pt x="2267" y="1031898"/>
                  </a:lnTo>
                  <a:lnTo>
                    <a:pt x="2537" y="1028898"/>
                  </a:lnTo>
                  <a:lnTo>
                    <a:pt x="2819" y="1025898"/>
                  </a:lnTo>
                  <a:lnTo>
                    <a:pt x="3116" y="1022899"/>
                  </a:lnTo>
                  <a:lnTo>
                    <a:pt x="3426" y="1019899"/>
                  </a:lnTo>
                  <a:lnTo>
                    <a:pt x="3750" y="1016899"/>
                  </a:lnTo>
                  <a:lnTo>
                    <a:pt x="4087" y="1013900"/>
                  </a:lnTo>
                  <a:lnTo>
                    <a:pt x="4435" y="1010900"/>
                  </a:lnTo>
                  <a:lnTo>
                    <a:pt x="4798" y="1007900"/>
                  </a:lnTo>
                  <a:lnTo>
                    <a:pt x="5171" y="1004901"/>
                  </a:lnTo>
                  <a:lnTo>
                    <a:pt x="5560" y="1001901"/>
                  </a:lnTo>
                  <a:lnTo>
                    <a:pt x="5956" y="998901"/>
                  </a:lnTo>
                  <a:lnTo>
                    <a:pt x="6369" y="995901"/>
                  </a:lnTo>
                  <a:lnTo>
                    <a:pt x="6788" y="992902"/>
                  </a:lnTo>
                  <a:lnTo>
                    <a:pt x="7224" y="989902"/>
                  </a:lnTo>
                  <a:lnTo>
                    <a:pt x="7666" y="986902"/>
                  </a:lnTo>
                  <a:lnTo>
                    <a:pt x="8124" y="983903"/>
                  </a:lnTo>
                  <a:lnTo>
                    <a:pt x="8586" y="980903"/>
                  </a:lnTo>
                  <a:lnTo>
                    <a:pt x="9066" y="977903"/>
                  </a:lnTo>
                  <a:lnTo>
                    <a:pt x="9548" y="974903"/>
                  </a:lnTo>
                  <a:lnTo>
                    <a:pt x="10048" y="971904"/>
                  </a:lnTo>
                  <a:lnTo>
                    <a:pt x="10550" y="968904"/>
                  </a:lnTo>
                  <a:lnTo>
                    <a:pt x="11069" y="965904"/>
                  </a:lnTo>
                  <a:lnTo>
                    <a:pt x="11589" y="962905"/>
                  </a:lnTo>
                  <a:lnTo>
                    <a:pt x="12127" y="959905"/>
                  </a:lnTo>
                  <a:lnTo>
                    <a:pt x="12665" y="956905"/>
                  </a:lnTo>
                  <a:lnTo>
                    <a:pt x="13219" y="953906"/>
                  </a:lnTo>
                  <a:lnTo>
                    <a:pt x="13774" y="950906"/>
                  </a:lnTo>
                  <a:lnTo>
                    <a:pt x="14344" y="947906"/>
                  </a:lnTo>
                  <a:lnTo>
                    <a:pt x="14916" y="944906"/>
                  </a:lnTo>
                  <a:lnTo>
                    <a:pt x="15500" y="941907"/>
                  </a:lnTo>
                  <a:lnTo>
                    <a:pt x="16087" y="938907"/>
                  </a:lnTo>
                  <a:lnTo>
                    <a:pt x="16685" y="935907"/>
                  </a:lnTo>
                  <a:lnTo>
                    <a:pt x="17286" y="932908"/>
                  </a:lnTo>
                  <a:lnTo>
                    <a:pt x="17897" y="929908"/>
                  </a:lnTo>
                  <a:lnTo>
                    <a:pt x="18511" y="926908"/>
                  </a:lnTo>
                  <a:lnTo>
                    <a:pt x="19134" y="923908"/>
                  </a:lnTo>
                  <a:lnTo>
                    <a:pt x="19761" y="920909"/>
                  </a:lnTo>
                  <a:lnTo>
                    <a:pt x="20395" y="917909"/>
                  </a:lnTo>
                  <a:lnTo>
                    <a:pt x="21032" y="914909"/>
                  </a:lnTo>
                  <a:lnTo>
                    <a:pt x="21677" y="911910"/>
                  </a:lnTo>
                  <a:lnTo>
                    <a:pt x="22324" y="908910"/>
                  </a:lnTo>
                  <a:lnTo>
                    <a:pt x="22978" y="905910"/>
                  </a:lnTo>
                  <a:lnTo>
                    <a:pt x="23635" y="902911"/>
                  </a:lnTo>
                  <a:lnTo>
                    <a:pt x="24296" y="899911"/>
                  </a:lnTo>
                  <a:lnTo>
                    <a:pt x="24962" y="896911"/>
                  </a:lnTo>
                  <a:lnTo>
                    <a:pt x="25631" y="893911"/>
                  </a:lnTo>
                  <a:lnTo>
                    <a:pt x="26304" y="890912"/>
                  </a:lnTo>
                  <a:lnTo>
                    <a:pt x="26980" y="887912"/>
                  </a:lnTo>
                  <a:lnTo>
                    <a:pt x="27659" y="884912"/>
                  </a:lnTo>
                  <a:lnTo>
                    <a:pt x="28340" y="881913"/>
                  </a:lnTo>
                  <a:lnTo>
                    <a:pt x="29025" y="878913"/>
                  </a:lnTo>
                  <a:lnTo>
                    <a:pt x="29712" y="875913"/>
                  </a:lnTo>
                  <a:lnTo>
                    <a:pt x="30401" y="872914"/>
                  </a:lnTo>
                  <a:lnTo>
                    <a:pt x="31092" y="869914"/>
                  </a:lnTo>
                  <a:lnTo>
                    <a:pt x="31786" y="866914"/>
                  </a:lnTo>
                  <a:lnTo>
                    <a:pt x="32480" y="863914"/>
                  </a:lnTo>
                  <a:lnTo>
                    <a:pt x="33176" y="860915"/>
                  </a:lnTo>
                  <a:lnTo>
                    <a:pt x="33873" y="857915"/>
                  </a:lnTo>
                  <a:lnTo>
                    <a:pt x="34572" y="854915"/>
                  </a:lnTo>
                  <a:lnTo>
                    <a:pt x="35271" y="851916"/>
                  </a:lnTo>
                  <a:lnTo>
                    <a:pt x="35971" y="848916"/>
                  </a:lnTo>
                  <a:lnTo>
                    <a:pt x="36672" y="845916"/>
                  </a:lnTo>
                  <a:lnTo>
                    <a:pt x="37372" y="842916"/>
                  </a:lnTo>
                  <a:lnTo>
                    <a:pt x="38073" y="839917"/>
                  </a:lnTo>
                  <a:lnTo>
                    <a:pt x="38774" y="836917"/>
                  </a:lnTo>
                  <a:lnTo>
                    <a:pt x="39475" y="833917"/>
                  </a:lnTo>
                  <a:lnTo>
                    <a:pt x="40175" y="830918"/>
                  </a:lnTo>
                  <a:lnTo>
                    <a:pt x="40875" y="827918"/>
                  </a:lnTo>
                  <a:lnTo>
                    <a:pt x="41574" y="824918"/>
                  </a:lnTo>
                  <a:lnTo>
                    <a:pt x="42273" y="821919"/>
                  </a:lnTo>
                  <a:lnTo>
                    <a:pt x="42970" y="818919"/>
                  </a:lnTo>
                  <a:lnTo>
                    <a:pt x="43666" y="815919"/>
                  </a:lnTo>
                  <a:lnTo>
                    <a:pt x="44361" y="812919"/>
                  </a:lnTo>
                  <a:lnTo>
                    <a:pt x="45055" y="809920"/>
                  </a:lnTo>
                  <a:lnTo>
                    <a:pt x="45746" y="806920"/>
                  </a:lnTo>
                  <a:lnTo>
                    <a:pt x="46437" y="803920"/>
                  </a:lnTo>
                  <a:lnTo>
                    <a:pt x="47125" y="800921"/>
                  </a:lnTo>
                  <a:lnTo>
                    <a:pt x="47812" y="797921"/>
                  </a:lnTo>
                  <a:lnTo>
                    <a:pt x="48496" y="794921"/>
                  </a:lnTo>
                  <a:lnTo>
                    <a:pt x="49179" y="791921"/>
                  </a:lnTo>
                  <a:lnTo>
                    <a:pt x="49859" y="788922"/>
                  </a:lnTo>
                  <a:lnTo>
                    <a:pt x="50537" y="785922"/>
                  </a:lnTo>
                  <a:lnTo>
                    <a:pt x="51212" y="782922"/>
                  </a:lnTo>
                  <a:lnTo>
                    <a:pt x="51884" y="779923"/>
                  </a:lnTo>
                  <a:lnTo>
                    <a:pt x="52554" y="776923"/>
                  </a:lnTo>
                  <a:lnTo>
                    <a:pt x="53221" y="773923"/>
                  </a:lnTo>
                  <a:lnTo>
                    <a:pt x="53885" y="770924"/>
                  </a:lnTo>
                  <a:lnTo>
                    <a:pt x="54546" y="767924"/>
                  </a:lnTo>
                  <a:lnTo>
                    <a:pt x="55204" y="764924"/>
                  </a:lnTo>
                  <a:lnTo>
                    <a:pt x="55859" y="761924"/>
                  </a:lnTo>
                  <a:lnTo>
                    <a:pt x="56511" y="758925"/>
                  </a:lnTo>
                  <a:lnTo>
                    <a:pt x="57159" y="755925"/>
                  </a:lnTo>
                  <a:lnTo>
                    <a:pt x="57804" y="752925"/>
                  </a:lnTo>
                  <a:lnTo>
                    <a:pt x="58445" y="749926"/>
                  </a:lnTo>
                  <a:lnTo>
                    <a:pt x="59083" y="746926"/>
                  </a:lnTo>
                  <a:lnTo>
                    <a:pt x="59716" y="743926"/>
                  </a:lnTo>
                  <a:lnTo>
                    <a:pt x="60347" y="740927"/>
                  </a:lnTo>
                  <a:lnTo>
                    <a:pt x="60973" y="737927"/>
                  </a:lnTo>
                  <a:lnTo>
                    <a:pt x="61596" y="734927"/>
                  </a:lnTo>
                  <a:lnTo>
                    <a:pt x="62214" y="731927"/>
                  </a:lnTo>
                  <a:lnTo>
                    <a:pt x="62830" y="728928"/>
                  </a:lnTo>
                  <a:lnTo>
                    <a:pt x="63439" y="725928"/>
                  </a:lnTo>
                  <a:lnTo>
                    <a:pt x="64047" y="722928"/>
                  </a:lnTo>
                  <a:lnTo>
                    <a:pt x="64648" y="719929"/>
                  </a:lnTo>
                  <a:lnTo>
                    <a:pt x="65248" y="716929"/>
                  </a:lnTo>
                  <a:lnTo>
                    <a:pt x="65840" y="713929"/>
                  </a:lnTo>
                  <a:lnTo>
                    <a:pt x="66431" y="710929"/>
                  </a:lnTo>
                  <a:lnTo>
                    <a:pt x="67015" y="707930"/>
                  </a:lnTo>
                  <a:lnTo>
                    <a:pt x="67598" y="704930"/>
                  </a:lnTo>
                  <a:lnTo>
                    <a:pt x="68172" y="701930"/>
                  </a:lnTo>
                  <a:lnTo>
                    <a:pt x="68746" y="698931"/>
                  </a:lnTo>
                  <a:lnTo>
                    <a:pt x="69311" y="695931"/>
                  </a:lnTo>
                  <a:lnTo>
                    <a:pt x="69876" y="692931"/>
                  </a:lnTo>
                  <a:lnTo>
                    <a:pt x="70433" y="689932"/>
                  </a:lnTo>
                  <a:lnTo>
                    <a:pt x="70988" y="686932"/>
                  </a:lnTo>
                  <a:lnTo>
                    <a:pt x="71535" y="683932"/>
                  </a:lnTo>
                  <a:lnTo>
                    <a:pt x="72081" y="680932"/>
                  </a:lnTo>
                  <a:lnTo>
                    <a:pt x="72619" y="677933"/>
                  </a:lnTo>
                  <a:lnTo>
                    <a:pt x="73156" y="674933"/>
                  </a:lnTo>
                  <a:lnTo>
                    <a:pt x="73685" y="671933"/>
                  </a:lnTo>
                  <a:lnTo>
                    <a:pt x="74211" y="668934"/>
                  </a:lnTo>
                  <a:lnTo>
                    <a:pt x="74730" y="665934"/>
                  </a:lnTo>
                  <a:lnTo>
                    <a:pt x="75247" y="662934"/>
                  </a:lnTo>
                  <a:lnTo>
                    <a:pt x="75757" y="659934"/>
                  </a:lnTo>
                  <a:lnTo>
                    <a:pt x="76264" y="656935"/>
                  </a:lnTo>
                  <a:lnTo>
                    <a:pt x="76764" y="653935"/>
                  </a:lnTo>
                  <a:lnTo>
                    <a:pt x="77260" y="650935"/>
                  </a:lnTo>
                  <a:lnTo>
                    <a:pt x="77751" y="647936"/>
                  </a:lnTo>
                  <a:lnTo>
                    <a:pt x="78237" y="644936"/>
                  </a:lnTo>
                  <a:lnTo>
                    <a:pt x="78718" y="641936"/>
                  </a:lnTo>
                  <a:lnTo>
                    <a:pt x="79194" y="638937"/>
                  </a:lnTo>
                  <a:lnTo>
                    <a:pt x="79665" y="635937"/>
                  </a:lnTo>
                  <a:lnTo>
                    <a:pt x="80131" y="632937"/>
                  </a:lnTo>
                  <a:lnTo>
                    <a:pt x="80592" y="629937"/>
                  </a:lnTo>
                  <a:lnTo>
                    <a:pt x="81048" y="626938"/>
                  </a:lnTo>
                  <a:lnTo>
                    <a:pt x="81499" y="623938"/>
                  </a:lnTo>
                  <a:lnTo>
                    <a:pt x="81943" y="620938"/>
                  </a:lnTo>
                  <a:lnTo>
                    <a:pt x="82385" y="617939"/>
                  </a:lnTo>
                  <a:lnTo>
                    <a:pt x="82819" y="614939"/>
                  </a:lnTo>
                  <a:lnTo>
                    <a:pt x="83250" y="611939"/>
                  </a:lnTo>
                  <a:lnTo>
                    <a:pt x="83673" y="608940"/>
                  </a:lnTo>
                  <a:lnTo>
                    <a:pt x="84094" y="605940"/>
                  </a:lnTo>
                  <a:lnTo>
                    <a:pt x="84507" y="602940"/>
                  </a:lnTo>
                  <a:lnTo>
                    <a:pt x="84918" y="599940"/>
                  </a:lnTo>
                  <a:lnTo>
                    <a:pt x="85320" y="596941"/>
                  </a:lnTo>
                  <a:lnTo>
                    <a:pt x="85720" y="593941"/>
                  </a:lnTo>
                  <a:lnTo>
                    <a:pt x="86112" y="590941"/>
                  </a:lnTo>
                  <a:lnTo>
                    <a:pt x="86502" y="587942"/>
                  </a:lnTo>
                  <a:lnTo>
                    <a:pt x="86883" y="584942"/>
                  </a:lnTo>
                  <a:lnTo>
                    <a:pt x="87262" y="581942"/>
                  </a:lnTo>
                  <a:lnTo>
                    <a:pt x="87632" y="578942"/>
                  </a:lnTo>
                  <a:lnTo>
                    <a:pt x="88001" y="575943"/>
                  </a:lnTo>
                  <a:lnTo>
                    <a:pt x="88360" y="572943"/>
                  </a:lnTo>
                  <a:lnTo>
                    <a:pt x="88718" y="569943"/>
                  </a:lnTo>
                  <a:lnTo>
                    <a:pt x="89067" y="566944"/>
                  </a:lnTo>
                  <a:lnTo>
                    <a:pt x="89414" y="563944"/>
                  </a:lnTo>
                  <a:lnTo>
                    <a:pt x="89752" y="560944"/>
                  </a:lnTo>
                  <a:lnTo>
                    <a:pt x="90088" y="557945"/>
                  </a:lnTo>
                  <a:lnTo>
                    <a:pt x="90415" y="554945"/>
                  </a:lnTo>
                  <a:lnTo>
                    <a:pt x="90741" y="551945"/>
                  </a:lnTo>
                  <a:lnTo>
                    <a:pt x="91057" y="548945"/>
                  </a:lnTo>
                  <a:lnTo>
                    <a:pt x="91371" y="545946"/>
                  </a:lnTo>
                  <a:lnTo>
                    <a:pt x="91677" y="542946"/>
                  </a:lnTo>
                  <a:lnTo>
                    <a:pt x="91981" y="539946"/>
                  </a:lnTo>
                  <a:lnTo>
                    <a:pt x="92276" y="536947"/>
                  </a:lnTo>
                  <a:lnTo>
                    <a:pt x="92568" y="533947"/>
                  </a:lnTo>
                  <a:lnTo>
                    <a:pt x="92853" y="530947"/>
                  </a:lnTo>
                  <a:lnTo>
                    <a:pt x="93134" y="527947"/>
                  </a:lnTo>
                  <a:lnTo>
                    <a:pt x="93408" y="524948"/>
                  </a:lnTo>
                  <a:lnTo>
                    <a:pt x="93678" y="521948"/>
                  </a:lnTo>
                  <a:lnTo>
                    <a:pt x="93941" y="518948"/>
                  </a:lnTo>
                  <a:lnTo>
                    <a:pt x="94200" y="515949"/>
                  </a:lnTo>
                  <a:lnTo>
                    <a:pt x="94453" y="512949"/>
                  </a:lnTo>
                  <a:lnTo>
                    <a:pt x="94701" y="509949"/>
                  </a:lnTo>
                  <a:lnTo>
                    <a:pt x="94943" y="506950"/>
                  </a:lnTo>
                  <a:lnTo>
                    <a:pt x="95180" y="503950"/>
                  </a:lnTo>
                  <a:lnTo>
                    <a:pt x="95412" y="500950"/>
                  </a:lnTo>
                  <a:lnTo>
                    <a:pt x="95637" y="497950"/>
                  </a:lnTo>
                  <a:lnTo>
                    <a:pt x="95859" y="494951"/>
                  </a:lnTo>
                  <a:lnTo>
                    <a:pt x="96073" y="491951"/>
                  </a:lnTo>
                  <a:lnTo>
                    <a:pt x="96284" y="488951"/>
                  </a:lnTo>
                  <a:lnTo>
                    <a:pt x="96488" y="485952"/>
                  </a:lnTo>
                  <a:lnTo>
                    <a:pt x="96688" y="482952"/>
                  </a:lnTo>
                  <a:lnTo>
                    <a:pt x="96881" y="479952"/>
                  </a:lnTo>
                  <a:lnTo>
                    <a:pt x="97072" y="476953"/>
                  </a:lnTo>
                  <a:lnTo>
                    <a:pt x="97254" y="473953"/>
                  </a:lnTo>
                  <a:lnTo>
                    <a:pt x="97434" y="470953"/>
                  </a:lnTo>
                  <a:lnTo>
                    <a:pt x="97606" y="467953"/>
                  </a:lnTo>
                  <a:lnTo>
                    <a:pt x="97775" y="464954"/>
                  </a:lnTo>
                  <a:lnTo>
                    <a:pt x="97937" y="461954"/>
                  </a:lnTo>
                  <a:lnTo>
                    <a:pt x="98097" y="458954"/>
                  </a:lnTo>
                  <a:lnTo>
                    <a:pt x="98248" y="455955"/>
                  </a:lnTo>
                  <a:lnTo>
                    <a:pt x="98398" y="452955"/>
                  </a:lnTo>
                  <a:lnTo>
                    <a:pt x="98538" y="449955"/>
                  </a:lnTo>
                  <a:lnTo>
                    <a:pt x="98679" y="446955"/>
                  </a:lnTo>
                  <a:lnTo>
                    <a:pt x="98810" y="443956"/>
                  </a:lnTo>
                  <a:lnTo>
                    <a:pt x="98940" y="440956"/>
                  </a:lnTo>
                  <a:lnTo>
                    <a:pt x="99062" y="437956"/>
                  </a:lnTo>
                  <a:lnTo>
                    <a:pt x="99183" y="434957"/>
                  </a:lnTo>
                  <a:lnTo>
                    <a:pt x="99295" y="431957"/>
                  </a:lnTo>
                  <a:lnTo>
                    <a:pt x="99407" y="428957"/>
                  </a:lnTo>
                  <a:lnTo>
                    <a:pt x="99510" y="425958"/>
                  </a:lnTo>
                  <a:lnTo>
                    <a:pt x="99613" y="422958"/>
                  </a:lnTo>
                  <a:lnTo>
                    <a:pt x="99708" y="419958"/>
                  </a:lnTo>
                  <a:lnTo>
                    <a:pt x="99801" y="416958"/>
                  </a:lnTo>
                  <a:lnTo>
                    <a:pt x="99888" y="413959"/>
                  </a:lnTo>
                  <a:lnTo>
                    <a:pt x="99973" y="410959"/>
                  </a:lnTo>
                  <a:lnTo>
                    <a:pt x="100052" y="407959"/>
                  </a:lnTo>
                  <a:lnTo>
                    <a:pt x="100129" y="404960"/>
                  </a:lnTo>
                  <a:lnTo>
                    <a:pt x="100200" y="401960"/>
                  </a:lnTo>
                  <a:lnTo>
                    <a:pt x="100269" y="398960"/>
                  </a:lnTo>
                  <a:lnTo>
                    <a:pt x="100333" y="395960"/>
                  </a:lnTo>
                  <a:lnTo>
                    <a:pt x="100395" y="392961"/>
                  </a:lnTo>
                  <a:lnTo>
                    <a:pt x="100452" y="389961"/>
                  </a:lnTo>
                  <a:lnTo>
                    <a:pt x="100507" y="386961"/>
                  </a:lnTo>
                  <a:lnTo>
                    <a:pt x="100558" y="383962"/>
                  </a:lnTo>
                  <a:lnTo>
                    <a:pt x="100606" y="380962"/>
                  </a:lnTo>
                  <a:lnTo>
                    <a:pt x="100652" y="377962"/>
                  </a:lnTo>
                  <a:lnTo>
                    <a:pt x="100694" y="374963"/>
                  </a:lnTo>
                  <a:lnTo>
                    <a:pt x="100734" y="371963"/>
                  </a:lnTo>
                  <a:lnTo>
                    <a:pt x="100771" y="368963"/>
                  </a:lnTo>
                  <a:lnTo>
                    <a:pt x="100806" y="365963"/>
                  </a:lnTo>
                  <a:lnTo>
                    <a:pt x="100838" y="362964"/>
                  </a:lnTo>
                  <a:lnTo>
                    <a:pt x="100869" y="359964"/>
                  </a:lnTo>
                  <a:lnTo>
                    <a:pt x="100897" y="356964"/>
                  </a:lnTo>
                  <a:lnTo>
                    <a:pt x="100924" y="353965"/>
                  </a:lnTo>
                  <a:lnTo>
                    <a:pt x="100948" y="350965"/>
                  </a:lnTo>
                  <a:lnTo>
                    <a:pt x="100972" y="347965"/>
                  </a:lnTo>
                  <a:lnTo>
                    <a:pt x="100994" y="344966"/>
                  </a:lnTo>
                  <a:lnTo>
                    <a:pt x="101015" y="341966"/>
                  </a:lnTo>
                  <a:lnTo>
                    <a:pt x="101035" y="338966"/>
                  </a:lnTo>
                  <a:lnTo>
                    <a:pt x="101054" y="335966"/>
                  </a:lnTo>
                  <a:lnTo>
                    <a:pt x="101073" y="332967"/>
                  </a:lnTo>
                  <a:lnTo>
                    <a:pt x="101091" y="329967"/>
                  </a:lnTo>
                  <a:lnTo>
                    <a:pt x="101109" y="326967"/>
                  </a:lnTo>
                  <a:lnTo>
                    <a:pt x="101127" y="323968"/>
                  </a:lnTo>
                  <a:lnTo>
                    <a:pt x="101146" y="320968"/>
                  </a:lnTo>
                  <a:lnTo>
                    <a:pt x="101164" y="317968"/>
                  </a:lnTo>
                  <a:lnTo>
                    <a:pt x="101184" y="314968"/>
                  </a:lnTo>
                  <a:lnTo>
                    <a:pt x="101203" y="311969"/>
                  </a:lnTo>
                  <a:lnTo>
                    <a:pt x="101225" y="308969"/>
                  </a:lnTo>
                  <a:lnTo>
                    <a:pt x="101247" y="305969"/>
                  </a:lnTo>
                  <a:lnTo>
                    <a:pt x="101271" y="302970"/>
                  </a:lnTo>
                  <a:lnTo>
                    <a:pt x="101296" y="299970"/>
                  </a:lnTo>
                  <a:lnTo>
                    <a:pt x="101324" y="296970"/>
                  </a:lnTo>
                  <a:lnTo>
                    <a:pt x="101353" y="293971"/>
                  </a:lnTo>
                  <a:lnTo>
                    <a:pt x="101386" y="290971"/>
                  </a:lnTo>
                  <a:lnTo>
                    <a:pt x="101420" y="287971"/>
                  </a:lnTo>
                  <a:lnTo>
                    <a:pt x="101458" y="284971"/>
                  </a:lnTo>
                  <a:lnTo>
                    <a:pt x="101499" y="281972"/>
                  </a:lnTo>
                  <a:lnTo>
                    <a:pt x="101543" y="278972"/>
                  </a:lnTo>
                  <a:lnTo>
                    <a:pt x="101590" y="275972"/>
                  </a:lnTo>
                  <a:lnTo>
                    <a:pt x="101642" y="272973"/>
                  </a:lnTo>
                  <a:lnTo>
                    <a:pt x="101698" y="269973"/>
                  </a:lnTo>
                  <a:lnTo>
                    <a:pt x="101758" y="266973"/>
                  </a:lnTo>
                  <a:lnTo>
                    <a:pt x="101822" y="263973"/>
                  </a:lnTo>
                  <a:lnTo>
                    <a:pt x="101892" y="260974"/>
                  </a:lnTo>
                  <a:lnTo>
                    <a:pt x="101967" y="257974"/>
                  </a:lnTo>
                  <a:lnTo>
                    <a:pt x="102047" y="254974"/>
                  </a:lnTo>
                  <a:lnTo>
                    <a:pt x="102132" y="251975"/>
                  </a:lnTo>
                  <a:lnTo>
                    <a:pt x="102224" y="248975"/>
                  </a:lnTo>
                  <a:lnTo>
                    <a:pt x="102322" y="245975"/>
                  </a:lnTo>
                  <a:lnTo>
                    <a:pt x="102425" y="242976"/>
                  </a:lnTo>
                  <a:lnTo>
                    <a:pt x="102537" y="239976"/>
                  </a:lnTo>
                  <a:lnTo>
                    <a:pt x="102653" y="236976"/>
                  </a:lnTo>
                  <a:lnTo>
                    <a:pt x="102779" y="233976"/>
                  </a:lnTo>
                  <a:lnTo>
                    <a:pt x="102910" y="230977"/>
                  </a:lnTo>
                  <a:lnTo>
                    <a:pt x="103052" y="227977"/>
                  </a:lnTo>
                  <a:lnTo>
                    <a:pt x="103198" y="224977"/>
                  </a:lnTo>
                  <a:lnTo>
                    <a:pt x="103356" y="221978"/>
                  </a:lnTo>
                  <a:lnTo>
                    <a:pt x="103518" y="218978"/>
                  </a:lnTo>
                  <a:lnTo>
                    <a:pt x="103694" y="215978"/>
                  </a:lnTo>
                  <a:lnTo>
                    <a:pt x="103873" y="212979"/>
                  </a:lnTo>
                  <a:lnTo>
                    <a:pt x="104067" y="209979"/>
                  </a:lnTo>
                  <a:lnTo>
                    <a:pt x="104264" y="206979"/>
                  </a:lnTo>
                  <a:lnTo>
                    <a:pt x="104478" y="203979"/>
                  </a:lnTo>
                  <a:lnTo>
                    <a:pt x="104694" y="200980"/>
                  </a:lnTo>
                  <a:lnTo>
                    <a:pt x="104929" y="197980"/>
                  </a:lnTo>
                  <a:lnTo>
                    <a:pt x="105164" y="194980"/>
                  </a:lnTo>
                  <a:lnTo>
                    <a:pt x="105420" y="191981"/>
                  </a:lnTo>
                  <a:lnTo>
                    <a:pt x="105677" y="188981"/>
                  </a:lnTo>
                  <a:lnTo>
                    <a:pt x="105955" y="185981"/>
                  </a:lnTo>
                  <a:lnTo>
                    <a:pt x="106234" y="182981"/>
                  </a:lnTo>
                  <a:lnTo>
                    <a:pt x="106534" y="179982"/>
                  </a:lnTo>
                  <a:lnTo>
                    <a:pt x="106836" y="176982"/>
                  </a:lnTo>
                  <a:lnTo>
                    <a:pt x="107159" y="173982"/>
                  </a:lnTo>
                  <a:lnTo>
                    <a:pt x="107486" y="170983"/>
                  </a:lnTo>
                  <a:lnTo>
                    <a:pt x="107832" y="167983"/>
                  </a:lnTo>
                  <a:lnTo>
                    <a:pt x="108183" y="164983"/>
                  </a:lnTo>
                  <a:lnTo>
                    <a:pt x="108553" y="161984"/>
                  </a:lnTo>
                  <a:lnTo>
                    <a:pt x="108930" y="158984"/>
                  </a:lnTo>
                  <a:lnTo>
                    <a:pt x="109325" y="155984"/>
                  </a:lnTo>
                  <a:lnTo>
                    <a:pt x="109728" y="152984"/>
                  </a:lnTo>
                  <a:lnTo>
                    <a:pt x="110148" y="149985"/>
                  </a:lnTo>
                  <a:lnTo>
                    <a:pt x="110577" y="146985"/>
                  </a:lnTo>
                  <a:lnTo>
                    <a:pt x="111023" y="143985"/>
                  </a:lnTo>
                  <a:lnTo>
                    <a:pt x="111479" y="140986"/>
                  </a:lnTo>
                  <a:lnTo>
                    <a:pt x="111951" y="137986"/>
                  </a:lnTo>
                  <a:lnTo>
                    <a:pt x="112435" y="134986"/>
                  </a:lnTo>
                  <a:lnTo>
                    <a:pt x="112933" y="131986"/>
                  </a:lnTo>
                  <a:lnTo>
                    <a:pt x="113444" y="128987"/>
                  </a:lnTo>
                  <a:lnTo>
                    <a:pt x="113969" y="125987"/>
                  </a:lnTo>
                  <a:lnTo>
                    <a:pt x="114509" y="122987"/>
                  </a:lnTo>
                  <a:lnTo>
                    <a:pt x="115060" y="119988"/>
                  </a:lnTo>
                  <a:lnTo>
                    <a:pt x="115628" y="116988"/>
                  </a:lnTo>
                  <a:lnTo>
                    <a:pt x="116206" y="113988"/>
                  </a:lnTo>
                  <a:lnTo>
                    <a:pt x="116802" y="110989"/>
                  </a:lnTo>
                  <a:lnTo>
                    <a:pt x="117408" y="107989"/>
                  </a:lnTo>
                  <a:lnTo>
                    <a:pt x="118031" y="104989"/>
                  </a:lnTo>
                  <a:lnTo>
                    <a:pt x="118664" y="101989"/>
                  </a:lnTo>
                  <a:lnTo>
                    <a:pt x="119316" y="98990"/>
                  </a:lnTo>
                  <a:lnTo>
                    <a:pt x="119975" y="95990"/>
                  </a:lnTo>
                  <a:lnTo>
                    <a:pt x="120655" y="92990"/>
                  </a:lnTo>
                  <a:lnTo>
                    <a:pt x="121341" y="89991"/>
                  </a:lnTo>
                  <a:lnTo>
                    <a:pt x="122048" y="86991"/>
                  </a:lnTo>
                  <a:lnTo>
                    <a:pt x="122760" y="83991"/>
                  </a:lnTo>
                  <a:lnTo>
                    <a:pt x="123495" y="80992"/>
                  </a:lnTo>
                  <a:lnTo>
                    <a:pt x="124233" y="77992"/>
                  </a:lnTo>
                  <a:lnTo>
                    <a:pt x="124994" y="74992"/>
                  </a:lnTo>
                  <a:lnTo>
                    <a:pt x="125758" y="71992"/>
                  </a:lnTo>
                  <a:lnTo>
                    <a:pt x="126545" y="68993"/>
                  </a:lnTo>
                  <a:lnTo>
                    <a:pt x="127334" y="65993"/>
                  </a:lnTo>
                  <a:lnTo>
                    <a:pt x="128147" y="62993"/>
                  </a:lnTo>
                  <a:lnTo>
                    <a:pt x="128962" y="59994"/>
                  </a:lnTo>
                  <a:lnTo>
                    <a:pt x="129798" y="56994"/>
                  </a:lnTo>
                  <a:lnTo>
                    <a:pt x="130637" y="53994"/>
                  </a:lnTo>
                  <a:lnTo>
                    <a:pt x="131498" y="50994"/>
                  </a:lnTo>
                  <a:lnTo>
                    <a:pt x="132361" y="47995"/>
                  </a:lnTo>
                  <a:lnTo>
                    <a:pt x="133243" y="44995"/>
                  </a:lnTo>
                  <a:lnTo>
                    <a:pt x="134129" y="41995"/>
                  </a:lnTo>
                  <a:lnTo>
                    <a:pt x="135033" y="38996"/>
                  </a:lnTo>
                  <a:lnTo>
                    <a:pt x="135941" y="35996"/>
                  </a:lnTo>
                  <a:lnTo>
                    <a:pt x="136865" y="32996"/>
                  </a:lnTo>
                  <a:lnTo>
                    <a:pt x="137794" y="29997"/>
                  </a:lnTo>
                  <a:lnTo>
                    <a:pt x="138738" y="26997"/>
                  </a:lnTo>
                  <a:lnTo>
                    <a:pt x="139687" y="23997"/>
                  </a:lnTo>
                  <a:lnTo>
                    <a:pt x="140649" y="20997"/>
                  </a:lnTo>
                  <a:lnTo>
                    <a:pt x="141617" y="17998"/>
                  </a:lnTo>
                  <a:lnTo>
                    <a:pt x="142597" y="14998"/>
                  </a:lnTo>
                  <a:lnTo>
                    <a:pt x="143582" y="11998"/>
                  </a:lnTo>
                  <a:lnTo>
                    <a:pt x="144578" y="8999"/>
                  </a:lnTo>
                  <a:lnTo>
                    <a:pt x="145580" y="5999"/>
                  </a:lnTo>
                  <a:lnTo>
                    <a:pt x="146590" y="2999"/>
                  </a:lnTo>
                  <a:lnTo>
                    <a:pt x="147607" y="0"/>
                  </a:lnTo>
                  <a:lnTo>
                    <a:pt x="341164" y="0"/>
                  </a:lnTo>
                  <a:lnTo>
                    <a:pt x="342181" y="2999"/>
                  </a:lnTo>
                  <a:lnTo>
                    <a:pt x="343191" y="5999"/>
                  </a:lnTo>
                  <a:lnTo>
                    <a:pt x="344193" y="8999"/>
                  </a:lnTo>
                  <a:lnTo>
                    <a:pt x="345189" y="11998"/>
                  </a:lnTo>
                  <a:lnTo>
                    <a:pt x="346174" y="14998"/>
                  </a:lnTo>
                  <a:lnTo>
                    <a:pt x="347154" y="17998"/>
                  </a:lnTo>
                  <a:lnTo>
                    <a:pt x="348122" y="20997"/>
                  </a:lnTo>
                  <a:lnTo>
                    <a:pt x="349084" y="23997"/>
                  </a:lnTo>
                  <a:lnTo>
                    <a:pt x="350033" y="26997"/>
                  </a:lnTo>
                  <a:lnTo>
                    <a:pt x="350977" y="29997"/>
                  </a:lnTo>
                  <a:lnTo>
                    <a:pt x="351906" y="32996"/>
                  </a:lnTo>
                  <a:lnTo>
                    <a:pt x="352830" y="35996"/>
                  </a:lnTo>
                  <a:lnTo>
                    <a:pt x="353739" y="38996"/>
                  </a:lnTo>
                  <a:lnTo>
                    <a:pt x="354642" y="41995"/>
                  </a:lnTo>
                  <a:lnTo>
                    <a:pt x="355528" y="44995"/>
                  </a:lnTo>
                  <a:lnTo>
                    <a:pt x="356411" y="47995"/>
                  </a:lnTo>
                  <a:lnTo>
                    <a:pt x="357274" y="50994"/>
                  </a:lnTo>
                  <a:lnTo>
                    <a:pt x="358134" y="53994"/>
                  </a:lnTo>
                  <a:lnTo>
                    <a:pt x="358973" y="56994"/>
                  </a:lnTo>
                  <a:lnTo>
                    <a:pt x="359810" y="59994"/>
                  </a:lnTo>
                  <a:lnTo>
                    <a:pt x="360624" y="62993"/>
                  </a:lnTo>
                  <a:lnTo>
                    <a:pt x="361437" y="65993"/>
                  </a:lnTo>
                  <a:lnTo>
                    <a:pt x="362226" y="68993"/>
                  </a:lnTo>
                  <a:lnTo>
                    <a:pt x="363013" y="71992"/>
                  </a:lnTo>
                  <a:lnTo>
                    <a:pt x="363777" y="74992"/>
                  </a:lnTo>
                  <a:lnTo>
                    <a:pt x="364538" y="77992"/>
                  </a:lnTo>
                  <a:lnTo>
                    <a:pt x="365276" y="80992"/>
                  </a:lnTo>
                  <a:lnTo>
                    <a:pt x="366011" y="83991"/>
                  </a:lnTo>
                  <a:lnTo>
                    <a:pt x="366723" y="86991"/>
                  </a:lnTo>
                  <a:lnTo>
                    <a:pt x="367430" y="89991"/>
                  </a:lnTo>
                  <a:lnTo>
                    <a:pt x="368116" y="92990"/>
                  </a:lnTo>
                  <a:lnTo>
                    <a:pt x="368796" y="95990"/>
                  </a:lnTo>
                  <a:lnTo>
                    <a:pt x="369455" y="98990"/>
                  </a:lnTo>
                  <a:lnTo>
                    <a:pt x="370107" y="101989"/>
                  </a:lnTo>
                  <a:lnTo>
                    <a:pt x="370740" y="104989"/>
                  </a:lnTo>
                  <a:lnTo>
                    <a:pt x="371363" y="107989"/>
                  </a:lnTo>
                  <a:lnTo>
                    <a:pt x="371969" y="110989"/>
                  </a:lnTo>
                  <a:lnTo>
                    <a:pt x="372565" y="113988"/>
                  </a:lnTo>
                  <a:lnTo>
                    <a:pt x="373143" y="116988"/>
                  </a:lnTo>
                  <a:lnTo>
                    <a:pt x="373711" y="119988"/>
                  </a:lnTo>
                  <a:lnTo>
                    <a:pt x="374262" y="122987"/>
                  </a:lnTo>
                  <a:lnTo>
                    <a:pt x="374802" y="125987"/>
                  </a:lnTo>
                  <a:lnTo>
                    <a:pt x="375327" y="128987"/>
                  </a:lnTo>
                  <a:lnTo>
                    <a:pt x="375838" y="131986"/>
                  </a:lnTo>
                  <a:lnTo>
                    <a:pt x="376336" y="134986"/>
                  </a:lnTo>
                  <a:lnTo>
                    <a:pt x="376820" y="137986"/>
                  </a:lnTo>
                  <a:lnTo>
                    <a:pt x="377292" y="140986"/>
                  </a:lnTo>
                  <a:lnTo>
                    <a:pt x="377748" y="143985"/>
                  </a:lnTo>
                  <a:lnTo>
                    <a:pt x="378194" y="146985"/>
                  </a:lnTo>
                  <a:lnTo>
                    <a:pt x="378623" y="149985"/>
                  </a:lnTo>
                  <a:lnTo>
                    <a:pt x="379043" y="152984"/>
                  </a:lnTo>
                  <a:lnTo>
                    <a:pt x="379446" y="155984"/>
                  </a:lnTo>
                  <a:lnTo>
                    <a:pt x="379841" y="158984"/>
                  </a:lnTo>
                  <a:lnTo>
                    <a:pt x="380218" y="161984"/>
                  </a:lnTo>
                  <a:lnTo>
                    <a:pt x="380588" y="164983"/>
                  </a:lnTo>
                  <a:lnTo>
                    <a:pt x="380939" y="167983"/>
                  </a:lnTo>
                  <a:lnTo>
                    <a:pt x="381286" y="170983"/>
                  </a:lnTo>
                  <a:lnTo>
                    <a:pt x="381612" y="173982"/>
                  </a:lnTo>
                  <a:lnTo>
                    <a:pt x="381935" y="176982"/>
                  </a:lnTo>
                  <a:lnTo>
                    <a:pt x="382237" y="179982"/>
                  </a:lnTo>
                  <a:lnTo>
                    <a:pt x="382537" y="182981"/>
                  </a:lnTo>
                  <a:lnTo>
                    <a:pt x="382816" y="185981"/>
                  </a:lnTo>
                  <a:lnTo>
                    <a:pt x="383094" y="188981"/>
                  </a:lnTo>
                  <a:lnTo>
                    <a:pt x="383351" y="191981"/>
                  </a:lnTo>
                  <a:lnTo>
                    <a:pt x="383607" y="194980"/>
                  </a:lnTo>
                  <a:lnTo>
                    <a:pt x="383842" y="197980"/>
                  </a:lnTo>
                  <a:lnTo>
                    <a:pt x="384077" y="200980"/>
                  </a:lnTo>
                  <a:lnTo>
                    <a:pt x="384293" y="203979"/>
                  </a:lnTo>
                  <a:lnTo>
                    <a:pt x="384507" y="206979"/>
                  </a:lnTo>
                  <a:lnTo>
                    <a:pt x="384704" y="209979"/>
                  </a:lnTo>
                  <a:lnTo>
                    <a:pt x="384898" y="212979"/>
                  </a:lnTo>
                  <a:lnTo>
                    <a:pt x="385077" y="215978"/>
                  </a:lnTo>
                  <a:lnTo>
                    <a:pt x="385253" y="218978"/>
                  </a:lnTo>
                  <a:lnTo>
                    <a:pt x="385415" y="221978"/>
                  </a:lnTo>
                  <a:lnTo>
                    <a:pt x="385573" y="224977"/>
                  </a:lnTo>
                  <a:lnTo>
                    <a:pt x="385719" y="227977"/>
                  </a:lnTo>
                  <a:lnTo>
                    <a:pt x="385861" y="230977"/>
                  </a:lnTo>
                  <a:lnTo>
                    <a:pt x="385992" y="233976"/>
                  </a:lnTo>
                  <a:lnTo>
                    <a:pt x="386118" y="236976"/>
                  </a:lnTo>
                  <a:lnTo>
                    <a:pt x="386234" y="239976"/>
                  </a:lnTo>
                  <a:lnTo>
                    <a:pt x="386346" y="242976"/>
                  </a:lnTo>
                  <a:lnTo>
                    <a:pt x="386449" y="245975"/>
                  </a:lnTo>
                  <a:lnTo>
                    <a:pt x="386548" y="248975"/>
                  </a:lnTo>
                  <a:lnTo>
                    <a:pt x="386639" y="251975"/>
                  </a:lnTo>
                  <a:lnTo>
                    <a:pt x="386725" y="254974"/>
                  </a:lnTo>
                  <a:lnTo>
                    <a:pt x="386804" y="257974"/>
                  </a:lnTo>
                  <a:lnTo>
                    <a:pt x="386879" y="260974"/>
                  </a:lnTo>
                  <a:lnTo>
                    <a:pt x="386949" y="263973"/>
                  </a:lnTo>
                  <a:lnTo>
                    <a:pt x="387013" y="266973"/>
                  </a:lnTo>
                  <a:lnTo>
                    <a:pt x="387073" y="269973"/>
                  </a:lnTo>
                  <a:lnTo>
                    <a:pt x="387129" y="272973"/>
                  </a:lnTo>
                  <a:lnTo>
                    <a:pt x="387181" y="275972"/>
                  </a:lnTo>
                  <a:lnTo>
                    <a:pt x="387228" y="278972"/>
                  </a:lnTo>
                  <a:lnTo>
                    <a:pt x="387273" y="281972"/>
                  </a:lnTo>
                  <a:lnTo>
                    <a:pt x="387313" y="284971"/>
                  </a:lnTo>
                  <a:lnTo>
                    <a:pt x="387351" y="287971"/>
                  </a:lnTo>
                  <a:lnTo>
                    <a:pt x="387385" y="290971"/>
                  </a:lnTo>
                  <a:lnTo>
                    <a:pt x="387418" y="293971"/>
                  </a:lnTo>
                  <a:lnTo>
                    <a:pt x="387447" y="296970"/>
                  </a:lnTo>
                  <a:lnTo>
                    <a:pt x="387475" y="299970"/>
                  </a:lnTo>
                  <a:lnTo>
                    <a:pt x="387500" y="302970"/>
                  </a:lnTo>
                  <a:lnTo>
                    <a:pt x="387524" y="305969"/>
                  </a:lnTo>
                  <a:lnTo>
                    <a:pt x="387546" y="308969"/>
                  </a:lnTo>
                  <a:lnTo>
                    <a:pt x="387568" y="311969"/>
                  </a:lnTo>
                  <a:lnTo>
                    <a:pt x="387587" y="314968"/>
                  </a:lnTo>
                  <a:lnTo>
                    <a:pt x="387607" y="317968"/>
                  </a:lnTo>
                  <a:lnTo>
                    <a:pt x="387625" y="320968"/>
                  </a:lnTo>
                  <a:lnTo>
                    <a:pt x="387644" y="323968"/>
                  </a:lnTo>
                  <a:lnTo>
                    <a:pt x="387662" y="326967"/>
                  </a:lnTo>
                  <a:lnTo>
                    <a:pt x="387680" y="329967"/>
                  </a:lnTo>
                  <a:lnTo>
                    <a:pt x="387698" y="332967"/>
                  </a:lnTo>
                  <a:lnTo>
                    <a:pt x="387717" y="335966"/>
                  </a:lnTo>
                  <a:lnTo>
                    <a:pt x="387736" y="338966"/>
                  </a:lnTo>
                  <a:lnTo>
                    <a:pt x="387756" y="341966"/>
                  </a:lnTo>
                  <a:lnTo>
                    <a:pt x="387777" y="344966"/>
                  </a:lnTo>
                  <a:lnTo>
                    <a:pt x="387799" y="347965"/>
                  </a:lnTo>
                  <a:lnTo>
                    <a:pt x="387823" y="350965"/>
                  </a:lnTo>
                  <a:lnTo>
                    <a:pt x="387848" y="353965"/>
                  </a:lnTo>
                  <a:lnTo>
                    <a:pt x="387874" y="356964"/>
                  </a:lnTo>
                  <a:lnTo>
                    <a:pt x="387902" y="359964"/>
                  </a:lnTo>
                  <a:lnTo>
                    <a:pt x="387933" y="362964"/>
                  </a:lnTo>
                  <a:lnTo>
                    <a:pt x="387965" y="365963"/>
                  </a:lnTo>
                  <a:lnTo>
                    <a:pt x="388000" y="368963"/>
                  </a:lnTo>
                  <a:lnTo>
                    <a:pt x="388037" y="371963"/>
                  </a:lnTo>
                  <a:lnTo>
                    <a:pt x="388077" y="374963"/>
                  </a:lnTo>
                  <a:lnTo>
                    <a:pt x="388119" y="377962"/>
                  </a:lnTo>
                  <a:lnTo>
                    <a:pt x="388165" y="380962"/>
                  </a:lnTo>
                  <a:lnTo>
                    <a:pt x="388213" y="383962"/>
                  </a:lnTo>
                  <a:lnTo>
                    <a:pt x="388264" y="386961"/>
                  </a:lnTo>
                  <a:lnTo>
                    <a:pt x="388319" y="389961"/>
                  </a:lnTo>
                  <a:lnTo>
                    <a:pt x="388376" y="392961"/>
                  </a:lnTo>
                  <a:lnTo>
                    <a:pt x="388438" y="395960"/>
                  </a:lnTo>
                  <a:lnTo>
                    <a:pt x="388502" y="398960"/>
                  </a:lnTo>
                  <a:lnTo>
                    <a:pt x="388571" y="401960"/>
                  </a:lnTo>
                  <a:lnTo>
                    <a:pt x="388642" y="404960"/>
                  </a:lnTo>
                  <a:lnTo>
                    <a:pt x="388719" y="407959"/>
                  </a:lnTo>
                  <a:lnTo>
                    <a:pt x="388798" y="410959"/>
                  </a:lnTo>
                  <a:lnTo>
                    <a:pt x="388883" y="413959"/>
                  </a:lnTo>
                  <a:lnTo>
                    <a:pt x="388970" y="416958"/>
                  </a:lnTo>
                  <a:lnTo>
                    <a:pt x="389063" y="419958"/>
                  </a:lnTo>
                  <a:lnTo>
                    <a:pt x="389159" y="422958"/>
                  </a:lnTo>
                  <a:lnTo>
                    <a:pt x="389261" y="425958"/>
                  </a:lnTo>
                  <a:lnTo>
                    <a:pt x="389364" y="428957"/>
                  </a:lnTo>
                  <a:lnTo>
                    <a:pt x="389476" y="431957"/>
                  </a:lnTo>
                  <a:lnTo>
                    <a:pt x="389588" y="434957"/>
                  </a:lnTo>
                  <a:lnTo>
                    <a:pt x="389709" y="437956"/>
                  </a:lnTo>
                  <a:lnTo>
                    <a:pt x="389831" y="440956"/>
                  </a:lnTo>
                  <a:lnTo>
                    <a:pt x="389961" y="443956"/>
                  </a:lnTo>
                  <a:lnTo>
                    <a:pt x="390092" y="446955"/>
                  </a:lnTo>
                  <a:lnTo>
                    <a:pt x="390233" y="449955"/>
                  </a:lnTo>
                  <a:lnTo>
                    <a:pt x="390373" y="452955"/>
                  </a:lnTo>
                  <a:lnTo>
                    <a:pt x="390524" y="455955"/>
                  </a:lnTo>
                  <a:lnTo>
                    <a:pt x="390674" y="458954"/>
                  </a:lnTo>
                  <a:lnTo>
                    <a:pt x="390834" y="461954"/>
                  </a:lnTo>
                  <a:lnTo>
                    <a:pt x="390996" y="464954"/>
                  </a:lnTo>
                  <a:lnTo>
                    <a:pt x="391166" y="467953"/>
                  </a:lnTo>
                  <a:lnTo>
                    <a:pt x="391337" y="470953"/>
                  </a:lnTo>
                  <a:lnTo>
                    <a:pt x="391517" y="473953"/>
                  </a:lnTo>
                  <a:lnTo>
                    <a:pt x="391699" y="476953"/>
                  </a:lnTo>
                  <a:lnTo>
                    <a:pt x="391890" y="479952"/>
                  </a:lnTo>
                  <a:lnTo>
                    <a:pt x="392083" y="482952"/>
                  </a:lnTo>
                  <a:lnTo>
                    <a:pt x="392283" y="485952"/>
                  </a:lnTo>
                  <a:lnTo>
                    <a:pt x="392487" y="488951"/>
                  </a:lnTo>
                  <a:lnTo>
                    <a:pt x="392698" y="491951"/>
                  </a:lnTo>
                  <a:lnTo>
                    <a:pt x="392913" y="494951"/>
                  </a:lnTo>
                  <a:lnTo>
                    <a:pt x="393134" y="497950"/>
                  </a:lnTo>
                  <a:lnTo>
                    <a:pt x="393359" y="500950"/>
                  </a:lnTo>
                  <a:lnTo>
                    <a:pt x="393591" y="503950"/>
                  </a:lnTo>
                  <a:lnTo>
                    <a:pt x="393828" y="506950"/>
                  </a:lnTo>
                  <a:lnTo>
                    <a:pt x="394070" y="509949"/>
                  </a:lnTo>
                  <a:lnTo>
                    <a:pt x="394318" y="512949"/>
                  </a:lnTo>
                  <a:lnTo>
                    <a:pt x="394571" y="515949"/>
                  </a:lnTo>
                  <a:lnTo>
                    <a:pt x="394830" y="518948"/>
                  </a:lnTo>
                  <a:lnTo>
                    <a:pt x="395093" y="521948"/>
                  </a:lnTo>
                  <a:lnTo>
                    <a:pt x="395363" y="524948"/>
                  </a:lnTo>
                  <a:lnTo>
                    <a:pt x="395637" y="527947"/>
                  </a:lnTo>
                  <a:lnTo>
                    <a:pt x="395918" y="530947"/>
                  </a:lnTo>
                  <a:lnTo>
                    <a:pt x="396203" y="533947"/>
                  </a:lnTo>
                  <a:lnTo>
                    <a:pt x="396495" y="536947"/>
                  </a:lnTo>
                  <a:lnTo>
                    <a:pt x="396791" y="539946"/>
                  </a:lnTo>
                  <a:lnTo>
                    <a:pt x="397094" y="542946"/>
                  </a:lnTo>
                  <a:lnTo>
                    <a:pt x="397400" y="545946"/>
                  </a:lnTo>
                  <a:lnTo>
                    <a:pt x="397714" y="548945"/>
                  </a:lnTo>
                  <a:lnTo>
                    <a:pt x="398031" y="551945"/>
                  </a:lnTo>
                  <a:lnTo>
                    <a:pt x="398356" y="554945"/>
                  </a:lnTo>
                  <a:lnTo>
                    <a:pt x="398683" y="557945"/>
                  </a:lnTo>
                  <a:lnTo>
                    <a:pt x="399019" y="560944"/>
                  </a:lnTo>
                  <a:lnTo>
                    <a:pt x="399357" y="563944"/>
                  </a:lnTo>
                  <a:lnTo>
                    <a:pt x="399705" y="566944"/>
                  </a:lnTo>
                  <a:lnTo>
                    <a:pt x="400053" y="569943"/>
                  </a:lnTo>
                  <a:lnTo>
                    <a:pt x="400411" y="572943"/>
                  </a:lnTo>
                  <a:lnTo>
                    <a:pt x="400770" y="575943"/>
                  </a:lnTo>
                  <a:lnTo>
                    <a:pt x="401139" y="578942"/>
                  </a:lnTo>
                  <a:lnTo>
                    <a:pt x="401509" y="581942"/>
                  </a:lnTo>
                  <a:lnTo>
                    <a:pt x="401889" y="584942"/>
                  </a:lnTo>
                  <a:lnTo>
                    <a:pt x="402269" y="587942"/>
                  </a:lnTo>
                  <a:lnTo>
                    <a:pt x="402659" y="590941"/>
                  </a:lnTo>
                  <a:lnTo>
                    <a:pt x="403051" y="593941"/>
                  </a:lnTo>
                  <a:lnTo>
                    <a:pt x="403451" y="596941"/>
                  </a:lnTo>
                  <a:lnTo>
                    <a:pt x="403853" y="599940"/>
                  </a:lnTo>
                  <a:lnTo>
                    <a:pt x="404264" y="602940"/>
                  </a:lnTo>
                  <a:lnTo>
                    <a:pt x="404677" y="605940"/>
                  </a:lnTo>
                  <a:lnTo>
                    <a:pt x="405098" y="608940"/>
                  </a:lnTo>
                  <a:lnTo>
                    <a:pt x="405521" y="611939"/>
                  </a:lnTo>
                  <a:lnTo>
                    <a:pt x="405952" y="614939"/>
                  </a:lnTo>
                  <a:lnTo>
                    <a:pt x="406387" y="617939"/>
                  </a:lnTo>
                  <a:lnTo>
                    <a:pt x="406828" y="620938"/>
                  </a:lnTo>
                  <a:lnTo>
                    <a:pt x="407272" y="623938"/>
                  </a:lnTo>
                  <a:lnTo>
                    <a:pt x="407724" y="626938"/>
                  </a:lnTo>
                  <a:lnTo>
                    <a:pt x="408179" y="629937"/>
                  </a:lnTo>
                  <a:lnTo>
                    <a:pt x="408640" y="632937"/>
                  </a:lnTo>
                  <a:lnTo>
                    <a:pt x="409106" y="635937"/>
                  </a:lnTo>
                  <a:lnTo>
                    <a:pt x="409577" y="638937"/>
                  </a:lnTo>
                  <a:lnTo>
                    <a:pt x="410053" y="641936"/>
                  </a:lnTo>
                  <a:lnTo>
                    <a:pt x="410534" y="644936"/>
                  </a:lnTo>
                  <a:lnTo>
                    <a:pt x="411020" y="647936"/>
                  </a:lnTo>
                  <a:lnTo>
                    <a:pt x="411511" y="650935"/>
                  </a:lnTo>
                  <a:lnTo>
                    <a:pt x="412007" y="653935"/>
                  </a:lnTo>
                  <a:lnTo>
                    <a:pt x="412508" y="656935"/>
                  </a:lnTo>
                  <a:lnTo>
                    <a:pt x="413014" y="659934"/>
                  </a:lnTo>
                  <a:lnTo>
                    <a:pt x="413524" y="662934"/>
                  </a:lnTo>
                  <a:lnTo>
                    <a:pt x="414041" y="665934"/>
                  </a:lnTo>
                  <a:lnTo>
                    <a:pt x="414560" y="668934"/>
                  </a:lnTo>
                  <a:lnTo>
                    <a:pt x="415087" y="671933"/>
                  </a:lnTo>
                  <a:lnTo>
                    <a:pt x="415615" y="674933"/>
                  </a:lnTo>
                  <a:lnTo>
                    <a:pt x="416152" y="677933"/>
                  </a:lnTo>
                  <a:lnTo>
                    <a:pt x="416690" y="680932"/>
                  </a:lnTo>
                  <a:lnTo>
                    <a:pt x="417236" y="683932"/>
                  </a:lnTo>
                  <a:lnTo>
                    <a:pt x="417783" y="686932"/>
                  </a:lnTo>
                  <a:lnTo>
                    <a:pt x="418338" y="689932"/>
                  </a:lnTo>
                  <a:lnTo>
                    <a:pt x="418895" y="692931"/>
                  </a:lnTo>
                  <a:lnTo>
                    <a:pt x="419460" y="695931"/>
                  </a:lnTo>
                  <a:lnTo>
                    <a:pt x="420025" y="698931"/>
                  </a:lnTo>
                  <a:lnTo>
                    <a:pt x="420599" y="701930"/>
                  </a:lnTo>
                  <a:lnTo>
                    <a:pt x="421174" y="704930"/>
                  </a:lnTo>
                  <a:lnTo>
                    <a:pt x="421756" y="707930"/>
                  </a:lnTo>
                  <a:lnTo>
                    <a:pt x="422340" y="710929"/>
                  </a:lnTo>
                  <a:lnTo>
                    <a:pt x="422931" y="713929"/>
                  </a:lnTo>
                  <a:lnTo>
                    <a:pt x="423524" y="716929"/>
                  </a:lnTo>
                  <a:lnTo>
                    <a:pt x="424123" y="719929"/>
                  </a:lnTo>
                  <a:lnTo>
                    <a:pt x="424724" y="722928"/>
                  </a:lnTo>
                  <a:lnTo>
                    <a:pt x="425332" y="725928"/>
                  </a:lnTo>
                  <a:lnTo>
                    <a:pt x="425942" y="728928"/>
                  </a:lnTo>
                  <a:lnTo>
                    <a:pt x="426557" y="731927"/>
                  </a:lnTo>
                  <a:lnTo>
                    <a:pt x="427175" y="734927"/>
                  </a:lnTo>
                  <a:lnTo>
                    <a:pt x="427798" y="737927"/>
                  </a:lnTo>
                  <a:lnTo>
                    <a:pt x="428424" y="740927"/>
                  </a:lnTo>
                  <a:lnTo>
                    <a:pt x="429055" y="743926"/>
                  </a:lnTo>
                  <a:lnTo>
                    <a:pt x="429688" y="746926"/>
                  </a:lnTo>
                  <a:lnTo>
                    <a:pt x="430327" y="749926"/>
                  </a:lnTo>
                  <a:lnTo>
                    <a:pt x="430967" y="752925"/>
                  </a:lnTo>
                  <a:lnTo>
                    <a:pt x="431612" y="755925"/>
                  </a:lnTo>
                  <a:lnTo>
                    <a:pt x="432260" y="758925"/>
                  </a:lnTo>
                  <a:lnTo>
                    <a:pt x="432912" y="761924"/>
                  </a:lnTo>
                  <a:lnTo>
                    <a:pt x="433567" y="764924"/>
                  </a:lnTo>
                  <a:lnTo>
                    <a:pt x="434225" y="767924"/>
                  </a:lnTo>
                  <a:lnTo>
                    <a:pt x="434886" y="770924"/>
                  </a:lnTo>
                  <a:lnTo>
                    <a:pt x="435550" y="773923"/>
                  </a:lnTo>
                  <a:lnTo>
                    <a:pt x="436217" y="776923"/>
                  </a:lnTo>
                  <a:lnTo>
                    <a:pt x="436887" y="779923"/>
                  </a:lnTo>
                  <a:lnTo>
                    <a:pt x="437560" y="782922"/>
                  </a:lnTo>
                  <a:lnTo>
                    <a:pt x="438234" y="785922"/>
                  </a:lnTo>
                  <a:lnTo>
                    <a:pt x="438912" y="788922"/>
                  </a:lnTo>
                  <a:lnTo>
                    <a:pt x="439592" y="791921"/>
                  </a:lnTo>
                  <a:lnTo>
                    <a:pt x="440275" y="794921"/>
                  </a:lnTo>
                  <a:lnTo>
                    <a:pt x="440959" y="797921"/>
                  </a:lnTo>
                  <a:lnTo>
                    <a:pt x="441646" y="800921"/>
                  </a:lnTo>
                  <a:lnTo>
                    <a:pt x="442334" y="803920"/>
                  </a:lnTo>
                  <a:lnTo>
                    <a:pt x="443025" y="806920"/>
                  </a:lnTo>
                  <a:lnTo>
                    <a:pt x="443716" y="809920"/>
                  </a:lnTo>
                  <a:lnTo>
                    <a:pt x="444410" y="812919"/>
                  </a:lnTo>
                  <a:lnTo>
                    <a:pt x="445105" y="815919"/>
                  </a:lnTo>
                  <a:lnTo>
                    <a:pt x="445802" y="818919"/>
                  </a:lnTo>
                  <a:lnTo>
                    <a:pt x="446499" y="821919"/>
                  </a:lnTo>
                  <a:lnTo>
                    <a:pt x="447197" y="824918"/>
                  </a:lnTo>
                  <a:lnTo>
                    <a:pt x="447896" y="827918"/>
                  </a:lnTo>
                  <a:lnTo>
                    <a:pt x="448596" y="830918"/>
                  </a:lnTo>
                  <a:lnTo>
                    <a:pt x="449296" y="833917"/>
                  </a:lnTo>
                  <a:lnTo>
                    <a:pt x="449997" y="836917"/>
                  </a:lnTo>
                  <a:lnTo>
                    <a:pt x="450698" y="839917"/>
                  </a:lnTo>
                  <a:lnTo>
                    <a:pt x="451399" y="842916"/>
                  </a:lnTo>
                  <a:lnTo>
                    <a:pt x="452100" y="845916"/>
                  </a:lnTo>
                  <a:lnTo>
                    <a:pt x="452800" y="848916"/>
                  </a:lnTo>
                  <a:lnTo>
                    <a:pt x="453500" y="851916"/>
                  </a:lnTo>
                  <a:lnTo>
                    <a:pt x="454199" y="854915"/>
                  </a:lnTo>
                  <a:lnTo>
                    <a:pt x="454898" y="857915"/>
                  </a:lnTo>
                  <a:lnTo>
                    <a:pt x="455595" y="860915"/>
                  </a:lnTo>
                  <a:lnTo>
                    <a:pt x="456291" y="863914"/>
                  </a:lnTo>
                  <a:lnTo>
                    <a:pt x="456985" y="866914"/>
                  </a:lnTo>
                  <a:lnTo>
                    <a:pt x="457679" y="869914"/>
                  </a:lnTo>
                  <a:lnTo>
                    <a:pt x="458370" y="872914"/>
                  </a:lnTo>
                  <a:lnTo>
                    <a:pt x="459059" y="875913"/>
                  </a:lnTo>
                  <a:lnTo>
                    <a:pt x="459746" y="878913"/>
                  </a:lnTo>
                  <a:lnTo>
                    <a:pt x="460431" y="881913"/>
                  </a:lnTo>
                  <a:lnTo>
                    <a:pt x="461112" y="884912"/>
                  </a:lnTo>
                  <a:lnTo>
                    <a:pt x="461792" y="887912"/>
                  </a:lnTo>
                  <a:lnTo>
                    <a:pt x="462467" y="890912"/>
                  </a:lnTo>
                  <a:lnTo>
                    <a:pt x="463140" y="893911"/>
                  </a:lnTo>
                  <a:lnTo>
                    <a:pt x="463809" y="896911"/>
                  </a:lnTo>
                  <a:lnTo>
                    <a:pt x="464475" y="899911"/>
                  </a:lnTo>
                  <a:lnTo>
                    <a:pt x="465137" y="902911"/>
                  </a:lnTo>
                  <a:lnTo>
                    <a:pt x="465793" y="905910"/>
                  </a:lnTo>
                  <a:lnTo>
                    <a:pt x="466447" y="908910"/>
                  </a:lnTo>
                  <a:lnTo>
                    <a:pt x="467095" y="911910"/>
                  </a:lnTo>
                  <a:lnTo>
                    <a:pt x="467739" y="914909"/>
                  </a:lnTo>
                  <a:lnTo>
                    <a:pt x="468376" y="917909"/>
                  </a:lnTo>
                  <a:lnTo>
                    <a:pt x="469010" y="920909"/>
                  </a:lnTo>
                  <a:lnTo>
                    <a:pt x="469637" y="923908"/>
                  </a:lnTo>
                  <a:lnTo>
                    <a:pt x="470260" y="926908"/>
                  </a:lnTo>
                  <a:lnTo>
                    <a:pt x="470874" y="929908"/>
                  </a:lnTo>
                  <a:lnTo>
                    <a:pt x="471485" y="932908"/>
                  </a:lnTo>
                  <a:lnTo>
                    <a:pt x="472086" y="935907"/>
                  </a:lnTo>
                  <a:lnTo>
                    <a:pt x="472684" y="938907"/>
                  </a:lnTo>
                  <a:lnTo>
                    <a:pt x="473271" y="941907"/>
                  </a:lnTo>
                  <a:lnTo>
                    <a:pt x="473856" y="944906"/>
                  </a:lnTo>
                  <a:lnTo>
                    <a:pt x="474427" y="947906"/>
                  </a:lnTo>
                  <a:lnTo>
                    <a:pt x="474997" y="950906"/>
                  </a:lnTo>
                  <a:lnTo>
                    <a:pt x="475552" y="953906"/>
                  </a:lnTo>
                  <a:lnTo>
                    <a:pt x="476107" y="956905"/>
                  </a:lnTo>
                  <a:lnTo>
                    <a:pt x="476645" y="959905"/>
                  </a:lnTo>
                  <a:lnTo>
                    <a:pt x="477182" y="962905"/>
                  </a:lnTo>
                  <a:lnTo>
                    <a:pt x="477702" y="965904"/>
                  </a:lnTo>
                  <a:lnTo>
                    <a:pt x="478221" y="968904"/>
                  </a:lnTo>
                  <a:lnTo>
                    <a:pt x="478723" y="971904"/>
                  </a:lnTo>
                  <a:lnTo>
                    <a:pt x="479223" y="974903"/>
                  </a:lnTo>
                  <a:lnTo>
                    <a:pt x="479706" y="977903"/>
                  </a:lnTo>
                  <a:lnTo>
                    <a:pt x="480185" y="980903"/>
                  </a:lnTo>
                  <a:lnTo>
                    <a:pt x="480647" y="983903"/>
                  </a:lnTo>
                  <a:lnTo>
                    <a:pt x="481105" y="986902"/>
                  </a:lnTo>
                  <a:lnTo>
                    <a:pt x="481547" y="989902"/>
                  </a:lnTo>
                  <a:lnTo>
                    <a:pt x="481983" y="992902"/>
                  </a:lnTo>
                  <a:lnTo>
                    <a:pt x="482402" y="995901"/>
                  </a:lnTo>
                  <a:lnTo>
                    <a:pt x="482815" y="998901"/>
                  </a:lnTo>
                  <a:lnTo>
                    <a:pt x="483212" y="1001901"/>
                  </a:lnTo>
                  <a:lnTo>
                    <a:pt x="483600" y="1004901"/>
                  </a:lnTo>
                  <a:lnTo>
                    <a:pt x="483973" y="1007900"/>
                  </a:lnTo>
                  <a:lnTo>
                    <a:pt x="484336" y="1010900"/>
                  </a:lnTo>
                  <a:lnTo>
                    <a:pt x="484685" y="1013900"/>
                  </a:lnTo>
                  <a:lnTo>
                    <a:pt x="485022" y="1016899"/>
                  </a:lnTo>
                  <a:lnTo>
                    <a:pt x="485345" y="1019899"/>
                  </a:lnTo>
                  <a:lnTo>
                    <a:pt x="485655" y="1022899"/>
                  </a:lnTo>
                  <a:lnTo>
                    <a:pt x="485952" y="1025898"/>
                  </a:lnTo>
                  <a:lnTo>
                    <a:pt x="486234" y="1028898"/>
                  </a:lnTo>
                  <a:lnTo>
                    <a:pt x="486504" y="1031898"/>
                  </a:lnTo>
                  <a:lnTo>
                    <a:pt x="486758" y="1034898"/>
                  </a:lnTo>
                  <a:lnTo>
                    <a:pt x="487001" y="1037897"/>
                  </a:lnTo>
                  <a:lnTo>
                    <a:pt x="487225" y="1040897"/>
                  </a:lnTo>
                  <a:lnTo>
                    <a:pt x="487439" y="1043897"/>
                  </a:lnTo>
                  <a:lnTo>
                    <a:pt x="487633" y="1046896"/>
                  </a:lnTo>
                  <a:lnTo>
                    <a:pt x="487818" y="1049896"/>
                  </a:lnTo>
                  <a:lnTo>
                    <a:pt x="487980" y="1052896"/>
                  </a:lnTo>
                  <a:lnTo>
                    <a:pt x="488135" y="1055895"/>
                  </a:lnTo>
                  <a:lnTo>
                    <a:pt x="488267" y="1058895"/>
                  </a:lnTo>
                  <a:lnTo>
                    <a:pt x="488391" y="1061895"/>
                  </a:lnTo>
                  <a:lnTo>
                    <a:pt x="488490" y="1064895"/>
                  </a:lnTo>
                  <a:lnTo>
                    <a:pt x="488583" y="1067894"/>
                  </a:lnTo>
                  <a:lnTo>
                    <a:pt x="488649" y="1070894"/>
                  </a:lnTo>
                  <a:lnTo>
                    <a:pt x="488710" y="1073894"/>
                  </a:lnTo>
                  <a:lnTo>
                    <a:pt x="488742" y="1076893"/>
                  </a:lnTo>
                  <a:lnTo>
                    <a:pt x="488772" y="1079893"/>
                  </a:lnTo>
                  <a:lnTo>
                    <a:pt x="488769" y="1082893"/>
                  </a:lnTo>
                  <a:lnTo>
                    <a:pt x="488765" y="1085893"/>
                  </a:lnTo>
                  <a:lnTo>
                    <a:pt x="488728" y="1088892"/>
                  </a:lnTo>
                  <a:lnTo>
                    <a:pt x="488689" y="1091892"/>
                  </a:lnTo>
                  <a:lnTo>
                    <a:pt x="488619" y="1094892"/>
                  </a:lnTo>
                  <a:lnTo>
                    <a:pt x="488544" y="1097891"/>
                  </a:lnTo>
                  <a:lnTo>
                    <a:pt x="488439" y="1100891"/>
                  </a:lnTo>
                  <a:lnTo>
                    <a:pt x="488329" y="1103891"/>
                  </a:lnTo>
                  <a:lnTo>
                    <a:pt x="488189" y="1106890"/>
                  </a:lnTo>
                  <a:lnTo>
                    <a:pt x="488042" y="1109890"/>
                  </a:lnTo>
                  <a:lnTo>
                    <a:pt x="487867" y="1112890"/>
                  </a:lnTo>
                  <a:lnTo>
                    <a:pt x="487684" y="1115890"/>
                  </a:lnTo>
                  <a:lnTo>
                    <a:pt x="487474" y="1118889"/>
                  </a:lnTo>
                  <a:lnTo>
                    <a:pt x="487253" y="1121889"/>
                  </a:lnTo>
                  <a:lnTo>
                    <a:pt x="487007" y="1124889"/>
                  </a:lnTo>
                  <a:lnTo>
                    <a:pt x="486749" y="1127888"/>
                  </a:lnTo>
                  <a:lnTo>
                    <a:pt x="486467" y="1130888"/>
                  </a:lnTo>
                  <a:lnTo>
                    <a:pt x="486171" y="1133888"/>
                  </a:lnTo>
                  <a:lnTo>
                    <a:pt x="485853" y="1136888"/>
                  </a:lnTo>
                  <a:lnTo>
                    <a:pt x="485519" y="1139887"/>
                  </a:lnTo>
                  <a:lnTo>
                    <a:pt x="485164" y="1142887"/>
                  </a:lnTo>
                  <a:lnTo>
                    <a:pt x="484792" y="1145887"/>
                  </a:lnTo>
                  <a:lnTo>
                    <a:pt x="484400" y="1148886"/>
                  </a:lnTo>
                  <a:lnTo>
                    <a:pt x="483990" y="1151886"/>
                  </a:lnTo>
                  <a:lnTo>
                    <a:pt x="483562" y="1154886"/>
                  </a:lnTo>
                  <a:lnTo>
                    <a:pt x="483113" y="1157885"/>
                  </a:lnTo>
                  <a:lnTo>
                    <a:pt x="482648" y="1160885"/>
                  </a:lnTo>
                  <a:lnTo>
                    <a:pt x="482161" y="1163885"/>
                  </a:lnTo>
                  <a:lnTo>
                    <a:pt x="481659" y="1166885"/>
                  </a:lnTo>
                  <a:lnTo>
                    <a:pt x="481133" y="1169884"/>
                  </a:lnTo>
                  <a:lnTo>
                    <a:pt x="480594" y="1172884"/>
                  </a:lnTo>
                  <a:lnTo>
                    <a:pt x="480030" y="1175884"/>
                  </a:lnTo>
                  <a:lnTo>
                    <a:pt x="479454" y="1178883"/>
                  </a:lnTo>
                  <a:lnTo>
                    <a:pt x="478851" y="1181883"/>
                  </a:lnTo>
                  <a:lnTo>
                    <a:pt x="478239" y="1184883"/>
                  </a:lnTo>
                  <a:lnTo>
                    <a:pt x="477598" y="1187882"/>
                  </a:lnTo>
                  <a:lnTo>
                    <a:pt x="476949" y="1190882"/>
                  </a:lnTo>
                  <a:lnTo>
                    <a:pt x="476269" y="1193882"/>
                  </a:lnTo>
                  <a:lnTo>
                    <a:pt x="475583" y="1196882"/>
                  </a:lnTo>
                  <a:lnTo>
                    <a:pt x="474866" y="1199881"/>
                  </a:lnTo>
                  <a:lnTo>
                    <a:pt x="474144" y="1202881"/>
                  </a:lnTo>
                  <a:lnTo>
                    <a:pt x="473388" y="1205881"/>
                  </a:lnTo>
                  <a:lnTo>
                    <a:pt x="472630" y="1208880"/>
                  </a:lnTo>
                  <a:lnTo>
                    <a:pt x="471837" y="1211880"/>
                  </a:lnTo>
                  <a:lnTo>
                    <a:pt x="471043" y="1214880"/>
                  </a:lnTo>
                  <a:lnTo>
                    <a:pt x="470213" y="1217880"/>
                  </a:lnTo>
                  <a:lnTo>
                    <a:pt x="469381" y="1220879"/>
                  </a:lnTo>
                  <a:lnTo>
                    <a:pt x="468517" y="1223879"/>
                  </a:lnTo>
                  <a:lnTo>
                    <a:pt x="467648" y="1226879"/>
                  </a:lnTo>
                  <a:lnTo>
                    <a:pt x="466749" y="1229878"/>
                  </a:lnTo>
                  <a:lnTo>
                    <a:pt x="465844" y="1232878"/>
                  </a:lnTo>
                  <a:lnTo>
                    <a:pt x="464910" y="1235878"/>
                  </a:lnTo>
                  <a:lnTo>
                    <a:pt x="463969" y="1238877"/>
                  </a:lnTo>
                  <a:lnTo>
                    <a:pt x="463001" y="1241877"/>
                  </a:lnTo>
                  <a:lnTo>
                    <a:pt x="462025" y="1244877"/>
                  </a:lnTo>
                  <a:lnTo>
                    <a:pt x="461023" y="1247877"/>
                  </a:lnTo>
                  <a:lnTo>
                    <a:pt x="460012" y="1250876"/>
                  </a:lnTo>
                  <a:lnTo>
                    <a:pt x="458978" y="1253876"/>
                  </a:lnTo>
                  <a:lnTo>
                    <a:pt x="457933" y="1256876"/>
                  </a:lnTo>
                  <a:lnTo>
                    <a:pt x="456866" y="1259875"/>
                  </a:lnTo>
                  <a:lnTo>
                    <a:pt x="455787" y="1262875"/>
                  </a:lnTo>
                  <a:lnTo>
                    <a:pt x="454689" y="1265875"/>
                  </a:lnTo>
                  <a:lnTo>
                    <a:pt x="453577" y="1268875"/>
                  </a:lnTo>
                  <a:lnTo>
                    <a:pt x="452448" y="1271874"/>
                  </a:lnTo>
                  <a:lnTo>
                    <a:pt x="451304" y="1274874"/>
                  </a:lnTo>
                  <a:lnTo>
                    <a:pt x="450145" y="1277874"/>
                  </a:lnTo>
                  <a:lnTo>
                    <a:pt x="448970" y="1280873"/>
                  </a:lnTo>
                  <a:lnTo>
                    <a:pt x="447781" y="1283873"/>
                  </a:lnTo>
                  <a:lnTo>
                    <a:pt x="446575" y="1286873"/>
                  </a:lnTo>
                  <a:lnTo>
                    <a:pt x="445357" y="1289872"/>
                  </a:lnTo>
                  <a:lnTo>
                    <a:pt x="444122" y="1292872"/>
                  </a:lnTo>
                  <a:lnTo>
                    <a:pt x="442876" y="1295872"/>
                  </a:lnTo>
                  <a:lnTo>
                    <a:pt x="441612" y="1298872"/>
                  </a:lnTo>
                  <a:lnTo>
                    <a:pt x="440339" y="1301871"/>
                  </a:lnTo>
                  <a:lnTo>
                    <a:pt x="439048" y="1304871"/>
                  </a:lnTo>
                  <a:lnTo>
                    <a:pt x="437748" y="1307871"/>
                  </a:lnTo>
                  <a:lnTo>
                    <a:pt x="436430" y="1310870"/>
                  </a:lnTo>
                  <a:lnTo>
                    <a:pt x="435106" y="1313870"/>
                  </a:lnTo>
                  <a:lnTo>
                    <a:pt x="433762" y="1316870"/>
                  </a:lnTo>
                  <a:lnTo>
                    <a:pt x="432413" y="1319869"/>
                  </a:lnTo>
                  <a:lnTo>
                    <a:pt x="431045" y="1322869"/>
                  </a:lnTo>
                  <a:lnTo>
                    <a:pt x="429673" y="1325869"/>
                  </a:lnTo>
                  <a:lnTo>
                    <a:pt x="428281" y="1328869"/>
                  </a:lnTo>
                  <a:lnTo>
                    <a:pt x="426887" y="1331868"/>
                  </a:lnTo>
                  <a:lnTo>
                    <a:pt x="425473" y="1334868"/>
                  </a:lnTo>
                  <a:lnTo>
                    <a:pt x="424057" y="1337868"/>
                  </a:lnTo>
                  <a:lnTo>
                    <a:pt x="422622" y="1340867"/>
                  </a:lnTo>
                  <a:lnTo>
                    <a:pt x="421186" y="1343867"/>
                  </a:lnTo>
                  <a:lnTo>
                    <a:pt x="419732" y="1346867"/>
                  </a:lnTo>
                  <a:lnTo>
                    <a:pt x="418276" y="1349867"/>
                  </a:lnTo>
                  <a:lnTo>
                    <a:pt x="416804" y="1352866"/>
                  </a:lnTo>
                  <a:lnTo>
                    <a:pt x="415330" y="1355866"/>
                  </a:lnTo>
                  <a:lnTo>
                    <a:pt x="413842" y="1358866"/>
                  </a:lnTo>
                  <a:lnTo>
                    <a:pt x="412351" y="1361865"/>
                  </a:lnTo>
                  <a:lnTo>
                    <a:pt x="410847" y="1364865"/>
                  </a:lnTo>
                  <a:lnTo>
                    <a:pt x="409340" y="1367865"/>
                  </a:lnTo>
                  <a:lnTo>
                    <a:pt x="407822" y="1370864"/>
                  </a:lnTo>
                  <a:lnTo>
                    <a:pt x="406301" y="1373864"/>
                  </a:lnTo>
                  <a:lnTo>
                    <a:pt x="404770" y="1376864"/>
                  </a:lnTo>
                  <a:lnTo>
                    <a:pt x="403236" y="1379864"/>
                  </a:lnTo>
                  <a:lnTo>
                    <a:pt x="401694" y="1382863"/>
                  </a:lnTo>
                  <a:lnTo>
                    <a:pt x="400148" y="1385863"/>
                  </a:lnTo>
                  <a:lnTo>
                    <a:pt x="398595" y="1388863"/>
                  </a:lnTo>
                  <a:lnTo>
                    <a:pt x="397039" y="1391862"/>
                  </a:lnTo>
                  <a:lnTo>
                    <a:pt x="395478" y="1394862"/>
                  </a:lnTo>
                  <a:lnTo>
                    <a:pt x="393913" y="1397862"/>
                  </a:lnTo>
                  <a:lnTo>
                    <a:pt x="392344" y="1400862"/>
                  </a:lnTo>
                  <a:lnTo>
                    <a:pt x="390773" y="1403861"/>
                  </a:lnTo>
                  <a:lnTo>
                    <a:pt x="389197" y="1406861"/>
                  </a:lnTo>
                  <a:lnTo>
                    <a:pt x="387620" y="1409861"/>
                  </a:lnTo>
                  <a:lnTo>
                    <a:pt x="386040" y="1412860"/>
                  </a:lnTo>
                  <a:lnTo>
                    <a:pt x="384458" y="1415860"/>
                  </a:lnTo>
                  <a:lnTo>
                    <a:pt x="382874" y="1418860"/>
                  </a:lnTo>
                  <a:lnTo>
                    <a:pt x="381289" y="1421859"/>
                  </a:lnTo>
                  <a:lnTo>
                    <a:pt x="379704" y="1424859"/>
                  </a:lnTo>
                  <a:lnTo>
                    <a:pt x="378118" y="1427859"/>
                  </a:lnTo>
                  <a:lnTo>
                    <a:pt x="376531" y="1430859"/>
                  </a:lnTo>
                  <a:lnTo>
                    <a:pt x="374945" y="1433858"/>
                  </a:lnTo>
                  <a:lnTo>
                    <a:pt x="373359" y="1436858"/>
                  </a:lnTo>
                  <a:lnTo>
                    <a:pt x="371775" y="1439858"/>
                  </a:lnTo>
                  <a:lnTo>
                    <a:pt x="370191" y="1442857"/>
                  </a:lnTo>
                  <a:lnTo>
                    <a:pt x="368610" y="1445857"/>
                  </a:lnTo>
                  <a:lnTo>
                    <a:pt x="367029" y="1448857"/>
                  </a:lnTo>
                  <a:lnTo>
                    <a:pt x="365452" y="1451856"/>
                  </a:lnTo>
                  <a:lnTo>
                    <a:pt x="363876" y="1454856"/>
                  </a:lnTo>
                  <a:lnTo>
                    <a:pt x="362306" y="1457856"/>
                  </a:lnTo>
                  <a:lnTo>
                    <a:pt x="360735" y="1460856"/>
                  </a:lnTo>
                  <a:lnTo>
                    <a:pt x="359172" y="1463855"/>
                  </a:lnTo>
                  <a:lnTo>
                    <a:pt x="357609" y="1466855"/>
                  </a:lnTo>
                  <a:lnTo>
                    <a:pt x="356054" y="1469855"/>
                  </a:lnTo>
                  <a:lnTo>
                    <a:pt x="354500" y="1472854"/>
                  </a:lnTo>
                  <a:lnTo>
                    <a:pt x="352956" y="1475854"/>
                  </a:lnTo>
                  <a:lnTo>
                    <a:pt x="351412" y="1478854"/>
                  </a:lnTo>
                  <a:lnTo>
                    <a:pt x="349878" y="1481854"/>
                  </a:lnTo>
                  <a:lnTo>
                    <a:pt x="348346" y="1484853"/>
                  </a:lnTo>
                  <a:lnTo>
                    <a:pt x="346824" y="1487853"/>
                  </a:lnTo>
                  <a:lnTo>
                    <a:pt x="345305" y="1490853"/>
                  </a:lnTo>
                  <a:lnTo>
                    <a:pt x="343797" y="1493852"/>
                  </a:lnTo>
                  <a:lnTo>
                    <a:pt x="342292" y="1496852"/>
                  </a:lnTo>
                  <a:lnTo>
                    <a:pt x="340798" y="1499852"/>
                  </a:lnTo>
                  <a:lnTo>
                    <a:pt x="339308" y="1502851"/>
                  </a:lnTo>
                  <a:lnTo>
                    <a:pt x="337830" y="1505851"/>
                  </a:lnTo>
                  <a:lnTo>
                    <a:pt x="336357" y="1508851"/>
                  </a:lnTo>
                  <a:lnTo>
                    <a:pt x="334895" y="1511851"/>
                  </a:lnTo>
                  <a:lnTo>
                    <a:pt x="333440" y="1514850"/>
                  </a:lnTo>
                  <a:lnTo>
                    <a:pt x="331996" y="1517850"/>
                  </a:lnTo>
                  <a:lnTo>
                    <a:pt x="330560" y="1520850"/>
                  </a:lnTo>
                  <a:lnTo>
                    <a:pt x="329135" y="1523849"/>
                  </a:lnTo>
                  <a:lnTo>
                    <a:pt x="327719" y="1526849"/>
                  </a:lnTo>
                  <a:lnTo>
                    <a:pt x="326313" y="1529849"/>
                  </a:lnTo>
                  <a:lnTo>
                    <a:pt x="324918" y="153284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35700" y="4189105"/>
              <a:ext cx="193556" cy="0"/>
            </a:xfrm>
            <a:custGeom>
              <a:avLst/>
              <a:pathLst>
                <a:path w="193556" h="0">
                  <a:moveTo>
                    <a:pt x="0" y="0"/>
                  </a:moveTo>
                  <a:lnTo>
                    <a:pt x="1935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645012" y="4983954"/>
              <a:ext cx="488772" cy="80833"/>
            </a:xfrm>
            <a:custGeom>
              <a:avLst/>
              <a:pathLst>
                <a:path w="488772" h="80833">
                  <a:moveTo>
                    <a:pt x="0" y="0"/>
                  </a:moveTo>
                  <a:lnTo>
                    <a:pt x="0" y="80833"/>
                  </a:lnTo>
                  <a:lnTo>
                    <a:pt x="488772" y="80833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88093" y="5019997"/>
              <a:ext cx="488772" cy="82227"/>
            </a:xfrm>
            <a:custGeom>
              <a:avLst/>
              <a:pathLst>
                <a:path w="488772" h="82227">
                  <a:moveTo>
                    <a:pt x="0" y="0"/>
                  </a:moveTo>
                  <a:lnTo>
                    <a:pt x="0" y="82227"/>
                  </a:lnTo>
                  <a:lnTo>
                    <a:pt x="488772" y="8222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45012" y="502437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188093" y="506111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827916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09378" y="1656721"/>
              <a:ext cx="488772" cy="1727297"/>
            </a:xfrm>
            <a:custGeom>
              <a:avLst/>
              <a:pathLst>
                <a:path w="488772" h="1727297">
                  <a:moveTo>
                    <a:pt x="217062" y="1727297"/>
                  </a:moveTo>
                  <a:lnTo>
                    <a:pt x="216366" y="1723916"/>
                  </a:lnTo>
                  <a:lnTo>
                    <a:pt x="215662" y="1720536"/>
                  </a:lnTo>
                  <a:lnTo>
                    <a:pt x="214949" y="1717156"/>
                  </a:lnTo>
                  <a:lnTo>
                    <a:pt x="214224" y="1713776"/>
                  </a:lnTo>
                  <a:lnTo>
                    <a:pt x="213495" y="1710395"/>
                  </a:lnTo>
                  <a:lnTo>
                    <a:pt x="212750" y="1707015"/>
                  </a:lnTo>
                  <a:lnTo>
                    <a:pt x="212000" y="1703635"/>
                  </a:lnTo>
                  <a:lnTo>
                    <a:pt x="211239" y="1700255"/>
                  </a:lnTo>
                  <a:lnTo>
                    <a:pt x="210469" y="1696874"/>
                  </a:lnTo>
                  <a:lnTo>
                    <a:pt x="209693" y="1693494"/>
                  </a:lnTo>
                  <a:lnTo>
                    <a:pt x="208904" y="1690114"/>
                  </a:lnTo>
                  <a:lnTo>
                    <a:pt x="208112" y="1686734"/>
                  </a:lnTo>
                  <a:lnTo>
                    <a:pt x="207306" y="1683354"/>
                  </a:lnTo>
                  <a:lnTo>
                    <a:pt x="206495" y="1679973"/>
                  </a:lnTo>
                  <a:lnTo>
                    <a:pt x="205675" y="1676593"/>
                  </a:lnTo>
                  <a:lnTo>
                    <a:pt x="204847" y="1673213"/>
                  </a:lnTo>
                  <a:lnTo>
                    <a:pt x="204014" y="1669833"/>
                  </a:lnTo>
                  <a:lnTo>
                    <a:pt x="203169" y="1666452"/>
                  </a:lnTo>
                  <a:lnTo>
                    <a:pt x="202320" y="1663072"/>
                  </a:lnTo>
                  <a:lnTo>
                    <a:pt x="201462" y="1659692"/>
                  </a:lnTo>
                  <a:lnTo>
                    <a:pt x="200598" y="1656312"/>
                  </a:lnTo>
                  <a:lnTo>
                    <a:pt x="199728" y="1652931"/>
                  </a:lnTo>
                  <a:lnTo>
                    <a:pt x="198850" y="1649551"/>
                  </a:lnTo>
                  <a:lnTo>
                    <a:pt x="197969" y="1646171"/>
                  </a:lnTo>
                  <a:lnTo>
                    <a:pt x="197077" y="1642791"/>
                  </a:lnTo>
                  <a:lnTo>
                    <a:pt x="196183" y="1639411"/>
                  </a:lnTo>
                  <a:lnTo>
                    <a:pt x="195281" y="1636030"/>
                  </a:lnTo>
                  <a:lnTo>
                    <a:pt x="194375" y="1632650"/>
                  </a:lnTo>
                  <a:lnTo>
                    <a:pt x="193464" y="1629270"/>
                  </a:lnTo>
                  <a:lnTo>
                    <a:pt x="192546" y="1625890"/>
                  </a:lnTo>
                  <a:lnTo>
                    <a:pt x="191626" y="1622509"/>
                  </a:lnTo>
                  <a:lnTo>
                    <a:pt x="190699" y="1619129"/>
                  </a:lnTo>
                  <a:lnTo>
                    <a:pt x="189770" y="1615749"/>
                  </a:lnTo>
                  <a:lnTo>
                    <a:pt x="188836" y="1612369"/>
                  </a:lnTo>
                  <a:lnTo>
                    <a:pt x="187898" y="1608988"/>
                  </a:lnTo>
                  <a:lnTo>
                    <a:pt x="186957" y="1605608"/>
                  </a:lnTo>
                  <a:lnTo>
                    <a:pt x="186012" y="1602228"/>
                  </a:lnTo>
                  <a:lnTo>
                    <a:pt x="185065" y="1598848"/>
                  </a:lnTo>
                  <a:lnTo>
                    <a:pt x="184114" y="1595468"/>
                  </a:lnTo>
                  <a:lnTo>
                    <a:pt x="183161" y="1592087"/>
                  </a:lnTo>
                  <a:lnTo>
                    <a:pt x="182206" y="1588707"/>
                  </a:lnTo>
                  <a:lnTo>
                    <a:pt x="181248" y="1585327"/>
                  </a:lnTo>
                  <a:lnTo>
                    <a:pt x="180290" y="1581947"/>
                  </a:lnTo>
                  <a:lnTo>
                    <a:pt x="179329" y="1578566"/>
                  </a:lnTo>
                  <a:lnTo>
                    <a:pt x="178367" y="1575186"/>
                  </a:lnTo>
                  <a:lnTo>
                    <a:pt x="177404" y="1571806"/>
                  </a:lnTo>
                  <a:lnTo>
                    <a:pt x="176441" y="1568426"/>
                  </a:lnTo>
                  <a:lnTo>
                    <a:pt x="175476" y="1565046"/>
                  </a:lnTo>
                  <a:lnTo>
                    <a:pt x="174512" y="1561665"/>
                  </a:lnTo>
                  <a:lnTo>
                    <a:pt x="173548" y="1558285"/>
                  </a:lnTo>
                  <a:lnTo>
                    <a:pt x="172584" y="1554905"/>
                  </a:lnTo>
                  <a:lnTo>
                    <a:pt x="171620" y="1551525"/>
                  </a:lnTo>
                  <a:lnTo>
                    <a:pt x="170657" y="1548144"/>
                  </a:lnTo>
                  <a:lnTo>
                    <a:pt x="169695" y="1544764"/>
                  </a:lnTo>
                  <a:lnTo>
                    <a:pt x="168734" y="1541384"/>
                  </a:lnTo>
                  <a:lnTo>
                    <a:pt x="167776" y="1538004"/>
                  </a:lnTo>
                  <a:lnTo>
                    <a:pt x="166818" y="1534623"/>
                  </a:lnTo>
                  <a:lnTo>
                    <a:pt x="165863" y="1531243"/>
                  </a:lnTo>
                  <a:lnTo>
                    <a:pt x="164910" y="1527863"/>
                  </a:lnTo>
                  <a:lnTo>
                    <a:pt x="163959" y="1524483"/>
                  </a:lnTo>
                  <a:lnTo>
                    <a:pt x="163012" y="1521103"/>
                  </a:lnTo>
                  <a:lnTo>
                    <a:pt x="162066" y="1517722"/>
                  </a:lnTo>
                  <a:lnTo>
                    <a:pt x="161125" y="1514342"/>
                  </a:lnTo>
                  <a:lnTo>
                    <a:pt x="160187" y="1510962"/>
                  </a:lnTo>
                  <a:lnTo>
                    <a:pt x="159252" y="1507582"/>
                  </a:lnTo>
                  <a:lnTo>
                    <a:pt x="158322" y="1504201"/>
                  </a:lnTo>
                  <a:lnTo>
                    <a:pt x="157394" y="1500821"/>
                  </a:lnTo>
                  <a:lnTo>
                    <a:pt x="156474" y="1497441"/>
                  </a:lnTo>
                  <a:lnTo>
                    <a:pt x="155555" y="1494061"/>
                  </a:lnTo>
                  <a:lnTo>
                    <a:pt x="154643" y="1490680"/>
                  </a:lnTo>
                  <a:lnTo>
                    <a:pt x="153736" y="1487300"/>
                  </a:lnTo>
                  <a:lnTo>
                    <a:pt x="152833" y="1483920"/>
                  </a:lnTo>
                  <a:lnTo>
                    <a:pt x="151937" y="1480540"/>
                  </a:lnTo>
                  <a:lnTo>
                    <a:pt x="151045" y="1477160"/>
                  </a:lnTo>
                  <a:lnTo>
                    <a:pt x="150161" y="1473779"/>
                  </a:lnTo>
                  <a:lnTo>
                    <a:pt x="149281" y="1470399"/>
                  </a:lnTo>
                  <a:lnTo>
                    <a:pt x="148409" y="1467019"/>
                  </a:lnTo>
                  <a:lnTo>
                    <a:pt x="147543" y="1463639"/>
                  </a:lnTo>
                  <a:lnTo>
                    <a:pt x="146682" y="1460258"/>
                  </a:lnTo>
                  <a:lnTo>
                    <a:pt x="145831" y="1456878"/>
                  </a:lnTo>
                  <a:lnTo>
                    <a:pt x="144985" y="1453498"/>
                  </a:lnTo>
                  <a:lnTo>
                    <a:pt x="144147" y="1450118"/>
                  </a:lnTo>
                  <a:lnTo>
                    <a:pt x="143317" y="1446737"/>
                  </a:lnTo>
                  <a:lnTo>
                    <a:pt x="142493" y="1443357"/>
                  </a:lnTo>
                  <a:lnTo>
                    <a:pt x="141679" y="1439977"/>
                  </a:lnTo>
                  <a:lnTo>
                    <a:pt x="140869" y="1436597"/>
                  </a:lnTo>
                  <a:lnTo>
                    <a:pt x="140073" y="1433217"/>
                  </a:lnTo>
                  <a:lnTo>
                    <a:pt x="139281" y="1429836"/>
                  </a:lnTo>
                  <a:lnTo>
                    <a:pt x="138499" y="1426456"/>
                  </a:lnTo>
                  <a:lnTo>
                    <a:pt x="137726" y="1423076"/>
                  </a:lnTo>
                  <a:lnTo>
                    <a:pt x="136959" y="1419696"/>
                  </a:lnTo>
                  <a:lnTo>
                    <a:pt x="136206" y="1416315"/>
                  </a:lnTo>
                  <a:lnTo>
                    <a:pt x="135457" y="1412935"/>
                  </a:lnTo>
                  <a:lnTo>
                    <a:pt x="134721" y="1409555"/>
                  </a:lnTo>
                  <a:lnTo>
                    <a:pt x="133992" y="1406175"/>
                  </a:lnTo>
                  <a:lnTo>
                    <a:pt x="133272" y="1402795"/>
                  </a:lnTo>
                  <a:lnTo>
                    <a:pt x="132565" y="1399414"/>
                  </a:lnTo>
                  <a:lnTo>
                    <a:pt x="131862" y="1396034"/>
                  </a:lnTo>
                  <a:lnTo>
                    <a:pt x="131175" y="1392654"/>
                  </a:lnTo>
                  <a:lnTo>
                    <a:pt x="130494" y="1389274"/>
                  </a:lnTo>
                  <a:lnTo>
                    <a:pt x="129825" y="1385893"/>
                  </a:lnTo>
                  <a:lnTo>
                    <a:pt x="129165" y="1382513"/>
                  </a:lnTo>
                  <a:lnTo>
                    <a:pt x="128513" y="1379133"/>
                  </a:lnTo>
                  <a:lnTo>
                    <a:pt x="127876" y="1375753"/>
                  </a:lnTo>
                  <a:lnTo>
                    <a:pt x="127245" y="1372372"/>
                  </a:lnTo>
                  <a:lnTo>
                    <a:pt x="126628" y="1368992"/>
                  </a:lnTo>
                  <a:lnTo>
                    <a:pt x="126019" y="1365612"/>
                  </a:lnTo>
                  <a:lnTo>
                    <a:pt x="125421" y="1362232"/>
                  </a:lnTo>
                  <a:lnTo>
                    <a:pt x="124835" y="1358852"/>
                  </a:lnTo>
                  <a:lnTo>
                    <a:pt x="124255" y="1355471"/>
                  </a:lnTo>
                  <a:lnTo>
                    <a:pt x="123693" y="1352091"/>
                  </a:lnTo>
                  <a:lnTo>
                    <a:pt x="123136" y="1348711"/>
                  </a:lnTo>
                  <a:lnTo>
                    <a:pt x="122593" y="1345331"/>
                  </a:lnTo>
                  <a:lnTo>
                    <a:pt x="122059" y="1341950"/>
                  </a:lnTo>
                  <a:lnTo>
                    <a:pt x="121535" y="1338570"/>
                  </a:lnTo>
                  <a:lnTo>
                    <a:pt x="121025" y="1335190"/>
                  </a:lnTo>
                  <a:lnTo>
                    <a:pt x="120521" y="1331810"/>
                  </a:lnTo>
                  <a:lnTo>
                    <a:pt x="120033" y="1328429"/>
                  </a:lnTo>
                  <a:lnTo>
                    <a:pt x="119553" y="1325049"/>
                  </a:lnTo>
                  <a:lnTo>
                    <a:pt x="119084" y="1321669"/>
                  </a:lnTo>
                  <a:lnTo>
                    <a:pt x="118627" y="1318289"/>
                  </a:lnTo>
                  <a:lnTo>
                    <a:pt x="118177" y="1314909"/>
                  </a:lnTo>
                  <a:lnTo>
                    <a:pt x="117745" y="1311528"/>
                  </a:lnTo>
                  <a:lnTo>
                    <a:pt x="117317" y="1308148"/>
                  </a:lnTo>
                  <a:lnTo>
                    <a:pt x="116904" y="1304768"/>
                  </a:lnTo>
                  <a:lnTo>
                    <a:pt x="116500" y="1301388"/>
                  </a:lnTo>
                  <a:lnTo>
                    <a:pt x="116105" y="1298007"/>
                  </a:lnTo>
                  <a:lnTo>
                    <a:pt x="115725" y="1294627"/>
                  </a:lnTo>
                  <a:lnTo>
                    <a:pt x="115349" y="1291247"/>
                  </a:lnTo>
                  <a:lnTo>
                    <a:pt x="114991" y="1287867"/>
                  </a:lnTo>
                  <a:lnTo>
                    <a:pt x="114639" y="1284487"/>
                  </a:lnTo>
                  <a:lnTo>
                    <a:pt x="114299" y="1281106"/>
                  </a:lnTo>
                  <a:lnTo>
                    <a:pt x="113970" y="1277726"/>
                  </a:lnTo>
                  <a:lnTo>
                    <a:pt x="113648" y="1274346"/>
                  </a:lnTo>
                  <a:lnTo>
                    <a:pt x="113342" y="1270966"/>
                  </a:lnTo>
                  <a:lnTo>
                    <a:pt x="113040" y="1267585"/>
                  </a:lnTo>
                  <a:lnTo>
                    <a:pt x="112753" y="1264205"/>
                  </a:lnTo>
                  <a:lnTo>
                    <a:pt x="112474" y="1260825"/>
                  </a:lnTo>
                  <a:lnTo>
                    <a:pt x="112205" y="1257445"/>
                  </a:lnTo>
                  <a:lnTo>
                    <a:pt x="111948" y="1254064"/>
                  </a:lnTo>
                  <a:lnTo>
                    <a:pt x="111696" y="1250684"/>
                  </a:lnTo>
                  <a:lnTo>
                    <a:pt x="111460" y="1247304"/>
                  </a:lnTo>
                  <a:lnTo>
                    <a:pt x="111229" y="1243924"/>
                  </a:lnTo>
                  <a:lnTo>
                    <a:pt x="111011" y="1240544"/>
                  </a:lnTo>
                  <a:lnTo>
                    <a:pt x="110801" y="1237163"/>
                  </a:lnTo>
                  <a:lnTo>
                    <a:pt x="110599" y="1233783"/>
                  </a:lnTo>
                  <a:lnTo>
                    <a:pt x="110411" y="1230403"/>
                  </a:lnTo>
                  <a:lnTo>
                    <a:pt x="110227" y="1227023"/>
                  </a:lnTo>
                  <a:lnTo>
                    <a:pt x="110057" y="1223642"/>
                  </a:lnTo>
                  <a:lnTo>
                    <a:pt x="109893" y="1220262"/>
                  </a:lnTo>
                  <a:lnTo>
                    <a:pt x="109739" y="1216882"/>
                  </a:lnTo>
                  <a:lnTo>
                    <a:pt x="109596" y="1213502"/>
                  </a:lnTo>
                  <a:lnTo>
                    <a:pt x="109458" y="1210121"/>
                  </a:lnTo>
                  <a:lnTo>
                    <a:pt x="109334" y="1206741"/>
                  </a:lnTo>
                  <a:lnTo>
                    <a:pt x="109214" y="1203361"/>
                  </a:lnTo>
                  <a:lnTo>
                    <a:pt x="109106" y="1199981"/>
                  </a:lnTo>
                  <a:lnTo>
                    <a:pt x="109006" y="1196601"/>
                  </a:lnTo>
                  <a:lnTo>
                    <a:pt x="108913" y="1193220"/>
                  </a:lnTo>
                  <a:lnTo>
                    <a:pt x="108832" y="1189840"/>
                  </a:lnTo>
                  <a:lnTo>
                    <a:pt x="108754" y="1186460"/>
                  </a:lnTo>
                  <a:lnTo>
                    <a:pt x="108691" y="1183080"/>
                  </a:lnTo>
                  <a:lnTo>
                    <a:pt x="108632" y="1179699"/>
                  </a:lnTo>
                  <a:lnTo>
                    <a:pt x="108582" y="1176319"/>
                  </a:lnTo>
                  <a:lnTo>
                    <a:pt x="108542" y="1172939"/>
                  </a:lnTo>
                  <a:lnTo>
                    <a:pt x="108506" y="1169559"/>
                  </a:lnTo>
                  <a:lnTo>
                    <a:pt x="108483" y="1166178"/>
                  </a:lnTo>
                  <a:lnTo>
                    <a:pt x="108464" y="1162798"/>
                  </a:lnTo>
                  <a:lnTo>
                    <a:pt x="108457" y="1159418"/>
                  </a:lnTo>
                  <a:lnTo>
                    <a:pt x="108455" y="1156038"/>
                  </a:lnTo>
                  <a:lnTo>
                    <a:pt x="108461" y="1152658"/>
                  </a:lnTo>
                  <a:lnTo>
                    <a:pt x="108476" y="1149277"/>
                  </a:lnTo>
                  <a:lnTo>
                    <a:pt x="108495" y="1145897"/>
                  </a:lnTo>
                  <a:lnTo>
                    <a:pt x="108527" y="1142517"/>
                  </a:lnTo>
                  <a:lnTo>
                    <a:pt x="108563" y="1139137"/>
                  </a:lnTo>
                  <a:lnTo>
                    <a:pt x="108607" y="1135756"/>
                  </a:lnTo>
                  <a:lnTo>
                    <a:pt x="108659" y="1132376"/>
                  </a:lnTo>
                  <a:lnTo>
                    <a:pt x="108717" y="1128996"/>
                  </a:lnTo>
                  <a:lnTo>
                    <a:pt x="108784" y="1125616"/>
                  </a:lnTo>
                  <a:lnTo>
                    <a:pt x="108856" y="1122236"/>
                  </a:lnTo>
                  <a:lnTo>
                    <a:pt x="108938" y="1118855"/>
                  </a:lnTo>
                  <a:lnTo>
                    <a:pt x="109024" y="1115475"/>
                  </a:lnTo>
                  <a:lnTo>
                    <a:pt x="109118" y="1112095"/>
                  </a:lnTo>
                  <a:lnTo>
                    <a:pt x="109219" y="1108715"/>
                  </a:lnTo>
                  <a:lnTo>
                    <a:pt x="109324" y="1105334"/>
                  </a:lnTo>
                  <a:lnTo>
                    <a:pt x="109440" y="1101954"/>
                  </a:lnTo>
                  <a:lnTo>
                    <a:pt x="109559" y="1098574"/>
                  </a:lnTo>
                  <a:lnTo>
                    <a:pt x="109687" y="1095194"/>
                  </a:lnTo>
                  <a:lnTo>
                    <a:pt x="109819" y="1091813"/>
                  </a:lnTo>
                  <a:lnTo>
                    <a:pt x="109957" y="1088433"/>
                  </a:lnTo>
                  <a:lnTo>
                    <a:pt x="110103" y="1085053"/>
                  </a:lnTo>
                  <a:lnTo>
                    <a:pt x="110251" y="1081673"/>
                  </a:lnTo>
                  <a:lnTo>
                    <a:pt x="110409" y="1078293"/>
                  </a:lnTo>
                  <a:lnTo>
                    <a:pt x="110569" y="1074912"/>
                  </a:lnTo>
                  <a:lnTo>
                    <a:pt x="110736" y="1071532"/>
                  </a:lnTo>
                  <a:lnTo>
                    <a:pt x="110908" y="1068152"/>
                  </a:lnTo>
                  <a:lnTo>
                    <a:pt x="111083" y="1064772"/>
                  </a:lnTo>
                  <a:lnTo>
                    <a:pt x="111266" y="1061391"/>
                  </a:lnTo>
                  <a:lnTo>
                    <a:pt x="111451" y="1058011"/>
                  </a:lnTo>
                  <a:lnTo>
                    <a:pt x="111641" y="1054631"/>
                  </a:lnTo>
                  <a:lnTo>
                    <a:pt x="111835" y="1051251"/>
                  </a:lnTo>
                  <a:lnTo>
                    <a:pt x="112033" y="1047870"/>
                  </a:lnTo>
                  <a:lnTo>
                    <a:pt x="112235" y="1044490"/>
                  </a:lnTo>
                  <a:lnTo>
                    <a:pt x="112438" y="1041110"/>
                  </a:lnTo>
                  <a:lnTo>
                    <a:pt x="112647" y="1037730"/>
                  </a:lnTo>
                  <a:lnTo>
                    <a:pt x="112857" y="1034350"/>
                  </a:lnTo>
                  <a:lnTo>
                    <a:pt x="113069" y="1030969"/>
                  </a:lnTo>
                  <a:lnTo>
                    <a:pt x="113284" y="1027589"/>
                  </a:lnTo>
                  <a:lnTo>
                    <a:pt x="113501" y="1024209"/>
                  </a:lnTo>
                  <a:lnTo>
                    <a:pt x="113719" y="1020829"/>
                  </a:lnTo>
                  <a:lnTo>
                    <a:pt x="113937" y="1017448"/>
                  </a:lnTo>
                  <a:lnTo>
                    <a:pt x="114157" y="1014068"/>
                  </a:lnTo>
                  <a:lnTo>
                    <a:pt x="114377" y="1010688"/>
                  </a:lnTo>
                  <a:lnTo>
                    <a:pt x="114597" y="1007308"/>
                  </a:lnTo>
                  <a:lnTo>
                    <a:pt x="114816" y="1003928"/>
                  </a:lnTo>
                  <a:lnTo>
                    <a:pt x="115035" y="1000547"/>
                  </a:lnTo>
                  <a:lnTo>
                    <a:pt x="115252" y="997167"/>
                  </a:lnTo>
                  <a:lnTo>
                    <a:pt x="115468" y="993787"/>
                  </a:lnTo>
                  <a:lnTo>
                    <a:pt x="115680" y="990407"/>
                  </a:lnTo>
                  <a:lnTo>
                    <a:pt x="115890" y="987026"/>
                  </a:lnTo>
                  <a:lnTo>
                    <a:pt x="116098" y="983646"/>
                  </a:lnTo>
                  <a:lnTo>
                    <a:pt x="116300" y="980266"/>
                  </a:lnTo>
                  <a:lnTo>
                    <a:pt x="116501" y="976886"/>
                  </a:lnTo>
                  <a:lnTo>
                    <a:pt x="116693" y="973505"/>
                  </a:lnTo>
                  <a:lnTo>
                    <a:pt x="116882" y="970125"/>
                  </a:lnTo>
                  <a:lnTo>
                    <a:pt x="117065" y="966745"/>
                  </a:lnTo>
                  <a:lnTo>
                    <a:pt x="117241" y="963365"/>
                  </a:lnTo>
                  <a:lnTo>
                    <a:pt x="117412" y="959985"/>
                  </a:lnTo>
                  <a:lnTo>
                    <a:pt x="117571" y="956604"/>
                  </a:lnTo>
                  <a:lnTo>
                    <a:pt x="117726" y="953224"/>
                  </a:lnTo>
                  <a:lnTo>
                    <a:pt x="117869" y="949844"/>
                  </a:lnTo>
                  <a:lnTo>
                    <a:pt x="118004" y="946464"/>
                  </a:lnTo>
                  <a:lnTo>
                    <a:pt x="118130" y="943083"/>
                  </a:lnTo>
                  <a:lnTo>
                    <a:pt x="118241" y="939703"/>
                  </a:lnTo>
                  <a:lnTo>
                    <a:pt x="118348" y="936323"/>
                  </a:lnTo>
                  <a:lnTo>
                    <a:pt x="118434" y="932943"/>
                  </a:lnTo>
                  <a:lnTo>
                    <a:pt x="118513" y="929562"/>
                  </a:lnTo>
                  <a:lnTo>
                    <a:pt x="118577" y="926182"/>
                  </a:lnTo>
                  <a:lnTo>
                    <a:pt x="118626" y="922802"/>
                  </a:lnTo>
                  <a:lnTo>
                    <a:pt x="118664" y="919422"/>
                  </a:lnTo>
                  <a:lnTo>
                    <a:pt x="118680" y="916042"/>
                  </a:lnTo>
                  <a:lnTo>
                    <a:pt x="118688" y="912661"/>
                  </a:lnTo>
                  <a:lnTo>
                    <a:pt x="118671" y="909281"/>
                  </a:lnTo>
                  <a:lnTo>
                    <a:pt x="118642" y="905901"/>
                  </a:lnTo>
                  <a:lnTo>
                    <a:pt x="118594" y="902521"/>
                  </a:lnTo>
                  <a:lnTo>
                    <a:pt x="118524" y="899140"/>
                  </a:lnTo>
                  <a:lnTo>
                    <a:pt x="118444" y="895760"/>
                  </a:lnTo>
                  <a:lnTo>
                    <a:pt x="118330" y="892380"/>
                  </a:lnTo>
                  <a:lnTo>
                    <a:pt x="118206" y="889000"/>
                  </a:lnTo>
                  <a:lnTo>
                    <a:pt x="118054" y="885619"/>
                  </a:lnTo>
                  <a:lnTo>
                    <a:pt x="117882" y="882239"/>
                  </a:lnTo>
                  <a:lnTo>
                    <a:pt x="117691" y="878859"/>
                  </a:lnTo>
                  <a:lnTo>
                    <a:pt x="117469" y="875479"/>
                  </a:lnTo>
                  <a:lnTo>
                    <a:pt x="117234" y="872099"/>
                  </a:lnTo>
                  <a:lnTo>
                    <a:pt x="116961" y="868718"/>
                  </a:lnTo>
                  <a:lnTo>
                    <a:pt x="116673" y="865338"/>
                  </a:lnTo>
                  <a:lnTo>
                    <a:pt x="116356" y="861958"/>
                  </a:lnTo>
                  <a:lnTo>
                    <a:pt x="116010" y="858578"/>
                  </a:lnTo>
                  <a:lnTo>
                    <a:pt x="115647" y="855197"/>
                  </a:lnTo>
                  <a:lnTo>
                    <a:pt x="115242" y="851817"/>
                  </a:lnTo>
                  <a:lnTo>
                    <a:pt x="114822" y="848437"/>
                  </a:lnTo>
                  <a:lnTo>
                    <a:pt x="114364" y="845057"/>
                  </a:lnTo>
                  <a:lnTo>
                    <a:pt x="113883" y="841677"/>
                  </a:lnTo>
                  <a:lnTo>
                    <a:pt x="113375" y="838296"/>
                  </a:lnTo>
                  <a:lnTo>
                    <a:pt x="112828" y="834916"/>
                  </a:lnTo>
                  <a:lnTo>
                    <a:pt x="112268" y="831536"/>
                  </a:lnTo>
                  <a:lnTo>
                    <a:pt x="111657" y="828156"/>
                  </a:lnTo>
                  <a:lnTo>
                    <a:pt x="111029" y="824775"/>
                  </a:lnTo>
                  <a:lnTo>
                    <a:pt x="110365" y="821395"/>
                  </a:lnTo>
                  <a:lnTo>
                    <a:pt x="109670" y="818015"/>
                  </a:lnTo>
                  <a:lnTo>
                    <a:pt x="108952" y="814635"/>
                  </a:lnTo>
                  <a:lnTo>
                    <a:pt x="108188" y="811254"/>
                  </a:lnTo>
                  <a:lnTo>
                    <a:pt x="107408" y="807874"/>
                  </a:lnTo>
                  <a:lnTo>
                    <a:pt x="106582" y="804494"/>
                  </a:lnTo>
                  <a:lnTo>
                    <a:pt x="105732" y="801114"/>
                  </a:lnTo>
                  <a:lnTo>
                    <a:pt x="104851" y="797734"/>
                  </a:lnTo>
                  <a:lnTo>
                    <a:pt x="103931" y="794353"/>
                  </a:lnTo>
                  <a:lnTo>
                    <a:pt x="102995" y="790973"/>
                  </a:lnTo>
                  <a:lnTo>
                    <a:pt x="102006" y="787593"/>
                  </a:lnTo>
                  <a:lnTo>
                    <a:pt x="101001" y="784213"/>
                  </a:lnTo>
                  <a:lnTo>
                    <a:pt x="99956" y="780832"/>
                  </a:lnTo>
                  <a:lnTo>
                    <a:pt x="98883" y="777452"/>
                  </a:lnTo>
                  <a:lnTo>
                    <a:pt x="97785" y="774072"/>
                  </a:lnTo>
                  <a:lnTo>
                    <a:pt x="96644" y="770692"/>
                  </a:lnTo>
                  <a:lnTo>
                    <a:pt x="95489" y="767311"/>
                  </a:lnTo>
                  <a:lnTo>
                    <a:pt x="94287" y="763931"/>
                  </a:lnTo>
                  <a:lnTo>
                    <a:pt x="93066" y="760551"/>
                  </a:lnTo>
                  <a:lnTo>
                    <a:pt x="91814" y="757171"/>
                  </a:lnTo>
                  <a:lnTo>
                    <a:pt x="90530" y="753791"/>
                  </a:lnTo>
                  <a:lnTo>
                    <a:pt x="89230" y="750410"/>
                  </a:lnTo>
                  <a:lnTo>
                    <a:pt x="87886" y="747030"/>
                  </a:lnTo>
                  <a:lnTo>
                    <a:pt x="86529" y="743650"/>
                  </a:lnTo>
                  <a:lnTo>
                    <a:pt x="85137" y="740270"/>
                  </a:lnTo>
                  <a:lnTo>
                    <a:pt x="83725" y="736889"/>
                  </a:lnTo>
                  <a:lnTo>
                    <a:pt x="82290" y="733509"/>
                  </a:lnTo>
                  <a:lnTo>
                    <a:pt x="80826" y="730129"/>
                  </a:lnTo>
                  <a:lnTo>
                    <a:pt x="79350" y="726749"/>
                  </a:lnTo>
                  <a:lnTo>
                    <a:pt x="77839" y="723368"/>
                  </a:lnTo>
                  <a:lnTo>
                    <a:pt x="76317" y="719988"/>
                  </a:lnTo>
                  <a:lnTo>
                    <a:pt x="74772" y="716608"/>
                  </a:lnTo>
                  <a:lnTo>
                    <a:pt x="73208" y="713228"/>
                  </a:lnTo>
                  <a:lnTo>
                    <a:pt x="71632" y="709848"/>
                  </a:lnTo>
                  <a:lnTo>
                    <a:pt x="70032" y="706467"/>
                  </a:lnTo>
                  <a:lnTo>
                    <a:pt x="68424" y="703087"/>
                  </a:lnTo>
                  <a:lnTo>
                    <a:pt x="66797" y="699707"/>
                  </a:lnTo>
                  <a:lnTo>
                    <a:pt x="65161" y="696327"/>
                  </a:lnTo>
                  <a:lnTo>
                    <a:pt x="63513" y="692946"/>
                  </a:lnTo>
                  <a:lnTo>
                    <a:pt x="61854" y="689566"/>
                  </a:lnTo>
                  <a:lnTo>
                    <a:pt x="60191" y="686186"/>
                  </a:lnTo>
                  <a:lnTo>
                    <a:pt x="58516" y="682806"/>
                  </a:lnTo>
                  <a:lnTo>
                    <a:pt x="56838" y="679426"/>
                  </a:lnTo>
                  <a:lnTo>
                    <a:pt x="55155" y="676045"/>
                  </a:lnTo>
                  <a:lnTo>
                    <a:pt x="53471" y="672665"/>
                  </a:lnTo>
                  <a:lnTo>
                    <a:pt x="51784" y="669285"/>
                  </a:lnTo>
                  <a:lnTo>
                    <a:pt x="50099" y="665905"/>
                  </a:lnTo>
                  <a:lnTo>
                    <a:pt x="48415" y="662524"/>
                  </a:lnTo>
                  <a:lnTo>
                    <a:pt x="46737" y="659144"/>
                  </a:lnTo>
                  <a:lnTo>
                    <a:pt x="45062" y="655764"/>
                  </a:lnTo>
                  <a:lnTo>
                    <a:pt x="43394" y="652384"/>
                  </a:lnTo>
                  <a:lnTo>
                    <a:pt x="41737" y="649003"/>
                  </a:lnTo>
                  <a:lnTo>
                    <a:pt x="40085" y="645623"/>
                  </a:lnTo>
                  <a:lnTo>
                    <a:pt x="38452" y="642243"/>
                  </a:lnTo>
                  <a:lnTo>
                    <a:pt x="36826" y="638863"/>
                  </a:lnTo>
                  <a:lnTo>
                    <a:pt x="35219" y="635483"/>
                  </a:lnTo>
                  <a:lnTo>
                    <a:pt x="33628" y="632102"/>
                  </a:lnTo>
                  <a:lnTo>
                    <a:pt x="32053" y="628722"/>
                  </a:lnTo>
                  <a:lnTo>
                    <a:pt x="30504" y="625342"/>
                  </a:lnTo>
                  <a:lnTo>
                    <a:pt x="28966" y="621962"/>
                  </a:lnTo>
                  <a:lnTo>
                    <a:pt x="27465" y="618581"/>
                  </a:lnTo>
                  <a:lnTo>
                    <a:pt x="25980" y="615201"/>
                  </a:lnTo>
                  <a:lnTo>
                    <a:pt x="24524" y="611821"/>
                  </a:lnTo>
                  <a:lnTo>
                    <a:pt x="23099" y="608441"/>
                  </a:lnTo>
                  <a:lnTo>
                    <a:pt x="21693" y="605060"/>
                  </a:lnTo>
                  <a:lnTo>
                    <a:pt x="20336" y="601680"/>
                  </a:lnTo>
                  <a:lnTo>
                    <a:pt x="18995" y="598300"/>
                  </a:lnTo>
                  <a:lnTo>
                    <a:pt x="17702" y="594920"/>
                  </a:lnTo>
                  <a:lnTo>
                    <a:pt x="16437" y="591540"/>
                  </a:lnTo>
                  <a:lnTo>
                    <a:pt x="15208" y="588159"/>
                  </a:lnTo>
                  <a:lnTo>
                    <a:pt x="14027" y="584779"/>
                  </a:lnTo>
                  <a:lnTo>
                    <a:pt x="12865" y="581399"/>
                  </a:lnTo>
                  <a:lnTo>
                    <a:pt x="11774" y="578019"/>
                  </a:lnTo>
                  <a:lnTo>
                    <a:pt x="10705" y="574638"/>
                  </a:lnTo>
                  <a:lnTo>
                    <a:pt x="9689" y="571258"/>
                  </a:lnTo>
                  <a:lnTo>
                    <a:pt x="8718" y="567878"/>
                  </a:lnTo>
                  <a:lnTo>
                    <a:pt x="7781" y="564498"/>
                  </a:lnTo>
                  <a:lnTo>
                    <a:pt x="6913" y="561118"/>
                  </a:lnTo>
                  <a:lnTo>
                    <a:pt x="6069" y="557737"/>
                  </a:lnTo>
                  <a:lnTo>
                    <a:pt x="5299" y="554357"/>
                  </a:lnTo>
                  <a:lnTo>
                    <a:pt x="4565" y="550977"/>
                  </a:lnTo>
                  <a:lnTo>
                    <a:pt x="3883" y="547597"/>
                  </a:lnTo>
                  <a:lnTo>
                    <a:pt x="3263" y="544216"/>
                  </a:lnTo>
                  <a:lnTo>
                    <a:pt x="2672" y="540836"/>
                  </a:lnTo>
                  <a:lnTo>
                    <a:pt x="2170" y="537456"/>
                  </a:lnTo>
                  <a:lnTo>
                    <a:pt x="1694" y="534076"/>
                  </a:lnTo>
                  <a:lnTo>
                    <a:pt x="1290" y="530695"/>
                  </a:lnTo>
                  <a:lnTo>
                    <a:pt x="937" y="527315"/>
                  </a:lnTo>
                  <a:lnTo>
                    <a:pt x="630" y="523935"/>
                  </a:lnTo>
                  <a:lnTo>
                    <a:pt x="400" y="520555"/>
                  </a:lnTo>
                  <a:lnTo>
                    <a:pt x="198" y="517175"/>
                  </a:lnTo>
                  <a:lnTo>
                    <a:pt x="87" y="513794"/>
                  </a:lnTo>
                  <a:lnTo>
                    <a:pt x="11" y="510414"/>
                  </a:lnTo>
                  <a:lnTo>
                    <a:pt x="0" y="507034"/>
                  </a:lnTo>
                  <a:lnTo>
                    <a:pt x="51" y="503654"/>
                  </a:lnTo>
                  <a:lnTo>
                    <a:pt x="139" y="500273"/>
                  </a:lnTo>
                  <a:lnTo>
                    <a:pt x="317" y="496893"/>
                  </a:lnTo>
                  <a:lnTo>
                    <a:pt x="523" y="493513"/>
                  </a:lnTo>
                  <a:lnTo>
                    <a:pt x="810" y="490133"/>
                  </a:lnTo>
                  <a:lnTo>
                    <a:pt x="1142" y="486752"/>
                  </a:lnTo>
                  <a:lnTo>
                    <a:pt x="1528" y="483372"/>
                  </a:lnTo>
                  <a:lnTo>
                    <a:pt x="1985" y="479992"/>
                  </a:lnTo>
                  <a:lnTo>
                    <a:pt x="2470" y="476612"/>
                  </a:lnTo>
                  <a:lnTo>
                    <a:pt x="3049" y="473232"/>
                  </a:lnTo>
                  <a:lnTo>
                    <a:pt x="3656" y="469851"/>
                  </a:lnTo>
                  <a:lnTo>
                    <a:pt x="4329" y="466471"/>
                  </a:lnTo>
                  <a:lnTo>
                    <a:pt x="5056" y="463091"/>
                  </a:lnTo>
                  <a:lnTo>
                    <a:pt x="5821" y="459711"/>
                  </a:lnTo>
                  <a:lnTo>
                    <a:pt x="6664" y="456330"/>
                  </a:lnTo>
                  <a:lnTo>
                    <a:pt x="7532" y="452950"/>
                  </a:lnTo>
                  <a:lnTo>
                    <a:pt x="8476" y="449570"/>
                  </a:lnTo>
                  <a:lnTo>
                    <a:pt x="9455" y="446190"/>
                  </a:lnTo>
                  <a:lnTo>
                    <a:pt x="10483" y="442809"/>
                  </a:lnTo>
                  <a:lnTo>
                    <a:pt x="11569" y="439429"/>
                  </a:lnTo>
                  <a:lnTo>
                    <a:pt x="12679" y="436049"/>
                  </a:lnTo>
                  <a:lnTo>
                    <a:pt x="13866" y="432669"/>
                  </a:lnTo>
                  <a:lnTo>
                    <a:pt x="15074" y="429289"/>
                  </a:lnTo>
                  <a:lnTo>
                    <a:pt x="16339" y="425908"/>
                  </a:lnTo>
                  <a:lnTo>
                    <a:pt x="17641" y="422528"/>
                  </a:lnTo>
                  <a:lnTo>
                    <a:pt x="18978" y="419148"/>
                  </a:lnTo>
                  <a:lnTo>
                    <a:pt x="20369" y="415768"/>
                  </a:lnTo>
                  <a:lnTo>
                    <a:pt x="21778" y="412387"/>
                  </a:lnTo>
                  <a:lnTo>
                    <a:pt x="23247" y="409007"/>
                  </a:lnTo>
                  <a:lnTo>
                    <a:pt x="24737" y="405627"/>
                  </a:lnTo>
                  <a:lnTo>
                    <a:pt x="26265" y="402247"/>
                  </a:lnTo>
                  <a:lnTo>
                    <a:pt x="27829" y="398867"/>
                  </a:lnTo>
                  <a:lnTo>
                    <a:pt x="29413" y="395486"/>
                  </a:lnTo>
                  <a:lnTo>
                    <a:pt x="31044" y="392106"/>
                  </a:lnTo>
                  <a:lnTo>
                    <a:pt x="32689" y="388726"/>
                  </a:lnTo>
                  <a:lnTo>
                    <a:pt x="34372" y="385346"/>
                  </a:lnTo>
                  <a:lnTo>
                    <a:pt x="36075" y="381965"/>
                  </a:lnTo>
                  <a:lnTo>
                    <a:pt x="37801" y="378585"/>
                  </a:lnTo>
                  <a:lnTo>
                    <a:pt x="39556" y="375205"/>
                  </a:lnTo>
                  <a:lnTo>
                    <a:pt x="41322" y="371825"/>
                  </a:lnTo>
                  <a:lnTo>
                    <a:pt x="43121" y="368444"/>
                  </a:lnTo>
                  <a:lnTo>
                    <a:pt x="44929" y="365064"/>
                  </a:lnTo>
                  <a:lnTo>
                    <a:pt x="46758" y="361684"/>
                  </a:lnTo>
                  <a:lnTo>
                    <a:pt x="48602" y="358304"/>
                  </a:lnTo>
                  <a:lnTo>
                    <a:pt x="50457" y="354924"/>
                  </a:lnTo>
                  <a:lnTo>
                    <a:pt x="52330" y="351543"/>
                  </a:lnTo>
                  <a:lnTo>
                    <a:pt x="54209" y="348163"/>
                  </a:lnTo>
                  <a:lnTo>
                    <a:pt x="56104" y="344783"/>
                  </a:lnTo>
                  <a:lnTo>
                    <a:pt x="58003" y="341403"/>
                  </a:lnTo>
                  <a:lnTo>
                    <a:pt x="59911" y="338022"/>
                  </a:lnTo>
                  <a:lnTo>
                    <a:pt x="61826" y="334642"/>
                  </a:lnTo>
                  <a:lnTo>
                    <a:pt x="63743" y="331262"/>
                  </a:lnTo>
                  <a:lnTo>
                    <a:pt x="65667" y="327882"/>
                  </a:lnTo>
                  <a:lnTo>
                    <a:pt x="67591" y="324501"/>
                  </a:lnTo>
                  <a:lnTo>
                    <a:pt x="69517" y="321121"/>
                  </a:lnTo>
                  <a:lnTo>
                    <a:pt x="71443" y="317741"/>
                  </a:lnTo>
                  <a:lnTo>
                    <a:pt x="73368" y="314361"/>
                  </a:lnTo>
                  <a:lnTo>
                    <a:pt x="75290" y="310981"/>
                  </a:lnTo>
                  <a:lnTo>
                    <a:pt x="77211" y="307600"/>
                  </a:lnTo>
                  <a:lnTo>
                    <a:pt x="79125" y="304220"/>
                  </a:lnTo>
                  <a:lnTo>
                    <a:pt x="81035" y="300840"/>
                  </a:lnTo>
                  <a:lnTo>
                    <a:pt x="82940" y="297460"/>
                  </a:lnTo>
                  <a:lnTo>
                    <a:pt x="84836" y="294079"/>
                  </a:lnTo>
                  <a:lnTo>
                    <a:pt x="86727" y="290699"/>
                  </a:lnTo>
                  <a:lnTo>
                    <a:pt x="88605" y="287319"/>
                  </a:lnTo>
                  <a:lnTo>
                    <a:pt x="90478" y="283939"/>
                  </a:lnTo>
                  <a:lnTo>
                    <a:pt x="92338" y="280559"/>
                  </a:lnTo>
                  <a:lnTo>
                    <a:pt x="94188" y="277178"/>
                  </a:lnTo>
                  <a:lnTo>
                    <a:pt x="96028" y="273798"/>
                  </a:lnTo>
                  <a:lnTo>
                    <a:pt x="97852" y="270418"/>
                  </a:lnTo>
                  <a:lnTo>
                    <a:pt x="99671" y="267038"/>
                  </a:lnTo>
                  <a:lnTo>
                    <a:pt x="101467" y="263657"/>
                  </a:lnTo>
                  <a:lnTo>
                    <a:pt x="103256" y="260277"/>
                  </a:lnTo>
                  <a:lnTo>
                    <a:pt x="105028" y="256897"/>
                  </a:lnTo>
                  <a:lnTo>
                    <a:pt x="106786" y="253517"/>
                  </a:lnTo>
                  <a:lnTo>
                    <a:pt x="108533" y="250136"/>
                  </a:lnTo>
                  <a:lnTo>
                    <a:pt x="110257" y="246756"/>
                  </a:lnTo>
                  <a:lnTo>
                    <a:pt x="111974" y="243376"/>
                  </a:lnTo>
                  <a:lnTo>
                    <a:pt x="113668" y="239996"/>
                  </a:lnTo>
                  <a:lnTo>
                    <a:pt x="115350" y="236616"/>
                  </a:lnTo>
                  <a:lnTo>
                    <a:pt x="117017" y="233235"/>
                  </a:lnTo>
                  <a:lnTo>
                    <a:pt x="118663" y="229855"/>
                  </a:lnTo>
                  <a:lnTo>
                    <a:pt x="120302" y="226475"/>
                  </a:lnTo>
                  <a:lnTo>
                    <a:pt x="121912" y="223095"/>
                  </a:lnTo>
                  <a:lnTo>
                    <a:pt x="123514" y="219714"/>
                  </a:lnTo>
                  <a:lnTo>
                    <a:pt x="125096" y="216334"/>
                  </a:lnTo>
                  <a:lnTo>
                    <a:pt x="126662" y="212954"/>
                  </a:lnTo>
                  <a:lnTo>
                    <a:pt x="128215" y="209574"/>
                  </a:lnTo>
                  <a:lnTo>
                    <a:pt x="129745" y="206193"/>
                  </a:lnTo>
                  <a:lnTo>
                    <a:pt x="131267" y="202813"/>
                  </a:lnTo>
                  <a:lnTo>
                    <a:pt x="132764" y="199433"/>
                  </a:lnTo>
                  <a:lnTo>
                    <a:pt x="134251" y="196053"/>
                  </a:lnTo>
                  <a:lnTo>
                    <a:pt x="135721" y="192673"/>
                  </a:lnTo>
                  <a:lnTo>
                    <a:pt x="137172" y="189292"/>
                  </a:lnTo>
                  <a:lnTo>
                    <a:pt x="138615" y="185912"/>
                  </a:lnTo>
                  <a:lnTo>
                    <a:pt x="140033" y="182532"/>
                  </a:lnTo>
                  <a:lnTo>
                    <a:pt x="141444" y="179152"/>
                  </a:lnTo>
                  <a:lnTo>
                    <a:pt x="142834" y="175771"/>
                  </a:lnTo>
                  <a:lnTo>
                    <a:pt x="144212" y="172391"/>
                  </a:lnTo>
                  <a:lnTo>
                    <a:pt x="145578" y="169011"/>
                  </a:lnTo>
                  <a:lnTo>
                    <a:pt x="146925" y="165631"/>
                  </a:lnTo>
                  <a:lnTo>
                    <a:pt x="148265" y="162250"/>
                  </a:lnTo>
                  <a:lnTo>
                    <a:pt x="149583" y="158870"/>
                  </a:lnTo>
                  <a:lnTo>
                    <a:pt x="150894" y="155490"/>
                  </a:lnTo>
                  <a:lnTo>
                    <a:pt x="152190" y="152110"/>
                  </a:lnTo>
                  <a:lnTo>
                    <a:pt x="153472" y="148730"/>
                  </a:lnTo>
                  <a:lnTo>
                    <a:pt x="154746" y="145349"/>
                  </a:lnTo>
                  <a:lnTo>
                    <a:pt x="156002" y="141969"/>
                  </a:lnTo>
                  <a:lnTo>
                    <a:pt x="157252" y="138589"/>
                  </a:lnTo>
                  <a:lnTo>
                    <a:pt x="158486" y="135209"/>
                  </a:lnTo>
                  <a:lnTo>
                    <a:pt x="159711" y="131828"/>
                  </a:lnTo>
                  <a:lnTo>
                    <a:pt x="160926" y="128448"/>
                  </a:lnTo>
                  <a:lnTo>
                    <a:pt x="162127" y="125068"/>
                  </a:lnTo>
                  <a:lnTo>
                    <a:pt x="163324" y="121688"/>
                  </a:lnTo>
                  <a:lnTo>
                    <a:pt x="164503" y="118308"/>
                  </a:lnTo>
                  <a:lnTo>
                    <a:pt x="165678" y="114927"/>
                  </a:lnTo>
                  <a:lnTo>
                    <a:pt x="166840" y="111547"/>
                  </a:lnTo>
                  <a:lnTo>
                    <a:pt x="167994" y="108167"/>
                  </a:lnTo>
                  <a:lnTo>
                    <a:pt x="169141" y="104787"/>
                  </a:lnTo>
                  <a:lnTo>
                    <a:pt x="170276" y="101406"/>
                  </a:lnTo>
                  <a:lnTo>
                    <a:pt x="171406" y="98026"/>
                  </a:lnTo>
                  <a:lnTo>
                    <a:pt x="172523" y="94646"/>
                  </a:lnTo>
                  <a:lnTo>
                    <a:pt x="173635" y="91266"/>
                  </a:lnTo>
                  <a:lnTo>
                    <a:pt x="174738" y="87885"/>
                  </a:lnTo>
                  <a:lnTo>
                    <a:pt x="175832" y="84505"/>
                  </a:lnTo>
                  <a:lnTo>
                    <a:pt x="176922" y="81125"/>
                  </a:lnTo>
                  <a:lnTo>
                    <a:pt x="178000" y="77745"/>
                  </a:lnTo>
                  <a:lnTo>
                    <a:pt x="179074" y="74365"/>
                  </a:lnTo>
                  <a:lnTo>
                    <a:pt x="180138" y="70984"/>
                  </a:lnTo>
                  <a:lnTo>
                    <a:pt x="181196" y="67604"/>
                  </a:lnTo>
                  <a:lnTo>
                    <a:pt x="182248" y="64224"/>
                  </a:lnTo>
                  <a:lnTo>
                    <a:pt x="183290" y="60844"/>
                  </a:lnTo>
                  <a:lnTo>
                    <a:pt x="184329" y="57463"/>
                  </a:lnTo>
                  <a:lnTo>
                    <a:pt x="185356" y="54083"/>
                  </a:lnTo>
                  <a:lnTo>
                    <a:pt x="186380" y="50703"/>
                  </a:lnTo>
                  <a:lnTo>
                    <a:pt x="187396" y="47323"/>
                  </a:lnTo>
                  <a:lnTo>
                    <a:pt x="188404" y="43942"/>
                  </a:lnTo>
                  <a:lnTo>
                    <a:pt x="189408" y="40562"/>
                  </a:lnTo>
                  <a:lnTo>
                    <a:pt x="190401" y="37182"/>
                  </a:lnTo>
                  <a:lnTo>
                    <a:pt x="191391" y="33802"/>
                  </a:lnTo>
                  <a:lnTo>
                    <a:pt x="192370" y="30422"/>
                  </a:lnTo>
                  <a:lnTo>
                    <a:pt x="193345" y="27041"/>
                  </a:lnTo>
                  <a:lnTo>
                    <a:pt x="194312" y="23661"/>
                  </a:lnTo>
                  <a:lnTo>
                    <a:pt x="195271" y="20281"/>
                  </a:lnTo>
                  <a:lnTo>
                    <a:pt x="196226" y="16901"/>
                  </a:lnTo>
                  <a:lnTo>
                    <a:pt x="197169" y="13520"/>
                  </a:lnTo>
                  <a:lnTo>
                    <a:pt x="198107" y="10140"/>
                  </a:lnTo>
                  <a:lnTo>
                    <a:pt x="199037" y="6760"/>
                  </a:lnTo>
                  <a:lnTo>
                    <a:pt x="199959" y="3380"/>
                  </a:lnTo>
                  <a:lnTo>
                    <a:pt x="200876" y="0"/>
                  </a:lnTo>
                  <a:lnTo>
                    <a:pt x="287895" y="0"/>
                  </a:lnTo>
                  <a:lnTo>
                    <a:pt x="288812" y="3380"/>
                  </a:lnTo>
                  <a:lnTo>
                    <a:pt x="289734" y="6760"/>
                  </a:lnTo>
                  <a:lnTo>
                    <a:pt x="290664" y="10140"/>
                  </a:lnTo>
                  <a:lnTo>
                    <a:pt x="291602" y="13520"/>
                  </a:lnTo>
                  <a:lnTo>
                    <a:pt x="292545" y="16901"/>
                  </a:lnTo>
                  <a:lnTo>
                    <a:pt x="293500" y="20281"/>
                  </a:lnTo>
                  <a:lnTo>
                    <a:pt x="294459" y="23661"/>
                  </a:lnTo>
                  <a:lnTo>
                    <a:pt x="295426" y="27041"/>
                  </a:lnTo>
                  <a:lnTo>
                    <a:pt x="296401" y="30422"/>
                  </a:lnTo>
                  <a:lnTo>
                    <a:pt x="297381" y="33802"/>
                  </a:lnTo>
                  <a:lnTo>
                    <a:pt x="298370" y="37182"/>
                  </a:lnTo>
                  <a:lnTo>
                    <a:pt x="299363" y="40562"/>
                  </a:lnTo>
                  <a:lnTo>
                    <a:pt x="300367" y="43942"/>
                  </a:lnTo>
                  <a:lnTo>
                    <a:pt x="301375" y="47323"/>
                  </a:lnTo>
                  <a:lnTo>
                    <a:pt x="302391" y="50703"/>
                  </a:lnTo>
                  <a:lnTo>
                    <a:pt x="303415" y="54083"/>
                  </a:lnTo>
                  <a:lnTo>
                    <a:pt x="304442" y="57463"/>
                  </a:lnTo>
                  <a:lnTo>
                    <a:pt x="305481" y="60844"/>
                  </a:lnTo>
                  <a:lnTo>
                    <a:pt x="306523" y="64224"/>
                  </a:lnTo>
                  <a:lnTo>
                    <a:pt x="307575" y="67604"/>
                  </a:lnTo>
                  <a:lnTo>
                    <a:pt x="308633" y="70984"/>
                  </a:lnTo>
                  <a:lnTo>
                    <a:pt x="309697" y="74365"/>
                  </a:lnTo>
                  <a:lnTo>
                    <a:pt x="310771" y="77745"/>
                  </a:lnTo>
                  <a:lnTo>
                    <a:pt x="311849" y="81125"/>
                  </a:lnTo>
                  <a:lnTo>
                    <a:pt x="312939" y="84505"/>
                  </a:lnTo>
                  <a:lnTo>
                    <a:pt x="314033" y="87885"/>
                  </a:lnTo>
                  <a:lnTo>
                    <a:pt x="315136" y="91266"/>
                  </a:lnTo>
                  <a:lnTo>
                    <a:pt x="316248" y="94646"/>
                  </a:lnTo>
                  <a:lnTo>
                    <a:pt x="317365" y="98026"/>
                  </a:lnTo>
                  <a:lnTo>
                    <a:pt x="318496" y="101406"/>
                  </a:lnTo>
                  <a:lnTo>
                    <a:pt x="319630" y="104787"/>
                  </a:lnTo>
                  <a:lnTo>
                    <a:pt x="320777" y="108167"/>
                  </a:lnTo>
                  <a:lnTo>
                    <a:pt x="321931" y="111547"/>
                  </a:lnTo>
                  <a:lnTo>
                    <a:pt x="323093" y="114927"/>
                  </a:lnTo>
                  <a:lnTo>
                    <a:pt x="324268" y="118308"/>
                  </a:lnTo>
                  <a:lnTo>
                    <a:pt x="325447" y="121688"/>
                  </a:lnTo>
                  <a:lnTo>
                    <a:pt x="326644" y="125068"/>
                  </a:lnTo>
                  <a:lnTo>
                    <a:pt x="327845" y="128448"/>
                  </a:lnTo>
                  <a:lnTo>
                    <a:pt x="329060" y="131828"/>
                  </a:lnTo>
                  <a:lnTo>
                    <a:pt x="330285" y="135209"/>
                  </a:lnTo>
                  <a:lnTo>
                    <a:pt x="331519" y="138589"/>
                  </a:lnTo>
                  <a:lnTo>
                    <a:pt x="332769" y="141969"/>
                  </a:lnTo>
                  <a:lnTo>
                    <a:pt x="334025" y="145349"/>
                  </a:lnTo>
                  <a:lnTo>
                    <a:pt x="335299" y="148730"/>
                  </a:lnTo>
                  <a:lnTo>
                    <a:pt x="336581" y="152110"/>
                  </a:lnTo>
                  <a:lnTo>
                    <a:pt x="337877" y="155490"/>
                  </a:lnTo>
                  <a:lnTo>
                    <a:pt x="339188" y="158870"/>
                  </a:lnTo>
                  <a:lnTo>
                    <a:pt x="340506" y="162250"/>
                  </a:lnTo>
                  <a:lnTo>
                    <a:pt x="341846" y="165631"/>
                  </a:lnTo>
                  <a:lnTo>
                    <a:pt x="343193" y="169011"/>
                  </a:lnTo>
                  <a:lnTo>
                    <a:pt x="344559" y="172391"/>
                  </a:lnTo>
                  <a:lnTo>
                    <a:pt x="345937" y="175771"/>
                  </a:lnTo>
                  <a:lnTo>
                    <a:pt x="347328" y="179152"/>
                  </a:lnTo>
                  <a:lnTo>
                    <a:pt x="348738" y="182532"/>
                  </a:lnTo>
                  <a:lnTo>
                    <a:pt x="350156" y="185912"/>
                  </a:lnTo>
                  <a:lnTo>
                    <a:pt x="351599" y="189292"/>
                  </a:lnTo>
                  <a:lnTo>
                    <a:pt x="353050" y="192673"/>
                  </a:lnTo>
                  <a:lnTo>
                    <a:pt x="354520" y="196053"/>
                  </a:lnTo>
                  <a:lnTo>
                    <a:pt x="356007" y="199433"/>
                  </a:lnTo>
                  <a:lnTo>
                    <a:pt x="357504" y="202813"/>
                  </a:lnTo>
                  <a:lnTo>
                    <a:pt x="359026" y="206193"/>
                  </a:lnTo>
                  <a:lnTo>
                    <a:pt x="360556" y="209574"/>
                  </a:lnTo>
                  <a:lnTo>
                    <a:pt x="362109" y="212954"/>
                  </a:lnTo>
                  <a:lnTo>
                    <a:pt x="363675" y="216334"/>
                  </a:lnTo>
                  <a:lnTo>
                    <a:pt x="365257" y="219714"/>
                  </a:lnTo>
                  <a:lnTo>
                    <a:pt x="366859" y="223095"/>
                  </a:lnTo>
                  <a:lnTo>
                    <a:pt x="368469" y="226475"/>
                  </a:lnTo>
                  <a:lnTo>
                    <a:pt x="370108" y="229855"/>
                  </a:lnTo>
                  <a:lnTo>
                    <a:pt x="371754" y="233235"/>
                  </a:lnTo>
                  <a:lnTo>
                    <a:pt x="373421" y="236616"/>
                  </a:lnTo>
                  <a:lnTo>
                    <a:pt x="375103" y="239996"/>
                  </a:lnTo>
                  <a:lnTo>
                    <a:pt x="376797" y="243376"/>
                  </a:lnTo>
                  <a:lnTo>
                    <a:pt x="378514" y="246756"/>
                  </a:lnTo>
                  <a:lnTo>
                    <a:pt x="380238" y="250136"/>
                  </a:lnTo>
                  <a:lnTo>
                    <a:pt x="381985" y="253517"/>
                  </a:lnTo>
                  <a:lnTo>
                    <a:pt x="383743" y="256897"/>
                  </a:lnTo>
                  <a:lnTo>
                    <a:pt x="385515" y="260277"/>
                  </a:lnTo>
                  <a:lnTo>
                    <a:pt x="387304" y="263657"/>
                  </a:lnTo>
                  <a:lnTo>
                    <a:pt x="389101" y="267038"/>
                  </a:lnTo>
                  <a:lnTo>
                    <a:pt x="390919" y="270418"/>
                  </a:lnTo>
                  <a:lnTo>
                    <a:pt x="392743" y="273798"/>
                  </a:lnTo>
                  <a:lnTo>
                    <a:pt x="394583" y="277178"/>
                  </a:lnTo>
                  <a:lnTo>
                    <a:pt x="396433" y="280559"/>
                  </a:lnTo>
                  <a:lnTo>
                    <a:pt x="398293" y="283939"/>
                  </a:lnTo>
                  <a:lnTo>
                    <a:pt x="400166" y="287319"/>
                  </a:lnTo>
                  <a:lnTo>
                    <a:pt x="402044" y="290699"/>
                  </a:lnTo>
                  <a:lnTo>
                    <a:pt x="403935" y="294079"/>
                  </a:lnTo>
                  <a:lnTo>
                    <a:pt x="405831" y="297460"/>
                  </a:lnTo>
                  <a:lnTo>
                    <a:pt x="407736" y="300840"/>
                  </a:lnTo>
                  <a:lnTo>
                    <a:pt x="409646" y="304220"/>
                  </a:lnTo>
                  <a:lnTo>
                    <a:pt x="411560" y="307600"/>
                  </a:lnTo>
                  <a:lnTo>
                    <a:pt x="413481" y="310981"/>
                  </a:lnTo>
                  <a:lnTo>
                    <a:pt x="415403" y="314361"/>
                  </a:lnTo>
                  <a:lnTo>
                    <a:pt x="417328" y="317741"/>
                  </a:lnTo>
                  <a:lnTo>
                    <a:pt x="419254" y="321121"/>
                  </a:lnTo>
                  <a:lnTo>
                    <a:pt x="421180" y="324501"/>
                  </a:lnTo>
                  <a:lnTo>
                    <a:pt x="423104" y="327882"/>
                  </a:lnTo>
                  <a:lnTo>
                    <a:pt x="425028" y="331262"/>
                  </a:lnTo>
                  <a:lnTo>
                    <a:pt x="426945" y="334642"/>
                  </a:lnTo>
                  <a:lnTo>
                    <a:pt x="428860" y="338022"/>
                  </a:lnTo>
                  <a:lnTo>
                    <a:pt x="430768" y="341403"/>
                  </a:lnTo>
                  <a:lnTo>
                    <a:pt x="432668" y="344783"/>
                  </a:lnTo>
                  <a:lnTo>
                    <a:pt x="434562" y="348163"/>
                  </a:lnTo>
                  <a:lnTo>
                    <a:pt x="436441" y="351543"/>
                  </a:lnTo>
                  <a:lnTo>
                    <a:pt x="438314" y="354924"/>
                  </a:lnTo>
                  <a:lnTo>
                    <a:pt x="440169" y="358304"/>
                  </a:lnTo>
                  <a:lnTo>
                    <a:pt x="442013" y="361684"/>
                  </a:lnTo>
                  <a:lnTo>
                    <a:pt x="443842" y="365064"/>
                  </a:lnTo>
                  <a:lnTo>
                    <a:pt x="445650" y="368444"/>
                  </a:lnTo>
                  <a:lnTo>
                    <a:pt x="447449" y="371825"/>
                  </a:lnTo>
                  <a:lnTo>
                    <a:pt x="449215" y="375205"/>
                  </a:lnTo>
                  <a:lnTo>
                    <a:pt x="450970" y="378585"/>
                  </a:lnTo>
                  <a:lnTo>
                    <a:pt x="452696" y="381965"/>
                  </a:lnTo>
                  <a:lnTo>
                    <a:pt x="454399" y="385346"/>
                  </a:lnTo>
                  <a:lnTo>
                    <a:pt x="456082" y="388726"/>
                  </a:lnTo>
                  <a:lnTo>
                    <a:pt x="457727" y="392106"/>
                  </a:lnTo>
                  <a:lnTo>
                    <a:pt x="459358" y="395486"/>
                  </a:lnTo>
                  <a:lnTo>
                    <a:pt x="460942" y="398867"/>
                  </a:lnTo>
                  <a:lnTo>
                    <a:pt x="462506" y="402247"/>
                  </a:lnTo>
                  <a:lnTo>
                    <a:pt x="464034" y="405627"/>
                  </a:lnTo>
                  <a:lnTo>
                    <a:pt x="465524" y="409007"/>
                  </a:lnTo>
                  <a:lnTo>
                    <a:pt x="466993" y="412387"/>
                  </a:lnTo>
                  <a:lnTo>
                    <a:pt x="468402" y="415768"/>
                  </a:lnTo>
                  <a:lnTo>
                    <a:pt x="469793" y="419148"/>
                  </a:lnTo>
                  <a:lnTo>
                    <a:pt x="471130" y="422528"/>
                  </a:lnTo>
                  <a:lnTo>
                    <a:pt x="472432" y="425908"/>
                  </a:lnTo>
                  <a:lnTo>
                    <a:pt x="473697" y="429289"/>
                  </a:lnTo>
                  <a:lnTo>
                    <a:pt x="474905" y="432669"/>
                  </a:lnTo>
                  <a:lnTo>
                    <a:pt x="476092" y="436049"/>
                  </a:lnTo>
                  <a:lnTo>
                    <a:pt x="477203" y="439429"/>
                  </a:lnTo>
                  <a:lnTo>
                    <a:pt x="478288" y="442809"/>
                  </a:lnTo>
                  <a:lnTo>
                    <a:pt x="479317" y="446190"/>
                  </a:lnTo>
                  <a:lnTo>
                    <a:pt x="480295" y="449570"/>
                  </a:lnTo>
                  <a:lnTo>
                    <a:pt x="481239" y="452950"/>
                  </a:lnTo>
                  <a:lnTo>
                    <a:pt x="482107" y="456330"/>
                  </a:lnTo>
                  <a:lnTo>
                    <a:pt x="482950" y="459711"/>
                  </a:lnTo>
                  <a:lnTo>
                    <a:pt x="483715" y="463091"/>
                  </a:lnTo>
                  <a:lnTo>
                    <a:pt x="484442" y="466471"/>
                  </a:lnTo>
                  <a:lnTo>
                    <a:pt x="485115" y="469851"/>
                  </a:lnTo>
                  <a:lnTo>
                    <a:pt x="485722" y="473232"/>
                  </a:lnTo>
                  <a:lnTo>
                    <a:pt x="486301" y="476612"/>
                  </a:lnTo>
                  <a:lnTo>
                    <a:pt x="486786" y="479992"/>
                  </a:lnTo>
                  <a:lnTo>
                    <a:pt x="487243" y="483372"/>
                  </a:lnTo>
                  <a:lnTo>
                    <a:pt x="487629" y="486752"/>
                  </a:lnTo>
                  <a:lnTo>
                    <a:pt x="487961" y="490133"/>
                  </a:lnTo>
                  <a:lnTo>
                    <a:pt x="488248" y="493513"/>
                  </a:lnTo>
                  <a:lnTo>
                    <a:pt x="488454" y="496893"/>
                  </a:lnTo>
                  <a:lnTo>
                    <a:pt x="488632" y="500273"/>
                  </a:lnTo>
                  <a:lnTo>
                    <a:pt x="488721" y="503654"/>
                  </a:lnTo>
                  <a:lnTo>
                    <a:pt x="488772" y="507034"/>
                  </a:lnTo>
                  <a:lnTo>
                    <a:pt x="488760" y="510414"/>
                  </a:lnTo>
                  <a:lnTo>
                    <a:pt x="488684" y="513794"/>
                  </a:lnTo>
                  <a:lnTo>
                    <a:pt x="488574" y="517175"/>
                  </a:lnTo>
                  <a:lnTo>
                    <a:pt x="488371" y="520555"/>
                  </a:lnTo>
                  <a:lnTo>
                    <a:pt x="488141" y="523935"/>
                  </a:lnTo>
                  <a:lnTo>
                    <a:pt x="487835" y="527315"/>
                  </a:lnTo>
                  <a:lnTo>
                    <a:pt x="487481" y="530695"/>
                  </a:lnTo>
                  <a:lnTo>
                    <a:pt x="487077" y="534076"/>
                  </a:lnTo>
                  <a:lnTo>
                    <a:pt x="486601" y="537456"/>
                  </a:lnTo>
                  <a:lnTo>
                    <a:pt x="486099" y="540836"/>
                  </a:lnTo>
                  <a:lnTo>
                    <a:pt x="485508" y="544216"/>
                  </a:lnTo>
                  <a:lnTo>
                    <a:pt x="484888" y="547597"/>
                  </a:lnTo>
                  <a:lnTo>
                    <a:pt x="484207" y="550977"/>
                  </a:lnTo>
                  <a:lnTo>
                    <a:pt x="483472" y="554357"/>
                  </a:lnTo>
                  <a:lnTo>
                    <a:pt x="482702" y="557737"/>
                  </a:lnTo>
                  <a:lnTo>
                    <a:pt x="481858" y="561118"/>
                  </a:lnTo>
                  <a:lnTo>
                    <a:pt x="480990" y="564498"/>
                  </a:lnTo>
                  <a:lnTo>
                    <a:pt x="480053" y="567878"/>
                  </a:lnTo>
                  <a:lnTo>
                    <a:pt x="479082" y="571258"/>
                  </a:lnTo>
                  <a:lnTo>
                    <a:pt x="478066" y="574638"/>
                  </a:lnTo>
                  <a:lnTo>
                    <a:pt x="476997" y="578019"/>
                  </a:lnTo>
                  <a:lnTo>
                    <a:pt x="475906" y="581399"/>
                  </a:lnTo>
                  <a:lnTo>
                    <a:pt x="474744" y="584779"/>
                  </a:lnTo>
                  <a:lnTo>
                    <a:pt x="473563" y="588159"/>
                  </a:lnTo>
                  <a:lnTo>
                    <a:pt x="472334" y="591540"/>
                  </a:lnTo>
                  <a:lnTo>
                    <a:pt x="471069" y="594920"/>
                  </a:lnTo>
                  <a:lnTo>
                    <a:pt x="469777" y="598300"/>
                  </a:lnTo>
                  <a:lnTo>
                    <a:pt x="468435" y="601680"/>
                  </a:lnTo>
                  <a:lnTo>
                    <a:pt x="467078" y="605060"/>
                  </a:lnTo>
                  <a:lnTo>
                    <a:pt x="465672" y="608441"/>
                  </a:lnTo>
                  <a:lnTo>
                    <a:pt x="464247" y="611821"/>
                  </a:lnTo>
                  <a:lnTo>
                    <a:pt x="462791" y="615201"/>
                  </a:lnTo>
                  <a:lnTo>
                    <a:pt x="461306" y="618581"/>
                  </a:lnTo>
                  <a:lnTo>
                    <a:pt x="459805" y="621962"/>
                  </a:lnTo>
                  <a:lnTo>
                    <a:pt x="458267" y="625342"/>
                  </a:lnTo>
                  <a:lnTo>
                    <a:pt x="456719" y="628722"/>
                  </a:lnTo>
                  <a:lnTo>
                    <a:pt x="455143" y="632102"/>
                  </a:lnTo>
                  <a:lnTo>
                    <a:pt x="453552" y="635483"/>
                  </a:lnTo>
                  <a:lnTo>
                    <a:pt x="451945" y="638863"/>
                  </a:lnTo>
                  <a:lnTo>
                    <a:pt x="450319" y="642243"/>
                  </a:lnTo>
                  <a:lnTo>
                    <a:pt x="448687" y="645623"/>
                  </a:lnTo>
                  <a:lnTo>
                    <a:pt x="447034" y="649003"/>
                  </a:lnTo>
                  <a:lnTo>
                    <a:pt x="445377" y="652384"/>
                  </a:lnTo>
                  <a:lnTo>
                    <a:pt x="443709" y="655764"/>
                  </a:lnTo>
                  <a:lnTo>
                    <a:pt x="442035" y="659144"/>
                  </a:lnTo>
                  <a:lnTo>
                    <a:pt x="440356" y="662524"/>
                  </a:lnTo>
                  <a:lnTo>
                    <a:pt x="438672" y="665905"/>
                  </a:lnTo>
                  <a:lnTo>
                    <a:pt x="436987" y="669285"/>
                  </a:lnTo>
                  <a:lnTo>
                    <a:pt x="435301" y="672665"/>
                  </a:lnTo>
                  <a:lnTo>
                    <a:pt x="433616" y="676045"/>
                  </a:lnTo>
                  <a:lnTo>
                    <a:pt x="431933" y="679426"/>
                  </a:lnTo>
                  <a:lnTo>
                    <a:pt x="430255" y="682806"/>
                  </a:lnTo>
                  <a:lnTo>
                    <a:pt x="428580" y="686186"/>
                  </a:lnTo>
                  <a:lnTo>
                    <a:pt x="426917" y="689566"/>
                  </a:lnTo>
                  <a:lnTo>
                    <a:pt x="425258" y="692946"/>
                  </a:lnTo>
                  <a:lnTo>
                    <a:pt x="423610" y="696327"/>
                  </a:lnTo>
                  <a:lnTo>
                    <a:pt x="421974" y="699707"/>
                  </a:lnTo>
                  <a:lnTo>
                    <a:pt x="420347" y="703087"/>
                  </a:lnTo>
                  <a:lnTo>
                    <a:pt x="418740" y="706467"/>
                  </a:lnTo>
                  <a:lnTo>
                    <a:pt x="417139" y="709848"/>
                  </a:lnTo>
                  <a:lnTo>
                    <a:pt x="415563" y="713228"/>
                  </a:lnTo>
                  <a:lnTo>
                    <a:pt x="414000" y="716608"/>
                  </a:lnTo>
                  <a:lnTo>
                    <a:pt x="412454" y="719988"/>
                  </a:lnTo>
                  <a:lnTo>
                    <a:pt x="410932" y="723368"/>
                  </a:lnTo>
                  <a:lnTo>
                    <a:pt x="409421" y="726749"/>
                  </a:lnTo>
                  <a:lnTo>
                    <a:pt x="407946" y="730129"/>
                  </a:lnTo>
                  <a:lnTo>
                    <a:pt x="406481" y="733509"/>
                  </a:lnTo>
                  <a:lnTo>
                    <a:pt x="405047" y="736889"/>
                  </a:lnTo>
                  <a:lnTo>
                    <a:pt x="403634" y="740270"/>
                  </a:lnTo>
                  <a:lnTo>
                    <a:pt x="402242" y="743650"/>
                  </a:lnTo>
                  <a:lnTo>
                    <a:pt x="400885" y="747030"/>
                  </a:lnTo>
                  <a:lnTo>
                    <a:pt x="399541" y="750410"/>
                  </a:lnTo>
                  <a:lnTo>
                    <a:pt x="398241" y="753791"/>
                  </a:lnTo>
                  <a:lnTo>
                    <a:pt x="396957" y="757171"/>
                  </a:lnTo>
                  <a:lnTo>
                    <a:pt x="395705" y="760551"/>
                  </a:lnTo>
                  <a:lnTo>
                    <a:pt x="394484" y="763931"/>
                  </a:lnTo>
                  <a:lnTo>
                    <a:pt x="393282" y="767311"/>
                  </a:lnTo>
                  <a:lnTo>
                    <a:pt x="392127" y="770692"/>
                  </a:lnTo>
                  <a:lnTo>
                    <a:pt x="390986" y="774072"/>
                  </a:lnTo>
                  <a:lnTo>
                    <a:pt x="389888" y="777452"/>
                  </a:lnTo>
                  <a:lnTo>
                    <a:pt x="388815" y="780832"/>
                  </a:lnTo>
                  <a:lnTo>
                    <a:pt x="387770" y="784213"/>
                  </a:lnTo>
                  <a:lnTo>
                    <a:pt x="386766" y="787593"/>
                  </a:lnTo>
                  <a:lnTo>
                    <a:pt x="385776" y="790973"/>
                  </a:lnTo>
                  <a:lnTo>
                    <a:pt x="384840" y="794353"/>
                  </a:lnTo>
                  <a:lnTo>
                    <a:pt x="383920" y="797734"/>
                  </a:lnTo>
                  <a:lnTo>
                    <a:pt x="383039" y="801114"/>
                  </a:lnTo>
                  <a:lnTo>
                    <a:pt x="382190" y="804494"/>
                  </a:lnTo>
                  <a:lnTo>
                    <a:pt x="381363" y="807874"/>
                  </a:lnTo>
                  <a:lnTo>
                    <a:pt x="380583" y="811254"/>
                  </a:lnTo>
                  <a:lnTo>
                    <a:pt x="379819" y="814635"/>
                  </a:lnTo>
                  <a:lnTo>
                    <a:pt x="379101" y="818015"/>
                  </a:lnTo>
                  <a:lnTo>
                    <a:pt x="378406" y="821395"/>
                  </a:lnTo>
                  <a:lnTo>
                    <a:pt x="377742" y="824775"/>
                  </a:lnTo>
                  <a:lnTo>
                    <a:pt x="377114" y="828156"/>
                  </a:lnTo>
                  <a:lnTo>
                    <a:pt x="376503" y="831536"/>
                  </a:lnTo>
                  <a:lnTo>
                    <a:pt x="375943" y="834916"/>
                  </a:lnTo>
                  <a:lnTo>
                    <a:pt x="375396" y="838296"/>
                  </a:lnTo>
                  <a:lnTo>
                    <a:pt x="374889" y="841677"/>
                  </a:lnTo>
                  <a:lnTo>
                    <a:pt x="374407" y="845057"/>
                  </a:lnTo>
                  <a:lnTo>
                    <a:pt x="373949" y="848437"/>
                  </a:lnTo>
                  <a:lnTo>
                    <a:pt x="373530" y="851817"/>
                  </a:lnTo>
                  <a:lnTo>
                    <a:pt x="373124" y="855197"/>
                  </a:lnTo>
                  <a:lnTo>
                    <a:pt x="372761" y="858578"/>
                  </a:lnTo>
                  <a:lnTo>
                    <a:pt x="372415" y="861958"/>
                  </a:lnTo>
                  <a:lnTo>
                    <a:pt x="372099" y="865338"/>
                  </a:lnTo>
                  <a:lnTo>
                    <a:pt x="371810" y="868718"/>
                  </a:lnTo>
                  <a:lnTo>
                    <a:pt x="371537" y="872099"/>
                  </a:lnTo>
                  <a:lnTo>
                    <a:pt x="371303" y="875479"/>
                  </a:lnTo>
                  <a:lnTo>
                    <a:pt x="371080" y="878859"/>
                  </a:lnTo>
                  <a:lnTo>
                    <a:pt x="370889" y="882239"/>
                  </a:lnTo>
                  <a:lnTo>
                    <a:pt x="370717" y="885619"/>
                  </a:lnTo>
                  <a:lnTo>
                    <a:pt x="370566" y="889000"/>
                  </a:lnTo>
                  <a:lnTo>
                    <a:pt x="370441" y="892380"/>
                  </a:lnTo>
                  <a:lnTo>
                    <a:pt x="370327" y="895760"/>
                  </a:lnTo>
                  <a:lnTo>
                    <a:pt x="370247" y="899140"/>
                  </a:lnTo>
                  <a:lnTo>
                    <a:pt x="370177" y="902521"/>
                  </a:lnTo>
                  <a:lnTo>
                    <a:pt x="370129" y="905901"/>
                  </a:lnTo>
                  <a:lnTo>
                    <a:pt x="370100" y="909281"/>
                  </a:lnTo>
                  <a:lnTo>
                    <a:pt x="370083" y="912661"/>
                  </a:lnTo>
                  <a:lnTo>
                    <a:pt x="370091" y="916042"/>
                  </a:lnTo>
                  <a:lnTo>
                    <a:pt x="370107" y="919422"/>
                  </a:lnTo>
                  <a:lnTo>
                    <a:pt x="370145" y="922802"/>
                  </a:lnTo>
                  <a:lnTo>
                    <a:pt x="370194" y="926182"/>
                  </a:lnTo>
                  <a:lnTo>
                    <a:pt x="370258" y="929562"/>
                  </a:lnTo>
                  <a:lnTo>
                    <a:pt x="370337" y="932943"/>
                  </a:lnTo>
                  <a:lnTo>
                    <a:pt x="370423" y="936323"/>
                  </a:lnTo>
                  <a:lnTo>
                    <a:pt x="370530" y="939703"/>
                  </a:lnTo>
                  <a:lnTo>
                    <a:pt x="370642" y="943083"/>
                  </a:lnTo>
                  <a:lnTo>
                    <a:pt x="370767" y="946464"/>
                  </a:lnTo>
                  <a:lnTo>
                    <a:pt x="370902" y="949844"/>
                  </a:lnTo>
                  <a:lnTo>
                    <a:pt x="371045" y="953224"/>
                  </a:lnTo>
                  <a:lnTo>
                    <a:pt x="371200" y="956604"/>
                  </a:lnTo>
                  <a:lnTo>
                    <a:pt x="371359" y="959985"/>
                  </a:lnTo>
                  <a:lnTo>
                    <a:pt x="371530" y="963365"/>
                  </a:lnTo>
                  <a:lnTo>
                    <a:pt x="371706" y="966745"/>
                  </a:lnTo>
                  <a:lnTo>
                    <a:pt x="371889" y="970125"/>
                  </a:lnTo>
                  <a:lnTo>
                    <a:pt x="372078" y="973505"/>
                  </a:lnTo>
                  <a:lnTo>
                    <a:pt x="372271" y="976886"/>
                  </a:lnTo>
                  <a:lnTo>
                    <a:pt x="372471" y="980266"/>
                  </a:lnTo>
                  <a:lnTo>
                    <a:pt x="372673" y="983646"/>
                  </a:lnTo>
                  <a:lnTo>
                    <a:pt x="372881" y="987026"/>
                  </a:lnTo>
                  <a:lnTo>
                    <a:pt x="373091" y="990407"/>
                  </a:lnTo>
                  <a:lnTo>
                    <a:pt x="373304" y="993787"/>
                  </a:lnTo>
                  <a:lnTo>
                    <a:pt x="373519" y="997167"/>
                  </a:lnTo>
                  <a:lnTo>
                    <a:pt x="373736" y="1000547"/>
                  </a:lnTo>
                  <a:lnTo>
                    <a:pt x="373955" y="1003928"/>
                  </a:lnTo>
                  <a:lnTo>
                    <a:pt x="374174" y="1007308"/>
                  </a:lnTo>
                  <a:lnTo>
                    <a:pt x="374394" y="1010688"/>
                  </a:lnTo>
                  <a:lnTo>
                    <a:pt x="374614" y="1014068"/>
                  </a:lnTo>
                  <a:lnTo>
                    <a:pt x="374834" y="1017448"/>
                  </a:lnTo>
                  <a:lnTo>
                    <a:pt x="375052" y="1020829"/>
                  </a:lnTo>
                  <a:lnTo>
                    <a:pt x="375271" y="1024209"/>
                  </a:lnTo>
                  <a:lnTo>
                    <a:pt x="375487" y="1027589"/>
                  </a:lnTo>
                  <a:lnTo>
                    <a:pt x="375702" y="1030969"/>
                  </a:lnTo>
                  <a:lnTo>
                    <a:pt x="375915" y="1034350"/>
                  </a:lnTo>
                  <a:lnTo>
                    <a:pt x="376124" y="1037730"/>
                  </a:lnTo>
                  <a:lnTo>
                    <a:pt x="376333" y="1041110"/>
                  </a:lnTo>
                  <a:lnTo>
                    <a:pt x="376537" y="1044490"/>
                  </a:lnTo>
                  <a:lnTo>
                    <a:pt x="376738" y="1047870"/>
                  </a:lnTo>
                  <a:lnTo>
                    <a:pt x="376936" y="1051251"/>
                  </a:lnTo>
                  <a:lnTo>
                    <a:pt x="377130" y="1054631"/>
                  </a:lnTo>
                  <a:lnTo>
                    <a:pt x="377320" y="1058011"/>
                  </a:lnTo>
                  <a:lnTo>
                    <a:pt x="377505" y="1061391"/>
                  </a:lnTo>
                  <a:lnTo>
                    <a:pt x="377688" y="1064772"/>
                  </a:lnTo>
                  <a:lnTo>
                    <a:pt x="377863" y="1068152"/>
                  </a:lnTo>
                  <a:lnTo>
                    <a:pt x="378035" y="1071532"/>
                  </a:lnTo>
                  <a:lnTo>
                    <a:pt x="378202" y="1074912"/>
                  </a:lnTo>
                  <a:lnTo>
                    <a:pt x="378362" y="1078293"/>
                  </a:lnTo>
                  <a:lnTo>
                    <a:pt x="378520" y="1081673"/>
                  </a:lnTo>
                  <a:lnTo>
                    <a:pt x="378668" y="1085053"/>
                  </a:lnTo>
                  <a:lnTo>
                    <a:pt x="378814" y="1088433"/>
                  </a:lnTo>
                  <a:lnTo>
                    <a:pt x="378952" y="1091813"/>
                  </a:lnTo>
                  <a:lnTo>
                    <a:pt x="379085" y="1095194"/>
                  </a:lnTo>
                  <a:lnTo>
                    <a:pt x="379212" y="1098574"/>
                  </a:lnTo>
                  <a:lnTo>
                    <a:pt x="379331" y="1101954"/>
                  </a:lnTo>
                  <a:lnTo>
                    <a:pt x="379447" y="1105334"/>
                  </a:lnTo>
                  <a:lnTo>
                    <a:pt x="379552" y="1108715"/>
                  </a:lnTo>
                  <a:lnTo>
                    <a:pt x="379653" y="1112095"/>
                  </a:lnTo>
                  <a:lnTo>
                    <a:pt x="379747" y="1115475"/>
                  </a:lnTo>
                  <a:lnTo>
                    <a:pt x="379834" y="1118855"/>
                  </a:lnTo>
                  <a:lnTo>
                    <a:pt x="379915" y="1122236"/>
                  </a:lnTo>
                  <a:lnTo>
                    <a:pt x="379987" y="1125616"/>
                  </a:lnTo>
                  <a:lnTo>
                    <a:pt x="380054" y="1128996"/>
                  </a:lnTo>
                  <a:lnTo>
                    <a:pt x="380112" y="1132376"/>
                  </a:lnTo>
                  <a:lnTo>
                    <a:pt x="380164" y="1135756"/>
                  </a:lnTo>
                  <a:lnTo>
                    <a:pt x="380209" y="1139137"/>
                  </a:lnTo>
                  <a:lnTo>
                    <a:pt x="380244" y="1142517"/>
                  </a:lnTo>
                  <a:lnTo>
                    <a:pt x="380276" y="1145897"/>
                  </a:lnTo>
                  <a:lnTo>
                    <a:pt x="380295" y="1149277"/>
                  </a:lnTo>
                  <a:lnTo>
                    <a:pt x="380310" y="1152658"/>
                  </a:lnTo>
                  <a:lnTo>
                    <a:pt x="380316" y="1156038"/>
                  </a:lnTo>
                  <a:lnTo>
                    <a:pt x="380315" y="1159418"/>
                  </a:lnTo>
                  <a:lnTo>
                    <a:pt x="380307" y="1162798"/>
                  </a:lnTo>
                  <a:lnTo>
                    <a:pt x="380288" y="1166178"/>
                  </a:lnTo>
                  <a:lnTo>
                    <a:pt x="380265" y="1169559"/>
                  </a:lnTo>
                  <a:lnTo>
                    <a:pt x="380230" y="1172939"/>
                  </a:lnTo>
                  <a:lnTo>
                    <a:pt x="380189" y="1176319"/>
                  </a:lnTo>
                  <a:lnTo>
                    <a:pt x="380139" y="1179699"/>
                  </a:lnTo>
                  <a:lnTo>
                    <a:pt x="380080" y="1183080"/>
                  </a:lnTo>
                  <a:lnTo>
                    <a:pt x="380017" y="1186460"/>
                  </a:lnTo>
                  <a:lnTo>
                    <a:pt x="379940" y="1189840"/>
                  </a:lnTo>
                  <a:lnTo>
                    <a:pt x="379858" y="1193220"/>
                  </a:lnTo>
                  <a:lnTo>
                    <a:pt x="379765" y="1196601"/>
                  </a:lnTo>
                  <a:lnTo>
                    <a:pt x="379665" y="1199981"/>
                  </a:lnTo>
                  <a:lnTo>
                    <a:pt x="379557" y="1203361"/>
                  </a:lnTo>
                  <a:lnTo>
                    <a:pt x="379437" y="1206741"/>
                  </a:lnTo>
                  <a:lnTo>
                    <a:pt x="379314" y="1210121"/>
                  </a:lnTo>
                  <a:lnTo>
                    <a:pt x="379175" y="1213502"/>
                  </a:lnTo>
                  <a:lnTo>
                    <a:pt x="379032" y="1216882"/>
                  </a:lnTo>
                  <a:lnTo>
                    <a:pt x="378878" y="1220262"/>
                  </a:lnTo>
                  <a:lnTo>
                    <a:pt x="378714" y="1223642"/>
                  </a:lnTo>
                  <a:lnTo>
                    <a:pt x="378545" y="1227023"/>
                  </a:lnTo>
                  <a:lnTo>
                    <a:pt x="378360" y="1230403"/>
                  </a:lnTo>
                  <a:lnTo>
                    <a:pt x="378172" y="1233783"/>
                  </a:lnTo>
                  <a:lnTo>
                    <a:pt x="377970" y="1237163"/>
                  </a:lnTo>
                  <a:lnTo>
                    <a:pt x="377760" y="1240544"/>
                  </a:lnTo>
                  <a:lnTo>
                    <a:pt x="377542" y="1243924"/>
                  </a:lnTo>
                  <a:lnTo>
                    <a:pt x="377311" y="1247304"/>
                  </a:lnTo>
                  <a:lnTo>
                    <a:pt x="377075" y="1250684"/>
                  </a:lnTo>
                  <a:lnTo>
                    <a:pt x="376823" y="1254064"/>
                  </a:lnTo>
                  <a:lnTo>
                    <a:pt x="376566" y="1257445"/>
                  </a:lnTo>
                  <a:lnTo>
                    <a:pt x="376297" y="1260825"/>
                  </a:lnTo>
                  <a:lnTo>
                    <a:pt x="376018" y="1264205"/>
                  </a:lnTo>
                  <a:lnTo>
                    <a:pt x="375731" y="1267585"/>
                  </a:lnTo>
                  <a:lnTo>
                    <a:pt x="375429" y="1270966"/>
                  </a:lnTo>
                  <a:lnTo>
                    <a:pt x="375123" y="1274346"/>
                  </a:lnTo>
                  <a:lnTo>
                    <a:pt x="374801" y="1277726"/>
                  </a:lnTo>
                  <a:lnTo>
                    <a:pt x="374472" y="1281106"/>
                  </a:lnTo>
                  <a:lnTo>
                    <a:pt x="374132" y="1284487"/>
                  </a:lnTo>
                  <a:lnTo>
                    <a:pt x="373780" y="1287867"/>
                  </a:lnTo>
                  <a:lnTo>
                    <a:pt x="373422" y="1291247"/>
                  </a:lnTo>
                  <a:lnTo>
                    <a:pt x="373046" y="1294627"/>
                  </a:lnTo>
                  <a:lnTo>
                    <a:pt x="372666" y="1298007"/>
                  </a:lnTo>
                  <a:lnTo>
                    <a:pt x="372271" y="1301388"/>
                  </a:lnTo>
                  <a:lnTo>
                    <a:pt x="371867" y="1304768"/>
                  </a:lnTo>
                  <a:lnTo>
                    <a:pt x="371454" y="1308148"/>
                  </a:lnTo>
                  <a:lnTo>
                    <a:pt x="371027" y="1311528"/>
                  </a:lnTo>
                  <a:lnTo>
                    <a:pt x="370594" y="1314909"/>
                  </a:lnTo>
                  <a:lnTo>
                    <a:pt x="370144" y="1318289"/>
                  </a:lnTo>
                  <a:lnTo>
                    <a:pt x="369687" y="1321669"/>
                  </a:lnTo>
                  <a:lnTo>
                    <a:pt x="369218" y="1325049"/>
                  </a:lnTo>
                  <a:lnTo>
                    <a:pt x="368738" y="1328429"/>
                  </a:lnTo>
                  <a:lnTo>
                    <a:pt x="368250" y="1331810"/>
                  </a:lnTo>
                  <a:lnTo>
                    <a:pt x="367746" y="1335190"/>
                  </a:lnTo>
                  <a:lnTo>
                    <a:pt x="367236" y="1338570"/>
                  </a:lnTo>
                  <a:lnTo>
                    <a:pt x="366712" y="1341950"/>
                  </a:lnTo>
                  <a:lnTo>
                    <a:pt x="366178" y="1345331"/>
                  </a:lnTo>
                  <a:lnTo>
                    <a:pt x="365635" y="1348711"/>
                  </a:lnTo>
                  <a:lnTo>
                    <a:pt x="365078" y="1352091"/>
                  </a:lnTo>
                  <a:lnTo>
                    <a:pt x="364516" y="1355471"/>
                  </a:lnTo>
                  <a:lnTo>
                    <a:pt x="363936" y="1358852"/>
                  </a:lnTo>
                  <a:lnTo>
                    <a:pt x="363350" y="1362232"/>
                  </a:lnTo>
                  <a:lnTo>
                    <a:pt x="362752" y="1365612"/>
                  </a:lnTo>
                  <a:lnTo>
                    <a:pt x="362143" y="1368992"/>
                  </a:lnTo>
                  <a:lnTo>
                    <a:pt x="361527" y="1372372"/>
                  </a:lnTo>
                  <a:lnTo>
                    <a:pt x="360895" y="1375753"/>
                  </a:lnTo>
                  <a:lnTo>
                    <a:pt x="360258" y="1379133"/>
                  </a:lnTo>
                  <a:lnTo>
                    <a:pt x="359606" y="1382513"/>
                  </a:lnTo>
                  <a:lnTo>
                    <a:pt x="358947" y="1385893"/>
                  </a:lnTo>
                  <a:lnTo>
                    <a:pt x="358277" y="1389274"/>
                  </a:lnTo>
                  <a:lnTo>
                    <a:pt x="357596" y="1392654"/>
                  </a:lnTo>
                  <a:lnTo>
                    <a:pt x="356909" y="1396034"/>
                  </a:lnTo>
                  <a:lnTo>
                    <a:pt x="356206" y="1399414"/>
                  </a:lnTo>
                  <a:lnTo>
                    <a:pt x="355499" y="1402795"/>
                  </a:lnTo>
                  <a:lnTo>
                    <a:pt x="354779" y="1406175"/>
                  </a:lnTo>
                  <a:lnTo>
                    <a:pt x="354050" y="1409555"/>
                  </a:lnTo>
                  <a:lnTo>
                    <a:pt x="353314" y="1412935"/>
                  </a:lnTo>
                  <a:lnTo>
                    <a:pt x="352565" y="1416315"/>
                  </a:lnTo>
                  <a:lnTo>
                    <a:pt x="351812" y="1419696"/>
                  </a:lnTo>
                  <a:lnTo>
                    <a:pt x="351045" y="1423076"/>
                  </a:lnTo>
                  <a:lnTo>
                    <a:pt x="350272" y="1426456"/>
                  </a:lnTo>
                  <a:lnTo>
                    <a:pt x="349490" y="1429836"/>
                  </a:lnTo>
                  <a:lnTo>
                    <a:pt x="348698" y="1433217"/>
                  </a:lnTo>
                  <a:lnTo>
                    <a:pt x="347902" y="1436597"/>
                  </a:lnTo>
                  <a:lnTo>
                    <a:pt x="347092" y="1439977"/>
                  </a:lnTo>
                  <a:lnTo>
                    <a:pt x="346278" y="1443357"/>
                  </a:lnTo>
                  <a:lnTo>
                    <a:pt x="345454" y="1446737"/>
                  </a:lnTo>
                  <a:lnTo>
                    <a:pt x="344624" y="1450118"/>
                  </a:lnTo>
                  <a:lnTo>
                    <a:pt x="343786" y="1453498"/>
                  </a:lnTo>
                  <a:lnTo>
                    <a:pt x="342940" y="1456878"/>
                  </a:lnTo>
                  <a:lnTo>
                    <a:pt x="342089" y="1460258"/>
                  </a:lnTo>
                  <a:lnTo>
                    <a:pt x="341228" y="1463639"/>
                  </a:lnTo>
                  <a:lnTo>
                    <a:pt x="340363" y="1467019"/>
                  </a:lnTo>
                  <a:lnTo>
                    <a:pt x="339490" y="1470399"/>
                  </a:lnTo>
                  <a:lnTo>
                    <a:pt x="338610" y="1473779"/>
                  </a:lnTo>
                  <a:lnTo>
                    <a:pt x="337727" y="1477160"/>
                  </a:lnTo>
                  <a:lnTo>
                    <a:pt x="336834" y="1480540"/>
                  </a:lnTo>
                  <a:lnTo>
                    <a:pt x="335939" y="1483920"/>
                  </a:lnTo>
                  <a:lnTo>
                    <a:pt x="335035" y="1487300"/>
                  </a:lnTo>
                  <a:lnTo>
                    <a:pt x="334128" y="1490680"/>
                  </a:lnTo>
                  <a:lnTo>
                    <a:pt x="333216" y="1494061"/>
                  </a:lnTo>
                  <a:lnTo>
                    <a:pt x="332298" y="1497441"/>
                  </a:lnTo>
                  <a:lnTo>
                    <a:pt x="331377" y="1500821"/>
                  </a:lnTo>
                  <a:lnTo>
                    <a:pt x="330449" y="1504201"/>
                  </a:lnTo>
                  <a:lnTo>
                    <a:pt x="329519" y="1507582"/>
                  </a:lnTo>
                  <a:lnTo>
                    <a:pt x="328584" y="1510962"/>
                  </a:lnTo>
                  <a:lnTo>
                    <a:pt x="327646" y="1514342"/>
                  </a:lnTo>
                  <a:lnTo>
                    <a:pt x="326705" y="1517722"/>
                  </a:lnTo>
                  <a:lnTo>
                    <a:pt x="325760" y="1521103"/>
                  </a:lnTo>
                  <a:lnTo>
                    <a:pt x="324812" y="1524483"/>
                  </a:lnTo>
                  <a:lnTo>
                    <a:pt x="323861" y="1527863"/>
                  </a:lnTo>
                  <a:lnTo>
                    <a:pt x="322908" y="1531243"/>
                  </a:lnTo>
                  <a:lnTo>
                    <a:pt x="321953" y="1534623"/>
                  </a:lnTo>
                  <a:lnTo>
                    <a:pt x="320996" y="1538004"/>
                  </a:lnTo>
                  <a:lnTo>
                    <a:pt x="320037" y="1541384"/>
                  </a:lnTo>
                  <a:lnTo>
                    <a:pt x="319076" y="1544764"/>
                  </a:lnTo>
                  <a:lnTo>
                    <a:pt x="318114" y="1548144"/>
                  </a:lnTo>
                  <a:lnTo>
                    <a:pt x="317151" y="1551525"/>
                  </a:lnTo>
                  <a:lnTo>
                    <a:pt x="316188" y="1554905"/>
                  </a:lnTo>
                  <a:lnTo>
                    <a:pt x="315223" y="1558285"/>
                  </a:lnTo>
                  <a:lnTo>
                    <a:pt x="314259" y="1561665"/>
                  </a:lnTo>
                  <a:lnTo>
                    <a:pt x="313295" y="1565046"/>
                  </a:lnTo>
                  <a:lnTo>
                    <a:pt x="312331" y="1568426"/>
                  </a:lnTo>
                  <a:lnTo>
                    <a:pt x="311367" y="1571806"/>
                  </a:lnTo>
                  <a:lnTo>
                    <a:pt x="310404" y="1575186"/>
                  </a:lnTo>
                  <a:lnTo>
                    <a:pt x="309442" y="1578566"/>
                  </a:lnTo>
                  <a:lnTo>
                    <a:pt x="308481" y="1581947"/>
                  </a:lnTo>
                  <a:lnTo>
                    <a:pt x="307523" y="1585327"/>
                  </a:lnTo>
                  <a:lnTo>
                    <a:pt x="306565" y="1588707"/>
                  </a:lnTo>
                  <a:lnTo>
                    <a:pt x="305610" y="1592087"/>
                  </a:lnTo>
                  <a:lnTo>
                    <a:pt x="304657" y="1595468"/>
                  </a:lnTo>
                  <a:lnTo>
                    <a:pt x="303707" y="1598848"/>
                  </a:lnTo>
                  <a:lnTo>
                    <a:pt x="302759" y="1602228"/>
                  </a:lnTo>
                  <a:lnTo>
                    <a:pt x="301814" y="1605608"/>
                  </a:lnTo>
                  <a:lnTo>
                    <a:pt x="300874" y="1608988"/>
                  </a:lnTo>
                  <a:lnTo>
                    <a:pt x="299935" y="1612369"/>
                  </a:lnTo>
                  <a:lnTo>
                    <a:pt x="299001" y="1615749"/>
                  </a:lnTo>
                  <a:lnTo>
                    <a:pt x="298072" y="1619129"/>
                  </a:lnTo>
                  <a:lnTo>
                    <a:pt x="297145" y="1622509"/>
                  </a:lnTo>
                  <a:lnTo>
                    <a:pt x="296225" y="1625890"/>
                  </a:lnTo>
                  <a:lnTo>
                    <a:pt x="295307" y="1629270"/>
                  </a:lnTo>
                  <a:lnTo>
                    <a:pt x="294397" y="1632650"/>
                  </a:lnTo>
                  <a:lnTo>
                    <a:pt x="293490" y="1636030"/>
                  </a:lnTo>
                  <a:lnTo>
                    <a:pt x="292588" y="1639411"/>
                  </a:lnTo>
                  <a:lnTo>
                    <a:pt x="291694" y="1642791"/>
                  </a:lnTo>
                  <a:lnTo>
                    <a:pt x="290802" y="1646171"/>
                  </a:lnTo>
                  <a:lnTo>
                    <a:pt x="289921" y="1649551"/>
                  </a:lnTo>
                  <a:lnTo>
                    <a:pt x="289043" y="1652931"/>
                  </a:lnTo>
                  <a:lnTo>
                    <a:pt x="288173" y="1656312"/>
                  </a:lnTo>
                  <a:lnTo>
                    <a:pt x="287309" y="1659692"/>
                  </a:lnTo>
                  <a:lnTo>
                    <a:pt x="286451" y="1663072"/>
                  </a:lnTo>
                  <a:lnTo>
                    <a:pt x="285602" y="1666452"/>
                  </a:lnTo>
                  <a:lnTo>
                    <a:pt x="284757" y="1669833"/>
                  </a:lnTo>
                  <a:lnTo>
                    <a:pt x="283924" y="1673213"/>
                  </a:lnTo>
                  <a:lnTo>
                    <a:pt x="283096" y="1676593"/>
                  </a:lnTo>
                  <a:lnTo>
                    <a:pt x="282276" y="1679973"/>
                  </a:lnTo>
                  <a:lnTo>
                    <a:pt x="281465" y="1683354"/>
                  </a:lnTo>
                  <a:lnTo>
                    <a:pt x="280660" y="1686734"/>
                  </a:lnTo>
                  <a:lnTo>
                    <a:pt x="279867" y="1690114"/>
                  </a:lnTo>
                  <a:lnTo>
                    <a:pt x="279078" y="1693494"/>
                  </a:lnTo>
                  <a:lnTo>
                    <a:pt x="278302" y="1696874"/>
                  </a:lnTo>
                  <a:lnTo>
                    <a:pt x="277532" y="1700255"/>
                  </a:lnTo>
                  <a:lnTo>
                    <a:pt x="276771" y="1703635"/>
                  </a:lnTo>
                  <a:lnTo>
                    <a:pt x="276021" y="1707015"/>
                  </a:lnTo>
                  <a:lnTo>
                    <a:pt x="275276" y="1710395"/>
                  </a:lnTo>
                  <a:lnTo>
                    <a:pt x="274547" y="1713776"/>
                  </a:lnTo>
                  <a:lnTo>
                    <a:pt x="273822" y="1717156"/>
                  </a:lnTo>
                  <a:lnTo>
                    <a:pt x="273109" y="1720536"/>
                  </a:lnTo>
                  <a:lnTo>
                    <a:pt x="272405" y="1723916"/>
                  </a:lnTo>
                  <a:lnTo>
                    <a:pt x="271709" y="172729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10254" y="1656721"/>
              <a:ext cx="87019" cy="0"/>
            </a:xfrm>
            <a:custGeom>
              <a:avLst/>
              <a:pathLst>
                <a:path w="87019" h="0">
                  <a:moveTo>
                    <a:pt x="0" y="0"/>
                  </a:moveTo>
                  <a:lnTo>
                    <a:pt x="8701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452458" y="1656863"/>
              <a:ext cx="488772" cy="1648033"/>
            </a:xfrm>
            <a:custGeom>
              <a:avLst/>
              <a:pathLst>
                <a:path w="488772" h="1648033">
                  <a:moveTo>
                    <a:pt x="156220" y="1648033"/>
                  </a:moveTo>
                  <a:lnTo>
                    <a:pt x="154628" y="1644808"/>
                  </a:lnTo>
                  <a:lnTo>
                    <a:pt x="153034" y="1641583"/>
                  </a:lnTo>
                  <a:lnTo>
                    <a:pt x="151420" y="1638358"/>
                  </a:lnTo>
                  <a:lnTo>
                    <a:pt x="149803" y="1635133"/>
                  </a:lnTo>
                  <a:lnTo>
                    <a:pt x="148169" y="1631908"/>
                  </a:lnTo>
                  <a:lnTo>
                    <a:pt x="146531" y="1628683"/>
                  </a:lnTo>
                  <a:lnTo>
                    <a:pt x="144879" y="1625458"/>
                  </a:lnTo>
                  <a:lnTo>
                    <a:pt x="143221" y="1622232"/>
                  </a:lnTo>
                  <a:lnTo>
                    <a:pt x="141551" y="1619007"/>
                  </a:lnTo>
                  <a:lnTo>
                    <a:pt x="139876" y="1615782"/>
                  </a:lnTo>
                  <a:lnTo>
                    <a:pt x="138191" y="1612557"/>
                  </a:lnTo>
                  <a:lnTo>
                    <a:pt x="136499" y="1609332"/>
                  </a:lnTo>
                  <a:lnTo>
                    <a:pt x="134800" y="1606107"/>
                  </a:lnTo>
                  <a:lnTo>
                    <a:pt x="133094" y="1602882"/>
                  </a:lnTo>
                  <a:lnTo>
                    <a:pt x="131382" y="1599657"/>
                  </a:lnTo>
                  <a:lnTo>
                    <a:pt x="129663" y="1596432"/>
                  </a:lnTo>
                  <a:lnTo>
                    <a:pt x="127940" y="1593206"/>
                  </a:lnTo>
                  <a:lnTo>
                    <a:pt x="126211" y="1589981"/>
                  </a:lnTo>
                  <a:lnTo>
                    <a:pt x="124479" y="1586756"/>
                  </a:lnTo>
                  <a:lnTo>
                    <a:pt x="122741" y="1583531"/>
                  </a:lnTo>
                  <a:lnTo>
                    <a:pt x="121001" y="1580306"/>
                  </a:lnTo>
                  <a:lnTo>
                    <a:pt x="119256" y="1577081"/>
                  </a:lnTo>
                  <a:lnTo>
                    <a:pt x="117511" y="1573856"/>
                  </a:lnTo>
                  <a:lnTo>
                    <a:pt x="115761" y="1570631"/>
                  </a:lnTo>
                  <a:lnTo>
                    <a:pt x="114011" y="1567406"/>
                  </a:lnTo>
                  <a:lnTo>
                    <a:pt x="112258" y="1564180"/>
                  </a:lnTo>
                  <a:lnTo>
                    <a:pt x="110506" y="1560955"/>
                  </a:lnTo>
                  <a:lnTo>
                    <a:pt x="108753" y="1557730"/>
                  </a:lnTo>
                  <a:lnTo>
                    <a:pt x="107000" y="1554505"/>
                  </a:lnTo>
                  <a:lnTo>
                    <a:pt x="105248" y="1551280"/>
                  </a:lnTo>
                  <a:lnTo>
                    <a:pt x="103497" y="1548055"/>
                  </a:lnTo>
                  <a:lnTo>
                    <a:pt x="101748" y="1544830"/>
                  </a:lnTo>
                  <a:lnTo>
                    <a:pt x="100001" y="1541605"/>
                  </a:lnTo>
                  <a:lnTo>
                    <a:pt x="98256" y="1538379"/>
                  </a:lnTo>
                  <a:lnTo>
                    <a:pt x="96515" y="1535154"/>
                  </a:lnTo>
                  <a:lnTo>
                    <a:pt x="94777" y="1531929"/>
                  </a:lnTo>
                  <a:lnTo>
                    <a:pt x="93044" y="1528704"/>
                  </a:lnTo>
                  <a:lnTo>
                    <a:pt x="91314" y="1525479"/>
                  </a:lnTo>
                  <a:lnTo>
                    <a:pt x="89591" y="1522254"/>
                  </a:lnTo>
                  <a:lnTo>
                    <a:pt x="87871" y="1519029"/>
                  </a:lnTo>
                  <a:lnTo>
                    <a:pt x="86161" y="1515804"/>
                  </a:lnTo>
                  <a:lnTo>
                    <a:pt x="84453" y="1512579"/>
                  </a:lnTo>
                  <a:lnTo>
                    <a:pt x="82756" y="1509353"/>
                  </a:lnTo>
                  <a:lnTo>
                    <a:pt x="81062" y="1506128"/>
                  </a:lnTo>
                  <a:lnTo>
                    <a:pt x="79382" y="1502903"/>
                  </a:lnTo>
                  <a:lnTo>
                    <a:pt x="77703" y="1499678"/>
                  </a:lnTo>
                  <a:lnTo>
                    <a:pt x="76041" y="1496453"/>
                  </a:lnTo>
                  <a:lnTo>
                    <a:pt x="74381" y="1493228"/>
                  </a:lnTo>
                  <a:lnTo>
                    <a:pt x="72738" y="1490003"/>
                  </a:lnTo>
                  <a:lnTo>
                    <a:pt x="71098" y="1486778"/>
                  </a:lnTo>
                  <a:lnTo>
                    <a:pt x="69476" y="1483553"/>
                  </a:lnTo>
                  <a:lnTo>
                    <a:pt x="67859" y="1480327"/>
                  </a:lnTo>
                  <a:lnTo>
                    <a:pt x="66258" y="1477102"/>
                  </a:lnTo>
                  <a:lnTo>
                    <a:pt x="64666" y="1473877"/>
                  </a:lnTo>
                  <a:lnTo>
                    <a:pt x="63089" y="1470652"/>
                  </a:lnTo>
                  <a:lnTo>
                    <a:pt x="61523" y="1467427"/>
                  </a:lnTo>
                  <a:lnTo>
                    <a:pt x="59971" y="1464202"/>
                  </a:lnTo>
                  <a:lnTo>
                    <a:pt x="58433" y="1460977"/>
                  </a:lnTo>
                  <a:lnTo>
                    <a:pt x="56908" y="1457752"/>
                  </a:lnTo>
                  <a:lnTo>
                    <a:pt x="55401" y="1454526"/>
                  </a:lnTo>
                  <a:lnTo>
                    <a:pt x="53904" y="1451301"/>
                  </a:lnTo>
                  <a:lnTo>
                    <a:pt x="52427" y="1448076"/>
                  </a:lnTo>
                  <a:lnTo>
                    <a:pt x="50960" y="1444851"/>
                  </a:lnTo>
                  <a:lnTo>
                    <a:pt x="49517" y="1441626"/>
                  </a:lnTo>
                  <a:lnTo>
                    <a:pt x="48080" y="1438401"/>
                  </a:lnTo>
                  <a:lnTo>
                    <a:pt x="46672" y="1435176"/>
                  </a:lnTo>
                  <a:lnTo>
                    <a:pt x="45268" y="1431951"/>
                  </a:lnTo>
                  <a:lnTo>
                    <a:pt x="43896" y="1428726"/>
                  </a:lnTo>
                  <a:lnTo>
                    <a:pt x="42526" y="1425500"/>
                  </a:lnTo>
                  <a:lnTo>
                    <a:pt x="41190" y="1422275"/>
                  </a:lnTo>
                  <a:lnTo>
                    <a:pt x="39859" y="1419050"/>
                  </a:lnTo>
                  <a:lnTo>
                    <a:pt x="38559" y="1415825"/>
                  </a:lnTo>
                  <a:lnTo>
                    <a:pt x="37266" y="1412600"/>
                  </a:lnTo>
                  <a:lnTo>
                    <a:pt x="36003" y="1409375"/>
                  </a:lnTo>
                  <a:lnTo>
                    <a:pt x="34751" y="1406150"/>
                  </a:lnTo>
                  <a:lnTo>
                    <a:pt x="33525" y="1402925"/>
                  </a:lnTo>
                  <a:lnTo>
                    <a:pt x="32314" y="1399700"/>
                  </a:lnTo>
                  <a:lnTo>
                    <a:pt x="31128" y="1396474"/>
                  </a:lnTo>
                  <a:lnTo>
                    <a:pt x="29959" y="1393249"/>
                  </a:lnTo>
                  <a:lnTo>
                    <a:pt x="28812" y="1390024"/>
                  </a:lnTo>
                  <a:lnTo>
                    <a:pt x="27688" y="1386799"/>
                  </a:lnTo>
                  <a:lnTo>
                    <a:pt x="26581" y="1383574"/>
                  </a:lnTo>
                  <a:lnTo>
                    <a:pt x="25500" y="1380349"/>
                  </a:lnTo>
                  <a:lnTo>
                    <a:pt x="24435" y="1377124"/>
                  </a:lnTo>
                  <a:lnTo>
                    <a:pt x="23400" y="1373899"/>
                  </a:lnTo>
                  <a:lnTo>
                    <a:pt x="22376" y="1370673"/>
                  </a:lnTo>
                  <a:lnTo>
                    <a:pt x="21386" y="1367448"/>
                  </a:lnTo>
                  <a:lnTo>
                    <a:pt x="20405" y="1364223"/>
                  </a:lnTo>
                  <a:lnTo>
                    <a:pt x="19462" y="1360998"/>
                  </a:lnTo>
                  <a:lnTo>
                    <a:pt x="18523" y="1357773"/>
                  </a:lnTo>
                  <a:lnTo>
                    <a:pt x="17627" y="1354548"/>
                  </a:lnTo>
                  <a:lnTo>
                    <a:pt x="16735" y="1351323"/>
                  </a:lnTo>
                  <a:lnTo>
                    <a:pt x="15883" y="1348098"/>
                  </a:lnTo>
                  <a:lnTo>
                    <a:pt x="15038" y="1344873"/>
                  </a:lnTo>
                  <a:lnTo>
                    <a:pt x="14230" y="1341647"/>
                  </a:lnTo>
                  <a:lnTo>
                    <a:pt x="13434" y="1338422"/>
                  </a:lnTo>
                  <a:lnTo>
                    <a:pt x="12670" y="1335197"/>
                  </a:lnTo>
                  <a:lnTo>
                    <a:pt x="11921" y="1331972"/>
                  </a:lnTo>
                  <a:lnTo>
                    <a:pt x="11201" y="1328747"/>
                  </a:lnTo>
                  <a:lnTo>
                    <a:pt x="10501" y="1325522"/>
                  </a:lnTo>
                  <a:lnTo>
                    <a:pt x="9825" y="1322297"/>
                  </a:lnTo>
                  <a:lnTo>
                    <a:pt x="9173" y="1319072"/>
                  </a:lnTo>
                  <a:lnTo>
                    <a:pt x="8542" y="1315847"/>
                  </a:lnTo>
                  <a:lnTo>
                    <a:pt x="7938" y="1312621"/>
                  </a:lnTo>
                  <a:lnTo>
                    <a:pt x="7351" y="1309396"/>
                  </a:lnTo>
                  <a:lnTo>
                    <a:pt x="6795" y="1306171"/>
                  </a:lnTo>
                  <a:lnTo>
                    <a:pt x="6253" y="1302946"/>
                  </a:lnTo>
                  <a:lnTo>
                    <a:pt x="5744" y="1299721"/>
                  </a:lnTo>
                  <a:lnTo>
                    <a:pt x="5246" y="1296496"/>
                  </a:lnTo>
                  <a:lnTo>
                    <a:pt x="4785" y="1293271"/>
                  </a:lnTo>
                  <a:lnTo>
                    <a:pt x="4331" y="1290046"/>
                  </a:lnTo>
                  <a:lnTo>
                    <a:pt x="3917" y="1286820"/>
                  </a:lnTo>
                  <a:lnTo>
                    <a:pt x="3507" y="1283595"/>
                  </a:lnTo>
                  <a:lnTo>
                    <a:pt x="3139" y="1280370"/>
                  </a:lnTo>
                  <a:lnTo>
                    <a:pt x="2776" y="1277145"/>
                  </a:lnTo>
                  <a:lnTo>
                    <a:pt x="2450" y="1273920"/>
                  </a:lnTo>
                  <a:lnTo>
                    <a:pt x="2133" y="1270695"/>
                  </a:lnTo>
                  <a:lnTo>
                    <a:pt x="1850" y="1267470"/>
                  </a:lnTo>
                  <a:lnTo>
                    <a:pt x="1578" y="1264245"/>
                  </a:lnTo>
                  <a:lnTo>
                    <a:pt x="1336" y="1261020"/>
                  </a:lnTo>
                  <a:lnTo>
                    <a:pt x="1109" y="1257794"/>
                  </a:lnTo>
                  <a:lnTo>
                    <a:pt x="908" y="1254569"/>
                  </a:lnTo>
                  <a:lnTo>
                    <a:pt x="726" y="1251344"/>
                  </a:lnTo>
                  <a:lnTo>
                    <a:pt x="564" y="1248119"/>
                  </a:lnTo>
                  <a:lnTo>
                    <a:pt x="425" y="1244894"/>
                  </a:lnTo>
                  <a:lnTo>
                    <a:pt x="304" y="1241669"/>
                  </a:lnTo>
                  <a:lnTo>
                    <a:pt x="207" y="1238444"/>
                  </a:lnTo>
                  <a:lnTo>
                    <a:pt x="124" y="1235219"/>
                  </a:lnTo>
                  <a:lnTo>
                    <a:pt x="68" y="1231994"/>
                  </a:lnTo>
                  <a:lnTo>
                    <a:pt x="23" y="1228768"/>
                  </a:lnTo>
                  <a:lnTo>
                    <a:pt x="8" y="1225543"/>
                  </a:lnTo>
                  <a:lnTo>
                    <a:pt x="0" y="1222318"/>
                  </a:lnTo>
                  <a:lnTo>
                    <a:pt x="24" y="1219093"/>
                  </a:lnTo>
                  <a:lnTo>
                    <a:pt x="51" y="1215868"/>
                  </a:lnTo>
                  <a:lnTo>
                    <a:pt x="114" y="1212643"/>
                  </a:lnTo>
                  <a:lnTo>
                    <a:pt x="179" y="1209418"/>
                  </a:lnTo>
                  <a:lnTo>
                    <a:pt x="276" y="1206193"/>
                  </a:lnTo>
                  <a:lnTo>
                    <a:pt x="378" y="1202967"/>
                  </a:lnTo>
                  <a:lnTo>
                    <a:pt x="508" y="1199742"/>
                  </a:lnTo>
                  <a:lnTo>
                    <a:pt x="645" y="1196517"/>
                  </a:lnTo>
                  <a:lnTo>
                    <a:pt x="807" y="1193292"/>
                  </a:lnTo>
                  <a:lnTo>
                    <a:pt x="979" y="1190067"/>
                  </a:lnTo>
                  <a:lnTo>
                    <a:pt x="1171" y="1186842"/>
                  </a:lnTo>
                  <a:lnTo>
                    <a:pt x="1376" y="1183617"/>
                  </a:lnTo>
                  <a:lnTo>
                    <a:pt x="1598" y="1180392"/>
                  </a:lnTo>
                  <a:lnTo>
                    <a:pt x="1834" y="1177167"/>
                  </a:lnTo>
                  <a:lnTo>
                    <a:pt x="2084" y="1173941"/>
                  </a:lnTo>
                  <a:lnTo>
                    <a:pt x="2351" y="1170716"/>
                  </a:lnTo>
                  <a:lnTo>
                    <a:pt x="2628" y="1167491"/>
                  </a:lnTo>
                  <a:lnTo>
                    <a:pt x="2923" y="1164266"/>
                  </a:lnTo>
                  <a:lnTo>
                    <a:pt x="3227" y="1161041"/>
                  </a:lnTo>
                  <a:lnTo>
                    <a:pt x="3549" y="1157816"/>
                  </a:lnTo>
                  <a:lnTo>
                    <a:pt x="3877" y="1154591"/>
                  </a:lnTo>
                  <a:lnTo>
                    <a:pt x="4225" y="1151366"/>
                  </a:lnTo>
                  <a:lnTo>
                    <a:pt x="4577" y="1148141"/>
                  </a:lnTo>
                  <a:lnTo>
                    <a:pt x="4949" y="1144915"/>
                  </a:lnTo>
                  <a:lnTo>
                    <a:pt x="5323" y="1141690"/>
                  </a:lnTo>
                  <a:lnTo>
                    <a:pt x="5718" y="1138465"/>
                  </a:lnTo>
                  <a:lnTo>
                    <a:pt x="6114" y="1135240"/>
                  </a:lnTo>
                  <a:lnTo>
                    <a:pt x="6528" y="1132015"/>
                  </a:lnTo>
                  <a:lnTo>
                    <a:pt x="6946" y="1128790"/>
                  </a:lnTo>
                  <a:lnTo>
                    <a:pt x="7378" y="1125565"/>
                  </a:lnTo>
                  <a:lnTo>
                    <a:pt x="7814" y="1122340"/>
                  </a:lnTo>
                  <a:lnTo>
                    <a:pt x="8263" y="1119114"/>
                  </a:lnTo>
                  <a:lnTo>
                    <a:pt x="8718" y="1115889"/>
                  </a:lnTo>
                  <a:lnTo>
                    <a:pt x="9182" y="1112664"/>
                  </a:lnTo>
                  <a:lnTo>
                    <a:pt x="9653" y="1109439"/>
                  </a:lnTo>
                  <a:lnTo>
                    <a:pt x="10131" y="1106214"/>
                  </a:lnTo>
                  <a:lnTo>
                    <a:pt x="10617" y="1102989"/>
                  </a:lnTo>
                  <a:lnTo>
                    <a:pt x="11108" y="1099764"/>
                  </a:lnTo>
                  <a:lnTo>
                    <a:pt x="11607" y="1096539"/>
                  </a:lnTo>
                  <a:lnTo>
                    <a:pt x="12110" y="1093314"/>
                  </a:lnTo>
                  <a:lnTo>
                    <a:pt x="12620" y="1090088"/>
                  </a:lnTo>
                  <a:lnTo>
                    <a:pt x="13133" y="1086863"/>
                  </a:lnTo>
                  <a:lnTo>
                    <a:pt x="13653" y="1083638"/>
                  </a:lnTo>
                  <a:lnTo>
                    <a:pt x="14175" y="1080413"/>
                  </a:lnTo>
                  <a:lnTo>
                    <a:pt x="14703" y="1077188"/>
                  </a:lnTo>
                  <a:lnTo>
                    <a:pt x="15233" y="1073963"/>
                  </a:lnTo>
                  <a:lnTo>
                    <a:pt x="15769" y="1070738"/>
                  </a:lnTo>
                  <a:lnTo>
                    <a:pt x="16305" y="1067513"/>
                  </a:lnTo>
                  <a:lnTo>
                    <a:pt x="16846" y="1064288"/>
                  </a:lnTo>
                  <a:lnTo>
                    <a:pt x="17387" y="1061062"/>
                  </a:lnTo>
                  <a:lnTo>
                    <a:pt x="17932" y="1057837"/>
                  </a:lnTo>
                  <a:lnTo>
                    <a:pt x="18478" y="1054612"/>
                  </a:lnTo>
                  <a:lnTo>
                    <a:pt x="19025" y="1051387"/>
                  </a:lnTo>
                  <a:lnTo>
                    <a:pt x="19573" y="1048162"/>
                  </a:lnTo>
                  <a:lnTo>
                    <a:pt x="20122" y="1044937"/>
                  </a:lnTo>
                  <a:lnTo>
                    <a:pt x="20672" y="1041712"/>
                  </a:lnTo>
                  <a:lnTo>
                    <a:pt x="21221" y="1038487"/>
                  </a:lnTo>
                  <a:lnTo>
                    <a:pt x="21770" y="1035262"/>
                  </a:lnTo>
                  <a:lnTo>
                    <a:pt x="22319" y="1032036"/>
                  </a:lnTo>
                  <a:lnTo>
                    <a:pt x="22867" y="1028811"/>
                  </a:lnTo>
                  <a:lnTo>
                    <a:pt x="23414" y="1025586"/>
                  </a:lnTo>
                  <a:lnTo>
                    <a:pt x="23959" y="1022361"/>
                  </a:lnTo>
                  <a:lnTo>
                    <a:pt x="24504" y="1019136"/>
                  </a:lnTo>
                  <a:lnTo>
                    <a:pt x="25045" y="1015911"/>
                  </a:lnTo>
                  <a:lnTo>
                    <a:pt x="25586" y="1012686"/>
                  </a:lnTo>
                  <a:lnTo>
                    <a:pt x="26122" y="1009461"/>
                  </a:lnTo>
                  <a:lnTo>
                    <a:pt x="26658" y="1006235"/>
                  </a:lnTo>
                  <a:lnTo>
                    <a:pt x="27189" y="1003010"/>
                  </a:lnTo>
                  <a:lnTo>
                    <a:pt x="27719" y="999785"/>
                  </a:lnTo>
                  <a:lnTo>
                    <a:pt x="28243" y="996560"/>
                  </a:lnTo>
                  <a:lnTo>
                    <a:pt x="28766" y="993335"/>
                  </a:lnTo>
                  <a:lnTo>
                    <a:pt x="29283" y="990110"/>
                  </a:lnTo>
                  <a:lnTo>
                    <a:pt x="29798" y="986885"/>
                  </a:lnTo>
                  <a:lnTo>
                    <a:pt x="30307" y="983660"/>
                  </a:lnTo>
                  <a:lnTo>
                    <a:pt x="30813" y="980435"/>
                  </a:lnTo>
                  <a:lnTo>
                    <a:pt x="31314" y="977209"/>
                  </a:lnTo>
                  <a:lnTo>
                    <a:pt x="31810" y="973984"/>
                  </a:lnTo>
                  <a:lnTo>
                    <a:pt x="32301" y="970759"/>
                  </a:lnTo>
                  <a:lnTo>
                    <a:pt x="32787" y="967534"/>
                  </a:lnTo>
                  <a:lnTo>
                    <a:pt x="33268" y="964309"/>
                  </a:lnTo>
                  <a:lnTo>
                    <a:pt x="33743" y="961084"/>
                  </a:lnTo>
                  <a:lnTo>
                    <a:pt x="34214" y="957859"/>
                  </a:lnTo>
                  <a:lnTo>
                    <a:pt x="34677" y="954634"/>
                  </a:lnTo>
                  <a:lnTo>
                    <a:pt x="35137" y="951409"/>
                  </a:lnTo>
                  <a:lnTo>
                    <a:pt x="35588" y="948183"/>
                  </a:lnTo>
                  <a:lnTo>
                    <a:pt x="36036" y="944958"/>
                  </a:lnTo>
                  <a:lnTo>
                    <a:pt x="36474" y="941733"/>
                  </a:lnTo>
                  <a:lnTo>
                    <a:pt x="36910" y="938508"/>
                  </a:lnTo>
                  <a:lnTo>
                    <a:pt x="37335" y="935283"/>
                  </a:lnTo>
                  <a:lnTo>
                    <a:pt x="37759" y="932058"/>
                  </a:lnTo>
                  <a:lnTo>
                    <a:pt x="38171" y="928833"/>
                  </a:lnTo>
                  <a:lnTo>
                    <a:pt x="38581" y="925608"/>
                  </a:lnTo>
                  <a:lnTo>
                    <a:pt x="38980" y="922382"/>
                  </a:lnTo>
                  <a:lnTo>
                    <a:pt x="39377" y="919157"/>
                  </a:lnTo>
                  <a:lnTo>
                    <a:pt x="39762" y="915932"/>
                  </a:lnTo>
                  <a:lnTo>
                    <a:pt x="40145" y="912707"/>
                  </a:lnTo>
                  <a:lnTo>
                    <a:pt x="40517" y="909482"/>
                  </a:lnTo>
                  <a:lnTo>
                    <a:pt x="40885" y="906257"/>
                  </a:lnTo>
                  <a:lnTo>
                    <a:pt x="41245" y="903032"/>
                  </a:lnTo>
                  <a:lnTo>
                    <a:pt x="41598" y="899807"/>
                  </a:lnTo>
                  <a:lnTo>
                    <a:pt x="41944" y="896582"/>
                  </a:lnTo>
                  <a:lnTo>
                    <a:pt x="42284" y="893356"/>
                  </a:lnTo>
                  <a:lnTo>
                    <a:pt x="42616" y="890131"/>
                  </a:lnTo>
                  <a:lnTo>
                    <a:pt x="42941" y="886906"/>
                  </a:lnTo>
                  <a:lnTo>
                    <a:pt x="43260" y="883681"/>
                  </a:lnTo>
                  <a:lnTo>
                    <a:pt x="43571" y="880456"/>
                  </a:lnTo>
                  <a:lnTo>
                    <a:pt x="43877" y="877231"/>
                  </a:lnTo>
                  <a:lnTo>
                    <a:pt x="44173" y="874006"/>
                  </a:lnTo>
                  <a:lnTo>
                    <a:pt x="44466" y="870781"/>
                  </a:lnTo>
                  <a:lnTo>
                    <a:pt x="44748" y="867556"/>
                  </a:lnTo>
                  <a:lnTo>
                    <a:pt x="45027" y="864330"/>
                  </a:lnTo>
                  <a:lnTo>
                    <a:pt x="45295" y="861105"/>
                  </a:lnTo>
                  <a:lnTo>
                    <a:pt x="45562" y="857880"/>
                  </a:lnTo>
                  <a:lnTo>
                    <a:pt x="45816" y="854655"/>
                  </a:lnTo>
                  <a:lnTo>
                    <a:pt x="46069" y="851430"/>
                  </a:lnTo>
                  <a:lnTo>
                    <a:pt x="46311" y="848205"/>
                  </a:lnTo>
                  <a:lnTo>
                    <a:pt x="46551" y="844980"/>
                  </a:lnTo>
                  <a:lnTo>
                    <a:pt x="46781" y="841755"/>
                  </a:lnTo>
                  <a:lnTo>
                    <a:pt x="47007" y="838529"/>
                  </a:lnTo>
                  <a:lnTo>
                    <a:pt x="47225" y="835304"/>
                  </a:lnTo>
                  <a:lnTo>
                    <a:pt x="47439" y="832079"/>
                  </a:lnTo>
                  <a:lnTo>
                    <a:pt x="47645" y="828854"/>
                  </a:lnTo>
                  <a:lnTo>
                    <a:pt x="47847" y="825629"/>
                  </a:lnTo>
                  <a:lnTo>
                    <a:pt x="48042" y="822404"/>
                  </a:lnTo>
                  <a:lnTo>
                    <a:pt x="48232" y="819179"/>
                  </a:lnTo>
                  <a:lnTo>
                    <a:pt x="48416" y="815954"/>
                  </a:lnTo>
                  <a:lnTo>
                    <a:pt x="48594" y="812729"/>
                  </a:lnTo>
                  <a:lnTo>
                    <a:pt x="48768" y="809503"/>
                  </a:lnTo>
                  <a:lnTo>
                    <a:pt x="48936" y="806278"/>
                  </a:lnTo>
                  <a:lnTo>
                    <a:pt x="49100" y="803053"/>
                  </a:lnTo>
                  <a:lnTo>
                    <a:pt x="49257" y="799828"/>
                  </a:lnTo>
                  <a:lnTo>
                    <a:pt x="49412" y="796603"/>
                  </a:lnTo>
                  <a:lnTo>
                    <a:pt x="49558" y="793378"/>
                  </a:lnTo>
                  <a:lnTo>
                    <a:pt x="49704" y="790153"/>
                  </a:lnTo>
                  <a:lnTo>
                    <a:pt x="49842" y="786928"/>
                  </a:lnTo>
                  <a:lnTo>
                    <a:pt x="49979" y="783703"/>
                  </a:lnTo>
                  <a:lnTo>
                    <a:pt x="50108" y="780477"/>
                  </a:lnTo>
                  <a:lnTo>
                    <a:pt x="50237" y="777252"/>
                  </a:lnTo>
                  <a:lnTo>
                    <a:pt x="50358" y="774027"/>
                  </a:lnTo>
                  <a:lnTo>
                    <a:pt x="50479" y="770802"/>
                  </a:lnTo>
                  <a:lnTo>
                    <a:pt x="50594" y="767577"/>
                  </a:lnTo>
                  <a:lnTo>
                    <a:pt x="50707" y="764352"/>
                  </a:lnTo>
                  <a:lnTo>
                    <a:pt x="50816" y="761127"/>
                  </a:lnTo>
                  <a:lnTo>
                    <a:pt x="50922" y="757902"/>
                  </a:lnTo>
                  <a:lnTo>
                    <a:pt x="51025" y="754676"/>
                  </a:lnTo>
                  <a:lnTo>
                    <a:pt x="51125" y="751451"/>
                  </a:lnTo>
                  <a:lnTo>
                    <a:pt x="51223" y="748226"/>
                  </a:lnTo>
                  <a:lnTo>
                    <a:pt x="51318" y="745001"/>
                  </a:lnTo>
                  <a:lnTo>
                    <a:pt x="51411" y="741776"/>
                  </a:lnTo>
                  <a:lnTo>
                    <a:pt x="51502" y="738551"/>
                  </a:lnTo>
                  <a:lnTo>
                    <a:pt x="51591" y="735326"/>
                  </a:lnTo>
                  <a:lnTo>
                    <a:pt x="51677" y="732101"/>
                  </a:lnTo>
                  <a:lnTo>
                    <a:pt x="51763" y="728876"/>
                  </a:lnTo>
                  <a:lnTo>
                    <a:pt x="51847" y="725650"/>
                  </a:lnTo>
                  <a:lnTo>
                    <a:pt x="51930" y="722425"/>
                  </a:lnTo>
                  <a:lnTo>
                    <a:pt x="52011" y="719200"/>
                  </a:lnTo>
                  <a:lnTo>
                    <a:pt x="52092" y="715975"/>
                  </a:lnTo>
                  <a:lnTo>
                    <a:pt x="52171" y="712750"/>
                  </a:lnTo>
                  <a:lnTo>
                    <a:pt x="52251" y="709525"/>
                  </a:lnTo>
                  <a:lnTo>
                    <a:pt x="52330" y="706300"/>
                  </a:lnTo>
                  <a:lnTo>
                    <a:pt x="52408" y="703075"/>
                  </a:lnTo>
                  <a:lnTo>
                    <a:pt x="52487" y="699850"/>
                  </a:lnTo>
                  <a:lnTo>
                    <a:pt x="52566" y="696624"/>
                  </a:lnTo>
                  <a:lnTo>
                    <a:pt x="52645" y="693399"/>
                  </a:lnTo>
                  <a:lnTo>
                    <a:pt x="52725" y="690174"/>
                  </a:lnTo>
                  <a:lnTo>
                    <a:pt x="52805" y="686949"/>
                  </a:lnTo>
                  <a:lnTo>
                    <a:pt x="52887" y="683724"/>
                  </a:lnTo>
                  <a:lnTo>
                    <a:pt x="52969" y="680499"/>
                  </a:lnTo>
                  <a:lnTo>
                    <a:pt x="53053" y="677274"/>
                  </a:lnTo>
                  <a:lnTo>
                    <a:pt x="53138" y="674049"/>
                  </a:lnTo>
                  <a:lnTo>
                    <a:pt x="53225" y="670823"/>
                  </a:lnTo>
                  <a:lnTo>
                    <a:pt x="53313" y="667598"/>
                  </a:lnTo>
                  <a:lnTo>
                    <a:pt x="53404" y="664373"/>
                  </a:lnTo>
                  <a:lnTo>
                    <a:pt x="53496" y="661148"/>
                  </a:lnTo>
                  <a:lnTo>
                    <a:pt x="53592" y="657923"/>
                  </a:lnTo>
                  <a:lnTo>
                    <a:pt x="53689" y="654698"/>
                  </a:lnTo>
                  <a:lnTo>
                    <a:pt x="53791" y="651473"/>
                  </a:lnTo>
                  <a:lnTo>
                    <a:pt x="53893" y="648248"/>
                  </a:lnTo>
                  <a:lnTo>
                    <a:pt x="54001" y="645023"/>
                  </a:lnTo>
                  <a:lnTo>
                    <a:pt x="54110" y="641797"/>
                  </a:lnTo>
                  <a:lnTo>
                    <a:pt x="54225" y="638572"/>
                  </a:lnTo>
                  <a:lnTo>
                    <a:pt x="54341" y="635347"/>
                  </a:lnTo>
                  <a:lnTo>
                    <a:pt x="54463" y="632122"/>
                  </a:lnTo>
                  <a:lnTo>
                    <a:pt x="54588" y="628897"/>
                  </a:lnTo>
                  <a:lnTo>
                    <a:pt x="54718" y="625672"/>
                  </a:lnTo>
                  <a:lnTo>
                    <a:pt x="54852" y="622447"/>
                  </a:lnTo>
                  <a:lnTo>
                    <a:pt x="54991" y="619222"/>
                  </a:lnTo>
                  <a:lnTo>
                    <a:pt x="55134" y="615997"/>
                  </a:lnTo>
                  <a:lnTo>
                    <a:pt x="55283" y="612771"/>
                  </a:lnTo>
                  <a:lnTo>
                    <a:pt x="55436" y="609546"/>
                  </a:lnTo>
                  <a:lnTo>
                    <a:pt x="55595" y="606321"/>
                  </a:lnTo>
                  <a:lnTo>
                    <a:pt x="55760" y="603096"/>
                  </a:lnTo>
                  <a:lnTo>
                    <a:pt x="55930" y="599871"/>
                  </a:lnTo>
                  <a:lnTo>
                    <a:pt x="56107" y="596646"/>
                  </a:lnTo>
                  <a:lnTo>
                    <a:pt x="56288" y="593421"/>
                  </a:lnTo>
                  <a:lnTo>
                    <a:pt x="56478" y="590196"/>
                  </a:lnTo>
                  <a:lnTo>
                    <a:pt x="56670" y="586970"/>
                  </a:lnTo>
                  <a:lnTo>
                    <a:pt x="56874" y="583745"/>
                  </a:lnTo>
                  <a:lnTo>
                    <a:pt x="57079" y="580520"/>
                  </a:lnTo>
                  <a:lnTo>
                    <a:pt x="57297" y="577295"/>
                  </a:lnTo>
                  <a:lnTo>
                    <a:pt x="57515" y="574070"/>
                  </a:lnTo>
                  <a:lnTo>
                    <a:pt x="57748" y="570845"/>
                  </a:lnTo>
                  <a:lnTo>
                    <a:pt x="57981" y="567620"/>
                  </a:lnTo>
                  <a:lnTo>
                    <a:pt x="58228" y="564395"/>
                  </a:lnTo>
                  <a:lnTo>
                    <a:pt x="58477" y="561170"/>
                  </a:lnTo>
                  <a:lnTo>
                    <a:pt x="58738" y="557944"/>
                  </a:lnTo>
                  <a:lnTo>
                    <a:pt x="59003" y="554719"/>
                  </a:lnTo>
                  <a:lnTo>
                    <a:pt x="59279" y="551494"/>
                  </a:lnTo>
                  <a:lnTo>
                    <a:pt x="59561" y="548269"/>
                  </a:lnTo>
                  <a:lnTo>
                    <a:pt x="59853" y="545044"/>
                  </a:lnTo>
                  <a:lnTo>
                    <a:pt x="60153" y="541819"/>
                  </a:lnTo>
                  <a:lnTo>
                    <a:pt x="60461" y="538594"/>
                  </a:lnTo>
                  <a:lnTo>
                    <a:pt x="60777" y="535369"/>
                  </a:lnTo>
                  <a:lnTo>
                    <a:pt x="61102" y="532144"/>
                  </a:lnTo>
                  <a:lnTo>
                    <a:pt x="61437" y="528918"/>
                  </a:lnTo>
                  <a:lnTo>
                    <a:pt x="61778" y="525693"/>
                  </a:lnTo>
                  <a:lnTo>
                    <a:pt x="62132" y="522468"/>
                  </a:lnTo>
                  <a:lnTo>
                    <a:pt x="62491" y="519243"/>
                  </a:lnTo>
                  <a:lnTo>
                    <a:pt x="62863" y="516018"/>
                  </a:lnTo>
                  <a:lnTo>
                    <a:pt x="63239" y="512793"/>
                  </a:lnTo>
                  <a:lnTo>
                    <a:pt x="63631" y="509568"/>
                  </a:lnTo>
                  <a:lnTo>
                    <a:pt x="64025" y="506343"/>
                  </a:lnTo>
                  <a:lnTo>
                    <a:pt x="64436" y="503117"/>
                  </a:lnTo>
                  <a:lnTo>
                    <a:pt x="64849" y="499892"/>
                  </a:lnTo>
                  <a:lnTo>
                    <a:pt x="65279" y="496667"/>
                  </a:lnTo>
                  <a:lnTo>
                    <a:pt x="65711" y="493442"/>
                  </a:lnTo>
                  <a:lnTo>
                    <a:pt x="66160" y="490217"/>
                  </a:lnTo>
                  <a:lnTo>
                    <a:pt x="66612" y="486992"/>
                  </a:lnTo>
                  <a:lnTo>
                    <a:pt x="67079" y="483767"/>
                  </a:lnTo>
                  <a:lnTo>
                    <a:pt x="67551" y="480542"/>
                  </a:lnTo>
                  <a:lnTo>
                    <a:pt x="68037" y="477317"/>
                  </a:lnTo>
                  <a:lnTo>
                    <a:pt x="68529" y="474091"/>
                  </a:lnTo>
                  <a:lnTo>
                    <a:pt x="69033" y="470866"/>
                  </a:lnTo>
                  <a:lnTo>
                    <a:pt x="69546" y="467641"/>
                  </a:lnTo>
                  <a:lnTo>
                    <a:pt x="70069" y="464416"/>
                  </a:lnTo>
                  <a:lnTo>
                    <a:pt x="70602" y="461191"/>
                  </a:lnTo>
                  <a:lnTo>
                    <a:pt x="71143" y="457966"/>
                  </a:lnTo>
                  <a:lnTo>
                    <a:pt x="71696" y="454741"/>
                  </a:lnTo>
                  <a:lnTo>
                    <a:pt x="72255" y="451516"/>
                  </a:lnTo>
                  <a:lnTo>
                    <a:pt x="72829" y="448291"/>
                  </a:lnTo>
                  <a:lnTo>
                    <a:pt x="73407" y="445065"/>
                  </a:lnTo>
                  <a:lnTo>
                    <a:pt x="74000" y="441840"/>
                  </a:lnTo>
                  <a:lnTo>
                    <a:pt x="74596" y="438615"/>
                  </a:lnTo>
                  <a:lnTo>
                    <a:pt x="75208" y="435390"/>
                  </a:lnTo>
                  <a:lnTo>
                    <a:pt x="75823" y="432165"/>
                  </a:lnTo>
                  <a:lnTo>
                    <a:pt x="76455" y="428940"/>
                  </a:lnTo>
                  <a:lnTo>
                    <a:pt x="77089" y="425715"/>
                  </a:lnTo>
                  <a:lnTo>
                    <a:pt x="77738" y="422490"/>
                  </a:lnTo>
                  <a:lnTo>
                    <a:pt x="78391" y="419264"/>
                  </a:lnTo>
                  <a:lnTo>
                    <a:pt x="79058" y="416039"/>
                  </a:lnTo>
                  <a:lnTo>
                    <a:pt x="79730" y="412814"/>
                  </a:lnTo>
                  <a:lnTo>
                    <a:pt x="80414" y="409589"/>
                  </a:lnTo>
                  <a:lnTo>
                    <a:pt x="81104" y="406364"/>
                  </a:lnTo>
                  <a:lnTo>
                    <a:pt x="81804" y="403139"/>
                  </a:lnTo>
                  <a:lnTo>
                    <a:pt x="82513" y="399914"/>
                  </a:lnTo>
                  <a:lnTo>
                    <a:pt x="83230" y="396689"/>
                  </a:lnTo>
                  <a:lnTo>
                    <a:pt x="83955" y="393464"/>
                  </a:lnTo>
                  <a:lnTo>
                    <a:pt x="84689" y="390238"/>
                  </a:lnTo>
                  <a:lnTo>
                    <a:pt x="85432" y="387013"/>
                  </a:lnTo>
                  <a:lnTo>
                    <a:pt x="86180" y="383788"/>
                  </a:lnTo>
                  <a:lnTo>
                    <a:pt x="86940" y="380563"/>
                  </a:lnTo>
                  <a:lnTo>
                    <a:pt x="87704" y="377338"/>
                  </a:lnTo>
                  <a:lnTo>
                    <a:pt x="88480" y="374113"/>
                  </a:lnTo>
                  <a:lnTo>
                    <a:pt x="89259" y="370888"/>
                  </a:lnTo>
                  <a:lnTo>
                    <a:pt x="90050" y="367663"/>
                  </a:lnTo>
                  <a:lnTo>
                    <a:pt x="90843" y="364438"/>
                  </a:lnTo>
                  <a:lnTo>
                    <a:pt x="91650" y="361212"/>
                  </a:lnTo>
                  <a:lnTo>
                    <a:pt x="92457" y="357987"/>
                  </a:lnTo>
                  <a:lnTo>
                    <a:pt x="93278" y="354762"/>
                  </a:lnTo>
                  <a:lnTo>
                    <a:pt x="94100" y="351537"/>
                  </a:lnTo>
                  <a:lnTo>
                    <a:pt x="94934" y="348312"/>
                  </a:lnTo>
                  <a:lnTo>
                    <a:pt x="95770" y="345087"/>
                  </a:lnTo>
                  <a:lnTo>
                    <a:pt x="96616" y="341862"/>
                  </a:lnTo>
                  <a:lnTo>
                    <a:pt x="97465" y="338637"/>
                  </a:lnTo>
                  <a:lnTo>
                    <a:pt x="98323" y="335411"/>
                  </a:lnTo>
                  <a:lnTo>
                    <a:pt x="99185" y="332186"/>
                  </a:lnTo>
                  <a:lnTo>
                    <a:pt x="100054" y="328961"/>
                  </a:lnTo>
                  <a:lnTo>
                    <a:pt x="100929" y="325736"/>
                  </a:lnTo>
                  <a:lnTo>
                    <a:pt x="101809" y="322511"/>
                  </a:lnTo>
                  <a:lnTo>
                    <a:pt x="102695" y="319286"/>
                  </a:lnTo>
                  <a:lnTo>
                    <a:pt x="103585" y="316061"/>
                  </a:lnTo>
                  <a:lnTo>
                    <a:pt x="104482" y="312836"/>
                  </a:lnTo>
                  <a:lnTo>
                    <a:pt x="105383" y="309611"/>
                  </a:lnTo>
                  <a:lnTo>
                    <a:pt x="106290" y="306385"/>
                  </a:lnTo>
                  <a:lnTo>
                    <a:pt x="107200" y="303160"/>
                  </a:lnTo>
                  <a:lnTo>
                    <a:pt x="108117" y="299935"/>
                  </a:lnTo>
                  <a:lnTo>
                    <a:pt x="109036" y="296710"/>
                  </a:lnTo>
                  <a:lnTo>
                    <a:pt x="109962" y="293485"/>
                  </a:lnTo>
                  <a:lnTo>
                    <a:pt x="110889" y="290260"/>
                  </a:lnTo>
                  <a:lnTo>
                    <a:pt x="111824" y="287035"/>
                  </a:lnTo>
                  <a:lnTo>
                    <a:pt x="112760" y="283810"/>
                  </a:lnTo>
                  <a:lnTo>
                    <a:pt x="113702" y="280585"/>
                  </a:lnTo>
                  <a:lnTo>
                    <a:pt x="114646" y="277359"/>
                  </a:lnTo>
                  <a:lnTo>
                    <a:pt x="115596" y="274134"/>
                  </a:lnTo>
                  <a:lnTo>
                    <a:pt x="116547" y="270909"/>
                  </a:lnTo>
                  <a:lnTo>
                    <a:pt x="117502" y="267684"/>
                  </a:lnTo>
                  <a:lnTo>
                    <a:pt x="118460" y="264459"/>
                  </a:lnTo>
                  <a:lnTo>
                    <a:pt x="119422" y="261234"/>
                  </a:lnTo>
                  <a:lnTo>
                    <a:pt x="120386" y="258009"/>
                  </a:lnTo>
                  <a:lnTo>
                    <a:pt x="121354" y="254784"/>
                  </a:lnTo>
                  <a:lnTo>
                    <a:pt x="122324" y="251558"/>
                  </a:lnTo>
                  <a:lnTo>
                    <a:pt x="123296" y="248333"/>
                  </a:lnTo>
                  <a:lnTo>
                    <a:pt x="124271" y="245108"/>
                  </a:lnTo>
                  <a:lnTo>
                    <a:pt x="125248" y="241883"/>
                  </a:lnTo>
                  <a:lnTo>
                    <a:pt x="126228" y="238658"/>
                  </a:lnTo>
                  <a:lnTo>
                    <a:pt x="127210" y="235433"/>
                  </a:lnTo>
                  <a:lnTo>
                    <a:pt x="128194" y="232208"/>
                  </a:lnTo>
                  <a:lnTo>
                    <a:pt x="129179" y="228983"/>
                  </a:lnTo>
                  <a:lnTo>
                    <a:pt x="130167" y="225758"/>
                  </a:lnTo>
                  <a:lnTo>
                    <a:pt x="131155" y="222532"/>
                  </a:lnTo>
                  <a:lnTo>
                    <a:pt x="132146" y="219307"/>
                  </a:lnTo>
                  <a:lnTo>
                    <a:pt x="133137" y="216082"/>
                  </a:lnTo>
                  <a:lnTo>
                    <a:pt x="134131" y="212857"/>
                  </a:lnTo>
                  <a:lnTo>
                    <a:pt x="135125" y="209632"/>
                  </a:lnTo>
                  <a:lnTo>
                    <a:pt x="136121" y="206407"/>
                  </a:lnTo>
                  <a:lnTo>
                    <a:pt x="137117" y="203182"/>
                  </a:lnTo>
                  <a:lnTo>
                    <a:pt x="138114" y="199957"/>
                  </a:lnTo>
                  <a:lnTo>
                    <a:pt x="139112" y="196732"/>
                  </a:lnTo>
                  <a:lnTo>
                    <a:pt x="140111" y="193506"/>
                  </a:lnTo>
                  <a:lnTo>
                    <a:pt x="141110" y="190281"/>
                  </a:lnTo>
                  <a:lnTo>
                    <a:pt x="142109" y="187056"/>
                  </a:lnTo>
                  <a:lnTo>
                    <a:pt x="143109" y="183831"/>
                  </a:lnTo>
                  <a:lnTo>
                    <a:pt x="144109" y="180606"/>
                  </a:lnTo>
                  <a:lnTo>
                    <a:pt x="145109" y="177381"/>
                  </a:lnTo>
                  <a:lnTo>
                    <a:pt x="146109" y="174156"/>
                  </a:lnTo>
                  <a:lnTo>
                    <a:pt x="147109" y="170931"/>
                  </a:lnTo>
                  <a:lnTo>
                    <a:pt x="148108" y="167705"/>
                  </a:lnTo>
                  <a:lnTo>
                    <a:pt x="149108" y="164480"/>
                  </a:lnTo>
                  <a:lnTo>
                    <a:pt x="150107" y="161255"/>
                  </a:lnTo>
                  <a:lnTo>
                    <a:pt x="151105" y="158030"/>
                  </a:lnTo>
                  <a:lnTo>
                    <a:pt x="152102" y="154805"/>
                  </a:lnTo>
                  <a:lnTo>
                    <a:pt x="153099" y="151580"/>
                  </a:lnTo>
                  <a:lnTo>
                    <a:pt x="154095" y="148355"/>
                  </a:lnTo>
                  <a:lnTo>
                    <a:pt x="155090" y="145130"/>
                  </a:lnTo>
                  <a:lnTo>
                    <a:pt x="156084" y="141905"/>
                  </a:lnTo>
                  <a:lnTo>
                    <a:pt x="157076" y="138679"/>
                  </a:lnTo>
                  <a:lnTo>
                    <a:pt x="158068" y="135454"/>
                  </a:lnTo>
                  <a:lnTo>
                    <a:pt x="159057" y="132229"/>
                  </a:lnTo>
                  <a:lnTo>
                    <a:pt x="160045" y="129004"/>
                  </a:lnTo>
                  <a:lnTo>
                    <a:pt x="161031" y="125779"/>
                  </a:lnTo>
                  <a:lnTo>
                    <a:pt x="162016" y="122554"/>
                  </a:lnTo>
                  <a:lnTo>
                    <a:pt x="162999" y="119329"/>
                  </a:lnTo>
                  <a:lnTo>
                    <a:pt x="163980" y="116104"/>
                  </a:lnTo>
                  <a:lnTo>
                    <a:pt x="164958" y="112879"/>
                  </a:lnTo>
                  <a:lnTo>
                    <a:pt x="165935" y="109653"/>
                  </a:lnTo>
                  <a:lnTo>
                    <a:pt x="166909" y="106428"/>
                  </a:lnTo>
                  <a:lnTo>
                    <a:pt x="167880" y="103203"/>
                  </a:lnTo>
                  <a:lnTo>
                    <a:pt x="168850" y="99978"/>
                  </a:lnTo>
                  <a:lnTo>
                    <a:pt x="169815" y="96753"/>
                  </a:lnTo>
                  <a:lnTo>
                    <a:pt x="170779" y="93528"/>
                  </a:lnTo>
                  <a:lnTo>
                    <a:pt x="171739" y="90303"/>
                  </a:lnTo>
                  <a:lnTo>
                    <a:pt x="172697" y="87078"/>
                  </a:lnTo>
                  <a:lnTo>
                    <a:pt x="173650" y="83852"/>
                  </a:lnTo>
                  <a:lnTo>
                    <a:pt x="174602" y="80627"/>
                  </a:lnTo>
                  <a:lnTo>
                    <a:pt x="175548" y="77402"/>
                  </a:lnTo>
                  <a:lnTo>
                    <a:pt x="176494" y="74177"/>
                  </a:lnTo>
                  <a:lnTo>
                    <a:pt x="177432" y="70952"/>
                  </a:lnTo>
                  <a:lnTo>
                    <a:pt x="178370" y="67727"/>
                  </a:lnTo>
                  <a:lnTo>
                    <a:pt x="179301" y="64502"/>
                  </a:lnTo>
                  <a:lnTo>
                    <a:pt x="180230" y="61277"/>
                  </a:lnTo>
                  <a:lnTo>
                    <a:pt x="181153" y="58052"/>
                  </a:lnTo>
                  <a:lnTo>
                    <a:pt x="182074" y="54826"/>
                  </a:lnTo>
                  <a:lnTo>
                    <a:pt x="182989" y="51601"/>
                  </a:lnTo>
                  <a:lnTo>
                    <a:pt x="183900" y="48376"/>
                  </a:lnTo>
                  <a:lnTo>
                    <a:pt x="184806" y="45151"/>
                  </a:lnTo>
                  <a:lnTo>
                    <a:pt x="185707" y="41926"/>
                  </a:lnTo>
                  <a:lnTo>
                    <a:pt x="186604" y="38701"/>
                  </a:lnTo>
                  <a:lnTo>
                    <a:pt x="187495" y="35476"/>
                  </a:lnTo>
                  <a:lnTo>
                    <a:pt x="188382" y="32251"/>
                  </a:lnTo>
                  <a:lnTo>
                    <a:pt x="189263" y="29026"/>
                  </a:lnTo>
                  <a:lnTo>
                    <a:pt x="190139" y="25800"/>
                  </a:lnTo>
                  <a:lnTo>
                    <a:pt x="191008" y="22575"/>
                  </a:lnTo>
                  <a:lnTo>
                    <a:pt x="191875" y="19350"/>
                  </a:lnTo>
                  <a:lnTo>
                    <a:pt x="192732" y="16125"/>
                  </a:lnTo>
                  <a:lnTo>
                    <a:pt x="193587" y="12900"/>
                  </a:lnTo>
                  <a:lnTo>
                    <a:pt x="194432" y="9675"/>
                  </a:lnTo>
                  <a:lnTo>
                    <a:pt x="195276" y="6450"/>
                  </a:lnTo>
                  <a:lnTo>
                    <a:pt x="196107" y="3225"/>
                  </a:lnTo>
                  <a:lnTo>
                    <a:pt x="196938" y="0"/>
                  </a:lnTo>
                  <a:lnTo>
                    <a:pt x="291833" y="0"/>
                  </a:lnTo>
                  <a:lnTo>
                    <a:pt x="292664" y="3225"/>
                  </a:lnTo>
                  <a:lnTo>
                    <a:pt x="293496" y="6450"/>
                  </a:lnTo>
                  <a:lnTo>
                    <a:pt x="294339" y="9675"/>
                  </a:lnTo>
                  <a:lnTo>
                    <a:pt x="295184" y="12900"/>
                  </a:lnTo>
                  <a:lnTo>
                    <a:pt x="296039" y="16125"/>
                  </a:lnTo>
                  <a:lnTo>
                    <a:pt x="296897" y="19350"/>
                  </a:lnTo>
                  <a:lnTo>
                    <a:pt x="297763" y="22575"/>
                  </a:lnTo>
                  <a:lnTo>
                    <a:pt x="298632" y="25800"/>
                  </a:lnTo>
                  <a:lnTo>
                    <a:pt x="299509" y="29026"/>
                  </a:lnTo>
                  <a:lnTo>
                    <a:pt x="300389" y="32251"/>
                  </a:lnTo>
                  <a:lnTo>
                    <a:pt x="301276" y="35476"/>
                  </a:lnTo>
                  <a:lnTo>
                    <a:pt x="302167" y="38701"/>
                  </a:lnTo>
                  <a:lnTo>
                    <a:pt x="303064" y="41926"/>
                  </a:lnTo>
                  <a:lnTo>
                    <a:pt x="303965" y="45151"/>
                  </a:lnTo>
                  <a:lnTo>
                    <a:pt x="304871" y="48376"/>
                  </a:lnTo>
                  <a:lnTo>
                    <a:pt x="305782" y="51601"/>
                  </a:lnTo>
                  <a:lnTo>
                    <a:pt x="306697" y="54826"/>
                  </a:lnTo>
                  <a:lnTo>
                    <a:pt x="307618" y="58052"/>
                  </a:lnTo>
                  <a:lnTo>
                    <a:pt x="308541" y="61277"/>
                  </a:lnTo>
                  <a:lnTo>
                    <a:pt x="309470" y="64502"/>
                  </a:lnTo>
                  <a:lnTo>
                    <a:pt x="310401" y="67727"/>
                  </a:lnTo>
                  <a:lnTo>
                    <a:pt x="311339" y="70952"/>
                  </a:lnTo>
                  <a:lnTo>
                    <a:pt x="312278" y="74177"/>
                  </a:lnTo>
                  <a:lnTo>
                    <a:pt x="313223" y="77402"/>
                  </a:lnTo>
                  <a:lnTo>
                    <a:pt x="314169" y="80627"/>
                  </a:lnTo>
                  <a:lnTo>
                    <a:pt x="315121" y="83852"/>
                  </a:lnTo>
                  <a:lnTo>
                    <a:pt x="316074" y="87078"/>
                  </a:lnTo>
                  <a:lnTo>
                    <a:pt x="317032" y="90303"/>
                  </a:lnTo>
                  <a:lnTo>
                    <a:pt x="317992" y="93528"/>
                  </a:lnTo>
                  <a:lnTo>
                    <a:pt x="318956" y="96753"/>
                  </a:lnTo>
                  <a:lnTo>
                    <a:pt x="319922" y="99978"/>
                  </a:lnTo>
                  <a:lnTo>
                    <a:pt x="320891" y="103203"/>
                  </a:lnTo>
                  <a:lnTo>
                    <a:pt x="321862" y="106428"/>
                  </a:lnTo>
                  <a:lnTo>
                    <a:pt x="322836" y="109653"/>
                  </a:lnTo>
                  <a:lnTo>
                    <a:pt x="323813" y="112879"/>
                  </a:lnTo>
                  <a:lnTo>
                    <a:pt x="324791" y="116104"/>
                  </a:lnTo>
                  <a:lnTo>
                    <a:pt x="325772" y="119329"/>
                  </a:lnTo>
                  <a:lnTo>
                    <a:pt x="326755" y="122554"/>
                  </a:lnTo>
                  <a:lnTo>
                    <a:pt x="327740" y="125779"/>
                  </a:lnTo>
                  <a:lnTo>
                    <a:pt x="328726" y="129004"/>
                  </a:lnTo>
                  <a:lnTo>
                    <a:pt x="329714" y="132229"/>
                  </a:lnTo>
                  <a:lnTo>
                    <a:pt x="330704" y="135454"/>
                  </a:lnTo>
                  <a:lnTo>
                    <a:pt x="331695" y="138679"/>
                  </a:lnTo>
                  <a:lnTo>
                    <a:pt x="332687" y="141905"/>
                  </a:lnTo>
                  <a:lnTo>
                    <a:pt x="333681" y="145130"/>
                  </a:lnTo>
                  <a:lnTo>
                    <a:pt x="334676" y="148355"/>
                  </a:lnTo>
                  <a:lnTo>
                    <a:pt x="335672" y="151580"/>
                  </a:lnTo>
                  <a:lnTo>
                    <a:pt x="336669" y="154805"/>
                  </a:lnTo>
                  <a:lnTo>
                    <a:pt x="337666" y="158030"/>
                  </a:lnTo>
                  <a:lnTo>
                    <a:pt x="338665" y="161255"/>
                  </a:lnTo>
                  <a:lnTo>
                    <a:pt x="339664" y="164480"/>
                  </a:lnTo>
                  <a:lnTo>
                    <a:pt x="340663" y="167705"/>
                  </a:lnTo>
                  <a:lnTo>
                    <a:pt x="341662" y="170931"/>
                  </a:lnTo>
                  <a:lnTo>
                    <a:pt x="342662" y="174156"/>
                  </a:lnTo>
                  <a:lnTo>
                    <a:pt x="343662" y="177381"/>
                  </a:lnTo>
                  <a:lnTo>
                    <a:pt x="344662" y="180606"/>
                  </a:lnTo>
                  <a:lnTo>
                    <a:pt x="345662" y="183831"/>
                  </a:lnTo>
                  <a:lnTo>
                    <a:pt x="346662" y="187056"/>
                  </a:lnTo>
                  <a:lnTo>
                    <a:pt x="347662" y="190281"/>
                  </a:lnTo>
                  <a:lnTo>
                    <a:pt x="348661" y="193506"/>
                  </a:lnTo>
                  <a:lnTo>
                    <a:pt x="349659" y="196732"/>
                  </a:lnTo>
                  <a:lnTo>
                    <a:pt x="350657" y="199957"/>
                  </a:lnTo>
                  <a:lnTo>
                    <a:pt x="351654" y="203182"/>
                  </a:lnTo>
                  <a:lnTo>
                    <a:pt x="352651" y="206407"/>
                  </a:lnTo>
                  <a:lnTo>
                    <a:pt x="353646" y="209632"/>
                  </a:lnTo>
                  <a:lnTo>
                    <a:pt x="354640" y="212857"/>
                  </a:lnTo>
                  <a:lnTo>
                    <a:pt x="355634" y="216082"/>
                  </a:lnTo>
                  <a:lnTo>
                    <a:pt x="356625" y="219307"/>
                  </a:lnTo>
                  <a:lnTo>
                    <a:pt x="357616" y="222532"/>
                  </a:lnTo>
                  <a:lnTo>
                    <a:pt x="358605" y="225758"/>
                  </a:lnTo>
                  <a:lnTo>
                    <a:pt x="359592" y="228983"/>
                  </a:lnTo>
                  <a:lnTo>
                    <a:pt x="360577" y="232208"/>
                  </a:lnTo>
                  <a:lnTo>
                    <a:pt x="361562" y="235433"/>
                  </a:lnTo>
                  <a:lnTo>
                    <a:pt x="362543" y="238658"/>
                  </a:lnTo>
                  <a:lnTo>
                    <a:pt x="363523" y="241883"/>
                  </a:lnTo>
                  <a:lnTo>
                    <a:pt x="364500" y="245108"/>
                  </a:lnTo>
                  <a:lnTo>
                    <a:pt x="365475" y="248333"/>
                  </a:lnTo>
                  <a:lnTo>
                    <a:pt x="366447" y="251558"/>
                  </a:lnTo>
                  <a:lnTo>
                    <a:pt x="367417" y="254784"/>
                  </a:lnTo>
                  <a:lnTo>
                    <a:pt x="368385" y="258009"/>
                  </a:lnTo>
                  <a:lnTo>
                    <a:pt x="369349" y="261234"/>
                  </a:lnTo>
                  <a:lnTo>
                    <a:pt x="370311" y="264459"/>
                  </a:lnTo>
                  <a:lnTo>
                    <a:pt x="371269" y="267684"/>
                  </a:lnTo>
                  <a:lnTo>
                    <a:pt x="372225" y="270909"/>
                  </a:lnTo>
                  <a:lnTo>
                    <a:pt x="373176" y="274134"/>
                  </a:lnTo>
                  <a:lnTo>
                    <a:pt x="374125" y="277359"/>
                  </a:lnTo>
                  <a:lnTo>
                    <a:pt x="375069" y="280585"/>
                  </a:lnTo>
                  <a:lnTo>
                    <a:pt x="376011" y="283810"/>
                  </a:lnTo>
                  <a:lnTo>
                    <a:pt x="376947" y="287035"/>
                  </a:lnTo>
                  <a:lnTo>
                    <a:pt x="377882" y="290260"/>
                  </a:lnTo>
                  <a:lnTo>
                    <a:pt x="378809" y="293485"/>
                  </a:lnTo>
                  <a:lnTo>
                    <a:pt x="379735" y="296710"/>
                  </a:lnTo>
                  <a:lnTo>
                    <a:pt x="380654" y="299935"/>
                  </a:lnTo>
                  <a:lnTo>
                    <a:pt x="381571" y="303160"/>
                  </a:lnTo>
                  <a:lnTo>
                    <a:pt x="382481" y="306385"/>
                  </a:lnTo>
                  <a:lnTo>
                    <a:pt x="383388" y="309611"/>
                  </a:lnTo>
                  <a:lnTo>
                    <a:pt x="384289" y="312836"/>
                  </a:lnTo>
                  <a:lnTo>
                    <a:pt x="385186" y="316061"/>
                  </a:lnTo>
                  <a:lnTo>
                    <a:pt x="386076" y="319286"/>
                  </a:lnTo>
                  <a:lnTo>
                    <a:pt x="386962" y="322511"/>
                  </a:lnTo>
                  <a:lnTo>
                    <a:pt x="387842" y="325736"/>
                  </a:lnTo>
                  <a:lnTo>
                    <a:pt x="388717" y="328961"/>
                  </a:lnTo>
                  <a:lnTo>
                    <a:pt x="389586" y="332186"/>
                  </a:lnTo>
                  <a:lnTo>
                    <a:pt x="390448" y="335411"/>
                  </a:lnTo>
                  <a:lnTo>
                    <a:pt x="391306" y="338637"/>
                  </a:lnTo>
                  <a:lnTo>
                    <a:pt x="392156" y="341862"/>
                  </a:lnTo>
                  <a:lnTo>
                    <a:pt x="393001" y="345087"/>
                  </a:lnTo>
                  <a:lnTo>
                    <a:pt x="393838" y="348312"/>
                  </a:lnTo>
                  <a:lnTo>
                    <a:pt x="394671" y="351537"/>
                  </a:lnTo>
                  <a:lnTo>
                    <a:pt x="395493" y="354762"/>
                  </a:lnTo>
                  <a:lnTo>
                    <a:pt x="396314" y="357987"/>
                  </a:lnTo>
                  <a:lnTo>
                    <a:pt x="397121" y="361212"/>
                  </a:lnTo>
                  <a:lnTo>
                    <a:pt x="397928" y="364438"/>
                  </a:lnTo>
                  <a:lnTo>
                    <a:pt x="398721" y="367663"/>
                  </a:lnTo>
                  <a:lnTo>
                    <a:pt x="399512" y="370888"/>
                  </a:lnTo>
                  <a:lnTo>
                    <a:pt x="400291" y="374113"/>
                  </a:lnTo>
                  <a:lnTo>
                    <a:pt x="401067" y="377338"/>
                  </a:lnTo>
                  <a:lnTo>
                    <a:pt x="401831" y="380563"/>
                  </a:lnTo>
                  <a:lnTo>
                    <a:pt x="402591" y="383788"/>
                  </a:lnTo>
                  <a:lnTo>
                    <a:pt x="403340" y="387013"/>
                  </a:lnTo>
                  <a:lnTo>
                    <a:pt x="404082" y="390238"/>
                  </a:lnTo>
                  <a:lnTo>
                    <a:pt x="404816" y="393464"/>
                  </a:lnTo>
                  <a:lnTo>
                    <a:pt x="405541" y="396689"/>
                  </a:lnTo>
                  <a:lnTo>
                    <a:pt x="406259" y="399914"/>
                  </a:lnTo>
                  <a:lnTo>
                    <a:pt x="406967" y="403139"/>
                  </a:lnTo>
                  <a:lnTo>
                    <a:pt x="407667" y="406364"/>
                  </a:lnTo>
                  <a:lnTo>
                    <a:pt x="408357" y="409589"/>
                  </a:lnTo>
                  <a:lnTo>
                    <a:pt x="409042" y="412814"/>
                  </a:lnTo>
                  <a:lnTo>
                    <a:pt x="409713" y="416039"/>
                  </a:lnTo>
                  <a:lnTo>
                    <a:pt x="410380" y="419264"/>
                  </a:lnTo>
                  <a:lnTo>
                    <a:pt x="411033" y="422490"/>
                  </a:lnTo>
                  <a:lnTo>
                    <a:pt x="411683" y="425715"/>
                  </a:lnTo>
                  <a:lnTo>
                    <a:pt x="412316" y="428940"/>
                  </a:lnTo>
                  <a:lnTo>
                    <a:pt x="412948" y="432165"/>
                  </a:lnTo>
                  <a:lnTo>
                    <a:pt x="413563" y="435390"/>
                  </a:lnTo>
                  <a:lnTo>
                    <a:pt x="414175" y="438615"/>
                  </a:lnTo>
                  <a:lnTo>
                    <a:pt x="414771" y="441840"/>
                  </a:lnTo>
                  <a:lnTo>
                    <a:pt x="415365" y="445065"/>
                  </a:lnTo>
                  <a:lnTo>
                    <a:pt x="415942" y="448291"/>
                  </a:lnTo>
                  <a:lnTo>
                    <a:pt x="416516" y="451516"/>
                  </a:lnTo>
                  <a:lnTo>
                    <a:pt x="417075" y="454741"/>
                  </a:lnTo>
                  <a:lnTo>
                    <a:pt x="417628" y="457966"/>
                  </a:lnTo>
                  <a:lnTo>
                    <a:pt x="418169" y="461191"/>
                  </a:lnTo>
                  <a:lnTo>
                    <a:pt x="418702" y="464416"/>
                  </a:lnTo>
                  <a:lnTo>
                    <a:pt x="419225" y="467641"/>
                  </a:lnTo>
                  <a:lnTo>
                    <a:pt x="419738" y="470866"/>
                  </a:lnTo>
                  <a:lnTo>
                    <a:pt x="420242" y="474091"/>
                  </a:lnTo>
                  <a:lnTo>
                    <a:pt x="420734" y="477317"/>
                  </a:lnTo>
                  <a:lnTo>
                    <a:pt x="421220" y="480542"/>
                  </a:lnTo>
                  <a:lnTo>
                    <a:pt x="421692" y="483767"/>
                  </a:lnTo>
                  <a:lnTo>
                    <a:pt x="422159" y="486992"/>
                  </a:lnTo>
                  <a:lnTo>
                    <a:pt x="422612" y="490217"/>
                  </a:lnTo>
                  <a:lnTo>
                    <a:pt x="423060" y="493442"/>
                  </a:lnTo>
                  <a:lnTo>
                    <a:pt x="423492" y="496667"/>
                  </a:lnTo>
                  <a:lnTo>
                    <a:pt x="423922" y="499892"/>
                  </a:lnTo>
                  <a:lnTo>
                    <a:pt x="424335" y="503117"/>
                  </a:lnTo>
                  <a:lnTo>
                    <a:pt x="424746" y="506343"/>
                  </a:lnTo>
                  <a:lnTo>
                    <a:pt x="425140" y="509568"/>
                  </a:lnTo>
                  <a:lnTo>
                    <a:pt x="425532" y="512793"/>
                  </a:lnTo>
                  <a:lnTo>
                    <a:pt x="425908" y="516018"/>
                  </a:lnTo>
                  <a:lnTo>
                    <a:pt x="426281" y="519243"/>
                  </a:lnTo>
                  <a:lnTo>
                    <a:pt x="426639" y="522468"/>
                  </a:lnTo>
                  <a:lnTo>
                    <a:pt x="426993" y="525693"/>
                  </a:lnTo>
                  <a:lnTo>
                    <a:pt x="427334" y="528918"/>
                  </a:lnTo>
                  <a:lnTo>
                    <a:pt x="427669" y="532144"/>
                  </a:lnTo>
                  <a:lnTo>
                    <a:pt x="427994" y="535369"/>
                  </a:lnTo>
                  <a:lnTo>
                    <a:pt x="428311" y="538594"/>
                  </a:lnTo>
                  <a:lnTo>
                    <a:pt x="428619" y="541819"/>
                  </a:lnTo>
                  <a:lnTo>
                    <a:pt x="428918" y="545044"/>
                  </a:lnTo>
                  <a:lnTo>
                    <a:pt x="429210" y="548269"/>
                  </a:lnTo>
                  <a:lnTo>
                    <a:pt x="429492" y="551494"/>
                  </a:lnTo>
                  <a:lnTo>
                    <a:pt x="429768" y="554719"/>
                  </a:lnTo>
                  <a:lnTo>
                    <a:pt x="430033" y="557944"/>
                  </a:lnTo>
                  <a:lnTo>
                    <a:pt x="430294" y="561170"/>
                  </a:lnTo>
                  <a:lnTo>
                    <a:pt x="430544" y="564395"/>
                  </a:lnTo>
                  <a:lnTo>
                    <a:pt x="430790" y="567620"/>
                  </a:lnTo>
                  <a:lnTo>
                    <a:pt x="431024" y="570845"/>
                  </a:lnTo>
                  <a:lnTo>
                    <a:pt x="431256" y="574070"/>
                  </a:lnTo>
                  <a:lnTo>
                    <a:pt x="431474" y="577295"/>
                  </a:lnTo>
                  <a:lnTo>
                    <a:pt x="431692" y="580520"/>
                  </a:lnTo>
                  <a:lnTo>
                    <a:pt x="431897" y="583745"/>
                  </a:lnTo>
                  <a:lnTo>
                    <a:pt x="432101" y="586970"/>
                  </a:lnTo>
                  <a:lnTo>
                    <a:pt x="432294" y="590196"/>
                  </a:lnTo>
                  <a:lnTo>
                    <a:pt x="432483" y="593421"/>
                  </a:lnTo>
                  <a:lnTo>
                    <a:pt x="432664" y="596646"/>
                  </a:lnTo>
                  <a:lnTo>
                    <a:pt x="432841" y="599871"/>
                  </a:lnTo>
                  <a:lnTo>
                    <a:pt x="433011" y="603096"/>
                  </a:lnTo>
                  <a:lnTo>
                    <a:pt x="433176" y="606321"/>
                  </a:lnTo>
                  <a:lnTo>
                    <a:pt x="433335" y="609546"/>
                  </a:lnTo>
                  <a:lnTo>
                    <a:pt x="433488" y="612771"/>
                  </a:lnTo>
                  <a:lnTo>
                    <a:pt x="433637" y="615997"/>
                  </a:lnTo>
                  <a:lnTo>
                    <a:pt x="433780" y="619222"/>
                  </a:lnTo>
                  <a:lnTo>
                    <a:pt x="433920" y="622447"/>
                  </a:lnTo>
                  <a:lnTo>
                    <a:pt x="434053" y="625672"/>
                  </a:lnTo>
                  <a:lnTo>
                    <a:pt x="434183" y="628897"/>
                  </a:lnTo>
                  <a:lnTo>
                    <a:pt x="434308" y="632122"/>
                  </a:lnTo>
                  <a:lnTo>
                    <a:pt x="434430" y="635347"/>
                  </a:lnTo>
                  <a:lnTo>
                    <a:pt x="434546" y="638572"/>
                  </a:lnTo>
                  <a:lnTo>
                    <a:pt x="434661" y="641797"/>
                  </a:lnTo>
                  <a:lnTo>
                    <a:pt x="434770" y="645023"/>
                  </a:lnTo>
                  <a:lnTo>
                    <a:pt x="434878" y="648248"/>
                  </a:lnTo>
                  <a:lnTo>
                    <a:pt x="434980" y="651473"/>
                  </a:lnTo>
                  <a:lnTo>
                    <a:pt x="435082" y="654698"/>
                  </a:lnTo>
                  <a:lnTo>
                    <a:pt x="435179" y="657923"/>
                  </a:lnTo>
                  <a:lnTo>
                    <a:pt x="435275" y="661148"/>
                  </a:lnTo>
                  <a:lnTo>
                    <a:pt x="435367" y="664373"/>
                  </a:lnTo>
                  <a:lnTo>
                    <a:pt x="435458" y="667598"/>
                  </a:lnTo>
                  <a:lnTo>
                    <a:pt x="435546" y="670823"/>
                  </a:lnTo>
                  <a:lnTo>
                    <a:pt x="435633" y="674049"/>
                  </a:lnTo>
                  <a:lnTo>
                    <a:pt x="435718" y="677274"/>
                  </a:lnTo>
                  <a:lnTo>
                    <a:pt x="435802" y="680499"/>
                  </a:lnTo>
                  <a:lnTo>
                    <a:pt x="435885" y="683724"/>
                  </a:lnTo>
                  <a:lnTo>
                    <a:pt x="435966" y="686949"/>
                  </a:lnTo>
                  <a:lnTo>
                    <a:pt x="436046" y="690174"/>
                  </a:lnTo>
                  <a:lnTo>
                    <a:pt x="436126" y="693399"/>
                  </a:lnTo>
                  <a:lnTo>
                    <a:pt x="436205" y="696624"/>
                  </a:lnTo>
                  <a:lnTo>
                    <a:pt x="436284" y="699850"/>
                  </a:lnTo>
                  <a:lnTo>
                    <a:pt x="436363" y="703075"/>
                  </a:lnTo>
                  <a:lnTo>
                    <a:pt x="436441" y="706300"/>
                  </a:lnTo>
                  <a:lnTo>
                    <a:pt x="436520" y="709525"/>
                  </a:lnTo>
                  <a:lnTo>
                    <a:pt x="436600" y="712750"/>
                  </a:lnTo>
                  <a:lnTo>
                    <a:pt x="436679" y="715975"/>
                  </a:lnTo>
                  <a:lnTo>
                    <a:pt x="436760" y="719200"/>
                  </a:lnTo>
                  <a:lnTo>
                    <a:pt x="436841" y="722425"/>
                  </a:lnTo>
                  <a:lnTo>
                    <a:pt x="436924" y="725650"/>
                  </a:lnTo>
                  <a:lnTo>
                    <a:pt x="437008" y="728876"/>
                  </a:lnTo>
                  <a:lnTo>
                    <a:pt x="437094" y="732101"/>
                  </a:lnTo>
                  <a:lnTo>
                    <a:pt x="437180" y="735326"/>
                  </a:lnTo>
                  <a:lnTo>
                    <a:pt x="437269" y="738551"/>
                  </a:lnTo>
                  <a:lnTo>
                    <a:pt x="437360" y="741776"/>
                  </a:lnTo>
                  <a:lnTo>
                    <a:pt x="437453" y="745001"/>
                  </a:lnTo>
                  <a:lnTo>
                    <a:pt x="437548" y="748226"/>
                  </a:lnTo>
                  <a:lnTo>
                    <a:pt x="437646" y="751451"/>
                  </a:lnTo>
                  <a:lnTo>
                    <a:pt x="437746" y="754676"/>
                  </a:lnTo>
                  <a:lnTo>
                    <a:pt x="437849" y="757902"/>
                  </a:lnTo>
                  <a:lnTo>
                    <a:pt x="437956" y="761127"/>
                  </a:lnTo>
                  <a:lnTo>
                    <a:pt x="438064" y="764352"/>
                  </a:lnTo>
                  <a:lnTo>
                    <a:pt x="438177" y="767577"/>
                  </a:lnTo>
                  <a:lnTo>
                    <a:pt x="438292" y="770802"/>
                  </a:lnTo>
                  <a:lnTo>
                    <a:pt x="438413" y="774027"/>
                  </a:lnTo>
                  <a:lnTo>
                    <a:pt x="438535" y="777252"/>
                  </a:lnTo>
                  <a:lnTo>
                    <a:pt x="438663" y="780477"/>
                  </a:lnTo>
                  <a:lnTo>
                    <a:pt x="438792" y="783703"/>
                  </a:lnTo>
                  <a:lnTo>
                    <a:pt x="438929" y="786928"/>
                  </a:lnTo>
                  <a:lnTo>
                    <a:pt x="439067" y="790153"/>
                  </a:lnTo>
                  <a:lnTo>
                    <a:pt x="439213" y="793378"/>
                  </a:lnTo>
                  <a:lnTo>
                    <a:pt x="439360" y="796603"/>
                  </a:lnTo>
                  <a:lnTo>
                    <a:pt x="439514" y="799828"/>
                  </a:lnTo>
                  <a:lnTo>
                    <a:pt x="439671" y="803053"/>
                  </a:lnTo>
                  <a:lnTo>
                    <a:pt x="439835" y="806278"/>
                  </a:lnTo>
                  <a:lnTo>
                    <a:pt x="440003" y="809503"/>
                  </a:lnTo>
                  <a:lnTo>
                    <a:pt x="440177" y="812729"/>
                  </a:lnTo>
                  <a:lnTo>
                    <a:pt x="440355" y="815954"/>
                  </a:lnTo>
                  <a:lnTo>
                    <a:pt x="440540" y="819179"/>
                  </a:lnTo>
                  <a:lnTo>
                    <a:pt x="440729" y="822404"/>
                  </a:lnTo>
                  <a:lnTo>
                    <a:pt x="440924" y="825629"/>
                  </a:lnTo>
                  <a:lnTo>
                    <a:pt x="441126" y="828854"/>
                  </a:lnTo>
                  <a:lnTo>
                    <a:pt x="441332" y="832079"/>
                  </a:lnTo>
                  <a:lnTo>
                    <a:pt x="441546" y="835304"/>
                  </a:lnTo>
                  <a:lnTo>
                    <a:pt x="441764" y="838529"/>
                  </a:lnTo>
                  <a:lnTo>
                    <a:pt x="441990" y="841755"/>
                  </a:lnTo>
                  <a:lnTo>
                    <a:pt x="442220" y="844980"/>
                  </a:lnTo>
                  <a:lnTo>
                    <a:pt x="442460" y="848205"/>
                  </a:lnTo>
                  <a:lnTo>
                    <a:pt x="442702" y="851430"/>
                  </a:lnTo>
                  <a:lnTo>
                    <a:pt x="442955" y="854655"/>
                  </a:lnTo>
                  <a:lnTo>
                    <a:pt x="443209" y="857880"/>
                  </a:lnTo>
                  <a:lnTo>
                    <a:pt x="443476" y="861105"/>
                  </a:lnTo>
                  <a:lnTo>
                    <a:pt x="443744" y="864330"/>
                  </a:lnTo>
                  <a:lnTo>
                    <a:pt x="444024" y="867556"/>
                  </a:lnTo>
                  <a:lnTo>
                    <a:pt x="444305" y="870781"/>
                  </a:lnTo>
                  <a:lnTo>
                    <a:pt x="444598" y="874006"/>
                  </a:lnTo>
                  <a:lnTo>
                    <a:pt x="444894" y="877231"/>
                  </a:lnTo>
                  <a:lnTo>
                    <a:pt x="445200" y="880456"/>
                  </a:lnTo>
                  <a:lnTo>
                    <a:pt x="445511" y="883681"/>
                  </a:lnTo>
                  <a:lnTo>
                    <a:pt x="445830" y="886906"/>
                  </a:lnTo>
                  <a:lnTo>
                    <a:pt x="446155" y="890131"/>
                  </a:lnTo>
                  <a:lnTo>
                    <a:pt x="446487" y="893356"/>
                  </a:lnTo>
                  <a:lnTo>
                    <a:pt x="446827" y="896582"/>
                  </a:lnTo>
                  <a:lnTo>
                    <a:pt x="447173" y="899807"/>
                  </a:lnTo>
                  <a:lnTo>
                    <a:pt x="447526" y="903032"/>
                  </a:lnTo>
                  <a:lnTo>
                    <a:pt x="447886" y="906257"/>
                  </a:lnTo>
                  <a:lnTo>
                    <a:pt x="448254" y="909482"/>
                  </a:lnTo>
                  <a:lnTo>
                    <a:pt x="448626" y="912707"/>
                  </a:lnTo>
                  <a:lnTo>
                    <a:pt x="449009" y="915932"/>
                  </a:lnTo>
                  <a:lnTo>
                    <a:pt x="449395" y="919157"/>
                  </a:lnTo>
                  <a:lnTo>
                    <a:pt x="449791" y="922382"/>
                  </a:lnTo>
                  <a:lnTo>
                    <a:pt x="450190" y="925608"/>
                  </a:lnTo>
                  <a:lnTo>
                    <a:pt x="450600" y="928833"/>
                  </a:lnTo>
                  <a:lnTo>
                    <a:pt x="451012" y="932058"/>
                  </a:lnTo>
                  <a:lnTo>
                    <a:pt x="451436" y="935283"/>
                  </a:lnTo>
                  <a:lnTo>
                    <a:pt x="451861" y="938508"/>
                  </a:lnTo>
                  <a:lnTo>
                    <a:pt x="452297" y="941733"/>
                  </a:lnTo>
                  <a:lnTo>
                    <a:pt x="452735" y="944958"/>
                  </a:lnTo>
                  <a:lnTo>
                    <a:pt x="453183" y="948183"/>
                  </a:lnTo>
                  <a:lnTo>
                    <a:pt x="453635" y="951409"/>
                  </a:lnTo>
                  <a:lnTo>
                    <a:pt x="454094" y="954634"/>
                  </a:lnTo>
                  <a:lnTo>
                    <a:pt x="454557" y="957859"/>
                  </a:lnTo>
                  <a:lnTo>
                    <a:pt x="455028" y="961084"/>
                  </a:lnTo>
                  <a:lnTo>
                    <a:pt x="455503" y="964309"/>
                  </a:lnTo>
                  <a:lnTo>
                    <a:pt x="455984" y="967534"/>
                  </a:lnTo>
                  <a:lnTo>
                    <a:pt x="456470" y="970759"/>
                  </a:lnTo>
                  <a:lnTo>
                    <a:pt x="456961" y="973984"/>
                  </a:lnTo>
                  <a:lnTo>
                    <a:pt x="457458" y="977209"/>
                  </a:lnTo>
                  <a:lnTo>
                    <a:pt x="457958" y="980435"/>
                  </a:lnTo>
                  <a:lnTo>
                    <a:pt x="458464" y="983660"/>
                  </a:lnTo>
                  <a:lnTo>
                    <a:pt x="458973" y="986885"/>
                  </a:lnTo>
                  <a:lnTo>
                    <a:pt x="459488" y="990110"/>
                  </a:lnTo>
                  <a:lnTo>
                    <a:pt x="460005" y="993335"/>
                  </a:lnTo>
                  <a:lnTo>
                    <a:pt x="460528" y="996560"/>
                  </a:lnTo>
                  <a:lnTo>
                    <a:pt x="461052" y="999785"/>
                  </a:lnTo>
                  <a:lnTo>
                    <a:pt x="461582" y="1003010"/>
                  </a:lnTo>
                  <a:lnTo>
                    <a:pt x="462113" y="1006235"/>
                  </a:lnTo>
                  <a:lnTo>
                    <a:pt x="462649" y="1009461"/>
                  </a:lnTo>
                  <a:lnTo>
                    <a:pt x="463185" y="1012686"/>
                  </a:lnTo>
                  <a:lnTo>
                    <a:pt x="463726" y="1015911"/>
                  </a:lnTo>
                  <a:lnTo>
                    <a:pt x="464267" y="1019136"/>
                  </a:lnTo>
                  <a:lnTo>
                    <a:pt x="464812" y="1022361"/>
                  </a:lnTo>
                  <a:lnTo>
                    <a:pt x="465357" y="1025586"/>
                  </a:lnTo>
                  <a:lnTo>
                    <a:pt x="465904" y="1028811"/>
                  </a:lnTo>
                  <a:lnTo>
                    <a:pt x="466452" y="1032036"/>
                  </a:lnTo>
                  <a:lnTo>
                    <a:pt x="467001" y="1035262"/>
                  </a:lnTo>
                  <a:lnTo>
                    <a:pt x="467550" y="1038487"/>
                  </a:lnTo>
                  <a:lnTo>
                    <a:pt x="468099" y="1041712"/>
                  </a:lnTo>
                  <a:lnTo>
                    <a:pt x="468649" y="1044937"/>
                  </a:lnTo>
                  <a:lnTo>
                    <a:pt x="469198" y="1048162"/>
                  </a:lnTo>
                  <a:lnTo>
                    <a:pt x="469746" y="1051387"/>
                  </a:lnTo>
                  <a:lnTo>
                    <a:pt x="470293" y="1054612"/>
                  </a:lnTo>
                  <a:lnTo>
                    <a:pt x="470839" y="1057837"/>
                  </a:lnTo>
                  <a:lnTo>
                    <a:pt x="471384" y="1061062"/>
                  </a:lnTo>
                  <a:lnTo>
                    <a:pt x="471925" y="1064288"/>
                  </a:lnTo>
                  <a:lnTo>
                    <a:pt x="472466" y="1067513"/>
                  </a:lnTo>
                  <a:lnTo>
                    <a:pt x="473002" y="1070738"/>
                  </a:lnTo>
                  <a:lnTo>
                    <a:pt x="473538" y="1073963"/>
                  </a:lnTo>
                  <a:lnTo>
                    <a:pt x="474068" y="1077188"/>
                  </a:lnTo>
                  <a:lnTo>
                    <a:pt x="474596" y="1080413"/>
                  </a:lnTo>
                  <a:lnTo>
                    <a:pt x="475118" y="1083638"/>
                  </a:lnTo>
                  <a:lnTo>
                    <a:pt x="475638" y="1086863"/>
                  </a:lnTo>
                  <a:lnTo>
                    <a:pt x="476151" y="1090088"/>
                  </a:lnTo>
                  <a:lnTo>
                    <a:pt x="476662" y="1093314"/>
                  </a:lnTo>
                  <a:lnTo>
                    <a:pt x="477164" y="1096539"/>
                  </a:lnTo>
                  <a:lnTo>
                    <a:pt x="477663" y="1099764"/>
                  </a:lnTo>
                  <a:lnTo>
                    <a:pt x="478154" y="1102989"/>
                  </a:lnTo>
                  <a:lnTo>
                    <a:pt x="478640" y="1106214"/>
                  </a:lnTo>
                  <a:lnTo>
                    <a:pt x="479118" y="1109439"/>
                  </a:lnTo>
                  <a:lnTo>
                    <a:pt x="479589" y="1112664"/>
                  </a:lnTo>
                  <a:lnTo>
                    <a:pt x="480053" y="1115889"/>
                  </a:lnTo>
                  <a:lnTo>
                    <a:pt x="480508" y="1119114"/>
                  </a:lnTo>
                  <a:lnTo>
                    <a:pt x="480957" y="1122340"/>
                  </a:lnTo>
                  <a:lnTo>
                    <a:pt x="481394" y="1125565"/>
                  </a:lnTo>
                  <a:lnTo>
                    <a:pt x="481826" y="1128790"/>
                  </a:lnTo>
                  <a:lnTo>
                    <a:pt x="482243" y="1132015"/>
                  </a:lnTo>
                  <a:lnTo>
                    <a:pt x="482657" y="1135240"/>
                  </a:lnTo>
                  <a:lnTo>
                    <a:pt x="483054" y="1138465"/>
                  </a:lnTo>
                  <a:lnTo>
                    <a:pt x="483448" y="1141690"/>
                  </a:lnTo>
                  <a:lnTo>
                    <a:pt x="483822" y="1144915"/>
                  </a:lnTo>
                  <a:lnTo>
                    <a:pt x="484194" y="1148141"/>
                  </a:lnTo>
                  <a:lnTo>
                    <a:pt x="484546" y="1151366"/>
                  </a:lnTo>
                  <a:lnTo>
                    <a:pt x="484894" y="1154591"/>
                  </a:lnTo>
                  <a:lnTo>
                    <a:pt x="485222" y="1157816"/>
                  </a:lnTo>
                  <a:lnTo>
                    <a:pt x="485544" y="1161041"/>
                  </a:lnTo>
                  <a:lnTo>
                    <a:pt x="485848" y="1164266"/>
                  </a:lnTo>
                  <a:lnTo>
                    <a:pt x="486143" y="1167491"/>
                  </a:lnTo>
                  <a:lnTo>
                    <a:pt x="486420" y="1170716"/>
                  </a:lnTo>
                  <a:lnTo>
                    <a:pt x="486687" y="1173941"/>
                  </a:lnTo>
                  <a:lnTo>
                    <a:pt x="486937" y="1177167"/>
                  </a:lnTo>
                  <a:lnTo>
                    <a:pt x="487173" y="1180392"/>
                  </a:lnTo>
                  <a:lnTo>
                    <a:pt x="487395" y="1183617"/>
                  </a:lnTo>
                  <a:lnTo>
                    <a:pt x="487600" y="1186842"/>
                  </a:lnTo>
                  <a:lnTo>
                    <a:pt x="487792" y="1190067"/>
                  </a:lnTo>
                  <a:lnTo>
                    <a:pt x="487964" y="1193292"/>
                  </a:lnTo>
                  <a:lnTo>
                    <a:pt x="488126" y="1196517"/>
                  </a:lnTo>
                  <a:lnTo>
                    <a:pt x="488264" y="1199742"/>
                  </a:lnTo>
                  <a:lnTo>
                    <a:pt x="488393" y="1202967"/>
                  </a:lnTo>
                  <a:lnTo>
                    <a:pt x="488495" y="1206193"/>
                  </a:lnTo>
                  <a:lnTo>
                    <a:pt x="488592" y="1209418"/>
                  </a:lnTo>
                  <a:lnTo>
                    <a:pt x="488657" y="1212643"/>
                  </a:lnTo>
                  <a:lnTo>
                    <a:pt x="488720" y="1215868"/>
                  </a:lnTo>
                  <a:lnTo>
                    <a:pt x="488747" y="1219093"/>
                  </a:lnTo>
                  <a:lnTo>
                    <a:pt x="488772" y="1222318"/>
                  </a:lnTo>
                  <a:lnTo>
                    <a:pt x="488763" y="1225543"/>
                  </a:lnTo>
                  <a:lnTo>
                    <a:pt x="488748" y="1228768"/>
                  </a:lnTo>
                  <a:lnTo>
                    <a:pt x="488703" y="1231994"/>
                  </a:lnTo>
                  <a:lnTo>
                    <a:pt x="488647" y="1235219"/>
                  </a:lnTo>
                  <a:lnTo>
                    <a:pt x="488564" y="1238444"/>
                  </a:lnTo>
                  <a:lnTo>
                    <a:pt x="488468" y="1241669"/>
                  </a:lnTo>
                  <a:lnTo>
                    <a:pt x="488346" y="1244894"/>
                  </a:lnTo>
                  <a:lnTo>
                    <a:pt x="488207" y="1248119"/>
                  </a:lnTo>
                  <a:lnTo>
                    <a:pt x="488045" y="1251344"/>
                  </a:lnTo>
                  <a:lnTo>
                    <a:pt x="487863" y="1254569"/>
                  </a:lnTo>
                  <a:lnTo>
                    <a:pt x="487662" y="1257794"/>
                  </a:lnTo>
                  <a:lnTo>
                    <a:pt x="487435" y="1261020"/>
                  </a:lnTo>
                  <a:lnTo>
                    <a:pt x="487193" y="1264245"/>
                  </a:lnTo>
                  <a:lnTo>
                    <a:pt x="486922" y="1267470"/>
                  </a:lnTo>
                  <a:lnTo>
                    <a:pt x="486638" y="1270695"/>
                  </a:lnTo>
                  <a:lnTo>
                    <a:pt x="486321" y="1273920"/>
                  </a:lnTo>
                  <a:lnTo>
                    <a:pt x="485995" y="1277145"/>
                  </a:lnTo>
                  <a:lnTo>
                    <a:pt x="485632" y="1280370"/>
                  </a:lnTo>
                  <a:lnTo>
                    <a:pt x="485264" y="1283595"/>
                  </a:lnTo>
                  <a:lnTo>
                    <a:pt x="484854" y="1286820"/>
                  </a:lnTo>
                  <a:lnTo>
                    <a:pt x="484441" y="1290046"/>
                  </a:lnTo>
                  <a:lnTo>
                    <a:pt x="483986" y="1293271"/>
                  </a:lnTo>
                  <a:lnTo>
                    <a:pt x="483525" y="1296496"/>
                  </a:lnTo>
                  <a:lnTo>
                    <a:pt x="483027" y="1299721"/>
                  </a:lnTo>
                  <a:lnTo>
                    <a:pt x="482518" y="1302946"/>
                  </a:lnTo>
                  <a:lnTo>
                    <a:pt x="481976" y="1306171"/>
                  </a:lnTo>
                  <a:lnTo>
                    <a:pt x="481420" y="1309396"/>
                  </a:lnTo>
                  <a:lnTo>
                    <a:pt x="480833" y="1312621"/>
                  </a:lnTo>
                  <a:lnTo>
                    <a:pt x="480229" y="1315847"/>
                  </a:lnTo>
                  <a:lnTo>
                    <a:pt x="479598" y="1319072"/>
                  </a:lnTo>
                  <a:lnTo>
                    <a:pt x="478946" y="1322297"/>
                  </a:lnTo>
                  <a:lnTo>
                    <a:pt x="478270" y="1325522"/>
                  </a:lnTo>
                  <a:lnTo>
                    <a:pt x="477570" y="1328747"/>
                  </a:lnTo>
                  <a:lnTo>
                    <a:pt x="476850" y="1331972"/>
                  </a:lnTo>
                  <a:lnTo>
                    <a:pt x="476101" y="1335197"/>
                  </a:lnTo>
                  <a:lnTo>
                    <a:pt x="475337" y="1338422"/>
                  </a:lnTo>
                  <a:lnTo>
                    <a:pt x="474541" y="1341647"/>
                  </a:lnTo>
                  <a:lnTo>
                    <a:pt x="473733" y="1344873"/>
                  </a:lnTo>
                  <a:lnTo>
                    <a:pt x="472888" y="1348098"/>
                  </a:lnTo>
                  <a:lnTo>
                    <a:pt x="472036" y="1351323"/>
                  </a:lnTo>
                  <a:lnTo>
                    <a:pt x="471144" y="1354548"/>
                  </a:lnTo>
                  <a:lnTo>
                    <a:pt x="470248" y="1357773"/>
                  </a:lnTo>
                  <a:lnTo>
                    <a:pt x="469309" y="1360998"/>
                  </a:lnTo>
                  <a:lnTo>
                    <a:pt x="468367" y="1364223"/>
                  </a:lnTo>
                  <a:lnTo>
                    <a:pt x="467385" y="1367448"/>
                  </a:lnTo>
                  <a:lnTo>
                    <a:pt x="466396" y="1370673"/>
                  </a:lnTo>
                  <a:lnTo>
                    <a:pt x="465372" y="1373899"/>
                  </a:lnTo>
                  <a:lnTo>
                    <a:pt x="464336" y="1377124"/>
                  </a:lnTo>
                  <a:lnTo>
                    <a:pt x="463271" y="1380349"/>
                  </a:lnTo>
                  <a:lnTo>
                    <a:pt x="462190" y="1383574"/>
                  </a:lnTo>
                  <a:lnTo>
                    <a:pt x="461084" y="1386799"/>
                  </a:lnTo>
                  <a:lnTo>
                    <a:pt x="459959" y="1390024"/>
                  </a:lnTo>
                  <a:lnTo>
                    <a:pt x="458812" y="1393249"/>
                  </a:lnTo>
                  <a:lnTo>
                    <a:pt x="457644" y="1396474"/>
                  </a:lnTo>
                  <a:lnTo>
                    <a:pt x="456457" y="1399700"/>
                  </a:lnTo>
                  <a:lnTo>
                    <a:pt x="455246" y="1402925"/>
                  </a:lnTo>
                  <a:lnTo>
                    <a:pt x="454020" y="1406150"/>
                  </a:lnTo>
                  <a:lnTo>
                    <a:pt x="452768" y="1409375"/>
                  </a:lnTo>
                  <a:lnTo>
                    <a:pt x="451505" y="1412600"/>
                  </a:lnTo>
                  <a:lnTo>
                    <a:pt x="450213" y="1415825"/>
                  </a:lnTo>
                  <a:lnTo>
                    <a:pt x="448912" y="1419050"/>
                  </a:lnTo>
                  <a:lnTo>
                    <a:pt x="447581" y="1422275"/>
                  </a:lnTo>
                  <a:lnTo>
                    <a:pt x="446245" y="1425500"/>
                  </a:lnTo>
                  <a:lnTo>
                    <a:pt x="444875" y="1428726"/>
                  </a:lnTo>
                  <a:lnTo>
                    <a:pt x="443503" y="1431951"/>
                  </a:lnTo>
                  <a:lnTo>
                    <a:pt x="442099" y="1435176"/>
                  </a:lnTo>
                  <a:lnTo>
                    <a:pt x="440691" y="1438401"/>
                  </a:lnTo>
                  <a:lnTo>
                    <a:pt x="439254" y="1441626"/>
                  </a:lnTo>
                  <a:lnTo>
                    <a:pt x="437811" y="1444851"/>
                  </a:lnTo>
                  <a:lnTo>
                    <a:pt x="436344" y="1448076"/>
                  </a:lnTo>
                  <a:lnTo>
                    <a:pt x="434867" y="1451301"/>
                  </a:lnTo>
                  <a:lnTo>
                    <a:pt x="433371" y="1454526"/>
                  </a:lnTo>
                  <a:lnTo>
                    <a:pt x="431863" y="1457752"/>
                  </a:lnTo>
                  <a:lnTo>
                    <a:pt x="430338" y="1460977"/>
                  </a:lnTo>
                  <a:lnTo>
                    <a:pt x="428800" y="1464202"/>
                  </a:lnTo>
                  <a:lnTo>
                    <a:pt x="427248" y="1467427"/>
                  </a:lnTo>
                  <a:lnTo>
                    <a:pt x="425682" y="1470652"/>
                  </a:lnTo>
                  <a:lnTo>
                    <a:pt x="424105" y="1473877"/>
                  </a:lnTo>
                  <a:lnTo>
                    <a:pt x="422513" y="1477102"/>
                  </a:lnTo>
                  <a:lnTo>
                    <a:pt x="420912" y="1480327"/>
                  </a:lnTo>
                  <a:lnTo>
                    <a:pt x="419295" y="1483553"/>
                  </a:lnTo>
                  <a:lnTo>
                    <a:pt x="417673" y="1486778"/>
                  </a:lnTo>
                  <a:lnTo>
                    <a:pt x="416033" y="1490003"/>
                  </a:lnTo>
                  <a:lnTo>
                    <a:pt x="414390" y="1493228"/>
                  </a:lnTo>
                  <a:lnTo>
                    <a:pt x="412730" y="1496453"/>
                  </a:lnTo>
                  <a:lnTo>
                    <a:pt x="411068" y="1499678"/>
                  </a:lnTo>
                  <a:lnTo>
                    <a:pt x="409389" y="1502903"/>
                  </a:lnTo>
                  <a:lnTo>
                    <a:pt x="407709" y="1506128"/>
                  </a:lnTo>
                  <a:lnTo>
                    <a:pt x="406015" y="1509353"/>
                  </a:lnTo>
                  <a:lnTo>
                    <a:pt x="404318" y="1512579"/>
                  </a:lnTo>
                  <a:lnTo>
                    <a:pt x="402611" y="1515804"/>
                  </a:lnTo>
                  <a:lnTo>
                    <a:pt x="400900" y="1519029"/>
                  </a:lnTo>
                  <a:lnTo>
                    <a:pt x="399180" y="1522254"/>
                  </a:lnTo>
                  <a:lnTo>
                    <a:pt x="397457" y="1525479"/>
                  </a:lnTo>
                  <a:lnTo>
                    <a:pt x="395727" y="1528704"/>
                  </a:lnTo>
                  <a:lnTo>
                    <a:pt x="393994" y="1531929"/>
                  </a:lnTo>
                  <a:lnTo>
                    <a:pt x="392256" y="1535154"/>
                  </a:lnTo>
                  <a:lnTo>
                    <a:pt x="390515" y="1538379"/>
                  </a:lnTo>
                  <a:lnTo>
                    <a:pt x="388770" y="1541605"/>
                  </a:lnTo>
                  <a:lnTo>
                    <a:pt x="387023" y="1544830"/>
                  </a:lnTo>
                  <a:lnTo>
                    <a:pt x="385274" y="1548055"/>
                  </a:lnTo>
                  <a:lnTo>
                    <a:pt x="383523" y="1551280"/>
                  </a:lnTo>
                  <a:lnTo>
                    <a:pt x="381771" y="1554505"/>
                  </a:lnTo>
                  <a:lnTo>
                    <a:pt x="380018" y="1557730"/>
                  </a:lnTo>
                  <a:lnTo>
                    <a:pt x="378265" y="1560955"/>
                  </a:lnTo>
                  <a:lnTo>
                    <a:pt x="376513" y="1564180"/>
                  </a:lnTo>
                  <a:lnTo>
                    <a:pt x="374760" y="1567406"/>
                  </a:lnTo>
                  <a:lnTo>
                    <a:pt x="373010" y="1570631"/>
                  </a:lnTo>
                  <a:lnTo>
                    <a:pt x="371261" y="1573856"/>
                  </a:lnTo>
                  <a:lnTo>
                    <a:pt x="369515" y="1577081"/>
                  </a:lnTo>
                  <a:lnTo>
                    <a:pt x="367770" y="1580306"/>
                  </a:lnTo>
                  <a:lnTo>
                    <a:pt x="366030" y="1583531"/>
                  </a:lnTo>
                  <a:lnTo>
                    <a:pt x="364292" y="1586756"/>
                  </a:lnTo>
                  <a:lnTo>
                    <a:pt x="362560" y="1589981"/>
                  </a:lnTo>
                  <a:lnTo>
                    <a:pt x="360831" y="1593206"/>
                  </a:lnTo>
                  <a:lnTo>
                    <a:pt x="359108" y="1596432"/>
                  </a:lnTo>
                  <a:lnTo>
                    <a:pt x="357389" y="1599657"/>
                  </a:lnTo>
                  <a:lnTo>
                    <a:pt x="355677" y="1602882"/>
                  </a:lnTo>
                  <a:lnTo>
                    <a:pt x="353971" y="1606107"/>
                  </a:lnTo>
                  <a:lnTo>
                    <a:pt x="352272" y="1609332"/>
                  </a:lnTo>
                  <a:lnTo>
                    <a:pt x="350580" y="1612557"/>
                  </a:lnTo>
                  <a:lnTo>
                    <a:pt x="348895" y="1615782"/>
                  </a:lnTo>
                  <a:lnTo>
                    <a:pt x="347220" y="1619007"/>
                  </a:lnTo>
                  <a:lnTo>
                    <a:pt x="345550" y="1622232"/>
                  </a:lnTo>
                  <a:lnTo>
                    <a:pt x="343893" y="1625458"/>
                  </a:lnTo>
                  <a:lnTo>
                    <a:pt x="342240" y="1628683"/>
                  </a:lnTo>
                  <a:lnTo>
                    <a:pt x="340602" y="1631908"/>
                  </a:lnTo>
                  <a:lnTo>
                    <a:pt x="338968" y="1635133"/>
                  </a:lnTo>
                  <a:lnTo>
                    <a:pt x="337351" y="1638358"/>
                  </a:lnTo>
                  <a:lnTo>
                    <a:pt x="335737" y="1641583"/>
                  </a:lnTo>
                  <a:lnTo>
                    <a:pt x="334143" y="1644808"/>
                  </a:lnTo>
                  <a:lnTo>
                    <a:pt x="332551" y="1648033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649397" y="1656863"/>
              <a:ext cx="94894" cy="0"/>
            </a:xfrm>
            <a:custGeom>
              <a:avLst/>
              <a:pathLst>
                <a:path w="94894" h="0">
                  <a:moveTo>
                    <a:pt x="0" y="0"/>
                  </a:moveTo>
                  <a:lnTo>
                    <a:pt x="948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09378" y="2258000"/>
              <a:ext cx="488772" cy="60830"/>
            </a:xfrm>
            <a:custGeom>
              <a:avLst/>
              <a:pathLst>
                <a:path w="488772" h="60830">
                  <a:moveTo>
                    <a:pt x="0" y="0"/>
                  </a:moveTo>
                  <a:lnTo>
                    <a:pt x="0" y="60830"/>
                  </a:lnTo>
                  <a:lnTo>
                    <a:pt x="488772" y="6083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452458" y="2578854"/>
              <a:ext cx="488772" cy="99514"/>
            </a:xfrm>
            <a:custGeom>
              <a:avLst/>
              <a:pathLst>
                <a:path w="488772" h="99514">
                  <a:moveTo>
                    <a:pt x="0" y="0"/>
                  </a:moveTo>
                  <a:lnTo>
                    <a:pt x="0" y="99514"/>
                  </a:lnTo>
                  <a:lnTo>
                    <a:pt x="488772" y="99514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909378" y="228841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452458" y="262861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827916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909378" y="4189053"/>
              <a:ext cx="488772" cy="1594973"/>
            </a:xfrm>
            <a:custGeom>
              <a:avLst/>
              <a:pathLst>
                <a:path w="488772" h="1594973">
                  <a:moveTo>
                    <a:pt x="220205" y="1594973"/>
                  </a:moveTo>
                  <a:lnTo>
                    <a:pt x="219580" y="1591852"/>
                  </a:lnTo>
                  <a:lnTo>
                    <a:pt x="218937" y="1588730"/>
                  </a:lnTo>
                  <a:lnTo>
                    <a:pt x="218290" y="1585609"/>
                  </a:lnTo>
                  <a:lnTo>
                    <a:pt x="217628" y="1582488"/>
                  </a:lnTo>
                  <a:lnTo>
                    <a:pt x="216959" y="1579367"/>
                  </a:lnTo>
                  <a:lnTo>
                    <a:pt x="216280" y="1576245"/>
                  </a:lnTo>
                  <a:lnTo>
                    <a:pt x="215588" y="1573124"/>
                  </a:lnTo>
                  <a:lnTo>
                    <a:pt x="214891" y="1570003"/>
                  </a:lnTo>
                  <a:lnTo>
                    <a:pt x="214178" y="1566882"/>
                  </a:lnTo>
                  <a:lnTo>
                    <a:pt x="213461" y="1563760"/>
                  </a:lnTo>
                  <a:lnTo>
                    <a:pt x="212729" y="1560639"/>
                  </a:lnTo>
                  <a:lnTo>
                    <a:pt x="211991" y="1557518"/>
                  </a:lnTo>
                  <a:lnTo>
                    <a:pt x="211242" y="1554396"/>
                  </a:lnTo>
                  <a:lnTo>
                    <a:pt x="210482" y="1551275"/>
                  </a:lnTo>
                  <a:lnTo>
                    <a:pt x="209717" y="1548154"/>
                  </a:lnTo>
                  <a:lnTo>
                    <a:pt x="208937" y="1545033"/>
                  </a:lnTo>
                  <a:lnTo>
                    <a:pt x="208153" y="1541911"/>
                  </a:lnTo>
                  <a:lnTo>
                    <a:pt x="207356" y="1538790"/>
                  </a:lnTo>
                  <a:lnTo>
                    <a:pt x="206552" y="1535669"/>
                  </a:lnTo>
                  <a:lnTo>
                    <a:pt x="205739" y="1532547"/>
                  </a:lnTo>
                  <a:lnTo>
                    <a:pt x="204917" y="1529426"/>
                  </a:lnTo>
                  <a:lnTo>
                    <a:pt x="204088" y="1526305"/>
                  </a:lnTo>
                  <a:lnTo>
                    <a:pt x="203247" y="1523184"/>
                  </a:lnTo>
                  <a:lnTo>
                    <a:pt x="202403" y="1520062"/>
                  </a:lnTo>
                  <a:lnTo>
                    <a:pt x="201546" y="1516941"/>
                  </a:lnTo>
                  <a:lnTo>
                    <a:pt x="200684" y="1513820"/>
                  </a:lnTo>
                  <a:lnTo>
                    <a:pt x="199813" y="1510699"/>
                  </a:lnTo>
                  <a:lnTo>
                    <a:pt x="198935" y="1507577"/>
                  </a:lnTo>
                  <a:lnTo>
                    <a:pt x="198051" y="1504456"/>
                  </a:lnTo>
                  <a:lnTo>
                    <a:pt x="197157" y="1501335"/>
                  </a:lnTo>
                  <a:lnTo>
                    <a:pt x="196259" y="1498213"/>
                  </a:lnTo>
                  <a:lnTo>
                    <a:pt x="195351" y="1495092"/>
                  </a:lnTo>
                  <a:lnTo>
                    <a:pt x="194439" y="1491971"/>
                  </a:lnTo>
                  <a:lnTo>
                    <a:pt x="193520" y="1488850"/>
                  </a:lnTo>
                  <a:lnTo>
                    <a:pt x="192595" y="1485728"/>
                  </a:lnTo>
                  <a:lnTo>
                    <a:pt x="191664" y="1482607"/>
                  </a:lnTo>
                  <a:lnTo>
                    <a:pt x="190727" y="1479486"/>
                  </a:lnTo>
                  <a:lnTo>
                    <a:pt x="189786" y="1476364"/>
                  </a:lnTo>
                  <a:lnTo>
                    <a:pt x="188837" y="1473243"/>
                  </a:lnTo>
                  <a:lnTo>
                    <a:pt x="187886" y="1470122"/>
                  </a:lnTo>
                  <a:lnTo>
                    <a:pt x="186928" y="1467001"/>
                  </a:lnTo>
                  <a:lnTo>
                    <a:pt x="185966" y="1463879"/>
                  </a:lnTo>
                  <a:lnTo>
                    <a:pt x="185001" y="1460758"/>
                  </a:lnTo>
                  <a:lnTo>
                    <a:pt x="184030" y="1457637"/>
                  </a:lnTo>
                  <a:lnTo>
                    <a:pt x="183058" y="1454515"/>
                  </a:lnTo>
                  <a:lnTo>
                    <a:pt x="182079" y="1451394"/>
                  </a:lnTo>
                  <a:lnTo>
                    <a:pt x="181099" y="1448273"/>
                  </a:lnTo>
                  <a:lnTo>
                    <a:pt x="180115" y="1445152"/>
                  </a:lnTo>
                  <a:lnTo>
                    <a:pt x="179129" y="1442030"/>
                  </a:lnTo>
                  <a:lnTo>
                    <a:pt x="178139" y="1438909"/>
                  </a:lnTo>
                  <a:lnTo>
                    <a:pt x="177148" y="1435788"/>
                  </a:lnTo>
                  <a:lnTo>
                    <a:pt x="176155" y="1432667"/>
                  </a:lnTo>
                  <a:lnTo>
                    <a:pt x="175159" y="1429545"/>
                  </a:lnTo>
                  <a:lnTo>
                    <a:pt x="174163" y="1426424"/>
                  </a:lnTo>
                  <a:lnTo>
                    <a:pt x="173164" y="1423303"/>
                  </a:lnTo>
                  <a:lnTo>
                    <a:pt x="172165" y="1420181"/>
                  </a:lnTo>
                  <a:lnTo>
                    <a:pt x="171165" y="1417060"/>
                  </a:lnTo>
                  <a:lnTo>
                    <a:pt x="170164" y="1413939"/>
                  </a:lnTo>
                  <a:lnTo>
                    <a:pt x="169163" y="1410818"/>
                  </a:lnTo>
                  <a:lnTo>
                    <a:pt x="168162" y="1407696"/>
                  </a:lnTo>
                  <a:lnTo>
                    <a:pt x="167161" y="1404575"/>
                  </a:lnTo>
                  <a:lnTo>
                    <a:pt x="166161" y="1401454"/>
                  </a:lnTo>
                  <a:lnTo>
                    <a:pt x="165161" y="1398332"/>
                  </a:lnTo>
                  <a:lnTo>
                    <a:pt x="164163" y="1395211"/>
                  </a:lnTo>
                  <a:lnTo>
                    <a:pt x="163165" y="1392090"/>
                  </a:lnTo>
                  <a:lnTo>
                    <a:pt x="162169" y="1388969"/>
                  </a:lnTo>
                  <a:lnTo>
                    <a:pt x="161174" y="1385847"/>
                  </a:lnTo>
                  <a:lnTo>
                    <a:pt x="160181" y="1382726"/>
                  </a:lnTo>
                  <a:lnTo>
                    <a:pt x="159191" y="1379605"/>
                  </a:lnTo>
                  <a:lnTo>
                    <a:pt x="158202" y="1376484"/>
                  </a:lnTo>
                  <a:lnTo>
                    <a:pt x="157217" y="1373362"/>
                  </a:lnTo>
                  <a:lnTo>
                    <a:pt x="156234" y="1370241"/>
                  </a:lnTo>
                  <a:lnTo>
                    <a:pt x="155253" y="1367120"/>
                  </a:lnTo>
                  <a:lnTo>
                    <a:pt x="154277" y="1363998"/>
                  </a:lnTo>
                  <a:lnTo>
                    <a:pt x="153302" y="1360877"/>
                  </a:lnTo>
                  <a:lnTo>
                    <a:pt x="152334" y="1357756"/>
                  </a:lnTo>
                  <a:lnTo>
                    <a:pt x="151367" y="1354635"/>
                  </a:lnTo>
                  <a:lnTo>
                    <a:pt x="150406" y="1351513"/>
                  </a:lnTo>
                  <a:lnTo>
                    <a:pt x="149448" y="1348392"/>
                  </a:lnTo>
                  <a:lnTo>
                    <a:pt x="148494" y="1345271"/>
                  </a:lnTo>
                  <a:lnTo>
                    <a:pt x="147546" y="1342149"/>
                  </a:lnTo>
                  <a:lnTo>
                    <a:pt x="146601" y="1339028"/>
                  </a:lnTo>
                  <a:lnTo>
                    <a:pt x="145663" y="1335907"/>
                  </a:lnTo>
                  <a:lnTo>
                    <a:pt x="144729" y="1332786"/>
                  </a:lnTo>
                  <a:lnTo>
                    <a:pt x="143801" y="1329664"/>
                  </a:lnTo>
                  <a:lnTo>
                    <a:pt x="142878" y="1326543"/>
                  </a:lnTo>
                  <a:lnTo>
                    <a:pt x="141960" y="1323422"/>
                  </a:lnTo>
                  <a:lnTo>
                    <a:pt x="141050" y="1320300"/>
                  </a:lnTo>
                  <a:lnTo>
                    <a:pt x="140143" y="1317179"/>
                  </a:lnTo>
                  <a:lnTo>
                    <a:pt x="139246" y="1314058"/>
                  </a:lnTo>
                  <a:lnTo>
                    <a:pt x="138351" y="1310937"/>
                  </a:lnTo>
                  <a:lnTo>
                    <a:pt x="137467" y="1307815"/>
                  </a:lnTo>
                  <a:lnTo>
                    <a:pt x="136586" y="1304694"/>
                  </a:lnTo>
                  <a:lnTo>
                    <a:pt x="135713" y="1301573"/>
                  </a:lnTo>
                  <a:lnTo>
                    <a:pt x="134848" y="1298452"/>
                  </a:lnTo>
                  <a:lnTo>
                    <a:pt x="133988" y="1295330"/>
                  </a:lnTo>
                  <a:lnTo>
                    <a:pt x="133138" y="1292209"/>
                  </a:lnTo>
                  <a:lnTo>
                    <a:pt x="132292" y="1289088"/>
                  </a:lnTo>
                  <a:lnTo>
                    <a:pt x="131457" y="1285966"/>
                  </a:lnTo>
                  <a:lnTo>
                    <a:pt x="130626" y="1282845"/>
                  </a:lnTo>
                  <a:lnTo>
                    <a:pt x="129805" y="1279724"/>
                  </a:lnTo>
                  <a:lnTo>
                    <a:pt x="128992" y="1276603"/>
                  </a:lnTo>
                  <a:lnTo>
                    <a:pt x="128184" y="1273481"/>
                  </a:lnTo>
                  <a:lnTo>
                    <a:pt x="127389" y="1270360"/>
                  </a:lnTo>
                  <a:lnTo>
                    <a:pt x="126596" y="1267239"/>
                  </a:lnTo>
                  <a:lnTo>
                    <a:pt x="125817" y="1264117"/>
                  </a:lnTo>
                  <a:lnTo>
                    <a:pt x="125043" y="1260996"/>
                  </a:lnTo>
                  <a:lnTo>
                    <a:pt x="124279" y="1257875"/>
                  </a:lnTo>
                  <a:lnTo>
                    <a:pt x="123524" y="1254754"/>
                  </a:lnTo>
                  <a:lnTo>
                    <a:pt x="122775" y="1251632"/>
                  </a:lnTo>
                  <a:lnTo>
                    <a:pt x="122038" y="1248511"/>
                  </a:lnTo>
                  <a:lnTo>
                    <a:pt x="121305" y="1245390"/>
                  </a:lnTo>
                  <a:lnTo>
                    <a:pt x="120588" y="1242269"/>
                  </a:lnTo>
                  <a:lnTo>
                    <a:pt x="119875" y="1239147"/>
                  </a:lnTo>
                  <a:lnTo>
                    <a:pt x="119173" y="1236026"/>
                  </a:lnTo>
                  <a:lnTo>
                    <a:pt x="118480" y="1232905"/>
                  </a:lnTo>
                  <a:lnTo>
                    <a:pt x="117795" y="1229783"/>
                  </a:lnTo>
                  <a:lnTo>
                    <a:pt x="117122" y="1226662"/>
                  </a:lnTo>
                  <a:lnTo>
                    <a:pt x="116453" y="1223541"/>
                  </a:lnTo>
                  <a:lnTo>
                    <a:pt x="115801" y="1220420"/>
                  </a:lnTo>
                  <a:lnTo>
                    <a:pt x="115153" y="1217298"/>
                  </a:lnTo>
                  <a:lnTo>
                    <a:pt x="114518" y="1214177"/>
                  </a:lnTo>
                  <a:lnTo>
                    <a:pt x="113891" y="1211056"/>
                  </a:lnTo>
                  <a:lnTo>
                    <a:pt x="113273" y="1207934"/>
                  </a:lnTo>
                  <a:lnTo>
                    <a:pt x="112668" y="1204813"/>
                  </a:lnTo>
                  <a:lnTo>
                    <a:pt x="112068" y="1201692"/>
                  </a:lnTo>
                  <a:lnTo>
                    <a:pt x="111484" y="1198571"/>
                  </a:lnTo>
                  <a:lnTo>
                    <a:pt x="110905" y="1195449"/>
                  </a:lnTo>
                  <a:lnTo>
                    <a:pt x="110341" y="1192328"/>
                  </a:lnTo>
                  <a:lnTo>
                    <a:pt x="109784" y="1189207"/>
                  </a:lnTo>
                  <a:lnTo>
                    <a:pt x="109237" y="1186086"/>
                  </a:lnTo>
                  <a:lnTo>
                    <a:pt x="108703" y="1182964"/>
                  </a:lnTo>
                  <a:lnTo>
                    <a:pt x="108174" y="1179843"/>
                  </a:lnTo>
                  <a:lnTo>
                    <a:pt x="107663" y="1176722"/>
                  </a:lnTo>
                  <a:lnTo>
                    <a:pt x="107156" y="1173600"/>
                  </a:lnTo>
                  <a:lnTo>
                    <a:pt x="106665" y="1170479"/>
                  </a:lnTo>
                  <a:lnTo>
                    <a:pt x="106181" y="1167358"/>
                  </a:lnTo>
                  <a:lnTo>
                    <a:pt x="105709" y="1164237"/>
                  </a:lnTo>
                  <a:lnTo>
                    <a:pt x="105248" y="1161115"/>
                  </a:lnTo>
                  <a:lnTo>
                    <a:pt x="104795" y="1157994"/>
                  </a:lnTo>
                  <a:lnTo>
                    <a:pt x="104358" y="1154873"/>
                  </a:lnTo>
                  <a:lnTo>
                    <a:pt x="103926" y="1151751"/>
                  </a:lnTo>
                  <a:lnTo>
                    <a:pt x="103511" y="1148630"/>
                  </a:lnTo>
                  <a:lnTo>
                    <a:pt x="103103" y="1145509"/>
                  </a:lnTo>
                  <a:lnTo>
                    <a:pt x="102708" y="1142388"/>
                  </a:lnTo>
                  <a:lnTo>
                    <a:pt x="102324" y="1139266"/>
                  </a:lnTo>
                  <a:lnTo>
                    <a:pt x="101948" y="1136145"/>
                  </a:lnTo>
                  <a:lnTo>
                    <a:pt x="101588" y="1133024"/>
                  </a:lnTo>
                  <a:lnTo>
                    <a:pt x="101234" y="1129902"/>
                  </a:lnTo>
                  <a:lnTo>
                    <a:pt x="100898" y="1126781"/>
                  </a:lnTo>
                  <a:lnTo>
                    <a:pt x="100567" y="1123660"/>
                  </a:lnTo>
                  <a:lnTo>
                    <a:pt x="100251" y="1120539"/>
                  </a:lnTo>
                  <a:lnTo>
                    <a:pt x="99946" y="1117417"/>
                  </a:lnTo>
                  <a:lnTo>
                    <a:pt x="99650" y="1114296"/>
                  </a:lnTo>
                  <a:lnTo>
                    <a:pt x="99369" y="1111175"/>
                  </a:lnTo>
                  <a:lnTo>
                    <a:pt x="99094" y="1108054"/>
                  </a:lnTo>
                  <a:lnTo>
                    <a:pt x="98838" y="1104932"/>
                  </a:lnTo>
                  <a:lnTo>
                    <a:pt x="98588" y="1101811"/>
                  </a:lnTo>
                  <a:lnTo>
                    <a:pt x="98352" y="1098690"/>
                  </a:lnTo>
                  <a:lnTo>
                    <a:pt x="98127" y="1095568"/>
                  </a:lnTo>
                  <a:lnTo>
                    <a:pt x="97912" y="1092447"/>
                  </a:lnTo>
                  <a:lnTo>
                    <a:pt x="97711" y="1089326"/>
                  </a:lnTo>
                  <a:lnTo>
                    <a:pt x="97517" y="1086205"/>
                  </a:lnTo>
                  <a:lnTo>
                    <a:pt x="97342" y="1083083"/>
                  </a:lnTo>
                  <a:lnTo>
                    <a:pt x="97171" y="1079962"/>
                  </a:lnTo>
                  <a:lnTo>
                    <a:pt x="97017" y="1076841"/>
                  </a:lnTo>
                  <a:lnTo>
                    <a:pt x="96872" y="1073719"/>
                  </a:lnTo>
                  <a:lnTo>
                    <a:pt x="96739" y="1070598"/>
                  </a:lnTo>
                  <a:lnTo>
                    <a:pt x="96618" y="1067477"/>
                  </a:lnTo>
                  <a:lnTo>
                    <a:pt x="96505" y="1064356"/>
                  </a:lnTo>
                  <a:lnTo>
                    <a:pt x="96410" y="1061234"/>
                  </a:lnTo>
                  <a:lnTo>
                    <a:pt x="96319" y="1058113"/>
                  </a:lnTo>
                  <a:lnTo>
                    <a:pt x="96246" y="1054992"/>
                  </a:lnTo>
                  <a:lnTo>
                    <a:pt x="96180" y="1051871"/>
                  </a:lnTo>
                  <a:lnTo>
                    <a:pt x="96127" y="1048749"/>
                  </a:lnTo>
                  <a:lnTo>
                    <a:pt x="96085" y="1045628"/>
                  </a:lnTo>
                  <a:lnTo>
                    <a:pt x="96051" y="1042507"/>
                  </a:lnTo>
                  <a:lnTo>
                    <a:pt x="96034" y="1039385"/>
                  </a:lnTo>
                  <a:lnTo>
                    <a:pt x="96022" y="1036264"/>
                  </a:lnTo>
                  <a:lnTo>
                    <a:pt x="96027" y="1033143"/>
                  </a:lnTo>
                  <a:lnTo>
                    <a:pt x="96038" y="1030022"/>
                  </a:lnTo>
                  <a:lnTo>
                    <a:pt x="96062" y="1026900"/>
                  </a:lnTo>
                  <a:lnTo>
                    <a:pt x="96096" y="1023779"/>
                  </a:lnTo>
                  <a:lnTo>
                    <a:pt x="96138" y="1020658"/>
                  </a:lnTo>
                  <a:lnTo>
                    <a:pt x="96196" y="1017536"/>
                  </a:lnTo>
                  <a:lnTo>
                    <a:pt x="96258" y="1014415"/>
                  </a:lnTo>
                  <a:lnTo>
                    <a:pt x="96336" y="1011294"/>
                  </a:lnTo>
                  <a:lnTo>
                    <a:pt x="96420" y="1008173"/>
                  </a:lnTo>
                  <a:lnTo>
                    <a:pt x="96516" y="1005051"/>
                  </a:lnTo>
                  <a:lnTo>
                    <a:pt x="96621" y="1001930"/>
                  </a:lnTo>
                  <a:lnTo>
                    <a:pt x="96734" y="998809"/>
                  </a:lnTo>
                  <a:lnTo>
                    <a:pt x="96860" y="995687"/>
                  </a:lnTo>
                  <a:lnTo>
                    <a:pt x="96990" y="992566"/>
                  </a:lnTo>
                  <a:lnTo>
                    <a:pt x="97136" y="989445"/>
                  </a:lnTo>
                  <a:lnTo>
                    <a:pt x="97285" y="986324"/>
                  </a:lnTo>
                  <a:lnTo>
                    <a:pt x="97446" y="983202"/>
                  </a:lnTo>
                  <a:lnTo>
                    <a:pt x="97615" y="980081"/>
                  </a:lnTo>
                  <a:lnTo>
                    <a:pt x="97791" y="976960"/>
                  </a:lnTo>
                  <a:lnTo>
                    <a:pt x="97977" y="973839"/>
                  </a:lnTo>
                  <a:lnTo>
                    <a:pt x="98168" y="970717"/>
                  </a:lnTo>
                  <a:lnTo>
                    <a:pt x="98371" y="967596"/>
                  </a:lnTo>
                  <a:lnTo>
                    <a:pt x="98577" y="964475"/>
                  </a:lnTo>
                  <a:lnTo>
                    <a:pt x="98794" y="961353"/>
                  </a:lnTo>
                  <a:lnTo>
                    <a:pt x="99016" y="958232"/>
                  </a:lnTo>
                  <a:lnTo>
                    <a:pt x="99244" y="955111"/>
                  </a:lnTo>
                  <a:lnTo>
                    <a:pt x="99480" y="951990"/>
                  </a:lnTo>
                  <a:lnTo>
                    <a:pt x="99720" y="948868"/>
                  </a:lnTo>
                  <a:lnTo>
                    <a:pt x="99970" y="945747"/>
                  </a:lnTo>
                  <a:lnTo>
                    <a:pt x="100221" y="942626"/>
                  </a:lnTo>
                  <a:lnTo>
                    <a:pt x="100481" y="939504"/>
                  </a:lnTo>
                  <a:lnTo>
                    <a:pt x="100744" y="936383"/>
                  </a:lnTo>
                  <a:lnTo>
                    <a:pt x="101012" y="933262"/>
                  </a:lnTo>
                  <a:lnTo>
                    <a:pt x="101285" y="930141"/>
                  </a:lnTo>
                  <a:lnTo>
                    <a:pt x="101561" y="927019"/>
                  </a:lnTo>
                  <a:lnTo>
                    <a:pt x="101842" y="923898"/>
                  </a:lnTo>
                  <a:lnTo>
                    <a:pt x="102125" y="920777"/>
                  </a:lnTo>
                  <a:lnTo>
                    <a:pt x="102413" y="917656"/>
                  </a:lnTo>
                  <a:lnTo>
                    <a:pt x="102702" y="914534"/>
                  </a:lnTo>
                  <a:lnTo>
                    <a:pt x="102995" y="911413"/>
                  </a:lnTo>
                  <a:lnTo>
                    <a:pt x="103289" y="908292"/>
                  </a:lnTo>
                  <a:lnTo>
                    <a:pt x="103585" y="905170"/>
                  </a:lnTo>
                  <a:lnTo>
                    <a:pt x="103883" y="902049"/>
                  </a:lnTo>
                  <a:lnTo>
                    <a:pt x="104181" y="898928"/>
                  </a:lnTo>
                  <a:lnTo>
                    <a:pt x="104481" y="895807"/>
                  </a:lnTo>
                  <a:lnTo>
                    <a:pt x="104780" y="892685"/>
                  </a:lnTo>
                  <a:lnTo>
                    <a:pt x="105080" y="889564"/>
                  </a:lnTo>
                  <a:lnTo>
                    <a:pt x="105378" y="886443"/>
                  </a:lnTo>
                  <a:lnTo>
                    <a:pt x="105677" y="883321"/>
                  </a:lnTo>
                  <a:lnTo>
                    <a:pt x="105973" y="880200"/>
                  </a:lnTo>
                  <a:lnTo>
                    <a:pt x="106269" y="877079"/>
                  </a:lnTo>
                  <a:lnTo>
                    <a:pt x="106561" y="873958"/>
                  </a:lnTo>
                  <a:lnTo>
                    <a:pt x="106852" y="870836"/>
                  </a:lnTo>
                  <a:lnTo>
                    <a:pt x="107140" y="867715"/>
                  </a:lnTo>
                  <a:lnTo>
                    <a:pt x="107424" y="864594"/>
                  </a:lnTo>
                  <a:lnTo>
                    <a:pt x="107706" y="861472"/>
                  </a:lnTo>
                  <a:lnTo>
                    <a:pt x="107982" y="858351"/>
                  </a:lnTo>
                  <a:lnTo>
                    <a:pt x="108256" y="855230"/>
                  </a:lnTo>
                  <a:lnTo>
                    <a:pt x="108522" y="852109"/>
                  </a:lnTo>
                  <a:lnTo>
                    <a:pt x="108785" y="848987"/>
                  </a:lnTo>
                  <a:lnTo>
                    <a:pt x="109041" y="845866"/>
                  </a:lnTo>
                  <a:lnTo>
                    <a:pt x="109292" y="842745"/>
                  </a:lnTo>
                  <a:lnTo>
                    <a:pt x="109537" y="839624"/>
                  </a:lnTo>
                  <a:lnTo>
                    <a:pt x="109773" y="836502"/>
                  </a:lnTo>
                  <a:lnTo>
                    <a:pt x="110006" y="833381"/>
                  </a:lnTo>
                  <a:lnTo>
                    <a:pt x="110226" y="830260"/>
                  </a:lnTo>
                  <a:lnTo>
                    <a:pt x="110442" y="827138"/>
                  </a:lnTo>
                  <a:lnTo>
                    <a:pt x="110647" y="824017"/>
                  </a:lnTo>
                  <a:lnTo>
                    <a:pt x="110844" y="820896"/>
                  </a:lnTo>
                  <a:lnTo>
                    <a:pt x="111033" y="817775"/>
                  </a:lnTo>
                  <a:lnTo>
                    <a:pt x="111210" y="814653"/>
                  </a:lnTo>
                  <a:lnTo>
                    <a:pt x="111381" y="811532"/>
                  </a:lnTo>
                  <a:lnTo>
                    <a:pt x="111536" y="808411"/>
                  </a:lnTo>
                  <a:lnTo>
                    <a:pt x="111686" y="805289"/>
                  </a:lnTo>
                  <a:lnTo>
                    <a:pt x="111820" y="802168"/>
                  </a:lnTo>
                  <a:lnTo>
                    <a:pt x="111946" y="799047"/>
                  </a:lnTo>
                  <a:lnTo>
                    <a:pt x="112059" y="795926"/>
                  </a:lnTo>
                  <a:lnTo>
                    <a:pt x="112158" y="792804"/>
                  </a:lnTo>
                  <a:lnTo>
                    <a:pt x="112249" y="789683"/>
                  </a:lnTo>
                  <a:lnTo>
                    <a:pt x="112321" y="786562"/>
                  </a:lnTo>
                  <a:lnTo>
                    <a:pt x="112387" y="783441"/>
                  </a:lnTo>
                  <a:lnTo>
                    <a:pt x="112431" y="780319"/>
                  </a:lnTo>
                  <a:lnTo>
                    <a:pt x="112467" y="777198"/>
                  </a:lnTo>
                  <a:lnTo>
                    <a:pt x="112487" y="774077"/>
                  </a:lnTo>
                  <a:lnTo>
                    <a:pt x="112492" y="770955"/>
                  </a:lnTo>
                  <a:lnTo>
                    <a:pt x="112486" y="767834"/>
                  </a:lnTo>
                  <a:lnTo>
                    <a:pt x="112458" y="764713"/>
                  </a:lnTo>
                  <a:lnTo>
                    <a:pt x="112423" y="761592"/>
                  </a:lnTo>
                  <a:lnTo>
                    <a:pt x="112363" y="758470"/>
                  </a:lnTo>
                  <a:lnTo>
                    <a:pt x="112294" y="755349"/>
                  </a:lnTo>
                  <a:lnTo>
                    <a:pt x="112205" y="752228"/>
                  </a:lnTo>
                  <a:lnTo>
                    <a:pt x="112100" y="749106"/>
                  </a:lnTo>
                  <a:lnTo>
                    <a:pt x="111982" y="745985"/>
                  </a:lnTo>
                  <a:lnTo>
                    <a:pt x="111840" y="742864"/>
                  </a:lnTo>
                  <a:lnTo>
                    <a:pt x="111691" y="739743"/>
                  </a:lnTo>
                  <a:lnTo>
                    <a:pt x="111512" y="736621"/>
                  </a:lnTo>
                  <a:lnTo>
                    <a:pt x="111325" y="733500"/>
                  </a:lnTo>
                  <a:lnTo>
                    <a:pt x="111114" y="730379"/>
                  </a:lnTo>
                  <a:lnTo>
                    <a:pt x="110888" y="727257"/>
                  </a:lnTo>
                  <a:lnTo>
                    <a:pt x="110645" y="724136"/>
                  </a:lnTo>
                  <a:lnTo>
                    <a:pt x="110379" y="721015"/>
                  </a:lnTo>
                  <a:lnTo>
                    <a:pt x="110103" y="717894"/>
                  </a:lnTo>
                  <a:lnTo>
                    <a:pt x="109796" y="714772"/>
                  </a:lnTo>
                  <a:lnTo>
                    <a:pt x="109480" y="711651"/>
                  </a:lnTo>
                  <a:lnTo>
                    <a:pt x="109138" y="708530"/>
                  </a:lnTo>
                  <a:lnTo>
                    <a:pt x="108781" y="705409"/>
                  </a:lnTo>
                  <a:lnTo>
                    <a:pt x="108404" y="702287"/>
                  </a:lnTo>
                  <a:lnTo>
                    <a:pt x="108005" y="699166"/>
                  </a:lnTo>
                  <a:lnTo>
                    <a:pt x="107594" y="696045"/>
                  </a:lnTo>
                  <a:lnTo>
                    <a:pt x="107151" y="692923"/>
                  </a:lnTo>
                  <a:lnTo>
                    <a:pt x="106700" y="689802"/>
                  </a:lnTo>
                  <a:lnTo>
                    <a:pt x="106220" y="686681"/>
                  </a:lnTo>
                  <a:lnTo>
                    <a:pt x="105726" y="683560"/>
                  </a:lnTo>
                  <a:lnTo>
                    <a:pt x="105211" y="680438"/>
                  </a:lnTo>
                  <a:lnTo>
                    <a:pt x="104673" y="677317"/>
                  </a:lnTo>
                  <a:lnTo>
                    <a:pt x="104122" y="674196"/>
                  </a:lnTo>
                  <a:lnTo>
                    <a:pt x="103541" y="671074"/>
                  </a:lnTo>
                  <a:lnTo>
                    <a:pt x="102951" y="667953"/>
                  </a:lnTo>
                  <a:lnTo>
                    <a:pt x="102330" y="664832"/>
                  </a:lnTo>
                  <a:lnTo>
                    <a:pt x="101696" y="661711"/>
                  </a:lnTo>
                  <a:lnTo>
                    <a:pt x="101040" y="658589"/>
                  </a:lnTo>
                  <a:lnTo>
                    <a:pt x="100363" y="655468"/>
                  </a:lnTo>
                  <a:lnTo>
                    <a:pt x="99671" y="652347"/>
                  </a:lnTo>
                  <a:lnTo>
                    <a:pt x="98951" y="649226"/>
                  </a:lnTo>
                  <a:lnTo>
                    <a:pt x="98222" y="646104"/>
                  </a:lnTo>
                  <a:lnTo>
                    <a:pt x="97461" y="642983"/>
                  </a:lnTo>
                  <a:lnTo>
                    <a:pt x="96690" y="639862"/>
                  </a:lnTo>
                  <a:lnTo>
                    <a:pt x="95894" y="636740"/>
                  </a:lnTo>
                  <a:lnTo>
                    <a:pt x="95080" y="633619"/>
                  </a:lnTo>
                  <a:lnTo>
                    <a:pt x="94251" y="630498"/>
                  </a:lnTo>
                  <a:lnTo>
                    <a:pt x="93396" y="627377"/>
                  </a:lnTo>
                  <a:lnTo>
                    <a:pt x="92532" y="624255"/>
                  </a:lnTo>
                  <a:lnTo>
                    <a:pt x="91637" y="621134"/>
                  </a:lnTo>
                  <a:lnTo>
                    <a:pt x="90732" y="618013"/>
                  </a:lnTo>
                  <a:lnTo>
                    <a:pt x="89804" y="614891"/>
                  </a:lnTo>
                  <a:lnTo>
                    <a:pt x="88861" y="611770"/>
                  </a:lnTo>
                  <a:lnTo>
                    <a:pt x="87901" y="608649"/>
                  </a:lnTo>
                  <a:lnTo>
                    <a:pt x="86919" y="605528"/>
                  </a:lnTo>
                  <a:lnTo>
                    <a:pt x="85928" y="602406"/>
                  </a:lnTo>
                  <a:lnTo>
                    <a:pt x="84908" y="599285"/>
                  </a:lnTo>
                  <a:lnTo>
                    <a:pt x="83881" y="596164"/>
                  </a:lnTo>
                  <a:lnTo>
                    <a:pt x="82832" y="593043"/>
                  </a:lnTo>
                  <a:lnTo>
                    <a:pt x="81769" y="589921"/>
                  </a:lnTo>
                  <a:lnTo>
                    <a:pt x="80691" y="586800"/>
                  </a:lnTo>
                  <a:lnTo>
                    <a:pt x="79595" y="583679"/>
                  </a:lnTo>
                  <a:lnTo>
                    <a:pt x="78490" y="580557"/>
                  </a:lnTo>
                  <a:lnTo>
                    <a:pt x="77361" y="577436"/>
                  </a:lnTo>
                  <a:lnTo>
                    <a:pt x="76226" y="574315"/>
                  </a:lnTo>
                  <a:lnTo>
                    <a:pt x="75071" y="571194"/>
                  </a:lnTo>
                  <a:lnTo>
                    <a:pt x="73906" y="568072"/>
                  </a:lnTo>
                  <a:lnTo>
                    <a:pt x="72728" y="564951"/>
                  </a:lnTo>
                  <a:lnTo>
                    <a:pt x="71535" y="561830"/>
                  </a:lnTo>
                  <a:lnTo>
                    <a:pt x="70335" y="558708"/>
                  </a:lnTo>
                  <a:lnTo>
                    <a:pt x="69116" y="555587"/>
                  </a:lnTo>
                  <a:lnTo>
                    <a:pt x="67893" y="552466"/>
                  </a:lnTo>
                  <a:lnTo>
                    <a:pt x="66654" y="549345"/>
                  </a:lnTo>
                  <a:lnTo>
                    <a:pt x="65409" y="546223"/>
                  </a:lnTo>
                  <a:lnTo>
                    <a:pt x="64153" y="543102"/>
                  </a:lnTo>
                  <a:lnTo>
                    <a:pt x="62887" y="539981"/>
                  </a:lnTo>
                  <a:lnTo>
                    <a:pt x="61616" y="536859"/>
                  </a:lnTo>
                  <a:lnTo>
                    <a:pt x="60334" y="533738"/>
                  </a:lnTo>
                  <a:lnTo>
                    <a:pt x="59048" y="530617"/>
                  </a:lnTo>
                  <a:lnTo>
                    <a:pt x="57752" y="527496"/>
                  </a:lnTo>
                  <a:lnTo>
                    <a:pt x="56454" y="524374"/>
                  </a:lnTo>
                  <a:lnTo>
                    <a:pt x="55149" y="521253"/>
                  </a:lnTo>
                  <a:lnTo>
                    <a:pt x="53840" y="518132"/>
                  </a:lnTo>
                  <a:lnTo>
                    <a:pt x="52528" y="515011"/>
                  </a:lnTo>
                  <a:lnTo>
                    <a:pt x="51213" y="511889"/>
                  </a:lnTo>
                  <a:lnTo>
                    <a:pt x="49896" y="508768"/>
                  </a:lnTo>
                  <a:lnTo>
                    <a:pt x="48578" y="505647"/>
                  </a:lnTo>
                  <a:lnTo>
                    <a:pt x="47259" y="502525"/>
                  </a:lnTo>
                  <a:lnTo>
                    <a:pt x="45940" y="499404"/>
                  </a:lnTo>
                  <a:lnTo>
                    <a:pt x="44623" y="496283"/>
                  </a:lnTo>
                  <a:lnTo>
                    <a:pt x="43307" y="493162"/>
                  </a:lnTo>
                  <a:lnTo>
                    <a:pt x="41995" y="490040"/>
                  </a:lnTo>
                  <a:lnTo>
                    <a:pt x="40684" y="486919"/>
                  </a:lnTo>
                  <a:lnTo>
                    <a:pt x="39381" y="483798"/>
                  </a:lnTo>
                  <a:lnTo>
                    <a:pt x="38080" y="480676"/>
                  </a:lnTo>
                  <a:lnTo>
                    <a:pt x="36788" y="477555"/>
                  </a:lnTo>
                  <a:lnTo>
                    <a:pt x="35502" y="474434"/>
                  </a:lnTo>
                  <a:lnTo>
                    <a:pt x="34223" y="471313"/>
                  </a:lnTo>
                  <a:lnTo>
                    <a:pt x="32955" y="468191"/>
                  </a:lnTo>
                  <a:lnTo>
                    <a:pt x="31693" y="465070"/>
                  </a:lnTo>
                  <a:lnTo>
                    <a:pt x="30448" y="461949"/>
                  </a:lnTo>
                  <a:lnTo>
                    <a:pt x="29209" y="458828"/>
                  </a:lnTo>
                  <a:lnTo>
                    <a:pt x="27987" y="455706"/>
                  </a:lnTo>
                  <a:lnTo>
                    <a:pt x="26776" y="452585"/>
                  </a:lnTo>
                  <a:lnTo>
                    <a:pt x="25580" y="449464"/>
                  </a:lnTo>
                  <a:lnTo>
                    <a:pt x="24402" y="446342"/>
                  </a:lnTo>
                  <a:lnTo>
                    <a:pt x="23233" y="443221"/>
                  </a:lnTo>
                  <a:lnTo>
                    <a:pt x="22093" y="440100"/>
                  </a:lnTo>
                  <a:lnTo>
                    <a:pt x="20960" y="436979"/>
                  </a:lnTo>
                  <a:lnTo>
                    <a:pt x="19857" y="433857"/>
                  </a:lnTo>
                  <a:lnTo>
                    <a:pt x="18768" y="430736"/>
                  </a:lnTo>
                  <a:lnTo>
                    <a:pt x="17701" y="427615"/>
                  </a:lnTo>
                  <a:lnTo>
                    <a:pt x="16659" y="424493"/>
                  </a:lnTo>
                  <a:lnTo>
                    <a:pt x="15633" y="421372"/>
                  </a:lnTo>
                  <a:lnTo>
                    <a:pt x="14643" y="418251"/>
                  </a:lnTo>
                  <a:lnTo>
                    <a:pt x="13664" y="415130"/>
                  </a:lnTo>
                  <a:lnTo>
                    <a:pt x="12727" y="412008"/>
                  </a:lnTo>
                  <a:lnTo>
                    <a:pt x="11805" y="408887"/>
                  </a:lnTo>
                  <a:lnTo>
                    <a:pt x="10916" y="405766"/>
                  </a:lnTo>
                  <a:lnTo>
                    <a:pt x="10057" y="402644"/>
                  </a:lnTo>
                  <a:lnTo>
                    <a:pt x="9219" y="399523"/>
                  </a:lnTo>
                  <a:lnTo>
                    <a:pt x="8426" y="396402"/>
                  </a:lnTo>
                  <a:lnTo>
                    <a:pt x="7646" y="393281"/>
                  </a:lnTo>
                  <a:lnTo>
                    <a:pt x="6919" y="390159"/>
                  </a:lnTo>
                  <a:lnTo>
                    <a:pt x="6210" y="387038"/>
                  </a:lnTo>
                  <a:lnTo>
                    <a:pt x="5542" y="383917"/>
                  </a:lnTo>
                  <a:lnTo>
                    <a:pt x="4908" y="380796"/>
                  </a:lnTo>
                  <a:lnTo>
                    <a:pt x="4302" y="377674"/>
                  </a:lnTo>
                  <a:lnTo>
                    <a:pt x="3746" y="374553"/>
                  </a:lnTo>
                  <a:lnTo>
                    <a:pt x="3206" y="371432"/>
                  </a:lnTo>
                  <a:lnTo>
                    <a:pt x="2731" y="368310"/>
                  </a:lnTo>
                  <a:lnTo>
                    <a:pt x="2273" y="365189"/>
                  </a:lnTo>
                  <a:lnTo>
                    <a:pt x="1866" y="362068"/>
                  </a:lnTo>
                  <a:lnTo>
                    <a:pt x="1493" y="358947"/>
                  </a:lnTo>
                  <a:lnTo>
                    <a:pt x="1156" y="355825"/>
                  </a:lnTo>
                  <a:lnTo>
                    <a:pt x="872" y="352704"/>
                  </a:lnTo>
                  <a:lnTo>
                    <a:pt x="608" y="349583"/>
                  </a:lnTo>
                  <a:lnTo>
                    <a:pt x="414" y="346461"/>
                  </a:lnTo>
                  <a:lnTo>
                    <a:pt x="239" y="343340"/>
                  </a:lnTo>
                  <a:lnTo>
                    <a:pt x="122" y="340219"/>
                  </a:lnTo>
                  <a:lnTo>
                    <a:pt x="40" y="337098"/>
                  </a:lnTo>
                  <a:lnTo>
                    <a:pt x="0" y="333976"/>
                  </a:lnTo>
                  <a:lnTo>
                    <a:pt x="12" y="330855"/>
                  </a:lnTo>
                  <a:lnTo>
                    <a:pt x="49" y="327734"/>
                  </a:lnTo>
                  <a:lnTo>
                    <a:pt x="158" y="324613"/>
                  </a:lnTo>
                  <a:lnTo>
                    <a:pt x="286" y="321491"/>
                  </a:lnTo>
                  <a:lnTo>
                    <a:pt x="480" y="318370"/>
                  </a:lnTo>
                  <a:lnTo>
                    <a:pt x="705" y="315249"/>
                  </a:lnTo>
                  <a:lnTo>
                    <a:pt x="978" y="312127"/>
                  </a:lnTo>
                  <a:lnTo>
                    <a:pt x="1301" y="309006"/>
                  </a:lnTo>
                  <a:lnTo>
                    <a:pt x="1653" y="305885"/>
                  </a:lnTo>
                  <a:lnTo>
                    <a:pt x="2075" y="302764"/>
                  </a:lnTo>
                  <a:lnTo>
                    <a:pt x="2516" y="299642"/>
                  </a:lnTo>
                  <a:lnTo>
                    <a:pt x="3026" y="296521"/>
                  </a:lnTo>
                  <a:lnTo>
                    <a:pt x="3565" y="293400"/>
                  </a:lnTo>
                  <a:lnTo>
                    <a:pt x="4154" y="290278"/>
                  </a:lnTo>
                  <a:lnTo>
                    <a:pt x="4790" y="287157"/>
                  </a:lnTo>
                  <a:lnTo>
                    <a:pt x="5458" y="284036"/>
                  </a:lnTo>
                  <a:lnTo>
                    <a:pt x="6190" y="280915"/>
                  </a:lnTo>
                  <a:lnTo>
                    <a:pt x="6941" y="277793"/>
                  </a:lnTo>
                  <a:lnTo>
                    <a:pt x="7762" y="274672"/>
                  </a:lnTo>
                  <a:lnTo>
                    <a:pt x="8608" y="271551"/>
                  </a:lnTo>
                  <a:lnTo>
                    <a:pt x="9505" y="268429"/>
                  </a:lnTo>
                  <a:lnTo>
                    <a:pt x="10443" y="265308"/>
                  </a:lnTo>
                  <a:lnTo>
                    <a:pt x="11414" y="262187"/>
                  </a:lnTo>
                  <a:lnTo>
                    <a:pt x="12442" y="259066"/>
                  </a:lnTo>
                  <a:lnTo>
                    <a:pt x="13488" y="255944"/>
                  </a:lnTo>
                  <a:lnTo>
                    <a:pt x="14603" y="252823"/>
                  </a:lnTo>
                  <a:lnTo>
                    <a:pt x="15736" y="249702"/>
                  </a:lnTo>
                  <a:lnTo>
                    <a:pt x="16919" y="246581"/>
                  </a:lnTo>
                  <a:lnTo>
                    <a:pt x="18137" y="243459"/>
                  </a:lnTo>
                  <a:lnTo>
                    <a:pt x="19388" y="240338"/>
                  </a:lnTo>
                  <a:lnTo>
                    <a:pt x="20687" y="237217"/>
                  </a:lnTo>
                  <a:lnTo>
                    <a:pt x="22003" y="234095"/>
                  </a:lnTo>
                  <a:lnTo>
                    <a:pt x="23380" y="230974"/>
                  </a:lnTo>
                  <a:lnTo>
                    <a:pt x="24772" y="227853"/>
                  </a:lnTo>
                  <a:lnTo>
                    <a:pt x="26211" y="224732"/>
                  </a:lnTo>
                  <a:lnTo>
                    <a:pt x="27676" y="221610"/>
                  </a:lnTo>
                  <a:lnTo>
                    <a:pt x="29173" y="218489"/>
                  </a:lnTo>
                  <a:lnTo>
                    <a:pt x="30708" y="215368"/>
                  </a:lnTo>
                  <a:lnTo>
                    <a:pt x="32260" y="212246"/>
                  </a:lnTo>
                  <a:lnTo>
                    <a:pt x="33862" y="209125"/>
                  </a:lnTo>
                  <a:lnTo>
                    <a:pt x="35475" y="206004"/>
                  </a:lnTo>
                  <a:lnTo>
                    <a:pt x="37129" y="202883"/>
                  </a:lnTo>
                  <a:lnTo>
                    <a:pt x="38803" y="199761"/>
                  </a:lnTo>
                  <a:lnTo>
                    <a:pt x="40505" y="196640"/>
                  </a:lnTo>
                  <a:lnTo>
                    <a:pt x="42235" y="193519"/>
                  </a:lnTo>
                  <a:lnTo>
                    <a:pt x="43980" y="190398"/>
                  </a:lnTo>
                  <a:lnTo>
                    <a:pt x="45763" y="187276"/>
                  </a:lnTo>
                  <a:lnTo>
                    <a:pt x="47555" y="184155"/>
                  </a:lnTo>
                  <a:lnTo>
                    <a:pt x="49380" y="181034"/>
                  </a:lnTo>
                  <a:lnTo>
                    <a:pt x="51218" y="177912"/>
                  </a:lnTo>
                  <a:lnTo>
                    <a:pt x="53079" y="174791"/>
                  </a:lnTo>
                  <a:lnTo>
                    <a:pt x="54959" y="171670"/>
                  </a:lnTo>
                  <a:lnTo>
                    <a:pt x="56852" y="168549"/>
                  </a:lnTo>
                  <a:lnTo>
                    <a:pt x="58770" y="165427"/>
                  </a:lnTo>
                  <a:lnTo>
                    <a:pt x="60695" y="162306"/>
                  </a:lnTo>
                  <a:lnTo>
                    <a:pt x="62643" y="159185"/>
                  </a:lnTo>
                  <a:lnTo>
                    <a:pt x="64600" y="156063"/>
                  </a:lnTo>
                  <a:lnTo>
                    <a:pt x="66572" y="152942"/>
                  </a:lnTo>
                  <a:lnTo>
                    <a:pt x="68556" y="149821"/>
                  </a:lnTo>
                  <a:lnTo>
                    <a:pt x="70549" y="146700"/>
                  </a:lnTo>
                  <a:lnTo>
                    <a:pt x="72556" y="143578"/>
                  </a:lnTo>
                  <a:lnTo>
                    <a:pt x="74568" y="140457"/>
                  </a:lnTo>
                  <a:lnTo>
                    <a:pt x="76594" y="137336"/>
                  </a:lnTo>
                  <a:lnTo>
                    <a:pt x="78623" y="134214"/>
                  </a:lnTo>
                  <a:lnTo>
                    <a:pt x="80661" y="131093"/>
                  </a:lnTo>
                  <a:lnTo>
                    <a:pt x="82703" y="127972"/>
                  </a:lnTo>
                  <a:lnTo>
                    <a:pt x="84751" y="124851"/>
                  </a:lnTo>
                  <a:lnTo>
                    <a:pt x="86803" y="121729"/>
                  </a:lnTo>
                  <a:lnTo>
                    <a:pt x="88857" y="118608"/>
                  </a:lnTo>
                  <a:lnTo>
                    <a:pt x="90916" y="115487"/>
                  </a:lnTo>
                  <a:lnTo>
                    <a:pt x="92975" y="112366"/>
                  </a:lnTo>
                  <a:lnTo>
                    <a:pt x="95035" y="109244"/>
                  </a:lnTo>
                  <a:lnTo>
                    <a:pt x="97095" y="106123"/>
                  </a:lnTo>
                  <a:lnTo>
                    <a:pt x="99154" y="103002"/>
                  </a:lnTo>
                  <a:lnTo>
                    <a:pt x="101211" y="99880"/>
                  </a:lnTo>
                  <a:lnTo>
                    <a:pt x="103268" y="96759"/>
                  </a:lnTo>
                  <a:lnTo>
                    <a:pt x="105319" y="93638"/>
                  </a:lnTo>
                  <a:lnTo>
                    <a:pt x="107369" y="90517"/>
                  </a:lnTo>
                  <a:lnTo>
                    <a:pt x="109412" y="87395"/>
                  </a:lnTo>
                  <a:lnTo>
                    <a:pt x="111452" y="84274"/>
                  </a:lnTo>
                  <a:lnTo>
                    <a:pt x="113486" y="81153"/>
                  </a:lnTo>
                  <a:lnTo>
                    <a:pt x="115512" y="78031"/>
                  </a:lnTo>
                  <a:lnTo>
                    <a:pt x="117534" y="74910"/>
                  </a:lnTo>
                  <a:lnTo>
                    <a:pt x="119544" y="71789"/>
                  </a:lnTo>
                  <a:lnTo>
                    <a:pt x="121551" y="68668"/>
                  </a:lnTo>
                  <a:lnTo>
                    <a:pt x="123545" y="65546"/>
                  </a:lnTo>
                  <a:lnTo>
                    <a:pt x="125532" y="62425"/>
                  </a:lnTo>
                  <a:lnTo>
                    <a:pt x="127508" y="59304"/>
                  </a:lnTo>
                  <a:lnTo>
                    <a:pt x="129473" y="56183"/>
                  </a:lnTo>
                  <a:lnTo>
                    <a:pt x="131431" y="53061"/>
                  </a:lnTo>
                  <a:lnTo>
                    <a:pt x="133371" y="49940"/>
                  </a:lnTo>
                  <a:lnTo>
                    <a:pt x="135306" y="46819"/>
                  </a:lnTo>
                  <a:lnTo>
                    <a:pt x="137222" y="43697"/>
                  </a:lnTo>
                  <a:lnTo>
                    <a:pt x="139129" y="40576"/>
                  </a:lnTo>
                  <a:lnTo>
                    <a:pt x="141022" y="37455"/>
                  </a:lnTo>
                  <a:lnTo>
                    <a:pt x="142900" y="34334"/>
                  </a:lnTo>
                  <a:lnTo>
                    <a:pt x="144768" y="31212"/>
                  </a:lnTo>
                  <a:lnTo>
                    <a:pt x="146615" y="28091"/>
                  </a:lnTo>
                  <a:lnTo>
                    <a:pt x="148456" y="24970"/>
                  </a:lnTo>
                  <a:lnTo>
                    <a:pt x="150272" y="21848"/>
                  </a:lnTo>
                  <a:lnTo>
                    <a:pt x="152079" y="18727"/>
                  </a:lnTo>
                  <a:lnTo>
                    <a:pt x="153866" y="15606"/>
                  </a:lnTo>
                  <a:lnTo>
                    <a:pt x="155638" y="12485"/>
                  </a:lnTo>
                  <a:lnTo>
                    <a:pt x="157397" y="9363"/>
                  </a:lnTo>
                  <a:lnTo>
                    <a:pt x="159132" y="6242"/>
                  </a:lnTo>
                  <a:lnTo>
                    <a:pt x="160860" y="3121"/>
                  </a:lnTo>
                  <a:lnTo>
                    <a:pt x="162558" y="0"/>
                  </a:lnTo>
                  <a:lnTo>
                    <a:pt x="326213" y="0"/>
                  </a:lnTo>
                  <a:lnTo>
                    <a:pt x="327911" y="3121"/>
                  </a:lnTo>
                  <a:lnTo>
                    <a:pt x="329639" y="6242"/>
                  </a:lnTo>
                  <a:lnTo>
                    <a:pt x="331374" y="9363"/>
                  </a:lnTo>
                  <a:lnTo>
                    <a:pt x="333133" y="12485"/>
                  </a:lnTo>
                  <a:lnTo>
                    <a:pt x="334905" y="15606"/>
                  </a:lnTo>
                  <a:lnTo>
                    <a:pt x="336693" y="18727"/>
                  </a:lnTo>
                  <a:lnTo>
                    <a:pt x="338500" y="21848"/>
                  </a:lnTo>
                  <a:lnTo>
                    <a:pt x="340315" y="24970"/>
                  </a:lnTo>
                  <a:lnTo>
                    <a:pt x="342156" y="28091"/>
                  </a:lnTo>
                  <a:lnTo>
                    <a:pt x="344003" y="31212"/>
                  </a:lnTo>
                  <a:lnTo>
                    <a:pt x="345871" y="34334"/>
                  </a:lnTo>
                  <a:lnTo>
                    <a:pt x="347749" y="37455"/>
                  </a:lnTo>
                  <a:lnTo>
                    <a:pt x="349642" y="40576"/>
                  </a:lnTo>
                  <a:lnTo>
                    <a:pt x="351549" y="43697"/>
                  </a:lnTo>
                  <a:lnTo>
                    <a:pt x="353465" y="46819"/>
                  </a:lnTo>
                  <a:lnTo>
                    <a:pt x="355400" y="49940"/>
                  </a:lnTo>
                  <a:lnTo>
                    <a:pt x="357340" y="53061"/>
                  </a:lnTo>
                  <a:lnTo>
                    <a:pt x="359298" y="56183"/>
                  </a:lnTo>
                  <a:lnTo>
                    <a:pt x="361263" y="59304"/>
                  </a:lnTo>
                  <a:lnTo>
                    <a:pt x="363240" y="62425"/>
                  </a:lnTo>
                  <a:lnTo>
                    <a:pt x="365226" y="65546"/>
                  </a:lnTo>
                  <a:lnTo>
                    <a:pt x="367220" y="68668"/>
                  </a:lnTo>
                  <a:lnTo>
                    <a:pt x="369227" y="71789"/>
                  </a:lnTo>
                  <a:lnTo>
                    <a:pt x="371237" y="74910"/>
                  </a:lnTo>
                  <a:lnTo>
                    <a:pt x="373259" y="78031"/>
                  </a:lnTo>
                  <a:lnTo>
                    <a:pt x="375285" y="81153"/>
                  </a:lnTo>
                  <a:lnTo>
                    <a:pt x="377320" y="84274"/>
                  </a:lnTo>
                  <a:lnTo>
                    <a:pt x="379359" y="87395"/>
                  </a:lnTo>
                  <a:lnTo>
                    <a:pt x="381403" y="90517"/>
                  </a:lnTo>
                  <a:lnTo>
                    <a:pt x="383452" y="93638"/>
                  </a:lnTo>
                  <a:lnTo>
                    <a:pt x="385503" y="96759"/>
                  </a:lnTo>
                  <a:lnTo>
                    <a:pt x="387560" y="99880"/>
                  </a:lnTo>
                  <a:lnTo>
                    <a:pt x="389617" y="103002"/>
                  </a:lnTo>
                  <a:lnTo>
                    <a:pt x="391677" y="106123"/>
                  </a:lnTo>
                  <a:lnTo>
                    <a:pt x="393736" y="109244"/>
                  </a:lnTo>
                  <a:lnTo>
                    <a:pt x="395796" y="112366"/>
                  </a:lnTo>
                  <a:lnTo>
                    <a:pt x="397855" y="115487"/>
                  </a:lnTo>
                  <a:lnTo>
                    <a:pt x="399914" y="118608"/>
                  </a:lnTo>
                  <a:lnTo>
                    <a:pt x="401968" y="121729"/>
                  </a:lnTo>
                  <a:lnTo>
                    <a:pt x="404020" y="124851"/>
                  </a:lnTo>
                  <a:lnTo>
                    <a:pt x="406068" y="127972"/>
                  </a:lnTo>
                  <a:lnTo>
                    <a:pt x="408111" y="131093"/>
                  </a:lnTo>
                  <a:lnTo>
                    <a:pt x="410148" y="134214"/>
                  </a:lnTo>
                  <a:lnTo>
                    <a:pt x="412178" y="137336"/>
                  </a:lnTo>
                  <a:lnTo>
                    <a:pt x="414203" y="140457"/>
                  </a:lnTo>
                  <a:lnTo>
                    <a:pt x="416215" y="143578"/>
                  </a:lnTo>
                  <a:lnTo>
                    <a:pt x="418222" y="146700"/>
                  </a:lnTo>
                  <a:lnTo>
                    <a:pt x="420215" y="149821"/>
                  </a:lnTo>
                  <a:lnTo>
                    <a:pt x="422199" y="152942"/>
                  </a:lnTo>
                  <a:lnTo>
                    <a:pt x="424171" y="156063"/>
                  </a:lnTo>
                  <a:lnTo>
                    <a:pt x="426128" y="159185"/>
                  </a:lnTo>
                  <a:lnTo>
                    <a:pt x="428076" y="162306"/>
                  </a:lnTo>
                  <a:lnTo>
                    <a:pt x="430001" y="165427"/>
                  </a:lnTo>
                  <a:lnTo>
                    <a:pt x="431919" y="168549"/>
                  </a:lnTo>
                  <a:lnTo>
                    <a:pt x="433812" y="171670"/>
                  </a:lnTo>
                  <a:lnTo>
                    <a:pt x="435692" y="174791"/>
                  </a:lnTo>
                  <a:lnTo>
                    <a:pt x="437553" y="177912"/>
                  </a:lnTo>
                  <a:lnTo>
                    <a:pt x="439391" y="181034"/>
                  </a:lnTo>
                  <a:lnTo>
                    <a:pt x="441216" y="184155"/>
                  </a:lnTo>
                  <a:lnTo>
                    <a:pt x="443008" y="187276"/>
                  </a:lnTo>
                  <a:lnTo>
                    <a:pt x="444791" y="190398"/>
                  </a:lnTo>
                  <a:lnTo>
                    <a:pt x="446536" y="193519"/>
                  </a:lnTo>
                  <a:lnTo>
                    <a:pt x="448267" y="196640"/>
                  </a:lnTo>
                  <a:lnTo>
                    <a:pt x="449968" y="199761"/>
                  </a:lnTo>
                  <a:lnTo>
                    <a:pt x="451642" y="202883"/>
                  </a:lnTo>
                  <a:lnTo>
                    <a:pt x="453296" y="206004"/>
                  </a:lnTo>
                  <a:lnTo>
                    <a:pt x="454910" y="209125"/>
                  </a:lnTo>
                  <a:lnTo>
                    <a:pt x="456511" y="212246"/>
                  </a:lnTo>
                  <a:lnTo>
                    <a:pt x="458063" y="215368"/>
                  </a:lnTo>
                  <a:lnTo>
                    <a:pt x="459598" y="218489"/>
                  </a:lnTo>
                  <a:lnTo>
                    <a:pt x="461095" y="221610"/>
                  </a:lnTo>
                  <a:lnTo>
                    <a:pt x="462560" y="224732"/>
                  </a:lnTo>
                  <a:lnTo>
                    <a:pt x="463999" y="227853"/>
                  </a:lnTo>
                  <a:lnTo>
                    <a:pt x="465391" y="230974"/>
                  </a:lnTo>
                  <a:lnTo>
                    <a:pt x="466769" y="234095"/>
                  </a:lnTo>
                  <a:lnTo>
                    <a:pt x="468084" y="237217"/>
                  </a:lnTo>
                  <a:lnTo>
                    <a:pt x="469383" y="240338"/>
                  </a:lnTo>
                  <a:lnTo>
                    <a:pt x="470634" y="243459"/>
                  </a:lnTo>
                  <a:lnTo>
                    <a:pt x="471852" y="246581"/>
                  </a:lnTo>
                  <a:lnTo>
                    <a:pt x="473035" y="249702"/>
                  </a:lnTo>
                  <a:lnTo>
                    <a:pt x="474169" y="252823"/>
                  </a:lnTo>
                  <a:lnTo>
                    <a:pt x="475283" y="255944"/>
                  </a:lnTo>
                  <a:lnTo>
                    <a:pt x="476329" y="259066"/>
                  </a:lnTo>
                  <a:lnTo>
                    <a:pt x="477357" y="262187"/>
                  </a:lnTo>
                  <a:lnTo>
                    <a:pt x="478328" y="265308"/>
                  </a:lnTo>
                  <a:lnTo>
                    <a:pt x="479266" y="268429"/>
                  </a:lnTo>
                  <a:lnTo>
                    <a:pt x="480163" y="271551"/>
                  </a:lnTo>
                  <a:lnTo>
                    <a:pt x="481009" y="274672"/>
                  </a:lnTo>
                  <a:lnTo>
                    <a:pt x="481830" y="277793"/>
                  </a:lnTo>
                  <a:lnTo>
                    <a:pt x="482581" y="280915"/>
                  </a:lnTo>
                  <a:lnTo>
                    <a:pt x="483313" y="284036"/>
                  </a:lnTo>
                  <a:lnTo>
                    <a:pt x="483981" y="287157"/>
                  </a:lnTo>
                  <a:lnTo>
                    <a:pt x="484617" y="290278"/>
                  </a:lnTo>
                  <a:lnTo>
                    <a:pt x="485206" y="293400"/>
                  </a:lnTo>
                  <a:lnTo>
                    <a:pt x="485745" y="296521"/>
                  </a:lnTo>
                  <a:lnTo>
                    <a:pt x="486255" y="299642"/>
                  </a:lnTo>
                  <a:lnTo>
                    <a:pt x="486696" y="302764"/>
                  </a:lnTo>
                  <a:lnTo>
                    <a:pt x="487118" y="305885"/>
                  </a:lnTo>
                  <a:lnTo>
                    <a:pt x="487470" y="309006"/>
                  </a:lnTo>
                  <a:lnTo>
                    <a:pt x="487794" y="312127"/>
                  </a:lnTo>
                  <a:lnTo>
                    <a:pt x="488066" y="315249"/>
                  </a:lnTo>
                  <a:lnTo>
                    <a:pt x="488292" y="318370"/>
                  </a:lnTo>
                  <a:lnTo>
                    <a:pt x="488485" y="321491"/>
                  </a:lnTo>
                  <a:lnTo>
                    <a:pt x="488613" y="324613"/>
                  </a:lnTo>
                  <a:lnTo>
                    <a:pt x="488722" y="327734"/>
                  </a:lnTo>
                  <a:lnTo>
                    <a:pt x="488759" y="330855"/>
                  </a:lnTo>
                  <a:lnTo>
                    <a:pt x="488772" y="333976"/>
                  </a:lnTo>
                  <a:lnTo>
                    <a:pt x="488731" y="337098"/>
                  </a:lnTo>
                  <a:lnTo>
                    <a:pt x="488649" y="340219"/>
                  </a:lnTo>
                  <a:lnTo>
                    <a:pt x="488533" y="343340"/>
                  </a:lnTo>
                  <a:lnTo>
                    <a:pt x="488357" y="346461"/>
                  </a:lnTo>
                  <a:lnTo>
                    <a:pt x="488164" y="349583"/>
                  </a:lnTo>
                  <a:lnTo>
                    <a:pt x="487899" y="352704"/>
                  </a:lnTo>
                  <a:lnTo>
                    <a:pt x="487615" y="355825"/>
                  </a:lnTo>
                  <a:lnTo>
                    <a:pt x="487278" y="358947"/>
                  </a:lnTo>
                  <a:lnTo>
                    <a:pt x="486905" y="362068"/>
                  </a:lnTo>
                  <a:lnTo>
                    <a:pt x="486498" y="365189"/>
                  </a:lnTo>
                  <a:lnTo>
                    <a:pt x="486041" y="368310"/>
                  </a:lnTo>
                  <a:lnTo>
                    <a:pt x="485565" y="371432"/>
                  </a:lnTo>
                  <a:lnTo>
                    <a:pt x="485025" y="374553"/>
                  </a:lnTo>
                  <a:lnTo>
                    <a:pt x="484469" y="377674"/>
                  </a:lnTo>
                  <a:lnTo>
                    <a:pt x="483863" y="380796"/>
                  </a:lnTo>
                  <a:lnTo>
                    <a:pt x="483229" y="383917"/>
                  </a:lnTo>
                  <a:lnTo>
                    <a:pt x="482561" y="387038"/>
                  </a:lnTo>
                  <a:lnTo>
                    <a:pt x="481852" y="390159"/>
                  </a:lnTo>
                  <a:lnTo>
                    <a:pt x="481126" y="393281"/>
                  </a:lnTo>
                  <a:lnTo>
                    <a:pt x="480345" y="396402"/>
                  </a:lnTo>
                  <a:lnTo>
                    <a:pt x="479552" y="399523"/>
                  </a:lnTo>
                  <a:lnTo>
                    <a:pt x="478714" y="402644"/>
                  </a:lnTo>
                  <a:lnTo>
                    <a:pt x="477855" y="405766"/>
                  </a:lnTo>
                  <a:lnTo>
                    <a:pt x="476966" y="408887"/>
                  </a:lnTo>
                  <a:lnTo>
                    <a:pt x="476045" y="412008"/>
                  </a:lnTo>
                  <a:lnTo>
                    <a:pt x="475107" y="415130"/>
                  </a:lnTo>
                  <a:lnTo>
                    <a:pt x="474128" y="418251"/>
                  </a:lnTo>
                  <a:lnTo>
                    <a:pt x="473138" y="421372"/>
                  </a:lnTo>
                  <a:lnTo>
                    <a:pt x="472112" y="424493"/>
                  </a:lnTo>
                  <a:lnTo>
                    <a:pt x="471070" y="427615"/>
                  </a:lnTo>
                  <a:lnTo>
                    <a:pt x="470003" y="430736"/>
                  </a:lnTo>
                  <a:lnTo>
                    <a:pt x="468914" y="433857"/>
                  </a:lnTo>
                  <a:lnTo>
                    <a:pt x="467811" y="436979"/>
                  </a:lnTo>
                  <a:lnTo>
                    <a:pt x="466678" y="440100"/>
                  </a:lnTo>
                  <a:lnTo>
                    <a:pt x="465538" y="443221"/>
                  </a:lnTo>
                  <a:lnTo>
                    <a:pt x="464369" y="446342"/>
                  </a:lnTo>
                  <a:lnTo>
                    <a:pt x="463191" y="449464"/>
                  </a:lnTo>
                  <a:lnTo>
                    <a:pt x="461995" y="452585"/>
                  </a:lnTo>
                  <a:lnTo>
                    <a:pt x="460784" y="455706"/>
                  </a:lnTo>
                  <a:lnTo>
                    <a:pt x="459562" y="458828"/>
                  </a:lnTo>
                  <a:lnTo>
                    <a:pt x="458323" y="461949"/>
                  </a:lnTo>
                  <a:lnTo>
                    <a:pt x="457079" y="465070"/>
                  </a:lnTo>
                  <a:lnTo>
                    <a:pt x="455816" y="468191"/>
                  </a:lnTo>
                  <a:lnTo>
                    <a:pt x="454548" y="471313"/>
                  </a:lnTo>
                  <a:lnTo>
                    <a:pt x="453269" y="474434"/>
                  </a:lnTo>
                  <a:lnTo>
                    <a:pt x="451983" y="477555"/>
                  </a:lnTo>
                  <a:lnTo>
                    <a:pt x="450691" y="480676"/>
                  </a:lnTo>
                  <a:lnTo>
                    <a:pt x="449390" y="483798"/>
                  </a:lnTo>
                  <a:lnTo>
                    <a:pt x="448087" y="486919"/>
                  </a:lnTo>
                  <a:lnTo>
                    <a:pt x="446777" y="490040"/>
                  </a:lnTo>
                  <a:lnTo>
                    <a:pt x="445464" y="493162"/>
                  </a:lnTo>
                  <a:lnTo>
                    <a:pt x="444148" y="496283"/>
                  </a:lnTo>
                  <a:lnTo>
                    <a:pt x="442831" y="499404"/>
                  </a:lnTo>
                  <a:lnTo>
                    <a:pt x="441512" y="502525"/>
                  </a:lnTo>
                  <a:lnTo>
                    <a:pt x="440194" y="505647"/>
                  </a:lnTo>
                  <a:lnTo>
                    <a:pt x="438875" y="508768"/>
                  </a:lnTo>
                  <a:lnTo>
                    <a:pt x="437558" y="511889"/>
                  </a:lnTo>
                  <a:lnTo>
                    <a:pt x="436243" y="515011"/>
                  </a:lnTo>
                  <a:lnTo>
                    <a:pt x="434931" y="518132"/>
                  </a:lnTo>
                  <a:lnTo>
                    <a:pt x="433622" y="521253"/>
                  </a:lnTo>
                  <a:lnTo>
                    <a:pt x="432317" y="524374"/>
                  </a:lnTo>
                  <a:lnTo>
                    <a:pt x="431019" y="527496"/>
                  </a:lnTo>
                  <a:lnTo>
                    <a:pt x="429723" y="530617"/>
                  </a:lnTo>
                  <a:lnTo>
                    <a:pt x="428438" y="533738"/>
                  </a:lnTo>
                  <a:lnTo>
                    <a:pt x="427155" y="536859"/>
                  </a:lnTo>
                  <a:lnTo>
                    <a:pt x="425884" y="539981"/>
                  </a:lnTo>
                  <a:lnTo>
                    <a:pt x="424618" y="543102"/>
                  </a:lnTo>
                  <a:lnTo>
                    <a:pt x="423362" y="546223"/>
                  </a:lnTo>
                  <a:lnTo>
                    <a:pt x="422117" y="549345"/>
                  </a:lnTo>
                  <a:lnTo>
                    <a:pt x="420878" y="552466"/>
                  </a:lnTo>
                  <a:lnTo>
                    <a:pt x="419655" y="555587"/>
                  </a:lnTo>
                  <a:lnTo>
                    <a:pt x="418436" y="558708"/>
                  </a:lnTo>
                  <a:lnTo>
                    <a:pt x="417236" y="561830"/>
                  </a:lnTo>
                  <a:lnTo>
                    <a:pt x="416043" y="564951"/>
                  </a:lnTo>
                  <a:lnTo>
                    <a:pt x="414865" y="568072"/>
                  </a:lnTo>
                  <a:lnTo>
                    <a:pt x="413700" y="571194"/>
                  </a:lnTo>
                  <a:lnTo>
                    <a:pt x="412545" y="574315"/>
                  </a:lnTo>
                  <a:lnTo>
                    <a:pt x="411410" y="577436"/>
                  </a:lnTo>
                  <a:lnTo>
                    <a:pt x="410281" y="580557"/>
                  </a:lnTo>
                  <a:lnTo>
                    <a:pt x="409176" y="583679"/>
                  </a:lnTo>
                  <a:lnTo>
                    <a:pt x="408080" y="586800"/>
                  </a:lnTo>
                  <a:lnTo>
                    <a:pt x="407002" y="589921"/>
                  </a:lnTo>
                  <a:lnTo>
                    <a:pt x="405939" y="593043"/>
                  </a:lnTo>
                  <a:lnTo>
                    <a:pt x="404890" y="596164"/>
                  </a:lnTo>
                  <a:lnTo>
                    <a:pt x="403863" y="599285"/>
                  </a:lnTo>
                  <a:lnTo>
                    <a:pt x="402843" y="602406"/>
                  </a:lnTo>
                  <a:lnTo>
                    <a:pt x="401853" y="605528"/>
                  </a:lnTo>
                  <a:lnTo>
                    <a:pt x="400870" y="608649"/>
                  </a:lnTo>
                  <a:lnTo>
                    <a:pt x="399910" y="611770"/>
                  </a:lnTo>
                  <a:lnTo>
                    <a:pt x="398967" y="614891"/>
                  </a:lnTo>
                  <a:lnTo>
                    <a:pt x="398039" y="618013"/>
                  </a:lnTo>
                  <a:lnTo>
                    <a:pt x="397135" y="621134"/>
                  </a:lnTo>
                  <a:lnTo>
                    <a:pt x="396239" y="624255"/>
                  </a:lnTo>
                  <a:lnTo>
                    <a:pt x="395375" y="627377"/>
                  </a:lnTo>
                  <a:lnTo>
                    <a:pt x="394520" y="630498"/>
                  </a:lnTo>
                  <a:lnTo>
                    <a:pt x="393691" y="633619"/>
                  </a:lnTo>
                  <a:lnTo>
                    <a:pt x="392877" y="636740"/>
                  </a:lnTo>
                  <a:lnTo>
                    <a:pt x="392081" y="639862"/>
                  </a:lnTo>
                  <a:lnTo>
                    <a:pt x="391310" y="642983"/>
                  </a:lnTo>
                  <a:lnTo>
                    <a:pt x="390549" y="646104"/>
                  </a:lnTo>
                  <a:lnTo>
                    <a:pt x="389820" y="649226"/>
                  </a:lnTo>
                  <a:lnTo>
                    <a:pt x="389100" y="652347"/>
                  </a:lnTo>
                  <a:lnTo>
                    <a:pt x="388408" y="655468"/>
                  </a:lnTo>
                  <a:lnTo>
                    <a:pt x="387731" y="658589"/>
                  </a:lnTo>
                  <a:lnTo>
                    <a:pt x="387075" y="661711"/>
                  </a:lnTo>
                  <a:lnTo>
                    <a:pt x="386441" y="664832"/>
                  </a:lnTo>
                  <a:lnTo>
                    <a:pt x="385820" y="667953"/>
                  </a:lnTo>
                  <a:lnTo>
                    <a:pt x="385230" y="671074"/>
                  </a:lnTo>
                  <a:lnTo>
                    <a:pt x="384649" y="674196"/>
                  </a:lnTo>
                  <a:lnTo>
                    <a:pt x="384098" y="677317"/>
                  </a:lnTo>
                  <a:lnTo>
                    <a:pt x="383561" y="680438"/>
                  </a:lnTo>
                  <a:lnTo>
                    <a:pt x="383045" y="683560"/>
                  </a:lnTo>
                  <a:lnTo>
                    <a:pt x="382551" y="686681"/>
                  </a:lnTo>
                  <a:lnTo>
                    <a:pt x="382071" y="689802"/>
                  </a:lnTo>
                  <a:lnTo>
                    <a:pt x="381620" y="692923"/>
                  </a:lnTo>
                  <a:lnTo>
                    <a:pt x="381177" y="696045"/>
                  </a:lnTo>
                  <a:lnTo>
                    <a:pt x="380767" y="699166"/>
                  </a:lnTo>
                  <a:lnTo>
                    <a:pt x="380367" y="702287"/>
                  </a:lnTo>
                  <a:lnTo>
                    <a:pt x="379991" y="705409"/>
                  </a:lnTo>
                  <a:lnTo>
                    <a:pt x="379633" y="708530"/>
                  </a:lnTo>
                  <a:lnTo>
                    <a:pt x="379291" y="711651"/>
                  </a:lnTo>
                  <a:lnTo>
                    <a:pt x="378975" y="714772"/>
                  </a:lnTo>
                  <a:lnTo>
                    <a:pt x="378668" y="717894"/>
                  </a:lnTo>
                  <a:lnTo>
                    <a:pt x="378393" y="721015"/>
                  </a:lnTo>
                  <a:lnTo>
                    <a:pt x="378126" y="724136"/>
                  </a:lnTo>
                  <a:lnTo>
                    <a:pt x="377883" y="727257"/>
                  </a:lnTo>
                  <a:lnTo>
                    <a:pt x="377657" y="730379"/>
                  </a:lnTo>
                  <a:lnTo>
                    <a:pt x="377446" y="733500"/>
                  </a:lnTo>
                  <a:lnTo>
                    <a:pt x="377259" y="736621"/>
                  </a:lnTo>
                  <a:lnTo>
                    <a:pt x="377080" y="739743"/>
                  </a:lnTo>
                  <a:lnTo>
                    <a:pt x="376931" y="742864"/>
                  </a:lnTo>
                  <a:lnTo>
                    <a:pt x="376789" y="745985"/>
                  </a:lnTo>
                  <a:lnTo>
                    <a:pt x="376671" y="749106"/>
                  </a:lnTo>
                  <a:lnTo>
                    <a:pt x="376566" y="752228"/>
                  </a:lnTo>
                  <a:lnTo>
                    <a:pt x="376477" y="755349"/>
                  </a:lnTo>
                  <a:lnTo>
                    <a:pt x="376408" y="758470"/>
                  </a:lnTo>
                  <a:lnTo>
                    <a:pt x="376348" y="761592"/>
                  </a:lnTo>
                  <a:lnTo>
                    <a:pt x="376313" y="764713"/>
                  </a:lnTo>
                  <a:lnTo>
                    <a:pt x="376285" y="767834"/>
                  </a:lnTo>
                  <a:lnTo>
                    <a:pt x="376279" y="770955"/>
                  </a:lnTo>
                  <a:lnTo>
                    <a:pt x="376284" y="774077"/>
                  </a:lnTo>
                  <a:lnTo>
                    <a:pt x="376304" y="777198"/>
                  </a:lnTo>
                  <a:lnTo>
                    <a:pt x="376340" y="780319"/>
                  </a:lnTo>
                  <a:lnTo>
                    <a:pt x="376384" y="783441"/>
                  </a:lnTo>
                  <a:lnTo>
                    <a:pt x="376450" y="786562"/>
                  </a:lnTo>
                  <a:lnTo>
                    <a:pt x="376522" y="789683"/>
                  </a:lnTo>
                  <a:lnTo>
                    <a:pt x="376613" y="792804"/>
                  </a:lnTo>
                  <a:lnTo>
                    <a:pt x="376713" y="795926"/>
                  </a:lnTo>
                  <a:lnTo>
                    <a:pt x="376825" y="799047"/>
                  </a:lnTo>
                  <a:lnTo>
                    <a:pt x="376951" y="802168"/>
                  </a:lnTo>
                  <a:lnTo>
                    <a:pt x="377085" y="805289"/>
                  </a:lnTo>
                  <a:lnTo>
                    <a:pt x="377235" y="808411"/>
                  </a:lnTo>
                  <a:lnTo>
                    <a:pt x="377390" y="811532"/>
                  </a:lnTo>
                  <a:lnTo>
                    <a:pt x="377561" y="814653"/>
                  </a:lnTo>
                  <a:lnTo>
                    <a:pt x="377738" y="817775"/>
                  </a:lnTo>
                  <a:lnTo>
                    <a:pt x="377927" y="820896"/>
                  </a:lnTo>
                  <a:lnTo>
                    <a:pt x="378124" y="824017"/>
                  </a:lnTo>
                  <a:lnTo>
                    <a:pt x="378329" y="827138"/>
                  </a:lnTo>
                  <a:lnTo>
                    <a:pt x="378545" y="830260"/>
                  </a:lnTo>
                  <a:lnTo>
                    <a:pt x="378765" y="833381"/>
                  </a:lnTo>
                  <a:lnTo>
                    <a:pt x="378998" y="836502"/>
                  </a:lnTo>
                  <a:lnTo>
                    <a:pt x="379234" y="839624"/>
                  </a:lnTo>
                  <a:lnTo>
                    <a:pt x="379479" y="842745"/>
                  </a:lnTo>
                  <a:lnTo>
                    <a:pt x="379730" y="845866"/>
                  </a:lnTo>
                  <a:lnTo>
                    <a:pt x="379986" y="848987"/>
                  </a:lnTo>
                  <a:lnTo>
                    <a:pt x="380249" y="852109"/>
                  </a:lnTo>
                  <a:lnTo>
                    <a:pt x="380515" y="855230"/>
                  </a:lnTo>
                  <a:lnTo>
                    <a:pt x="380789" y="858351"/>
                  </a:lnTo>
                  <a:lnTo>
                    <a:pt x="381065" y="861472"/>
                  </a:lnTo>
                  <a:lnTo>
                    <a:pt x="381347" y="864594"/>
                  </a:lnTo>
                  <a:lnTo>
                    <a:pt x="381631" y="867715"/>
                  </a:lnTo>
                  <a:lnTo>
                    <a:pt x="381919" y="870836"/>
                  </a:lnTo>
                  <a:lnTo>
                    <a:pt x="382210" y="873958"/>
                  </a:lnTo>
                  <a:lnTo>
                    <a:pt x="382502" y="877079"/>
                  </a:lnTo>
                  <a:lnTo>
                    <a:pt x="382798" y="880200"/>
                  </a:lnTo>
                  <a:lnTo>
                    <a:pt x="383095" y="883321"/>
                  </a:lnTo>
                  <a:lnTo>
                    <a:pt x="383393" y="886443"/>
                  </a:lnTo>
                  <a:lnTo>
                    <a:pt x="383692" y="889564"/>
                  </a:lnTo>
                  <a:lnTo>
                    <a:pt x="383991" y="892685"/>
                  </a:lnTo>
                  <a:lnTo>
                    <a:pt x="384290" y="895807"/>
                  </a:lnTo>
                  <a:lnTo>
                    <a:pt x="384590" y="898928"/>
                  </a:lnTo>
                  <a:lnTo>
                    <a:pt x="384888" y="902049"/>
                  </a:lnTo>
                  <a:lnTo>
                    <a:pt x="385186" y="905170"/>
                  </a:lnTo>
                  <a:lnTo>
                    <a:pt x="385482" y="908292"/>
                  </a:lnTo>
                  <a:lnTo>
                    <a:pt x="385776" y="911413"/>
                  </a:lnTo>
                  <a:lnTo>
                    <a:pt x="386069" y="914534"/>
                  </a:lnTo>
                  <a:lnTo>
                    <a:pt x="386358" y="917656"/>
                  </a:lnTo>
                  <a:lnTo>
                    <a:pt x="386646" y="920777"/>
                  </a:lnTo>
                  <a:lnTo>
                    <a:pt x="386929" y="923898"/>
                  </a:lnTo>
                  <a:lnTo>
                    <a:pt x="387211" y="927019"/>
                  </a:lnTo>
                  <a:lnTo>
                    <a:pt x="387486" y="930141"/>
                  </a:lnTo>
                  <a:lnTo>
                    <a:pt x="387759" y="933262"/>
                  </a:lnTo>
                  <a:lnTo>
                    <a:pt x="388027" y="936383"/>
                  </a:lnTo>
                  <a:lnTo>
                    <a:pt x="388290" y="939504"/>
                  </a:lnTo>
                  <a:lnTo>
                    <a:pt x="388550" y="942626"/>
                  </a:lnTo>
                  <a:lnTo>
                    <a:pt x="388802" y="945747"/>
                  </a:lnTo>
                  <a:lnTo>
                    <a:pt x="389051" y="948868"/>
                  </a:lnTo>
                  <a:lnTo>
                    <a:pt x="389291" y="951990"/>
                  </a:lnTo>
                  <a:lnTo>
                    <a:pt x="389527" y="955111"/>
                  </a:lnTo>
                  <a:lnTo>
                    <a:pt x="389755" y="958232"/>
                  </a:lnTo>
                  <a:lnTo>
                    <a:pt x="389977" y="961353"/>
                  </a:lnTo>
                  <a:lnTo>
                    <a:pt x="390194" y="964475"/>
                  </a:lnTo>
                  <a:lnTo>
                    <a:pt x="390400" y="967596"/>
                  </a:lnTo>
                  <a:lnTo>
                    <a:pt x="390604" y="970717"/>
                  </a:lnTo>
                  <a:lnTo>
                    <a:pt x="390794" y="973839"/>
                  </a:lnTo>
                  <a:lnTo>
                    <a:pt x="390980" y="976960"/>
                  </a:lnTo>
                  <a:lnTo>
                    <a:pt x="391156" y="980081"/>
                  </a:lnTo>
                  <a:lnTo>
                    <a:pt x="391325" y="983202"/>
                  </a:lnTo>
                  <a:lnTo>
                    <a:pt x="391486" y="986324"/>
                  </a:lnTo>
                  <a:lnTo>
                    <a:pt x="391635" y="989445"/>
                  </a:lnTo>
                  <a:lnTo>
                    <a:pt x="391781" y="992566"/>
                  </a:lnTo>
                  <a:lnTo>
                    <a:pt x="391911" y="995687"/>
                  </a:lnTo>
                  <a:lnTo>
                    <a:pt x="392037" y="998809"/>
                  </a:lnTo>
                  <a:lnTo>
                    <a:pt x="392150" y="1001930"/>
                  </a:lnTo>
                  <a:lnTo>
                    <a:pt x="392255" y="1005051"/>
                  </a:lnTo>
                  <a:lnTo>
                    <a:pt x="392351" y="1008173"/>
                  </a:lnTo>
                  <a:lnTo>
                    <a:pt x="392435" y="1011294"/>
                  </a:lnTo>
                  <a:lnTo>
                    <a:pt x="392514" y="1014415"/>
                  </a:lnTo>
                  <a:lnTo>
                    <a:pt x="392575" y="1017536"/>
                  </a:lnTo>
                  <a:lnTo>
                    <a:pt x="392633" y="1020658"/>
                  </a:lnTo>
                  <a:lnTo>
                    <a:pt x="392675" y="1023779"/>
                  </a:lnTo>
                  <a:lnTo>
                    <a:pt x="392710" y="1026900"/>
                  </a:lnTo>
                  <a:lnTo>
                    <a:pt x="392733" y="1030022"/>
                  </a:lnTo>
                  <a:lnTo>
                    <a:pt x="392744" y="1033143"/>
                  </a:lnTo>
                  <a:lnTo>
                    <a:pt x="392749" y="1036264"/>
                  </a:lnTo>
                  <a:lnTo>
                    <a:pt x="392737" y="1039385"/>
                  </a:lnTo>
                  <a:lnTo>
                    <a:pt x="392720" y="1042507"/>
                  </a:lnTo>
                  <a:lnTo>
                    <a:pt x="392686" y="1045628"/>
                  </a:lnTo>
                  <a:lnTo>
                    <a:pt x="392645" y="1048749"/>
                  </a:lnTo>
                  <a:lnTo>
                    <a:pt x="392591" y="1051871"/>
                  </a:lnTo>
                  <a:lnTo>
                    <a:pt x="392525" y="1054992"/>
                  </a:lnTo>
                  <a:lnTo>
                    <a:pt x="392452" y="1058113"/>
                  </a:lnTo>
                  <a:lnTo>
                    <a:pt x="392361" y="1061234"/>
                  </a:lnTo>
                  <a:lnTo>
                    <a:pt x="392266" y="1064356"/>
                  </a:lnTo>
                  <a:lnTo>
                    <a:pt x="392153" y="1067477"/>
                  </a:lnTo>
                  <a:lnTo>
                    <a:pt x="392033" y="1070598"/>
                  </a:lnTo>
                  <a:lnTo>
                    <a:pt x="391899" y="1073719"/>
                  </a:lnTo>
                  <a:lnTo>
                    <a:pt x="391754" y="1076841"/>
                  </a:lnTo>
                  <a:lnTo>
                    <a:pt x="391600" y="1079962"/>
                  </a:lnTo>
                  <a:lnTo>
                    <a:pt x="391429" y="1083083"/>
                  </a:lnTo>
                  <a:lnTo>
                    <a:pt x="391254" y="1086205"/>
                  </a:lnTo>
                  <a:lnTo>
                    <a:pt x="391060" y="1089326"/>
                  </a:lnTo>
                  <a:lnTo>
                    <a:pt x="390859" y="1092447"/>
                  </a:lnTo>
                  <a:lnTo>
                    <a:pt x="390644" y="1095568"/>
                  </a:lnTo>
                  <a:lnTo>
                    <a:pt x="390419" y="1098690"/>
                  </a:lnTo>
                  <a:lnTo>
                    <a:pt x="390184" y="1101811"/>
                  </a:lnTo>
                  <a:lnTo>
                    <a:pt x="389933" y="1104932"/>
                  </a:lnTo>
                  <a:lnTo>
                    <a:pt x="389677" y="1108054"/>
                  </a:lnTo>
                  <a:lnTo>
                    <a:pt x="389402" y="1111175"/>
                  </a:lnTo>
                  <a:lnTo>
                    <a:pt x="389121" y="1114296"/>
                  </a:lnTo>
                  <a:lnTo>
                    <a:pt x="388825" y="1117417"/>
                  </a:lnTo>
                  <a:lnTo>
                    <a:pt x="388520" y="1120539"/>
                  </a:lnTo>
                  <a:lnTo>
                    <a:pt x="388204" y="1123660"/>
                  </a:lnTo>
                  <a:lnTo>
                    <a:pt x="387874" y="1126781"/>
                  </a:lnTo>
                  <a:lnTo>
                    <a:pt x="387538" y="1129902"/>
                  </a:lnTo>
                  <a:lnTo>
                    <a:pt x="387183" y="1133024"/>
                  </a:lnTo>
                  <a:lnTo>
                    <a:pt x="386823" y="1136145"/>
                  </a:lnTo>
                  <a:lnTo>
                    <a:pt x="386447" y="1139266"/>
                  </a:lnTo>
                  <a:lnTo>
                    <a:pt x="386063" y="1142388"/>
                  </a:lnTo>
                  <a:lnTo>
                    <a:pt x="385668" y="1145509"/>
                  </a:lnTo>
                  <a:lnTo>
                    <a:pt x="385260" y="1148630"/>
                  </a:lnTo>
                  <a:lnTo>
                    <a:pt x="384845" y="1151751"/>
                  </a:lnTo>
                  <a:lnTo>
                    <a:pt x="384413" y="1154873"/>
                  </a:lnTo>
                  <a:lnTo>
                    <a:pt x="383976" y="1157994"/>
                  </a:lnTo>
                  <a:lnTo>
                    <a:pt x="383523" y="1161115"/>
                  </a:lnTo>
                  <a:lnTo>
                    <a:pt x="383063" y="1164237"/>
                  </a:lnTo>
                  <a:lnTo>
                    <a:pt x="382590" y="1167358"/>
                  </a:lnTo>
                  <a:lnTo>
                    <a:pt x="382106" y="1170479"/>
                  </a:lnTo>
                  <a:lnTo>
                    <a:pt x="381615" y="1173600"/>
                  </a:lnTo>
                  <a:lnTo>
                    <a:pt x="381108" y="1176722"/>
                  </a:lnTo>
                  <a:lnTo>
                    <a:pt x="380597" y="1179843"/>
                  </a:lnTo>
                  <a:lnTo>
                    <a:pt x="380068" y="1182964"/>
                  </a:lnTo>
                  <a:lnTo>
                    <a:pt x="379534" y="1186086"/>
                  </a:lnTo>
                  <a:lnTo>
                    <a:pt x="378988" y="1189207"/>
                  </a:lnTo>
                  <a:lnTo>
                    <a:pt x="378431" y="1192328"/>
                  </a:lnTo>
                  <a:lnTo>
                    <a:pt x="377866" y="1195449"/>
                  </a:lnTo>
                  <a:lnTo>
                    <a:pt x="377287" y="1198571"/>
                  </a:lnTo>
                  <a:lnTo>
                    <a:pt x="376703" y="1201692"/>
                  </a:lnTo>
                  <a:lnTo>
                    <a:pt x="376103" y="1204813"/>
                  </a:lnTo>
                  <a:lnTo>
                    <a:pt x="375498" y="1207934"/>
                  </a:lnTo>
                  <a:lnTo>
                    <a:pt x="374880" y="1211056"/>
                  </a:lnTo>
                  <a:lnTo>
                    <a:pt x="374253" y="1214177"/>
                  </a:lnTo>
                  <a:lnTo>
                    <a:pt x="373618" y="1217298"/>
                  </a:lnTo>
                  <a:lnTo>
                    <a:pt x="372970" y="1220420"/>
                  </a:lnTo>
                  <a:lnTo>
                    <a:pt x="372318" y="1223541"/>
                  </a:lnTo>
                  <a:lnTo>
                    <a:pt x="371649" y="1226662"/>
                  </a:lnTo>
                  <a:lnTo>
                    <a:pt x="370977" y="1229783"/>
                  </a:lnTo>
                  <a:lnTo>
                    <a:pt x="370291" y="1232905"/>
                  </a:lnTo>
                  <a:lnTo>
                    <a:pt x="369598" y="1236026"/>
                  </a:lnTo>
                  <a:lnTo>
                    <a:pt x="368896" y="1239147"/>
                  </a:lnTo>
                  <a:lnTo>
                    <a:pt x="368183" y="1242269"/>
                  </a:lnTo>
                  <a:lnTo>
                    <a:pt x="367466" y="1245390"/>
                  </a:lnTo>
                  <a:lnTo>
                    <a:pt x="366733" y="1248511"/>
                  </a:lnTo>
                  <a:lnTo>
                    <a:pt x="365996" y="1251632"/>
                  </a:lnTo>
                  <a:lnTo>
                    <a:pt x="365247" y="1254754"/>
                  </a:lnTo>
                  <a:lnTo>
                    <a:pt x="364492" y="1257875"/>
                  </a:lnTo>
                  <a:lnTo>
                    <a:pt x="363728" y="1260996"/>
                  </a:lnTo>
                  <a:lnTo>
                    <a:pt x="362954" y="1264117"/>
                  </a:lnTo>
                  <a:lnTo>
                    <a:pt x="362175" y="1267239"/>
                  </a:lnTo>
                  <a:lnTo>
                    <a:pt x="361383" y="1270360"/>
                  </a:lnTo>
                  <a:lnTo>
                    <a:pt x="360587" y="1273481"/>
                  </a:lnTo>
                  <a:lnTo>
                    <a:pt x="359779" y="1276603"/>
                  </a:lnTo>
                  <a:lnTo>
                    <a:pt x="358966" y="1279724"/>
                  </a:lnTo>
                  <a:lnTo>
                    <a:pt x="358145" y="1282845"/>
                  </a:lnTo>
                  <a:lnTo>
                    <a:pt x="357314" y="1285966"/>
                  </a:lnTo>
                  <a:lnTo>
                    <a:pt x="356480" y="1289088"/>
                  </a:lnTo>
                  <a:lnTo>
                    <a:pt x="355633" y="1292209"/>
                  </a:lnTo>
                  <a:lnTo>
                    <a:pt x="354784" y="1295330"/>
                  </a:lnTo>
                  <a:lnTo>
                    <a:pt x="353923" y="1298452"/>
                  </a:lnTo>
                  <a:lnTo>
                    <a:pt x="353058" y="1301573"/>
                  </a:lnTo>
                  <a:lnTo>
                    <a:pt x="352185" y="1304694"/>
                  </a:lnTo>
                  <a:lnTo>
                    <a:pt x="351305" y="1307815"/>
                  </a:lnTo>
                  <a:lnTo>
                    <a:pt x="350420" y="1310937"/>
                  </a:lnTo>
                  <a:lnTo>
                    <a:pt x="349525" y="1314058"/>
                  </a:lnTo>
                  <a:lnTo>
                    <a:pt x="348628" y="1317179"/>
                  </a:lnTo>
                  <a:lnTo>
                    <a:pt x="347721" y="1320300"/>
                  </a:lnTo>
                  <a:lnTo>
                    <a:pt x="346811" y="1323422"/>
                  </a:lnTo>
                  <a:lnTo>
                    <a:pt x="345893" y="1326543"/>
                  </a:lnTo>
                  <a:lnTo>
                    <a:pt x="344970" y="1329664"/>
                  </a:lnTo>
                  <a:lnTo>
                    <a:pt x="344043" y="1332786"/>
                  </a:lnTo>
                  <a:lnTo>
                    <a:pt x="343108" y="1335907"/>
                  </a:lnTo>
                  <a:lnTo>
                    <a:pt x="342171" y="1339028"/>
                  </a:lnTo>
                  <a:lnTo>
                    <a:pt x="341225" y="1342149"/>
                  </a:lnTo>
                  <a:lnTo>
                    <a:pt x="340277" y="1345271"/>
                  </a:lnTo>
                  <a:lnTo>
                    <a:pt x="339323" y="1348392"/>
                  </a:lnTo>
                  <a:lnTo>
                    <a:pt x="338366" y="1351513"/>
                  </a:lnTo>
                  <a:lnTo>
                    <a:pt x="337404" y="1354635"/>
                  </a:lnTo>
                  <a:lnTo>
                    <a:pt x="336437" y="1357756"/>
                  </a:lnTo>
                  <a:lnTo>
                    <a:pt x="335469" y="1360877"/>
                  </a:lnTo>
                  <a:lnTo>
                    <a:pt x="334494" y="1363998"/>
                  </a:lnTo>
                  <a:lnTo>
                    <a:pt x="333518" y="1367120"/>
                  </a:lnTo>
                  <a:lnTo>
                    <a:pt x="332537" y="1370241"/>
                  </a:lnTo>
                  <a:lnTo>
                    <a:pt x="331554" y="1373362"/>
                  </a:lnTo>
                  <a:lnTo>
                    <a:pt x="330569" y="1376484"/>
                  </a:lnTo>
                  <a:lnTo>
                    <a:pt x="329580" y="1379605"/>
                  </a:lnTo>
                  <a:lnTo>
                    <a:pt x="328590" y="1382726"/>
                  </a:lnTo>
                  <a:lnTo>
                    <a:pt x="327597" y="1385847"/>
                  </a:lnTo>
                  <a:lnTo>
                    <a:pt x="326603" y="1388969"/>
                  </a:lnTo>
                  <a:lnTo>
                    <a:pt x="325606" y="1392090"/>
                  </a:lnTo>
                  <a:lnTo>
                    <a:pt x="324608" y="1395211"/>
                  </a:lnTo>
                  <a:lnTo>
                    <a:pt x="323610" y="1398332"/>
                  </a:lnTo>
                  <a:lnTo>
                    <a:pt x="322610" y="1401454"/>
                  </a:lnTo>
                  <a:lnTo>
                    <a:pt x="321610" y="1404575"/>
                  </a:lnTo>
                  <a:lnTo>
                    <a:pt x="320609" y="1407696"/>
                  </a:lnTo>
                  <a:lnTo>
                    <a:pt x="319608" y="1410818"/>
                  </a:lnTo>
                  <a:lnTo>
                    <a:pt x="318607" y="1413939"/>
                  </a:lnTo>
                  <a:lnTo>
                    <a:pt x="317606" y="1417060"/>
                  </a:lnTo>
                  <a:lnTo>
                    <a:pt x="316606" y="1420181"/>
                  </a:lnTo>
                  <a:lnTo>
                    <a:pt x="315607" y="1423303"/>
                  </a:lnTo>
                  <a:lnTo>
                    <a:pt x="314609" y="1426424"/>
                  </a:lnTo>
                  <a:lnTo>
                    <a:pt x="313612" y="1429545"/>
                  </a:lnTo>
                  <a:lnTo>
                    <a:pt x="312616" y="1432667"/>
                  </a:lnTo>
                  <a:lnTo>
                    <a:pt x="311623" y="1435788"/>
                  </a:lnTo>
                  <a:lnTo>
                    <a:pt x="310632" y="1438909"/>
                  </a:lnTo>
                  <a:lnTo>
                    <a:pt x="309643" y="1442030"/>
                  </a:lnTo>
                  <a:lnTo>
                    <a:pt x="308656" y="1445152"/>
                  </a:lnTo>
                  <a:lnTo>
                    <a:pt x="307672" y="1448273"/>
                  </a:lnTo>
                  <a:lnTo>
                    <a:pt x="306692" y="1451394"/>
                  </a:lnTo>
                  <a:lnTo>
                    <a:pt x="305713" y="1454515"/>
                  </a:lnTo>
                  <a:lnTo>
                    <a:pt x="304741" y="1457637"/>
                  </a:lnTo>
                  <a:lnTo>
                    <a:pt x="303770" y="1460758"/>
                  </a:lnTo>
                  <a:lnTo>
                    <a:pt x="302805" y="1463879"/>
                  </a:lnTo>
                  <a:lnTo>
                    <a:pt x="301843" y="1467001"/>
                  </a:lnTo>
                  <a:lnTo>
                    <a:pt x="300885" y="1470122"/>
                  </a:lnTo>
                  <a:lnTo>
                    <a:pt x="299934" y="1473243"/>
                  </a:lnTo>
                  <a:lnTo>
                    <a:pt x="298985" y="1476364"/>
                  </a:lnTo>
                  <a:lnTo>
                    <a:pt x="298044" y="1479486"/>
                  </a:lnTo>
                  <a:lnTo>
                    <a:pt x="297107" y="1482607"/>
                  </a:lnTo>
                  <a:lnTo>
                    <a:pt x="296176" y="1485728"/>
                  </a:lnTo>
                  <a:lnTo>
                    <a:pt x="295251" y="1488850"/>
                  </a:lnTo>
                  <a:lnTo>
                    <a:pt x="294332" y="1491971"/>
                  </a:lnTo>
                  <a:lnTo>
                    <a:pt x="293420" y="1495092"/>
                  </a:lnTo>
                  <a:lnTo>
                    <a:pt x="292512" y="1498213"/>
                  </a:lnTo>
                  <a:lnTo>
                    <a:pt x="291615" y="1501335"/>
                  </a:lnTo>
                  <a:lnTo>
                    <a:pt x="290721" y="1504456"/>
                  </a:lnTo>
                  <a:lnTo>
                    <a:pt x="289836" y="1507577"/>
                  </a:lnTo>
                  <a:lnTo>
                    <a:pt x="288958" y="1510699"/>
                  </a:lnTo>
                  <a:lnTo>
                    <a:pt x="288087" y="1513820"/>
                  </a:lnTo>
                  <a:lnTo>
                    <a:pt x="287225" y="1516941"/>
                  </a:lnTo>
                  <a:lnTo>
                    <a:pt x="286368" y="1520062"/>
                  </a:lnTo>
                  <a:lnTo>
                    <a:pt x="285524" y="1523184"/>
                  </a:lnTo>
                  <a:lnTo>
                    <a:pt x="284683" y="1526305"/>
                  </a:lnTo>
                  <a:lnTo>
                    <a:pt x="283855" y="1529426"/>
                  </a:lnTo>
                  <a:lnTo>
                    <a:pt x="283032" y="1532547"/>
                  </a:lnTo>
                  <a:lnTo>
                    <a:pt x="282219" y="1535669"/>
                  </a:lnTo>
                  <a:lnTo>
                    <a:pt x="281415" y="1538790"/>
                  </a:lnTo>
                  <a:lnTo>
                    <a:pt x="280618" y="1541911"/>
                  </a:lnTo>
                  <a:lnTo>
                    <a:pt x="279834" y="1545033"/>
                  </a:lnTo>
                  <a:lnTo>
                    <a:pt x="279054" y="1548154"/>
                  </a:lnTo>
                  <a:lnTo>
                    <a:pt x="278289" y="1551275"/>
                  </a:lnTo>
                  <a:lnTo>
                    <a:pt x="277529" y="1554396"/>
                  </a:lnTo>
                  <a:lnTo>
                    <a:pt x="276780" y="1557518"/>
                  </a:lnTo>
                  <a:lnTo>
                    <a:pt x="276042" y="1560639"/>
                  </a:lnTo>
                  <a:lnTo>
                    <a:pt x="275310" y="1563760"/>
                  </a:lnTo>
                  <a:lnTo>
                    <a:pt x="274593" y="1566882"/>
                  </a:lnTo>
                  <a:lnTo>
                    <a:pt x="273880" y="1570003"/>
                  </a:lnTo>
                  <a:lnTo>
                    <a:pt x="273183" y="1573124"/>
                  </a:lnTo>
                  <a:lnTo>
                    <a:pt x="272491" y="1576245"/>
                  </a:lnTo>
                  <a:lnTo>
                    <a:pt x="271812" y="1579367"/>
                  </a:lnTo>
                  <a:lnTo>
                    <a:pt x="271143" y="1582488"/>
                  </a:lnTo>
                  <a:lnTo>
                    <a:pt x="270481" y="1585609"/>
                  </a:lnTo>
                  <a:lnTo>
                    <a:pt x="269834" y="1588730"/>
                  </a:lnTo>
                  <a:lnTo>
                    <a:pt x="269191" y="1591852"/>
                  </a:lnTo>
                  <a:lnTo>
                    <a:pt x="268566" y="1594973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071937" y="4189053"/>
              <a:ext cx="163654" cy="0"/>
            </a:xfrm>
            <a:custGeom>
              <a:avLst/>
              <a:pathLst>
                <a:path w="163654" h="0">
                  <a:moveTo>
                    <a:pt x="0" y="0"/>
                  </a:moveTo>
                  <a:lnTo>
                    <a:pt x="16365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452458" y="4193176"/>
              <a:ext cx="488772" cy="1491375"/>
            </a:xfrm>
            <a:custGeom>
              <a:avLst/>
              <a:pathLst>
                <a:path w="488772" h="1491375">
                  <a:moveTo>
                    <a:pt x="178063" y="1491375"/>
                  </a:moveTo>
                  <a:lnTo>
                    <a:pt x="176773" y="1488457"/>
                  </a:lnTo>
                  <a:lnTo>
                    <a:pt x="175467" y="1485538"/>
                  </a:lnTo>
                  <a:lnTo>
                    <a:pt x="174149" y="1482619"/>
                  </a:lnTo>
                  <a:lnTo>
                    <a:pt x="172817" y="1479701"/>
                  </a:lnTo>
                  <a:lnTo>
                    <a:pt x="171474" y="1476782"/>
                  </a:lnTo>
                  <a:lnTo>
                    <a:pt x="170117" y="1473864"/>
                  </a:lnTo>
                  <a:lnTo>
                    <a:pt x="168748" y="1470945"/>
                  </a:lnTo>
                  <a:lnTo>
                    <a:pt x="167367" y="1468027"/>
                  </a:lnTo>
                  <a:lnTo>
                    <a:pt x="165973" y="1465108"/>
                  </a:lnTo>
                  <a:lnTo>
                    <a:pt x="164569" y="1462190"/>
                  </a:lnTo>
                  <a:lnTo>
                    <a:pt x="163151" y="1459271"/>
                  </a:lnTo>
                  <a:lnTo>
                    <a:pt x="161724" y="1456353"/>
                  </a:lnTo>
                  <a:lnTo>
                    <a:pt x="160284" y="1453434"/>
                  </a:lnTo>
                  <a:lnTo>
                    <a:pt x="158835" y="1450516"/>
                  </a:lnTo>
                  <a:lnTo>
                    <a:pt x="157373" y="1447597"/>
                  </a:lnTo>
                  <a:lnTo>
                    <a:pt x="155904" y="1444678"/>
                  </a:lnTo>
                  <a:lnTo>
                    <a:pt x="154420" y="1441760"/>
                  </a:lnTo>
                  <a:lnTo>
                    <a:pt x="152932" y="1438841"/>
                  </a:lnTo>
                  <a:lnTo>
                    <a:pt x="151429" y="1435923"/>
                  </a:lnTo>
                  <a:lnTo>
                    <a:pt x="149922" y="1433004"/>
                  </a:lnTo>
                  <a:lnTo>
                    <a:pt x="148400" y="1430086"/>
                  </a:lnTo>
                  <a:lnTo>
                    <a:pt x="146875" y="1427167"/>
                  </a:lnTo>
                  <a:lnTo>
                    <a:pt x="145336" y="1424249"/>
                  </a:lnTo>
                  <a:lnTo>
                    <a:pt x="143795" y="1421330"/>
                  </a:lnTo>
                  <a:lnTo>
                    <a:pt x="142240" y="1418412"/>
                  </a:lnTo>
                  <a:lnTo>
                    <a:pt x="140684" y="1415493"/>
                  </a:lnTo>
                  <a:lnTo>
                    <a:pt x="139115" y="1412574"/>
                  </a:lnTo>
                  <a:lnTo>
                    <a:pt x="137544" y="1409656"/>
                  </a:lnTo>
                  <a:lnTo>
                    <a:pt x="135962" y="1406737"/>
                  </a:lnTo>
                  <a:lnTo>
                    <a:pt x="134378" y="1403819"/>
                  </a:lnTo>
                  <a:lnTo>
                    <a:pt x="132784" y="1400900"/>
                  </a:lnTo>
                  <a:lnTo>
                    <a:pt x="131189" y="1397982"/>
                  </a:lnTo>
                  <a:lnTo>
                    <a:pt x="129585" y="1395063"/>
                  </a:lnTo>
                  <a:lnTo>
                    <a:pt x="127980" y="1392145"/>
                  </a:lnTo>
                  <a:lnTo>
                    <a:pt x="126367" y="1389226"/>
                  </a:lnTo>
                  <a:lnTo>
                    <a:pt x="124752" y="1386308"/>
                  </a:lnTo>
                  <a:lnTo>
                    <a:pt x="123132" y="1383389"/>
                  </a:lnTo>
                  <a:lnTo>
                    <a:pt x="121511" y="1380470"/>
                  </a:lnTo>
                  <a:lnTo>
                    <a:pt x="119885" y="1377552"/>
                  </a:lnTo>
                  <a:lnTo>
                    <a:pt x="118258" y="1374633"/>
                  </a:lnTo>
                  <a:lnTo>
                    <a:pt x="116627" y="1371715"/>
                  </a:lnTo>
                  <a:lnTo>
                    <a:pt x="114996" y="1368796"/>
                  </a:lnTo>
                  <a:lnTo>
                    <a:pt x="113363" y="1365878"/>
                  </a:lnTo>
                  <a:lnTo>
                    <a:pt x="111729" y="1362959"/>
                  </a:lnTo>
                  <a:lnTo>
                    <a:pt x="110094" y="1360041"/>
                  </a:lnTo>
                  <a:lnTo>
                    <a:pt x="108459" y="1357122"/>
                  </a:lnTo>
                  <a:lnTo>
                    <a:pt x="106825" y="1354204"/>
                  </a:lnTo>
                  <a:lnTo>
                    <a:pt x="105191" y="1351285"/>
                  </a:lnTo>
                  <a:lnTo>
                    <a:pt x="103557" y="1348366"/>
                  </a:lnTo>
                  <a:lnTo>
                    <a:pt x="101926" y="1345448"/>
                  </a:lnTo>
                  <a:lnTo>
                    <a:pt x="100296" y="1342529"/>
                  </a:lnTo>
                  <a:lnTo>
                    <a:pt x="98668" y="1339611"/>
                  </a:lnTo>
                  <a:lnTo>
                    <a:pt x="97042" y="1336692"/>
                  </a:lnTo>
                  <a:lnTo>
                    <a:pt x="95421" y="1333774"/>
                  </a:lnTo>
                  <a:lnTo>
                    <a:pt x="93801" y="1330855"/>
                  </a:lnTo>
                  <a:lnTo>
                    <a:pt x="92186" y="1327937"/>
                  </a:lnTo>
                  <a:lnTo>
                    <a:pt x="90574" y="1325018"/>
                  </a:lnTo>
                  <a:lnTo>
                    <a:pt x="88969" y="1322100"/>
                  </a:lnTo>
                  <a:lnTo>
                    <a:pt x="87366" y="1319181"/>
                  </a:lnTo>
                  <a:lnTo>
                    <a:pt x="85771" y="1316263"/>
                  </a:lnTo>
                  <a:lnTo>
                    <a:pt x="84179" y="1313344"/>
                  </a:lnTo>
                  <a:lnTo>
                    <a:pt x="82596" y="1310425"/>
                  </a:lnTo>
                  <a:lnTo>
                    <a:pt x="81016" y="1307507"/>
                  </a:lnTo>
                  <a:lnTo>
                    <a:pt x="79447" y="1304588"/>
                  </a:lnTo>
                  <a:lnTo>
                    <a:pt x="77880" y="1301670"/>
                  </a:lnTo>
                  <a:lnTo>
                    <a:pt x="76327" y="1298751"/>
                  </a:lnTo>
                  <a:lnTo>
                    <a:pt x="74775" y="1295833"/>
                  </a:lnTo>
                  <a:lnTo>
                    <a:pt x="73239" y="1292914"/>
                  </a:lnTo>
                  <a:lnTo>
                    <a:pt x="71703" y="1289996"/>
                  </a:lnTo>
                  <a:lnTo>
                    <a:pt x="70186" y="1287077"/>
                  </a:lnTo>
                  <a:lnTo>
                    <a:pt x="68669" y="1284159"/>
                  </a:lnTo>
                  <a:lnTo>
                    <a:pt x="67170" y="1281240"/>
                  </a:lnTo>
                  <a:lnTo>
                    <a:pt x="65674" y="1278321"/>
                  </a:lnTo>
                  <a:lnTo>
                    <a:pt x="64196" y="1275403"/>
                  </a:lnTo>
                  <a:lnTo>
                    <a:pt x="62721" y="1272484"/>
                  </a:lnTo>
                  <a:lnTo>
                    <a:pt x="61265" y="1269566"/>
                  </a:lnTo>
                  <a:lnTo>
                    <a:pt x="59814" y="1266647"/>
                  </a:lnTo>
                  <a:lnTo>
                    <a:pt x="58381" y="1263729"/>
                  </a:lnTo>
                  <a:lnTo>
                    <a:pt x="56954" y="1260810"/>
                  </a:lnTo>
                  <a:lnTo>
                    <a:pt x="55545" y="1257892"/>
                  </a:lnTo>
                  <a:lnTo>
                    <a:pt x="54144" y="1254973"/>
                  </a:lnTo>
                  <a:lnTo>
                    <a:pt x="52761" y="1252055"/>
                  </a:lnTo>
                  <a:lnTo>
                    <a:pt x="51388" y="1249136"/>
                  </a:lnTo>
                  <a:lnTo>
                    <a:pt x="50032" y="1246217"/>
                  </a:lnTo>
                  <a:lnTo>
                    <a:pt x="48686" y="1243299"/>
                  </a:lnTo>
                  <a:lnTo>
                    <a:pt x="47358" y="1240380"/>
                  </a:lnTo>
                  <a:lnTo>
                    <a:pt x="46043" y="1237462"/>
                  </a:lnTo>
                  <a:lnTo>
                    <a:pt x="44744" y="1234543"/>
                  </a:lnTo>
                  <a:lnTo>
                    <a:pt x="43459" y="1231625"/>
                  </a:lnTo>
                  <a:lnTo>
                    <a:pt x="42190" y="1228706"/>
                  </a:lnTo>
                  <a:lnTo>
                    <a:pt x="40937" y="1225788"/>
                  </a:lnTo>
                  <a:lnTo>
                    <a:pt x="39700" y="1222869"/>
                  </a:lnTo>
                  <a:lnTo>
                    <a:pt x="38480" y="1219951"/>
                  </a:lnTo>
                  <a:lnTo>
                    <a:pt x="37274" y="1217032"/>
                  </a:lnTo>
                  <a:lnTo>
                    <a:pt x="36089" y="1214114"/>
                  </a:lnTo>
                  <a:lnTo>
                    <a:pt x="34916" y="1211195"/>
                  </a:lnTo>
                  <a:lnTo>
                    <a:pt x="33766" y="1208276"/>
                  </a:lnTo>
                  <a:lnTo>
                    <a:pt x="32627" y="1205358"/>
                  </a:lnTo>
                  <a:lnTo>
                    <a:pt x="31513" y="1202439"/>
                  </a:lnTo>
                  <a:lnTo>
                    <a:pt x="30408" y="1199521"/>
                  </a:lnTo>
                  <a:lnTo>
                    <a:pt x="29331" y="1196602"/>
                  </a:lnTo>
                  <a:lnTo>
                    <a:pt x="28262" y="1193684"/>
                  </a:lnTo>
                  <a:lnTo>
                    <a:pt x="27222" y="1190765"/>
                  </a:lnTo>
                  <a:lnTo>
                    <a:pt x="26188" y="1187847"/>
                  </a:lnTo>
                  <a:lnTo>
                    <a:pt x="25187" y="1184928"/>
                  </a:lnTo>
                  <a:lnTo>
                    <a:pt x="24190" y="1182010"/>
                  </a:lnTo>
                  <a:lnTo>
                    <a:pt x="23228" y="1179091"/>
                  </a:lnTo>
                  <a:lnTo>
                    <a:pt x="22268" y="1176172"/>
                  </a:lnTo>
                  <a:lnTo>
                    <a:pt x="21345" y="1173254"/>
                  </a:lnTo>
                  <a:lnTo>
                    <a:pt x="20424" y="1170335"/>
                  </a:lnTo>
                  <a:lnTo>
                    <a:pt x="19540" y="1167417"/>
                  </a:lnTo>
                  <a:lnTo>
                    <a:pt x="18659" y="1164498"/>
                  </a:lnTo>
                  <a:lnTo>
                    <a:pt x="17814" y="1161580"/>
                  </a:lnTo>
                  <a:lnTo>
                    <a:pt x="16973" y="1158661"/>
                  </a:lnTo>
                  <a:lnTo>
                    <a:pt x="16167" y="1155743"/>
                  </a:lnTo>
                  <a:lnTo>
                    <a:pt x="15367" y="1152824"/>
                  </a:lnTo>
                  <a:lnTo>
                    <a:pt x="14601" y="1149906"/>
                  </a:lnTo>
                  <a:lnTo>
                    <a:pt x="13842" y="1146987"/>
                  </a:lnTo>
                  <a:lnTo>
                    <a:pt x="13115" y="1144068"/>
                  </a:lnTo>
                  <a:lnTo>
                    <a:pt x="12397" y="1141150"/>
                  </a:lnTo>
                  <a:lnTo>
                    <a:pt x="11710" y="1138231"/>
                  </a:lnTo>
                  <a:lnTo>
                    <a:pt x="11034" y="1135313"/>
                  </a:lnTo>
                  <a:lnTo>
                    <a:pt x="10386" y="1132394"/>
                  </a:lnTo>
                  <a:lnTo>
                    <a:pt x="9751" y="1129476"/>
                  </a:lnTo>
                  <a:lnTo>
                    <a:pt x="9144" y="1126557"/>
                  </a:lnTo>
                  <a:lnTo>
                    <a:pt x="8551" y="1123639"/>
                  </a:lnTo>
                  <a:lnTo>
                    <a:pt x="7983" y="1120720"/>
                  </a:lnTo>
                  <a:lnTo>
                    <a:pt x="7432" y="1117802"/>
                  </a:lnTo>
                  <a:lnTo>
                    <a:pt x="6903" y="1114883"/>
                  </a:lnTo>
                  <a:lnTo>
                    <a:pt x="6394" y="1111964"/>
                  </a:lnTo>
                  <a:lnTo>
                    <a:pt x="5905" y="1109046"/>
                  </a:lnTo>
                  <a:lnTo>
                    <a:pt x="5437" y="1106127"/>
                  </a:lnTo>
                  <a:lnTo>
                    <a:pt x="4988" y="1103209"/>
                  </a:lnTo>
                  <a:lnTo>
                    <a:pt x="4560" y="1100290"/>
                  </a:lnTo>
                  <a:lnTo>
                    <a:pt x="4150" y="1097372"/>
                  </a:lnTo>
                  <a:lnTo>
                    <a:pt x="3764" y="1094453"/>
                  </a:lnTo>
                  <a:lnTo>
                    <a:pt x="3393" y="1091535"/>
                  </a:lnTo>
                  <a:lnTo>
                    <a:pt x="3047" y="1088616"/>
                  </a:lnTo>
                  <a:lnTo>
                    <a:pt x="2714" y="1085698"/>
                  </a:lnTo>
                  <a:lnTo>
                    <a:pt x="2409" y="1082779"/>
                  </a:lnTo>
                  <a:lnTo>
                    <a:pt x="2114" y="1079861"/>
                  </a:lnTo>
                  <a:lnTo>
                    <a:pt x="1848" y="1076942"/>
                  </a:lnTo>
                  <a:lnTo>
                    <a:pt x="1591" y="1074023"/>
                  </a:lnTo>
                  <a:lnTo>
                    <a:pt x="1364" y="1071105"/>
                  </a:lnTo>
                  <a:lnTo>
                    <a:pt x="1145" y="1068186"/>
                  </a:lnTo>
                  <a:lnTo>
                    <a:pt x="956" y="1065268"/>
                  </a:lnTo>
                  <a:lnTo>
                    <a:pt x="773" y="1062349"/>
                  </a:lnTo>
                  <a:lnTo>
                    <a:pt x="622" y="1059431"/>
                  </a:lnTo>
                  <a:lnTo>
                    <a:pt x="475" y="1056512"/>
                  </a:lnTo>
                  <a:lnTo>
                    <a:pt x="362" y="1053594"/>
                  </a:lnTo>
                  <a:lnTo>
                    <a:pt x="250" y="1050675"/>
                  </a:lnTo>
                  <a:lnTo>
                    <a:pt x="173" y="1047757"/>
                  </a:lnTo>
                  <a:lnTo>
                    <a:pt x="97" y="1044838"/>
                  </a:lnTo>
                  <a:lnTo>
                    <a:pt x="55" y="1041919"/>
                  </a:lnTo>
                  <a:lnTo>
                    <a:pt x="15" y="1039001"/>
                  </a:lnTo>
                  <a:lnTo>
                    <a:pt x="5" y="1036082"/>
                  </a:lnTo>
                  <a:lnTo>
                    <a:pt x="0" y="1033164"/>
                  </a:lnTo>
                  <a:lnTo>
                    <a:pt x="22" y="1030245"/>
                  </a:lnTo>
                  <a:lnTo>
                    <a:pt x="51" y="1027327"/>
                  </a:lnTo>
                  <a:lnTo>
                    <a:pt x="105" y="1024408"/>
                  </a:lnTo>
                  <a:lnTo>
                    <a:pt x="166" y="1021490"/>
                  </a:lnTo>
                  <a:lnTo>
                    <a:pt x="251" y="1018571"/>
                  </a:lnTo>
                  <a:lnTo>
                    <a:pt x="344" y="1015653"/>
                  </a:lnTo>
                  <a:lnTo>
                    <a:pt x="459" y="1012734"/>
                  </a:lnTo>
                  <a:lnTo>
                    <a:pt x="583" y="1009815"/>
                  </a:lnTo>
                  <a:lnTo>
                    <a:pt x="727" y="1006897"/>
                  </a:lnTo>
                  <a:lnTo>
                    <a:pt x="880" y="1003978"/>
                  </a:lnTo>
                  <a:lnTo>
                    <a:pt x="1052" y="1001060"/>
                  </a:lnTo>
                  <a:lnTo>
                    <a:pt x="1234" y="998141"/>
                  </a:lnTo>
                  <a:lnTo>
                    <a:pt x="1433" y="995223"/>
                  </a:lnTo>
                  <a:lnTo>
                    <a:pt x="1643" y="992304"/>
                  </a:lnTo>
                  <a:lnTo>
                    <a:pt x="1867" y="989386"/>
                  </a:lnTo>
                  <a:lnTo>
                    <a:pt x="2103" y="986467"/>
                  </a:lnTo>
                  <a:lnTo>
                    <a:pt x="2352" y="983549"/>
                  </a:lnTo>
                  <a:lnTo>
                    <a:pt x="2614" y="980630"/>
                  </a:lnTo>
                  <a:lnTo>
                    <a:pt x="2887" y="977711"/>
                  </a:lnTo>
                  <a:lnTo>
                    <a:pt x="3173" y="974793"/>
                  </a:lnTo>
                  <a:lnTo>
                    <a:pt x="3469" y="971874"/>
                  </a:lnTo>
                  <a:lnTo>
                    <a:pt x="3778" y="968956"/>
                  </a:lnTo>
                  <a:lnTo>
                    <a:pt x="4095" y="966037"/>
                  </a:lnTo>
                  <a:lnTo>
                    <a:pt x="4426" y="963119"/>
                  </a:lnTo>
                  <a:lnTo>
                    <a:pt x="4764" y="960200"/>
                  </a:lnTo>
                  <a:lnTo>
                    <a:pt x="5116" y="957282"/>
                  </a:lnTo>
                  <a:lnTo>
                    <a:pt x="5473" y="954363"/>
                  </a:lnTo>
                  <a:lnTo>
                    <a:pt x="5844" y="951445"/>
                  </a:lnTo>
                  <a:lnTo>
                    <a:pt x="6219" y="948526"/>
                  </a:lnTo>
                  <a:lnTo>
                    <a:pt x="6609" y="945608"/>
                  </a:lnTo>
                  <a:lnTo>
                    <a:pt x="7002" y="942689"/>
                  </a:lnTo>
                  <a:lnTo>
                    <a:pt x="7408" y="939770"/>
                  </a:lnTo>
                  <a:lnTo>
                    <a:pt x="7817" y="936852"/>
                  </a:lnTo>
                  <a:lnTo>
                    <a:pt x="8240" y="933933"/>
                  </a:lnTo>
                  <a:lnTo>
                    <a:pt x="8664" y="931015"/>
                  </a:lnTo>
                  <a:lnTo>
                    <a:pt x="9101" y="928096"/>
                  </a:lnTo>
                  <a:lnTo>
                    <a:pt x="9539" y="925178"/>
                  </a:lnTo>
                  <a:lnTo>
                    <a:pt x="9990" y="922259"/>
                  </a:lnTo>
                  <a:lnTo>
                    <a:pt x="10442" y="919341"/>
                  </a:lnTo>
                  <a:lnTo>
                    <a:pt x="10904" y="916422"/>
                  </a:lnTo>
                  <a:lnTo>
                    <a:pt x="11368" y="913504"/>
                  </a:lnTo>
                  <a:lnTo>
                    <a:pt x="11842" y="910585"/>
                  </a:lnTo>
                  <a:lnTo>
                    <a:pt x="12317" y="907666"/>
                  </a:lnTo>
                  <a:lnTo>
                    <a:pt x="12800" y="904748"/>
                  </a:lnTo>
                  <a:lnTo>
                    <a:pt x="13285" y="901829"/>
                  </a:lnTo>
                  <a:lnTo>
                    <a:pt x="13778" y="898911"/>
                  </a:lnTo>
                  <a:lnTo>
                    <a:pt x="14272" y="895992"/>
                  </a:lnTo>
                  <a:lnTo>
                    <a:pt x="14772" y="893074"/>
                  </a:lnTo>
                  <a:lnTo>
                    <a:pt x="15274" y="890155"/>
                  </a:lnTo>
                  <a:lnTo>
                    <a:pt x="15781" y="887237"/>
                  </a:lnTo>
                  <a:lnTo>
                    <a:pt x="16290" y="884318"/>
                  </a:lnTo>
                  <a:lnTo>
                    <a:pt x="16803" y="881400"/>
                  </a:lnTo>
                  <a:lnTo>
                    <a:pt x="17318" y="878481"/>
                  </a:lnTo>
                  <a:lnTo>
                    <a:pt x="17836" y="875562"/>
                  </a:lnTo>
                  <a:lnTo>
                    <a:pt x="18356" y="872644"/>
                  </a:lnTo>
                  <a:lnTo>
                    <a:pt x="18879" y="869725"/>
                  </a:lnTo>
                  <a:lnTo>
                    <a:pt x="19403" y="866807"/>
                  </a:lnTo>
                  <a:lnTo>
                    <a:pt x="19928" y="863888"/>
                  </a:lnTo>
                  <a:lnTo>
                    <a:pt x="20455" y="860970"/>
                  </a:lnTo>
                  <a:lnTo>
                    <a:pt x="20984" y="858051"/>
                  </a:lnTo>
                  <a:lnTo>
                    <a:pt x="21513" y="855133"/>
                  </a:lnTo>
                  <a:lnTo>
                    <a:pt x="22043" y="852214"/>
                  </a:lnTo>
                  <a:lnTo>
                    <a:pt x="22574" y="849296"/>
                  </a:lnTo>
                  <a:lnTo>
                    <a:pt x="23106" y="846377"/>
                  </a:lnTo>
                  <a:lnTo>
                    <a:pt x="23637" y="843459"/>
                  </a:lnTo>
                  <a:lnTo>
                    <a:pt x="24169" y="840540"/>
                  </a:lnTo>
                  <a:lnTo>
                    <a:pt x="24700" y="837621"/>
                  </a:lnTo>
                  <a:lnTo>
                    <a:pt x="25232" y="834703"/>
                  </a:lnTo>
                  <a:lnTo>
                    <a:pt x="25763" y="831784"/>
                  </a:lnTo>
                  <a:lnTo>
                    <a:pt x="26293" y="828866"/>
                  </a:lnTo>
                  <a:lnTo>
                    <a:pt x="26823" y="825947"/>
                  </a:lnTo>
                  <a:lnTo>
                    <a:pt x="27352" y="823029"/>
                  </a:lnTo>
                  <a:lnTo>
                    <a:pt x="27879" y="820110"/>
                  </a:lnTo>
                  <a:lnTo>
                    <a:pt x="28406" y="817192"/>
                  </a:lnTo>
                  <a:lnTo>
                    <a:pt x="28931" y="814273"/>
                  </a:lnTo>
                  <a:lnTo>
                    <a:pt x="29456" y="811355"/>
                  </a:lnTo>
                  <a:lnTo>
                    <a:pt x="29978" y="808436"/>
                  </a:lnTo>
                  <a:lnTo>
                    <a:pt x="30499" y="805517"/>
                  </a:lnTo>
                  <a:lnTo>
                    <a:pt x="31017" y="802599"/>
                  </a:lnTo>
                  <a:lnTo>
                    <a:pt x="31535" y="799680"/>
                  </a:lnTo>
                  <a:lnTo>
                    <a:pt x="32050" y="796762"/>
                  </a:lnTo>
                  <a:lnTo>
                    <a:pt x="32564" y="793843"/>
                  </a:lnTo>
                  <a:lnTo>
                    <a:pt x="33074" y="790925"/>
                  </a:lnTo>
                  <a:lnTo>
                    <a:pt x="33584" y="788006"/>
                  </a:lnTo>
                  <a:lnTo>
                    <a:pt x="34089" y="785088"/>
                  </a:lnTo>
                  <a:lnTo>
                    <a:pt x="34594" y="782169"/>
                  </a:lnTo>
                  <a:lnTo>
                    <a:pt x="35095" y="779251"/>
                  </a:lnTo>
                  <a:lnTo>
                    <a:pt x="35595" y="776332"/>
                  </a:lnTo>
                  <a:lnTo>
                    <a:pt x="36091" y="773413"/>
                  </a:lnTo>
                  <a:lnTo>
                    <a:pt x="36585" y="770495"/>
                  </a:lnTo>
                  <a:lnTo>
                    <a:pt x="37076" y="767576"/>
                  </a:lnTo>
                  <a:lnTo>
                    <a:pt x="37565" y="764658"/>
                  </a:lnTo>
                  <a:lnTo>
                    <a:pt x="38050" y="761739"/>
                  </a:lnTo>
                  <a:lnTo>
                    <a:pt x="38533" y="758821"/>
                  </a:lnTo>
                  <a:lnTo>
                    <a:pt x="39013" y="755902"/>
                  </a:lnTo>
                  <a:lnTo>
                    <a:pt x="39490" y="752984"/>
                  </a:lnTo>
                  <a:lnTo>
                    <a:pt x="39964" y="750065"/>
                  </a:lnTo>
                  <a:lnTo>
                    <a:pt x="40435" y="747147"/>
                  </a:lnTo>
                  <a:lnTo>
                    <a:pt x="40903" y="744228"/>
                  </a:lnTo>
                  <a:lnTo>
                    <a:pt x="41368" y="741309"/>
                  </a:lnTo>
                  <a:lnTo>
                    <a:pt x="41830" y="738391"/>
                  </a:lnTo>
                  <a:lnTo>
                    <a:pt x="42288" y="735472"/>
                  </a:lnTo>
                  <a:lnTo>
                    <a:pt x="42744" y="732554"/>
                  </a:lnTo>
                  <a:lnTo>
                    <a:pt x="43197" y="729635"/>
                  </a:lnTo>
                  <a:lnTo>
                    <a:pt x="43647" y="726717"/>
                  </a:lnTo>
                  <a:lnTo>
                    <a:pt x="44093" y="723798"/>
                  </a:lnTo>
                  <a:lnTo>
                    <a:pt x="44537" y="720880"/>
                  </a:lnTo>
                  <a:lnTo>
                    <a:pt x="44977" y="717961"/>
                  </a:lnTo>
                  <a:lnTo>
                    <a:pt x="45415" y="715043"/>
                  </a:lnTo>
                  <a:lnTo>
                    <a:pt x="45849" y="712124"/>
                  </a:lnTo>
                  <a:lnTo>
                    <a:pt x="46281" y="709206"/>
                  </a:lnTo>
                  <a:lnTo>
                    <a:pt x="46708" y="706287"/>
                  </a:lnTo>
                  <a:lnTo>
                    <a:pt x="47134" y="703368"/>
                  </a:lnTo>
                  <a:lnTo>
                    <a:pt x="47555" y="700450"/>
                  </a:lnTo>
                  <a:lnTo>
                    <a:pt x="47976" y="697531"/>
                  </a:lnTo>
                  <a:lnTo>
                    <a:pt x="48391" y="694613"/>
                  </a:lnTo>
                  <a:lnTo>
                    <a:pt x="48806" y="691694"/>
                  </a:lnTo>
                  <a:lnTo>
                    <a:pt x="49215" y="688776"/>
                  </a:lnTo>
                  <a:lnTo>
                    <a:pt x="49624" y="685857"/>
                  </a:lnTo>
                  <a:lnTo>
                    <a:pt x="50027" y="682939"/>
                  </a:lnTo>
                  <a:lnTo>
                    <a:pt x="50430" y="680020"/>
                  </a:lnTo>
                  <a:lnTo>
                    <a:pt x="50828" y="677102"/>
                  </a:lnTo>
                  <a:lnTo>
                    <a:pt x="51225" y="674183"/>
                  </a:lnTo>
                  <a:lnTo>
                    <a:pt x="51618" y="671264"/>
                  </a:lnTo>
                  <a:lnTo>
                    <a:pt x="52009" y="668346"/>
                  </a:lnTo>
                  <a:lnTo>
                    <a:pt x="52397" y="665427"/>
                  </a:lnTo>
                  <a:lnTo>
                    <a:pt x="52783" y="662509"/>
                  </a:lnTo>
                  <a:lnTo>
                    <a:pt x="53165" y="659590"/>
                  </a:lnTo>
                  <a:lnTo>
                    <a:pt x="53546" y="656672"/>
                  </a:lnTo>
                  <a:lnTo>
                    <a:pt x="53923" y="653753"/>
                  </a:lnTo>
                  <a:lnTo>
                    <a:pt x="54299" y="650835"/>
                  </a:lnTo>
                  <a:lnTo>
                    <a:pt x="54671" y="647916"/>
                  </a:lnTo>
                  <a:lnTo>
                    <a:pt x="55042" y="644998"/>
                  </a:lnTo>
                  <a:lnTo>
                    <a:pt x="55409" y="642079"/>
                  </a:lnTo>
                  <a:lnTo>
                    <a:pt x="55775" y="639160"/>
                  </a:lnTo>
                  <a:lnTo>
                    <a:pt x="56138" y="636242"/>
                  </a:lnTo>
                  <a:lnTo>
                    <a:pt x="56499" y="633323"/>
                  </a:lnTo>
                  <a:lnTo>
                    <a:pt x="56858" y="630405"/>
                  </a:lnTo>
                  <a:lnTo>
                    <a:pt x="57214" y="627486"/>
                  </a:lnTo>
                  <a:lnTo>
                    <a:pt x="57568" y="624568"/>
                  </a:lnTo>
                  <a:lnTo>
                    <a:pt x="57920" y="621649"/>
                  </a:lnTo>
                  <a:lnTo>
                    <a:pt x="58270" y="618731"/>
                  </a:lnTo>
                  <a:lnTo>
                    <a:pt x="58618" y="615812"/>
                  </a:lnTo>
                  <a:lnTo>
                    <a:pt x="58963" y="612894"/>
                  </a:lnTo>
                  <a:lnTo>
                    <a:pt x="59307" y="609975"/>
                  </a:lnTo>
                  <a:lnTo>
                    <a:pt x="59648" y="607057"/>
                  </a:lnTo>
                  <a:lnTo>
                    <a:pt x="59988" y="604138"/>
                  </a:lnTo>
                  <a:lnTo>
                    <a:pt x="60326" y="601219"/>
                  </a:lnTo>
                  <a:lnTo>
                    <a:pt x="60661" y="598301"/>
                  </a:lnTo>
                  <a:lnTo>
                    <a:pt x="60995" y="595382"/>
                  </a:lnTo>
                  <a:lnTo>
                    <a:pt x="61326" y="592464"/>
                  </a:lnTo>
                  <a:lnTo>
                    <a:pt x="61657" y="589545"/>
                  </a:lnTo>
                  <a:lnTo>
                    <a:pt x="61984" y="586627"/>
                  </a:lnTo>
                  <a:lnTo>
                    <a:pt x="62311" y="583708"/>
                  </a:lnTo>
                  <a:lnTo>
                    <a:pt x="62635" y="580790"/>
                  </a:lnTo>
                  <a:lnTo>
                    <a:pt x="62958" y="577871"/>
                  </a:lnTo>
                  <a:lnTo>
                    <a:pt x="63279" y="574953"/>
                  </a:lnTo>
                  <a:lnTo>
                    <a:pt x="63599" y="572034"/>
                  </a:lnTo>
                  <a:lnTo>
                    <a:pt x="63916" y="569115"/>
                  </a:lnTo>
                  <a:lnTo>
                    <a:pt x="64232" y="566197"/>
                  </a:lnTo>
                  <a:lnTo>
                    <a:pt x="64545" y="563278"/>
                  </a:lnTo>
                  <a:lnTo>
                    <a:pt x="64859" y="560360"/>
                  </a:lnTo>
                  <a:lnTo>
                    <a:pt x="65169" y="557441"/>
                  </a:lnTo>
                  <a:lnTo>
                    <a:pt x="65479" y="554523"/>
                  </a:lnTo>
                  <a:lnTo>
                    <a:pt x="65786" y="551604"/>
                  </a:lnTo>
                  <a:lnTo>
                    <a:pt x="66092" y="548686"/>
                  </a:lnTo>
                  <a:lnTo>
                    <a:pt x="66396" y="545767"/>
                  </a:lnTo>
                  <a:lnTo>
                    <a:pt x="66699" y="542849"/>
                  </a:lnTo>
                  <a:lnTo>
                    <a:pt x="67000" y="539930"/>
                  </a:lnTo>
                  <a:lnTo>
                    <a:pt x="67300" y="537011"/>
                  </a:lnTo>
                  <a:lnTo>
                    <a:pt x="67598" y="534093"/>
                  </a:lnTo>
                  <a:lnTo>
                    <a:pt x="67895" y="531174"/>
                  </a:lnTo>
                  <a:lnTo>
                    <a:pt x="68190" y="528256"/>
                  </a:lnTo>
                  <a:lnTo>
                    <a:pt x="68484" y="525337"/>
                  </a:lnTo>
                  <a:lnTo>
                    <a:pt x="68776" y="522419"/>
                  </a:lnTo>
                  <a:lnTo>
                    <a:pt x="69067" y="519500"/>
                  </a:lnTo>
                  <a:lnTo>
                    <a:pt x="69356" y="516582"/>
                  </a:lnTo>
                  <a:lnTo>
                    <a:pt x="69643" y="513663"/>
                  </a:lnTo>
                  <a:lnTo>
                    <a:pt x="69930" y="510745"/>
                  </a:lnTo>
                  <a:lnTo>
                    <a:pt x="70215" y="507826"/>
                  </a:lnTo>
                  <a:lnTo>
                    <a:pt x="70498" y="504907"/>
                  </a:lnTo>
                  <a:lnTo>
                    <a:pt x="70780" y="501989"/>
                  </a:lnTo>
                  <a:lnTo>
                    <a:pt x="71061" y="499070"/>
                  </a:lnTo>
                  <a:lnTo>
                    <a:pt x="71340" y="496152"/>
                  </a:lnTo>
                  <a:lnTo>
                    <a:pt x="71618" y="493233"/>
                  </a:lnTo>
                  <a:lnTo>
                    <a:pt x="71895" y="490315"/>
                  </a:lnTo>
                  <a:lnTo>
                    <a:pt x="72170" y="487396"/>
                  </a:lnTo>
                  <a:lnTo>
                    <a:pt x="72444" y="484478"/>
                  </a:lnTo>
                  <a:lnTo>
                    <a:pt x="72716" y="481559"/>
                  </a:lnTo>
                  <a:lnTo>
                    <a:pt x="72988" y="478641"/>
                  </a:lnTo>
                  <a:lnTo>
                    <a:pt x="73258" y="475722"/>
                  </a:lnTo>
                  <a:lnTo>
                    <a:pt x="73526" y="472804"/>
                  </a:lnTo>
                  <a:lnTo>
                    <a:pt x="73794" y="469885"/>
                  </a:lnTo>
                  <a:lnTo>
                    <a:pt x="74060" y="466966"/>
                  </a:lnTo>
                  <a:lnTo>
                    <a:pt x="74326" y="464048"/>
                  </a:lnTo>
                  <a:lnTo>
                    <a:pt x="74589" y="461129"/>
                  </a:lnTo>
                  <a:lnTo>
                    <a:pt x="74853" y="458211"/>
                  </a:lnTo>
                  <a:lnTo>
                    <a:pt x="75114" y="455292"/>
                  </a:lnTo>
                  <a:lnTo>
                    <a:pt x="75375" y="452374"/>
                  </a:lnTo>
                  <a:lnTo>
                    <a:pt x="75634" y="449455"/>
                  </a:lnTo>
                  <a:lnTo>
                    <a:pt x="75893" y="446537"/>
                  </a:lnTo>
                  <a:lnTo>
                    <a:pt x="76150" y="443618"/>
                  </a:lnTo>
                  <a:lnTo>
                    <a:pt x="76407" y="440700"/>
                  </a:lnTo>
                  <a:lnTo>
                    <a:pt x="76663" y="437781"/>
                  </a:lnTo>
                  <a:lnTo>
                    <a:pt x="76918" y="434862"/>
                  </a:lnTo>
                  <a:lnTo>
                    <a:pt x="77172" y="431944"/>
                  </a:lnTo>
                  <a:lnTo>
                    <a:pt x="77425" y="429025"/>
                  </a:lnTo>
                  <a:lnTo>
                    <a:pt x="77678" y="426107"/>
                  </a:lnTo>
                  <a:lnTo>
                    <a:pt x="77930" y="423188"/>
                  </a:lnTo>
                  <a:lnTo>
                    <a:pt x="78181" y="420270"/>
                  </a:lnTo>
                  <a:lnTo>
                    <a:pt x="78431" y="417351"/>
                  </a:lnTo>
                  <a:lnTo>
                    <a:pt x="78681" y="414433"/>
                  </a:lnTo>
                  <a:lnTo>
                    <a:pt x="78931" y="411514"/>
                  </a:lnTo>
                  <a:lnTo>
                    <a:pt x="79180" y="408596"/>
                  </a:lnTo>
                  <a:lnTo>
                    <a:pt x="79429" y="405677"/>
                  </a:lnTo>
                  <a:lnTo>
                    <a:pt x="79677" y="402758"/>
                  </a:lnTo>
                  <a:lnTo>
                    <a:pt x="79926" y="399840"/>
                  </a:lnTo>
                  <a:lnTo>
                    <a:pt x="80174" y="396921"/>
                  </a:lnTo>
                  <a:lnTo>
                    <a:pt x="80422" y="394003"/>
                  </a:lnTo>
                  <a:lnTo>
                    <a:pt x="80670" y="391084"/>
                  </a:lnTo>
                  <a:lnTo>
                    <a:pt x="80918" y="388166"/>
                  </a:lnTo>
                  <a:lnTo>
                    <a:pt x="81167" y="385247"/>
                  </a:lnTo>
                  <a:lnTo>
                    <a:pt x="81416" y="382329"/>
                  </a:lnTo>
                  <a:lnTo>
                    <a:pt x="81664" y="379410"/>
                  </a:lnTo>
                  <a:lnTo>
                    <a:pt x="81914" y="376492"/>
                  </a:lnTo>
                  <a:lnTo>
                    <a:pt x="82164" y="373573"/>
                  </a:lnTo>
                  <a:lnTo>
                    <a:pt x="82414" y="370654"/>
                  </a:lnTo>
                  <a:lnTo>
                    <a:pt x="82665" y="367736"/>
                  </a:lnTo>
                  <a:lnTo>
                    <a:pt x="82918" y="364817"/>
                  </a:lnTo>
                  <a:lnTo>
                    <a:pt x="83170" y="361899"/>
                  </a:lnTo>
                  <a:lnTo>
                    <a:pt x="83425" y="358980"/>
                  </a:lnTo>
                  <a:lnTo>
                    <a:pt x="83680" y="356062"/>
                  </a:lnTo>
                  <a:lnTo>
                    <a:pt x="83936" y="353143"/>
                  </a:lnTo>
                  <a:lnTo>
                    <a:pt x="84194" y="350225"/>
                  </a:lnTo>
                  <a:lnTo>
                    <a:pt x="84453" y="347306"/>
                  </a:lnTo>
                  <a:lnTo>
                    <a:pt x="84714" y="344388"/>
                  </a:lnTo>
                  <a:lnTo>
                    <a:pt x="84977" y="341469"/>
                  </a:lnTo>
                  <a:lnTo>
                    <a:pt x="85240" y="338551"/>
                  </a:lnTo>
                  <a:lnTo>
                    <a:pt x="85508" y="335632"/>
                  </a:lnTo>
                  <a:lnTo>
                    <a:pt x="85775" y="332713"/>
                  </a:lnTo>
                  <a:lnTo>
                    <a:pt x="86047" y="329795"/>
                  </a:lnTo>
                  <a:lnTo>
                    <a:pt x="86319" y="326876"/>
                  </a:lnTo>
                  <a:lnTo>
                    <a:pt x="86596" y="323958"/>
                  </a:lnTo>
                  <a:lnTo>
                    <a:pt x="86872" y="321039"/>
                  </a:lnTo>
                  <a:lnTo>
                    <a:pt x="87155" y="318121"/>
                  </a:lnTo>
                  <a:lnTo>
                    <a:pt x="87438" y="315202"/>
                  </a:lnTo>
                  <a:lnTo>
                    <a:pt x="87726" y="312284"/>
                  </a:lnTo>
                  <a:lnTo>
                    <a:pt x="88015" y="309365"/>
                  </a:lnTo>
                  <a:lnTo>
                    <a:pt x="88310" y="306447"/>
                  </a:lnTo>
                  <a:lnTo>
                    <a:pt x="88606" y="303528"/>
                  </a:lnTo>
                  <a:lnTo>
                    <a:pt x="88908" y="300609"/>
                  </a:lnTo>
                  <a:lnTo>
                    <a:pt x="89211" y="297691"/>
                  </a:lnTo>
                  <a:lnTo>
                    <a:pt x="89521" y="294772"/>
                  </a:lnTo>
                  <a:lnTo>
                    <a:pt x="89833" y="291854"/>
                  </a:lnTo>
                  <a:lnTo>
                    <a:pt x="90151" y="288935"/>
                  </a:lnTo>
                  <a:lnTo>
                    <a:pt x="90472" y="286017"/>
                  </a:lnTo>
                  <a:lnTo>
                    <a:pt x="90799" y="283098"/>
                  </a:lnTo>
                  <a:lnTo>
                    <a:pt x="91129" y="280180"/>
                  </a:lnTo>
                  <a:lnTo>
                    <a:pt x="91465" y="277261"/>
                  </a:lnTo>
                  <a:lnTo>
                    <a:pt x="91806" y="274343"/>
                  </a:lnTo>
                  <a:lnTo>
                    <a:pt x="92152" y="271424"/>
                  </a:lnTo>
                  <a:lnTo>
                    <a:pt x="92504" y="268505"/>
                  </a:lnTo>
                  <a:lnTo>
                    <a:pt x="92861" y="265587"/>
                  </a:lnTo>
                  <a:lnTo>
                    <a:pt x="93224" y="262668"/>
                  </a:lnTo>
                  <a:lnTo>
                    <a:pt x="93593" y="259750"/>
                  </a:lnTo>
                  <a:lnTo>
                    <a:pt x="93968" y="256831"/>
                  </a:lnTo>
                  <a:lnTo>
                    <a:pt x="94348" y="253913"/>
                  </a:lnTo>
                  <a:lnTo>
                    <a:pt x="94736" y="250994"/>
                  </a:lnTo>
                  <a:lnTo>
                    <a:pt x="95129" y="248076"/>
                  </a:lnTo>
                  <a:lnTo>
                    <a:pt x="95530" y="245157"/>
                  </a:lnTo>
                  <a:lnTo>
                    <a:pt x="95937" y="242239"/>
                  </a:lnTo>
                  <a:lnTo>
                    <a:pt x="96352" y="239320"/>
                  </a:lnTo>
                  <a:lnTo>
                    <a:pt x="96772" y="236402"/>
                  </a:lnTo>
                  <a:lnTo>
                    <a:pt x="97202" y="233483"/>
                  </a:lnTo>
                  <a:lnTo>
                    <a:pt x="97637" y="230564"/>
                  </a:lnTo>
                  <a:lnTo>
                    <a:pt x="98082" y="227646"/>
                  </a:lnTo>
                  <a:lnTo>
                    <a:pt x="98531" y="224727"/>
                  </a:lnTo>
                  <a:lnTo>
                    <a:pt x="98993" y="221809"/>
                  </a:lnTo>
                  <a:lnTo>
                    <a:pt x="99457" y="218890"/>
                  </a:lnTo>
                  <a:lnTo>
                    <a:pt x="99935" y="215972"/>
                  </a:lnTo>
                  <a:lnTo>
                    <a:pt x="100416" y="213053"/>
                  </a:lnTo>
                  <a:lnTo>
                    <a:pt x="100911" y="210135"/>
                  </a:lnTo>
                  <a:lnTo>
                    <a:pt x="101407" y="207216"/>
                  </a:lnTo>
                  <a:lnTo>
                    <a:pt x="101920" y="204298"/>
                  </a:lnTo>
                  <a:lnTo>
                    <a:pt x="102433" y="201379"/>
                  </a:lnTo>
                  <a:lnTo>
                    <a:pt x="102964" y="198460"/>
                  </a:lnTo>
                  <a:lnTo>
                    <a:pt x="103495" y="195542"/>
                  </a:lnTo>
                  <a:lnTo>
                    <a:pt x="104043" y="192623"/>
                  </a:lnTo>
                  <a:lnTo>
                    <a:pt x="104593" y="189705"/>
                  </a:lnTo>
                  <a:lnTo>
                    <a:pt x="105159" y="186786"/>
                  </a:lnTo>
                  <a:lnTo>
                    <a:pt x="105728" y="183868"/>
                  </a:lnTo>
                  <a:lnTo>
                    <a:pt x="106312" y="180949"/>
                  </a:lnTo>
                  <a:lnTo>
                    <a:pt x="106900" y="178031"/>
                  </a:lnTo>
                  <a:lnTo>
                    <a:pt x="107503" y="175112"/>
                  </a:lnTo>
                  <a:lnTo>
                    <a:pt x="108111" y="172194"/>
                  </a:lnTo>
                  <a:lnTo>
                    <a:pt x="108732" y="169275"/>
                  </a:lnTo>
                  <a:lnTo>
                    <a:pt x="109359" y="166356"/>
                  </a:lnTo>
                  <a:lnTo>
                    <a:pt x="110000" y="163438"/>
                  </a:lnTo>
                  <a:lnTo>
                    <a:pt x="110647" y="160519"/>
                  </a:lnTo>
                  <a:lnTo>
                    <a:pt x="111307" y="157601"/>
                  </a:lnTo>
                  <a:lnTo>
                    <a:pt x="111975" y="154682"/>
                  </a:lnTo>
                  <a:lnTo>
                    <a:pt x="112654" y="151764"/>
                  </a:lnTo>
                  <a:lnTo>
                    <a:pt x="113341" y="148845"/>
                  </a:lnTo>
                  <a:lnTo>
                    <a:pt x="114040" y="145927"/>
                  </a:lnTo>
                  <a:lnTo>
                    <a:pt x="114747" y="143008"/>
                  </a:lnTo>
                  <a:lnTo>
                    <a:pt x="115465" y="140090"/>
                  </a:lnTo>
                  <a:lnTo>
                    <a:pt x="116193" y="137171"/>
                  </a:lnTo>
                  <a:lnTo>
                    <a:pt x="116930" y="134252"/>
                  </a:lnTo>
                  <a:lnTo>
                    <a:pt x="117678" y="131334"/>
                  </a:lnTo>
                  <a:lnTo>
                    <a:pt x="118434" y="128415"/>
                  </a:lnTo>
                  <a:lnTo>
                    <a:pt x="119202" y="125497"/>
                  </a:lnTo>
                  <a:lnTo>
                    <a:pt x="119978" y="122578"/>
                  </a:lnTo>
                  <a:lnTo>
                    <a:pt x="120765" y="119660"/>
                  </a:lnTo>
                  <a:lnTo>
                    <a:pt x="121559" y="116741"/>
                  </a:lnTo>
                  <a:lnTo>
                    <a:pt x="122367" y="113823"/>
                  </a:lnTo>
                  <a:lnTo>
                    <a:pt x="123179" y="110904"/>
                  </a:lnTo>
                  <a:lnTo>
                    <a:pt x="124006" y="107986"/>
                  </a:lnTo>
                  <a:lnTo>
                    <a:pt x="124837" y="105067"/>
                  </a:lnTo>
                  <a:lnTo>
                    <a:pt x="125682" y="102149"/>
                  </a:lnTo>
                  <a:lnTo>
                    <a:pt x="126531" y="99230"/>
                  </a:lnTo>
                  <a:lnTo>
                    <a:pt x="127394" y="96311"/>
                  </a:lnTo>
                  <a:lnTo>
                    <a:pt x="128261" y="93393"/>
                  </a:lnTo>
                  <a:lnTo>
                    <a:pt x="129142" y="90474"/>
                  </a:lnTo>
                  <a:lnTo>
                    <a:pt x="130025" y="87556"/>
                  </a:lnTo>
                  <a:lnTo>
                    <a:pt x="130924" y="84637"/>
                  </a:lnTo>
                  <a:lnTo>
                    <a:pt x="131824" y="81719"/>
                  </a:lnTo>
                  <a:lnTo>
                    <a:pt x="132739" y="78800"/>
                  </a:lnTo>
                  <a:lnTo>
                    <a:pt x="133655" y="75882"/>
                  </a:lnTo>
                  <a:lnTo>
                    <a:pt x="134586" y="72963"/>
                  </a:lnTo>
                  <a:lnTo>
                    <a:pt x="135517" y="70045"/>
                  </a:lnTo>
                  <a:lnTo>
                    <a:pt x="136463" y="67126"/>
                  </a:lnTo>
                  <a:lnTo>
                    <a:pt x="137410" y="64207"/>
                  </a:lnTo>
                  <a:lnTo>
                    <a:pt x="138369" y="61289"/>
                  </a:lnTo>
                  <a:lnTo>
                    <a:pt x="139330" y="58370"/>
                  </a:lnTo>
                  <a:lnTo>
                    <a:pt x="140302" y="55452"/>
                  </a:lnTo>
                  <a:lnTo>
                    <a:pt x="141277" y="52533"/>
                  </a:lnTo>
                  <a:lnTo>
                    <a:pt x="142261" y="49615"/>
                  </a:lnTo>
                  <a:lnTo>
                    <a:pt x="143248" y="46696"/>
                  </a:lnTo>
                  <a:lnTo>
                    <a:pt x="144244" y="43778"/>
                  </a:lnTo>
                  <a:lnTo>
                    <a:pt x="145243" y="40859"/>
                  </a:lnTo>
                  <a:lnTo>
                    <a:pt x="146249" y="37941"/>
                  </a:lnTo>
                  <a:lnTo>
                    <a:pt x="147258" y="35022"/>
                  </a:lnTo>
                  <a:lnTo>
                    <a:pt x="148274" y="32103"/>
                  </a:lnTo>
                  <a:lnTo>
                    <a:pt x="149293" y="29185"/>
                  </a:lnTo>
                  <a:lnTo>
                    <a:pt x="150317" y="26266"/>
                  </a:lnTo>
                  <a:lnTo>
                    <a:pt x="151344" y="23348"/>
                  </a:lnTo>
                  <a:lnTo>
                    <a:pt x="152376" y="20429"/>
                  </a:lnTo>
                  <a:lnTo>
                    <a:pt x="153410" y="17511"/>
                  </a:lnTo>
                  <a:lnTo>
                    <a:pt x="154449" y="14592"/>
                  </a:lnTo>
                  <a:lnTo>
                    <a:pt x="155490" y="11674"/>
                  </a:lnTo>
                  <a:lnTo>
                    <a:pt x="156533" y="8755"/>
                  </a:lnTo>
                  <a:lnTo>
                    <a:pt x="157579" y="5837"/>
                  </a:lnTo>
                  <a:lnTo>
                    <a:pt x="158627" y="2918"/>
                  </a:lnTo>
                  <a:lnTo>
                    <a:pt x="159677" y="0"/>
                  </a:lnTo>
                  <a:lnTo>
                    <a:pt x="329094" y="0"/>
                  </a:lnTo>
                  <a:lnTo>
                    <a:pt x="330144" y="2918"/>
                  </a:lnTo>
                  <a:lnTo>
                    <a:pt x="331192" y="5837"/>
                  </a:lnTo>
                  <a:lnTo>
                    <a:pt x="332238" y="8755"/>
                  </a:lnTo>
                  <a:lnTo>
                    <a:pt x="333282" y="11674"/>
                  </a:lnTo>
                  <a:lnTo>
                    <a:pt x="334323" y="14592"/>
                  </a:lnTo>
                  <a:lnTo>
                    <a:pt x="335361" y="17511"/>
                  </a:lnTo>
                  <a:lnTo>
                    <a:pt x="336395" y="20429"/>
                  </a:lnTo>
                  <a:lnTo>
                    <a:pt x="337427" y="23348"/>
                  </a:lnTo>
                  <a:lnTo>
                    <a:pt x="338454" y="26266"/>
                  </a:lnTo>
                  <a:lnTo>
                    <a:pt x="339478" y="29185"/>
                  </a:lnTo>
                  <a:lnTo>
                    <a:pt x="340497" y="32103"/>
                  </a:lnTo>
                  <a:lnTo>
                    <a:pt x="341513" y="35022"/>
                  </a:lnTo>
                  <a:lnTo>
                    <a:pt x="342522" y="37941"/>
                  </a:lnTo>
                  <a:lnTo>
                    <a:pt x="343528" y="40859"/>
                  </a:lnTo>
                  <a:lnTo>
                    <a:pt x="344527" y="43778"/>
                  </a:lnTo>
                  <a:lnTo>
                    <a:pt x="345523" y="46696"/>
                  </a:lnTo>
                  <a:lnTo>
                    <a:pt x="346510" y="49615"/>
                  </a:lnTo>
                  <a:lnTo>
                    <a:pt x="347494" y="52533"/>
                  </a:lnTo>
                  <a:lnTo>
                    <a:pt x="348469" y="55452"/>
                  </a:lnTo>
                  <a:lnTo>
                    <a:pt x="349441" y="58370"/>
                  </a:lnTo>
                  <a:lnTo>
                    <a:pt x="350402" y="61289"/>
                  </a:lnTo>
                  <a:lnTo>
                    <a:pt x="351362" y="64207"/>
                  </a:lnTo>
                  <a:lnTo>
                    <a:pt x="352308" y="67126"/>
                  </a:lnTo>
                  <a:lnTo>
                    <a:pt x="353254" y="70045"/>
                  </a:lnTo>
                  <a:lnTo>
                    <a:pt x="354186" y="72963"/>
                  </a:lnTo>
                  <a:lnTo>
                    <a:pt x="355116" y="75882"/>
                  </a:lnTo>
                  <a:lnTo>
                    <a:pt x="356032" y="78800"/>
                  </a:lnTo>
                  <a:lnTo>
                    <a:pt x="356948" y="81719"/>
                  </a:lnTo>
                  <a:lnTo>
                    <a:pt x="357847" y="84637"/>
                  </a:lnTo>
                  <a:lnTo>
                    <a:pt x="358746" y="87556"/>
                  </a:lnTo>
                  <a:lnTo>
                    <a:pt x="359629" y="90474"/>
                  </a:lnTo>
                  <a:lnTo>
                    <a:pt x="360511" y="93393"/>
                  </a:lnTo>
                  <a:lnTo>
                    <a:pt x="361377" y="96311"/>
                  </a:lnTo>
                  <a:lnTo>
                    <a:pt x="362240" y="99230"/>
                  </a:lnTo>
                  <a:lnTo>
                    <a:pt x="363089" y="102149"/>
                  </a:lnTo>
                  <a:lnTo>
                    <a:pt x="363934" y="105067"/>
                  </a:lnTo>
                  <a:lnTo>
                    <a:pt x="364765" y="107986"/>
                  </a:lnTo>
                  <a:lnTo>
                    <a:pt x="365592" y="110904"/>
                  </a:lnTo>
                  <a:lnTo>
                    <a:pt x="366404" y="113823"/>
                  </a:lnTo>
                  <a:lnTo>
                    <a:pt x="367212" y="116741"/>
                  </a:lnTo>
                  <a:lnTo>
                    <a:pt x="368006" y="119660"/>
                  </a:lnTo>
                  <a:lnTo>
                    <a:pt x="368793" y="122578"/>
                  </a:lnTo>
                  <a:lnTo>
                    <a:pt x="369569" y="125497"/>
                  </a:lnTo>
                  <a:lnTo>
                    <a:pt x="370337" y="128415"/>
                  </a:lnTo>
                  <a:lnTo>
                    <a:pt x="371093" y="131334"/>
                  </a:lnTo>
                  <a:lnTo>
                    <a:pt x="371841" y="134252"/>
                  </a:lnTo>
                  <a:lnTo>
                    <a:pt x="372578" y="137171"/>
                  </a:lnTo>
                  <a:lnTo>
                    <a:pt x="373306" y="140090"/>
                  </a:lnTo>
                  <a:lnTo>
                    <a:pt x="374024" y="143008"/>
                  </a:lnTo>
                  <a:lnTo>
                    <a:pt x="374731" y="145927"/>
                  </a:lnTo>
                  <a:lnTo>
                    <a:pt x="375430" y="148845"/>
                  </a:lnTo>
                  <a:lnTo>
                    <a:pt x="376117" y="151764"/>
                  </a:lnTo>
                  <a:lnTo>
                    <a:pt x="376797" y="154682"/>
                  </a:lnTo>
                  <a:lnTo>
                    <a:pt x="377464" y="157601"/>
                  </a:lnTo>
                  <a:lnTo>
                    <a:pt x="378124" y="160519"/>
                  </a:lnTo>
                  <a:lnTo>
                    <a:pt x="378771" y="163438"/>
                  </a:lnTo>
                  <a:lnTo>
                    <a:pt x="379412" y="166356"/>
                  </a:lnTo>
                  <a:lnTo>
                    <a:pt x="380039" y="169275"/>
                  </a:lnTo>
                  <a:lnTo>
                    <a:pt x="380661" y="172194"/>
                  </a:lnTo>
                  <a:lnTo>
                    <a:pt x="381268" y="175112"/>
                  </a:lnTo>
                  <a:lnTo>
                    <a:pt x="381871" y="178031"/>
                  </a:lnTo>
                  <a:lnTo>
                    <a:pt x="382459" y="180949"/>
                  </a:lnTo>
                  <a:lnTo>
                    <a:pt x="383043" y="183868"/>
                  </a:lnTo>
                  <a:lnTo>
                    <a:pt x="383612" y="186786"/>
                  </a:lnTo>
                  <a:lnTo>
                    <a:pt x="384178" y="189705"/>
                  </a:lnTo>
                  <a:lnTo>
                    <a:pt x="384728" y="192623"/>
                  </a:lnTo>
                  <a:lnTo>
                    <a:pt x="385276" y="195542"/>
                  </a:lnTo>
                  <a:lnTo>
                    <a:pt x="385807" y="198460"/>
                  </a:lnTo>
                  <a:lnTo>
                    <a:pt x="386338" y="201379"/>
                  </a:lnTo>
                  <a:lnTo>
                    <a:pt x="386851" y="204298"/>
                  </a:lnTo>
                  <a:lnTo>
                    <a:pt x="387364" y="207216"/>
                  </a:lnTo>
                  <a:lnTo>
                    <a:pt x="387861" y="210135"/>
                  </a:lnTo>
                  <a:lnTo>
                    <a:pt x="388356" y="213053"/>
                  </a:lnTo>
                  <a:lnTo>
                    <a:pt x="388836" y="215972"/>
                  </a:lnTo>
                  <a:lnTo>
                    <a:pt x="389314" y="218890"/>
                  </a:lnTo>
                  <a:lnTo>
                    <a:pt x="389778" y="221809"/>
                  </a:lnTo>
                  <a:lnTo>
                    <a:pt x="390240" y="224727"/>
                  </a:lnTo>
                  <a:lnTo>
                    <a:pt x="390689" y="227646"/>
                  </a:lnTo>
                  <a:lnTo>
                    <a:pt x="391134" y="230564"/>
                  </a:lnTo>
                  <a:lnTo>
                    <a:pt x="391569" y="233483"/>
                  </a:lnTo>
                  <a:lnTo>
                    <a:pt x="391999" y="236402"/>
                  </a:lnTo>
                  <a:lnTo>
                    <a:pt x="392419" y="239320"/>
                  </a:lnTo>
                  <a:lnTo>
                    <a:pt x="392834" y="242239"/>
                  </a:lnTo>
                  <a:lnTo>
                    <a:pt x="393241" y="245157"/>
                  </a:lnTo>
                  <a:lnTo>
                    <a:pt x="393642" y="248076"/>
                  </a:lnTo>
                  <a:lnTo>
                    <a:pt x="394035" y="250994"/>
                  </a:lnTo>
                  <a:lnTo>
                    <a:pt x="394423" y="253913"/>
                  </a:lnTo>
                  <a:lnTo>
                    <a:pt x="394804" y="256831"/>
                  </a:lnTo>
                  <a:lnTo>
                    <a:pt x="395179" y="259750"/>
                  </a:lnTo>
                  <a:lnTo>
                    <a:pt x="395547" y="262668"/>
                  </a:lnTo>
                  <a:lnTo>
                    <a:pt x="395910" y="265587"/>
                  </a:lnTo>
                  <a:lnTo>
                    <a:pt x="396267" y="268505"/>
                  </a:lnTo>
                  <a:lnTo>
                    <a:pt x="396619" y="271424"/>
                  </a:lnTo>
                  <a:lnTo>
                    <a:pt x="396965" y="274343"/>
                  </a:lnTo>
                  <a:lnTo>
                    <a:pt x="397306" y="277261"/>
                  </a:lnTo>
                  <a:lnTo>
                    <a:pt x="397642" y="280180"/>
                  </a:lnTo>
                  <a:lnTo>
                    <a:pt x="397972" y="283098"/>
                  </a:lnTo>
                  <a:lnTo>
                    <a:pt x="398299" y="286017"/>
                  </a:lnTo>
                  <a:lnTo>
                    <a:pt x="398620" y="288935"/>
                  </a:lnTo>
                  <a:lnTo>
                    <a:pt x="398938" y="291854"/>
                  </a:lnTo>
                  <a:lnTo>
                    <a:pt x="399250" y="294772"/>
                  </a:lnTo>
                  <a:lnTo>
                    <a:pt x="399560" y="297691"/>
                  </a:lnTo>
                  <a:lnTo>
                    <a:pt x="399863" y="300609"/>
                  </a:lnTo>
                  <a:lnTo>
                    <a:pt x="400165" y="303528"/>
                  </a:lnTo>
                  <a:lnTo>
                    <a:pt x="400461" y="306447"/>
                  </a:lnTo>
                  <a:lnTo>
                    <a:pt x="400756" y="309365"/>
                  </a:lnTo>
                  <a:lnTo>
                    <a:pt x="401045" y="312284"/>
                  </a:lnTo>
                  <a:lnTo>
                    <a:pt x="401334" y="315202"/>
                  </a:lnTo>
                  <a:lnTo>
                    <a:pt x="401616" y="318121"/>
                  </a:lnTo>
                  <a:lnTo>
                    <a:pt x="401899" y="321039"/>
                  </a:lnTo>
                  <a:lnTo>
                    <a:pt x="402176" y="323958"/>
                  </a:lnTo>
                  <a:lnTo>
                    <a:pt x="402452" y="326876"/>
                  </a:lnTo>
                  <a:lnTo>
                    <a:pt x="402724" y="329795"/>
                  </a:lnTo>
                  <a:lnTo>
                    <a:pt x="402996" y="332713"/>
                  </a:lnTo>
                  <a:lnTo>
                    <a:pt x="403264" y="335632"/>
                  </a:lnTo>
                  <a:lnTo>
                    <a:pt x="403531" y="338551"/>
                  </a:lnTo>
                  <a:lnTo>
                    <a:pt x="403794" y="341469"/>
                  </a:lnTo>
                  <a:lnTo>
                    <a:pt x="404058" y="344388"/>
                  </a:lnTo>
                  <a:lnTo>
                    <a:pt x="404318" y="347306"/>
                  </a:lnTo>
                  <a:lnTo>
                    <a:pt x="404577" y="350225"/>
                  </a:lnTo>
                  <a:lnTo>
                    <a:pt x="404835" y="353143"/>
                  </a:lnTo>
                  <a:lnTo>
                    <a:pt x="405092" y="356062"/>
                  </a:lnTo>
                  <a:lnTo>
                    <a:pt x="405346" y="358980"/>
                  </a:lnTo>
                  <a:lnTo>
                    <a:pt x="405601" y="361899"/>
                  </a:lnTo>
                  <a:lnTo>
                    <a:pt x="405853" y="364817"/>
                  </a:lnTo>
                  <a:lnTo>
                    <a:pt x="406106" y="367736"/>
                  </a:lnTo>
                  <a:lnTo>
                    <a:pt x="406357" y="370654"/>
                  </a:lnTo>
                  <a:lnTo>
                    <a:pt x="406607" y="373573"/>
                  </a:lnTo>
                  <a:lnTo>
                    <a:pt x="406857" y="376492"/>
                  </a:lnTo>
                  <a:lnTo>
                    <a:pt x="407107" y="379410"/>
                  </a:lnTo>
                  <a:lnTo>
                    <a:pt x="407356" y="382329"/>
                  </a:lnTo>
                  <a:lnTo>
                    <a:pt x="407604" y="385247"/>
                  </a:lnTo>
                  <a:lnTo>
                    <a:pt x="407853" y="388166"/>
                  </a:lnTo>
                  <a:lnTo>
                    <a:pt x="408101" y="391084"/>
                  </a:lnTo>
                  <a:lnTo>
                    <a:pt x="408349" y="394003"/>
                  </a:lnTo>
                  <a:lnTo>
                    <a:pt x="408597" y="396921"/>
                  </a:lnTo>
                  <a:lnTo>
                    <a:pt x="408845" y="399840"/>
                  </a:lnTo>
                  <a:lnTo>
                    <a:pt x="409094" y="402758"/>
                  </a:lnTo>
                  <a:lnTo>
                    <a:pt x="409342" y="405677"/>
                  </a:lnTo>
                  <a:lnTo>
                    <a:pt x="409591" y="408596"/>
                  </a:lnTo>
                  <a:lnTo>
                    <a:pt x="409840" y="411514"/>
                  </a:lnTo>
                  <a:lnTo>
                    <a:pt x="410090" y="414433"/>
                  </a:lnTo>
                  <a:lnTo>
                    <a:pt x="410340" y="417351"/>
                  </a:lnTo>
                  <a:lnTo>
                    <a:pt x="410591" y="420270"/>
                  </a:lnTo>
                  <a:lnTo>
                    <a:pt x="410842" y="423188"/>
                  </a:lnTo>
                  <a:lnTo>
                    <a:pt x="411094" y="426107"/>
                  </a:lnTo>
                  <a:lnTo>
                    <a:pt x="411346" y="429025"/>
                  </a:lnTo>
                  <a:lnTo>
                    <a:pt x="411599" y="431944"/>
                  </a:lnTo>
                  <a:lnTo>
                    <a:pt x="411853" y="434862"/>
                  </a:lnTo>
                  <a:lnTo>
                    <a:pt x="412108" y="437781"/>
                  </a:lnTo>
                  <a:lnTo>
                    <a:pt x="412364" y="440700"/>
                  </a:lnTo>
                  <a:lnTo>
                    <a:pt x="412621" y="443618"/>
                  </a:lnTo>
                  <a:lnTo>
                    <a:pt x="412878" y="446537"/>
                  </a:lnTo>
                  <a:lnTo>
                    <a:pt x="413137" y="449455"/>
                  </a:lnTo>
                  <a:lnTo>
                    <a:pt x="413396" y="452374"/>
                  </a:lnTo>
                  <a:lnTo>
                    <a:pt x="413657" y="455292"/>
                  </a:lnTo>
                  <a:lnTo>
                    <a:pt x="413919" y="458211"/>
                  </a:lnTo>
                  <a:lnTo>
                    <a:pt x="414182" y="461129"/>
                  </a:lnTo>
                  <a:lnTo>
                    <a:pt x="414445" y="464048"/>
                  </a:lnTo>
                  <a:lnTo>
                    <a:pt x="414711" y="466966"/>
                  </a:lnTo>
                  <a:lnTo>
                    <a:pt x="414977" y="469885"/>
                  </a:lnTo>
                  <a:lnTo>
                    <a:pt x="415245" y="472804"/>
                  </a:lnTo>
                  <a:lnTo>
                    <a:pt x="415513" y="475722"/>
                  </a:lnTo>
                  <a:lnTo>
                    <a:pt x="415784" y="478641"/>
                  </a:lnTo>
                  <a:lnTo>
                    <a:pt x="416055" y="481559"/>
                  </a:lnTo>
                  <a:lnTo>
                    <a:pt x="416327" y="484478"/>
                  </a:lnTo>
                  <a:lnTo>
                    <a:pt x="416601" y="487396"/>
                  </a:lnTo>
                  <a:lnTo>
                    <a:pt x="416877" y="490315"/>
                  </a:lnTo>
                  <a:lnTo>
                    <a:pt x="417153" y="493233"/>
                  </a:lnTo>
                  <a:lnTo>
                    <a:pt x="417431" y="496152"/>
                  </a:lnTo>
                  <a:lnTo>
                    <a:pt x="417710" y="499070"/>
                  </a:lnTo>
                  <a:lnTo>
                    <a:pt x="417991" y="501989"/>
                  </a:lnTo>
                  <a:lnTo>
                    <a:pt x="418273" y="504907"/>
                  </a:lnTo>
                  <a:lnTo>
                    <a:pt x="418556" y="507826"/>
                  </a:lnTo>
                  <a:lnTo>
                    <a:pt x="418841" y="510745"/>
                  </a:lnTo>
                  <a:lnTo>
                    <a:pt x="419128" y="513663"/>
                  </a:lnTo>
                  <a:lnTo>
                    <a:pt x="419416" y="516582"/>
                  </a:lnTo>
                  <a:lnTo>
                    <a:pt x="419705" y="519500"/>
                  </a:lnTo>
                  <a:lnTo>
                    <a:pt x="419995" y="522419"/>
                  </a:lnTo>
                  <a:lnTo>
                    <a:pt x="420287" y="525337"/>
                  </a:lnTo>
                  <a:lnTo>
                    <a:pt x="420581" y="528256"/>
                  </a:lnTo>
                  <a:lnTo>
                    <a:pt x="420876" y="531174"/>
                  </a:lnTo>
                  <a:lnTo>
                    <a:pt x="421173" y="534093"/>
                  </a:lnTo>
                  <a:lnTo>
                    <a:pt x="421471" y="537011"/>
                  </a:lnTo>
                  <a:lnTo>
                    <a:pt x="421771" y="539930"/>
                  </a:lnTo>
                  <a:lnTo>
                    <a:pt x="422072" y="542849"/>
                  </a:lnTo>
                  <a:lnTo>
                    <a:pt x="422375" y="545767"/>
                  </a:lnTo>
                  <a:lnTo>
                    <a:pt x="422679" y="548686"/>
                  </a:lnTo>
                  <a:lnTo>
                    <a:pt x="422986" y="551604"/>
                  </a:lnTo>
                  <a:lnTo>
                    <a:pt x="423292" y="554523"/>
                  </a:lnTo>
                  <a:lnTo>
                    <a:pt x="423602" y="557441"/>
                  </a:lnTo>
                  <a:lnTo>
                    <a:pt x="423912" y="560360"/>
                  </a:lnTo>
                  <a:lnTo>
                    <a:pt x="424226" y="563278"/>
                  </a:lnTo>
                  <a:lnTo>
                    <a:pt x="424539" y="566197"/>
                  </a:lnTo>
                  <a:lnTo>
                    <a:pt x="424856" y="569115"/>
                  </a:lnTo>
                  <a:lnTo>
                    <a:pt x="425172" y="572034"/>
                  </a:lnTo>
                  <a:lnTo>
                    <a:pt x="425492" y="574953"/>
                  </a:lnTo>
                  <a:lnTo>
                    <a:pt x="425813" y="577871"/>
                  </a:lnTo>
                  <a:lnTo>
                    <a:pt x="426136" y="580790"/>
                  </a:lnTo>
                  <a:lnTo>
                    <a:pt x="426460" y="583708"/>
                  </a:lnTo>
                  <a:lnTo>
                    <a:pt x="426787" y="586627"/>
                  </a:lnTo>
                  <a:lnTo>
                    <a:pt x="427114" y="589545"/>
                  </a:lnTo>
                  <a:lnTo>
                    <a:pt x="427445" y="592464"/>
                  </a:lnTo>
                  <a:lnTo>
                    <a:pt x="427776" y="595382"/>
                  </a:lnTo>
                  <a:lnTo>
                    <a:pt x="428110" y="598301"/>
                  </a:lnTo>
                  <a:lnTo>
                    <a:pt x="428446" y="601219"/>
                  </a:lnTo>
                  <a:lnTo>
                    <a:pt x="428783" y="604138"/>
                  </a:lnTo>
                  <a:lnTo>
                    <a:pt x="429123" y="607057"/>
                  </a:lnTo>
                  <a:lnTo>
                    <a:pt x="429464" y="609975"/>
                  </a:lnTo>
                  <a:lnTo>
                    <a:pt x="429808" y="612894"/>
                  </a:lnTo>
                  <a:lnTo>
                    <a:pt x="430154" y="615812"/>
                  </a:lnTo>
                  <a:lnTo>
                    <a:pt x="430501" y="618731"/>
                  </a:lnTo>
                  <a:lnTo>
                    <a:pt x="430851" y="621649"/>
                  </a:lnTo>
                  <a:lnTo>
                    <a:pt x="431203" y="624568"/>
                  </a:lnTo>
                  <a:lnTo>
                    <a:pt x="431557" y="627486"/>
                  </a:lnTo>
                  <a:lnTo>
                    <a:pt x="431914" y="630405"/>
                  </a:lnTo>
                  <a:lnTo>
                    <a:pt x="432272" y="633323"/>
                  </a:lnTo>
                  <a:lnTo>
                    <a:pt x="432633" y="636242"/>
                  </a:lnTo>
                  <a:lnTo>
                    <a:pt x="432996" y="639160"/>
                  </a:lnTo>
                  <a:lnTo>
                    <a:pt x="433362" y="642079"/>
                  </a:lnTo>
                  <a:lnTo>
                    <a:pt x="433729" y="644998"/>
                  </a:lnTo>
                  <a:lnTo>
                    <a:pt x="434100" y="647916"/>
                  </a:lnTo>
                  <a:lnTo>
                    <a:pt x="434472" y="650835"/>
                  </a:lnTo>
                  <a:lnTo>
                    <a:pt x="434848" y="653753"/>
                  </a:lnTo>
                  <a:lnTo>
                    <a:pt x="435225" y="656672"/>
                  </a:lnTo>
                  <a:lnTo>
                    <a:pt x="435606" y="659590"/>
                  </a:lnTo>
                  <a:lnTo>
                    <a:pt x="435988" y="662509"/>
                  </a:lnTo>
                  <a:lnTo>
                    <a:pt x="436374" y="665427"/>
                  </a:lnTo>
                  <a:lnTo>
                    <a:pt x="436762" y="668346"/>
                  </a:lnTo>
                  <a:lnTo>
                    <a:pt x="437153" y="671264"/>
                  </a:lnTo>
                  <a:lnTo>
                    <a:pt x="437546" y="674183"/>
                  </a:lnTo>
                  <a:lnTo>
                    <a:pt x="437943" y="677102"/>
                  </a:lnTo>
                  <a:lnTo>
                    <a:pt x="438341" y="680020"/>
                  </a:lnTo>
                  <a:lnTo>
                    <a:pt x="438744" y="682939"/>
                  </a:lnTo>
                  <a:lnTo>
                    <a:pt x="439148" y="685857"/>
                  </a:lnTo>
                  <a:lnTo>
                    <a:pt x="439556" y="688776"/>
                  </a:lnTo>
                  <a:lnTo>
                    <a:pt x="439966" y="691694"/>
                  </a:lnTo>
                  <a:lnTo>
                    <a:pt x="440380" y="694613"/>
                  </a:lnTo>
                  <a:lnTo>
                    <a:pt x="440795" y="697531"/>
                  </a:lnTo>
                  <a:lnTo>
                    <a:pt x="441216" y="700450"/>
                  </a:lnTo>
                  <a:lnTo>
                    <a:pt x="441637" y="703368"/>
                  </a:lnTo>
                  <a:lnTo>
                    <a:pt x="442063" y="706287"/>
                  </a:lnTo>
                  <a:lnTo>
                    <a:pt x="442490" y="709206"/>
                  </a:lnTo>
                  <a:lnTo>
                    <a:pt x="442923" y="712124"/>
                  </a:lnTo>
                  <a:lnTo>
                    <a:pt x="443356" y="715043"/>
                  </a:lnTo>
                  <a:lnTo>
                    <a:pt x="443794" y="717961"/>
                  </a:lnTo>
                  <a:lnTo>
                    <a:pt x="444234" y="720880"/>
                  </a:lnTo>
                  <a:lnTo>
                    <a:pt x="444678" y="723798"/>
                  </a:lnTo>
                  <a:lnTo>
                    <a:pt x="445124" y="726717"/>
                  </a:lnTo>
                  <a:lnTo>
                    <a:pt x="445574" y="729635"/>
                  </a:lnTo>
                  <a:lnTo>
                    <a:pt x="446027" y="732554"/>
                  </a:lnTo>
                  <a:lnTo>
                    <a:pt x="446483" y="735472"/>
                  </a:lnTo>
                  <a:lnTo>
                    <a:pt x="446941" y="738391"/>
                  </a:lnTo>
                  <a:lnTo>
                    <a:pt x="447404" y="741309"/>
                  </a:lnTo>
                  <a:lnTo>
                    <a:pt x="447868" y="744228"/>
                  </a:lnTo>
                  <a:lnTo>
                    <a:pt x="448336" y="747147"/>
                  </a:lnTo>
                  <a:lnTo>
                    <a:pt x="448807" y="750065"/>
                  </a:lnTo>
                  <a:lnTo>
                    <a:pt x="449281" y="752984"/>
                  </a:lnTo>
                  <a:lnTo>
                    <a:pt x="449758" y="755902"/>
                  </a:lnTo>
                  <a:lnTo>
                    <a:pt x="450238" y="758821"/>
                  </a:lnTo>
                  <a:lnTo>
                    <a:pt x="450721" y="761739"/>
                  </a:lnTo>
                  <a:lnTo>
                    <a:pt x="451206" y="764658"/>
                  </a:lnTo>
                  <a:lnTo>
                    <a:pt x="451695" y="767576"/>
                  </a:lnTo>
                  <a:lnTo>
                    <a:pt x="452186" y="770495"/>
                  </a:lnTo>
                  <a:lnTo>
                    <a:pt x="452680" y="773413"/>
                  </a:lnTo>
                  <a:lnTo>
                    <a:pt x="453176" y="776332"/>
                  </a:lnTo>
                  <a:lnTo>
                    <a:pt x="453676" y="779251"/>
                  </a:lnTo>
                  <a:lnTo>
                    <a:pt x="454177" y="782169"/>
                  </a:lnTo>
                  <a:lnTo>
                    <a:pt x="454682" y="785088"/>
                  </a:lnTo>
                  <a:lnTo>
                    <a:pt x="455187" y="788006"/>
                  </a:lnTo>
                  <a:lnTo>
                    <a:pt x="455697" y="790925"/>
                  </a:lnTo>
                  <a:lnTo>
                    <a:pt x="456207" y="793843"/>
                  </a:lnTo>
                  <a:lnTo>
                    <a:pt x="456721" y="796762"/>
                  </a:lnTo>
                  <a:lnTo>
                    <a:pt x="457236" y="799680"/>
                  </a:lnTo>
                  <a:lnTo>
                    <a:pt x="457754" y="802599"/>
                  </a:lnTo>
                  <a:lnTo>
                    <a:pt x="458272" y="805517"/>
                  </a:lnTo>
                  <a:lnTo>
                    <a:pt x="458794" y="808436"/>
                  </a:lnTo>
                  <a:lnTo>
                    <a:pt x="459315" y="811355"/>
                  </a:lnTo>
                  <a:lnTo>
                    <a:pt x="459840" y="814273"/>
                  </a:lnTo>
                  <a:lnTo>
                    <a:pt x="460365" y="817192"/>
                  </a:lnTo>
                  <a:lnTo>
                    <a:pt x="460892" y="820110"/>
                  </a:lnTo>
                  <a:lnTo>
                    <a:pt x="461419" y="823029"/>
                  </a:lnTo>
                  <a:lnTo>
                    <a:pt x="461948" y="825947"/>
                  </a:lnTo>
                  <a:lnTo>
                    <a:pt x="462478" y="828866"/>
                  </a:lnTo>
                  <a:lnTo>
                    <a:pt x="463008" y="831784"/>
                  </a:lnTo>
                  <a:lnTo>
                    <a:pt x="463539" y="834703"/>
                  </a:lnTo>
                  <a:lnTo>
                    <a:pt x="464071" y="837621"/>
                  </a:lnTo>
                  <a:lnTo>
                    <a:pt x="464602" y="840540"/>
                  </a:lnTo>
                  <a:lnTo>
                    <a:pt x="465134" y="843459"/>
                  </a:lnTo>
                  <a:lnTo>
                    <a:pt x="465666" y="846377"/>
                  </a:lnTo>
                  <a:lnTo>
                    <a:pt x="466197" y="849296"/>
                  </a:lnTo>
                  <a:lnTo>
                    <a:pt x="466728" y="852214"/>
                  </a:lnTo>
                  <a:lnTo>
                    <a:pt x="467258" y="855133"/>
                  </a:lnTo>
                  <a:lnTo>
                    <a:pt x="467787" y="858051"/>
                  </a:lnTo>
                  <a:lnTo>
                    <a:pt x="468316" y="860970"/>
                  </a:lnTo>
                  <a:lnTo>
                    <a:pt x="468843" y="863888"/>
                  </a:lnTo>
                  <a:lnTo>
                    <a:pt x="469369" y="866807"/>
                  </a:lnTo>
                  <a:lnTo>
                    <a:pt x="469893" y="869725"/>
                  </a:lnTo>
                  <a:lnTo>
                    <a:pt x="470415" y="872644"/>
                  </a:lnTo>
                  <a:lnTo>
                    <a:pt x="470935" y="875562"/>
                  </a:lnTo>
                  <a:lnTo>
                    <a:pt x="471453" y="878481"/>
                  </a:lnTo>
                  <a:lnTo>
                    <a:pt x="471968" y="881400"/>
                  </a:lnTo>
                  <a:lnTo>
                    <a:pt x="472481" y="884318"/>
                  </a:lnTo>
                  <a:lnTo>
                    <a:pt x="472990" y="887237"/>
                  </a:lnTo>
                  <a:lnTo>
                    <a:pt x="473497" y="890155"/>
                  </a:lnTo>
                  <a:lnTo>
                    <a:pt x="473999" y="893074"/>
                  </a:lnTo>
                  <a:lnTo>
                    <a:pt x="474499" y="895992"/>
                  </a:lnTo>
                  <a:lnTo>
                    <a:pt x="474993" y="898911"/>
                  </a:lnTo>
                  <a:lnTo>
                    <a:pt x="475486" y="901829"/>
                  </a:lnTo>
                  <a:lnTo>
                    <a:pt x="475971" y="904748"/>
                  </a:lnTo>
                  <a:lnTo>
                    <a:pt x="476454" y="907666"/>
                  </a:lnTo>
                  <a:lnTo>
                    <a:pt x="476929" y="910585"/>
                  </a:lnTo>
                  <a:lnTo>
                    <a:pt x="477403" y="913504"/>
                  </a:lnTo>
                  <a:lnTo>
                    <a:pt x="477867" y="916422"/>
                  </a:lnTo>
                  <a:lnTo>
                    <a:pt x="478329" y="919341"/>
                  </a:lnTo>
                  <a:lnTo>
                    <a:pt x="478781" y="922259"/>
                  </a:lnTo>
                  <a:lnTo>
                    <a:pt x="479232" y="925178"/>
                  </a:lnTo>
                  <a:lnTo>
                    <a:pt x="479670" y="928096"/>
                  </a:lnTo>
                  <a:lnTo>
                    <a:pt x="480107" y="931015"/>
                  </a:lnTo>
                  <a:lnTo>
                    <a:pt x="480531" y="933933"/>
                  </a:lnTo>
                  <a:lnTo>
                    <a:pt x="480954" y="936852"/>
                  </a:lnTo>
                  <a:lnTo>
                    <a:pt x="481363" y="939770"/>
                  </a:lnTo>
                  <a:lnTo>
                    <a:pt x="481769" y="942689"/>
                  </a:lnTo>
                  <a:lnTo>
                    <a:pt x="482162" y="945608"/>
                  </a:lnTo>
                  <a:lnTo>
                    <a:pt x="482552" y="948526"/>
                  </a:lnTo>
                  <a:lnTo>
                    <a:pt x="482927" y="951445"/>
                  </a:lnTo>
                  <a:lnTo>
                    <a:pt x="483298" y="954363"/>
                  </a:lnTo>
                  <a:lnTo>
                    <a:pt x="483655" y="957282"/>
                  </a:lnTo>
                  <a:lnTo>
                    <a:pt x="484007" y="960200"/>
                  </a:lnTo>
                  <a:lnTo>
                    <a:pt x="484345" y="963119"/>
                  </a:lnTo>
                  <a:lnTo>
                    <a:pt x="484676" y="966037"/>
                  </a:lnTo>
                  <a:lnTo>
                    <a:pt x="484993" y="968956"/>
                  </a:lnTo>
                  <a:lnTo>
                    <a:pt x="485302" y="971874"/>
                  </a:lnTo>
                  <a:lnTo>
                    <a:pt x="485598" y="974793"/>
                  </a:lnTo>
                  <a:lnTo>
                    <a:pt x="485884" y="977711"/>
                  </a:lnTo>
                  <a:lnTo>
                    <a:pt x="486157" y="980630"/>
                  </a:lnTo>
                  <a:lnTo>
                    <a:pt x="486419" y="983549"/>
                  </a:lnTo>
                  <a:lnTo>
                    <a:pt x="486668" y="986467"/>
                  </a:lnTo>
                  <a:lnTo>
                    <a:pt x="486904" y="989386"/>
                  </a:lnTo>
                  <a:lnTo>
                    <a:pt x="487128" y="992304"/>
                  </a:lnTo>
                  <a:lnTo>
                    <a:pt x="487339" y="995223"/>
                  </a:lnTo>
                  <a:lnTo>
                    <a:pt x="487537" y="998141"/>
                  </a:lnTo>
                  <a:lnTo>
                    <a:pt x="487719" y="1001060"/>
                  </a:lnTo>
                  <a:lnTo>
                    <a:pt x="487891" y="1003978"/>
                  </a:lnTo>
                  <a:lnTo>
                    <a:pt x="488044" y="1006897"/>
                  </a:lnTo>
                  <a:lnTo>
                    <a:pt x="488188" y="1009815"/>
                  </a:lnTo>
                  <a:lnTo>
                    <a:pt x="488312" y="1012734"/>
                  </a:lnTo>
                  <a:lnTo>
                    <a:pt x="488427" y="1015653"/>
                  </a:lnTo>
                  <a:lnTo>
                    <a:pt x="488520" y="1018571"/>
                  </a:lnTo>
                  <a:lnTo>
                    <a:pt x="488605" y="1021490"/>
                  </a:lnTo>
                  <a:lnTo>
                    <a:pt x="488666" y="1024408"/>
                  </a:lnTo>
                  <a:lnTo>
                    <a:pt x="488720" y="1027327"/>
                  </a:lnTo>
                  <a:lnTo>
                    <a:pt x="488749" y="1030245"/>
                  </a:lnTo>
                  <a:lnTo>
                    <a:pt x="488772" y="1033164"/>
                  </a:lnTo>
                  <a:lnTo>
                    <a:pt x="488766" y="1036082"/>
                  </a:lnTo>
                  <a:lnTo>
                    <a:pt x="488757" y="1039001"/>
                  </a:lnTo>
                  <a:lnTo>
                    <a:pt x="488716" y="1041919"/>
                  </a:lnTo>
                  <a:lnTo>
                    <a:pt x="488674" y="1044838"/>
                  </a:lnTo>
                  <a:lnTo>
                    <a:pt x="488598" y="1047757"/>
                  </a:lnTo>
                  <a:lnTo>
                    <a:pt x="488521" y="1050675"/>
                  </a:lnTo>
                  <a:lnTo>
                    <a:pt x="488409" y="1053594"/>
                  </a:lnTo>
                  <a:lnTo>
                    <a:pt x="488296" y="1056512"/>
                  </a:lnTo>
                  <a:lnTo>
                    <a:pt x="488149" y="1059431"/>
                  </a:lnTo>
                  <a:lnTo>
                    <a:pt x="487998" y="1062349"/>
                  </a:lnTo>
                  <a:lnTo>
                    <a:pt x="487815" y="1065268"/>
                  </a:lnTo>
                  <a:lnTo>
                    <a:pt x="487626" y="1068186"/>
                  </a:lnTo>
                  <a:lnTo>
                    <a:pt x="487407" y="1071105"/>
                  </a:lnTo>
                  <a:lnTo>
                    <a:pt x="487180" y="1074023"/>
                  </a:lnTo>
                  <a:lnTo>
                    <a:pt x="486923" y="1076942"/>
                  </a:lnTo>
                  <a:lnTo>
                    <a:pt x="486657" y="1079861"/>
                  </a:lnTo>
                  <a:lnTo>
                    <a:pt x="486362" y="1082779"/>
                  </a:lnTo>
                  <a:lnTo>
                    <a:pt x="486057" y="1085698"/>
                  </a:lnTo>
                  <a:lnTo>
                    <a:pt x="485724" y="1088616"/>
                  </a:lnTo>
                  <a:lnTo>
                    <a:pt x="485378" y="1091535"/>
                  </a:lnTo>
                  <a:lnTo>
                    <a:pt x="485007" y="1094453"/>
                  </a:lnTo>
                  <a:lnTo>
                    <a:pt x="484621" y="1097372"/>
                  </a:lnTo>
                  <a:lnTo>
                    <a:pt x="484211" y="1100290"/>
                  </a:lnTo>
                  <a:lnTo>
                    <a:pt x="483784" y="1103209"/>
                  </a:lnTo>
                  <a:lnTo>
                    <a:pt x="483334" y="1106127"/>
                  </a:lnTo>
                  <a:lnTo>
                    <a:pt x="482866" y="1109046"/>
                  </a:lnTo>
                  <a:lnTo>
                    <a:pt x="482377" y="1111964"/>
                  </a:lnTo>
                  <a:lnTo>
                    <a:pt x="481868" y="1114883"/>
                  </a:lnTo>
                  <a:lnTo>
                    <a:pt x="481339" y="1117802"/>
                  </a:lnTo>
                  <a:lnTo>
                    <a:pt x="480788" y="1120720"/>
                  </a:lnTo>
                  <a:lnTo>
                    <a:pt x="480220" y="1123639"/>
                  </a:lnTo>
                  <a:lnTo>
                    <a:pt x="479627" y="1126557"/>
                  </a:lnTo>
                  <a:lnTo>
                    <a:pt x="479020" y="1129476"/>
                  </a:lnTo>
                  <a:lnTo>
                    <a:pt x="478385" y="1132394"/>
                  </a:lnTo>
                  <a:lnTo>
                    <a:pt x="477738" y="1135313"/>
                  </a:lnTo>
                  <a:lnTo>
                    <a:pt x="477061" y="1138231"/>
                  </a:lnTo>
                  <a:lnTo>
                    <a:pt x="476374" y="1141150"/>
                  </a:lnTo>
                  <a:lnTo>
                    <a:pt x="475656" y="1144068"/>
                  </a:lnTo>
                  <a:lnTo>
                    <a:pt x="474929" y="1146987"/>
                  </a:lnTo>
                  <a:lnTo>
                    <a:pt x="474170" y="1149906"/>
                  </a:lnTo>
                  <a:lnTo>
                    <a:pt x="473404" y="1152824"/>
                  </a:lnTo>
                  <a:lnTo>
                    <a:pt x="472604" y="1155743"/>
                  </a:lnTo>
                  <a:lnTo>
                    <a:pt x="471798" y="1158661"/>
                  </a:lnTo>
                  <a:lnTo>
                    <a:pt x="470957" y="1161580"/>
                  </a:lnTo>
                  <a:lnTo>
                    <a:pt x="470112" y="1164498"/>
                  </a:lnTo>
                  <a:lnTo>
                    <a:pt x="469231" y="1167417"/>
                  </a:lnTo>
                  <a:lnTo>
                    <a:pt x="468348" y="1170335"/>
                  </a:lnTo>
                  <a:lnTo>
                    <a:pt x="467426" y="1173254"/>
                  </a:lnTo>
                  <a:lnTo>
                    <a:pt x="466503" y="1176172"/>
                  </a:lnTo>
                  <a:lnTo>
                    <a:pt x="465544" y="1179091"/>
                  </a:lnTo>
                  <a:lnTo>
                    <a:pt x="464581" y="1182010"/>
                  </a:lnTo>
                  <a:lnTo>
                    <a:pt x="463584" y="1184928"/>
                  </a:lnTo>
                  <a:lnTo>
                    <a:pt x="462583" y="1187847"/>
                  </a:lnTo>
                  <a:lnTo>
                    <a:pt x="461550" y="1190765"/>
                  </a:lnTo>
                  <a:lnTo>
                    <a:pt x="460510" y="1193684"/>
                  </a:lnTo>
                  <a:lnTo>
                    <a:pt x="459440" y="1196602"/>
                  </a:lnTo>
                  <a:lnTo>
                    <a:pt x="458363" y="1199521"/>
                  </a:lnTo>
                  <a:lnTo>
                    <a:pt x="457259" y="1202439"/>
                  </a:lnTo>
                  <a:lnTo>
                    <a:pt x="456144" y="1205358"/>
                  </a:lnTo>
                  <a:lnTo>
                    <a:pt x="455005" y="1208276"/>
                  </a:lnTo>
                  <a:lnTo>
                    <a:pt x="453855" y="1211195"/>
                  </a:lnTo>
                  <a:lnTo>
                    <a:pt x="452682" y="1214114"/>
                  </a:lnTo>
                  <a:lnTo>
                    <a:pt x="451497" y="1217032"/>
                  </a:lnTo>
                  <a:lnTo>
                    <a:pt x="450291" y="1219951"/>
                  </a:lnTo>
                  <a:lnTo>
                    <a:pt x="449071" y="1222869"/>
                  </a:lnTo>
                  <a:lnTo>
                    <a:pt x="447834" y="1225788"/>
                  </a:lnTo>
                  <a:lnTo>
                    <a:pt x="446581" y="1228706"/>
                  </a:lnTo>
                  <a:lnTo>
                    <a:pt x="445312" y="1231625"/>
                  </a:lnTo>
                  <a:lnTo>
                    <a:pt x="444027" y="1234543"/>
                  </a:lnTo>
                  <a:lnTo>
                    <a:pt x="442728" y="1237462"/>
                  </a:lnTo>
                  <a:lnTo>
                    <a:pt x="441413" y="1240380"/>
                  </a:lnTo>
                  <a:lnTo>
                    <a:pt x="440085" y="1243299"/>
                  </a:lnTo>
                  <a:lnTo>
                    <a:pt x="438740" y="1246217"/>
                  </a:lnTo>
                  <a:lnTo>
                    <a:pt x="437384" y="1249136"/>
                  </a:lnTo>
                  <a:lnTo>
                    <a:pt x="436010" y="1252055"/>
                  </a:lnTo>
                  <a:lnTo>
                    <a:pt x="434627" y="1254973"/>
                  </a:lnTo>
                  <a:lnTo>
                    <a:pt x="433226" y="1257892"/>
                  </a:lnTo>
                  <a:lnTo>
                    <a:pt x="431817" y="1260810"/>
                  </a:lnTo>
                  <a:lnTo>
                    <a:pt x="430390" y="1263729"/>
                  </a:lnTo>
                  <a:lnTo>
                    <a:pt x="428957" y="1266647"/>
                  </a:lnTo>
                  <a:lnTo>
                    <a:pt x="427506" y="1269566"/>
                  </a:lnTo>
                  <a:lnTo>
                    <a:pt x="426050" y="1272484"/>
                  </a:lnTo>
                  <a:lnTo>
                    <a:pt x="424575" y="1275403"/>
                  </a:lnTo>
                  <a:lnTo>
                    <a:pt x="423097" y="1278321"/>
                  </a:lnTo>
                  <a:lnTo>
                    <a:pt x="421601" y="1281240"/>
                  </a:lnTo>
                  <a:lnTo>
                    <a:pt x="420102" y="1284159"/>
                  </a:lnTo>
                  <a:lnTo>
                    <a:pt x="418586" y="1287077"/>
                  </a:lnTo>
                  <a:lnTo>
                    <a:pt x="417068" y="1289996"/>
                  </a:lnTo>
                  <a:lnTo>
                    <a:pt x="415532" y="1292914"/>
                  </a:lnTo>
                  <a:lnTo>
                    <a:pt x="413996" y="1295833"/>
                  </a:lnTo>
                  <a:lnTo>
                    <a:pt x="412444" y="1298751"/>
                  </a:lnTo>
                  <a:lnTo>
                    <a:pt x="410891" y="1301670"/>
                  </a:lnTo>
                  <a:lnTo>
                    <a:pt x="409324" y="1304588"/>
                  </a:lnTo>
                  <a:lnTo>
                    <a:pt x="407756" y="1307507"/>
                  </a:lnTo>
                  <a:lnTo>
                    <a:pt x="406175" y="1310425"/>
                  </a:lnTo>
                  <a:lnTo>
                    <a:pt x="404593" y="1313344"/>
                  </a:lnTo>
                  <a:lnTo>
                    <a:pt x="403000" y="1316263"/>
                  </a:lnTo>
                  <a:lnTo>
                    <a:pt x="401405" y="1319181"/>
                  </a:lnTo>
                  <a:lnTo>
                    <a:pt x="399802" y="1322100"/>
                  </a:lnTo>
                  <a:lnTo>
                    <a:pt x="398197" y="1325018"/>
                  </a:lnTo>
                  <a:lnTo>
                    <a:pt x="396585" y="1327937"/>
                  </a:lnTo>
                  <a:lnTo>
                    <a:pt x="394970" y="1330855"/>
                  </a:lnTo>
                  <a:lnTo>
                    <a:pt x="393351" y="1333774"/>
                  </a:lnTo>
                  <a:lnTo>
                    <a:pt x="391729" y="1336692"/>
                  </a:lnTo>
                  <a:lnTo>
                    <a:pt x="390103" y="1339611"/>
                  </a:lnTo>
                  <a:lnTo>
                    <a:pt x="388475" y="1342529"/>
                  </a:lnTo>
                  <a:lnTo>
                    <a:pt x="386845" y="1345448"/>
                  </a:lnTo>
                  <a:lnTo>
                    <a:pt x="385214" y="1348366"/>
                  </a:lnTo>
                  <a:lnTo>
                    <a:pt x="383580" y="1351285"/>
                  </a:lnTo>
                  <a:lnTo>
                    <a:pt x="381946" y="1354204"/>
                  </a:lnTo>
                  <a:lnTo>
                    <a:pt x="380312" y="1357122"/>
                  </a:lnTo>
                  <a:lnTo>
                    <a:pt x="378677" y="1360041"/>
                  </a:lnTo>
                  <a:lnTo>
                    <a:pt x="377042" y="1362959"/>
                  </a:lnTo>
                  <a:lnTo>
                    <a:pt x="375408" y="1365878"/>
                  </a:lnTo>
                  <a:lnTo>
                    <a:pt x="373775" y="1368796"/>
                  </a:lnTo>
                  <a:lnTo>
                    <a:pt x="372144" y="1371715"/>
                  </a:lnTo>
                  <a:lnTo>
                    <a:pt x="370513" y="1374633"/>
                  </a:lnTo>
                  <a:lnTo>
                    <a:pt x="368886" y="1377552"/>
                  </a:lnTo>
                  <a:lnTo>
                    <a:pt x="367260" y="1380470"/>
                  </a:lnTo>
                  <a:lnTo>
                    <a:pt x="365639" y="1383389"/>
                  </a:lnTo>
                  <a:lnTo>
                    <a:pt x="364019" y="1386308"/>
                  </a:lnTo>
                  <a:lnTo>
                    <a:pt x="362404" y="1389226"/>
                  </a:lnTo>
                  <a:lnTo>
                    <a:pt x="360792" y="1392145"/>
                  </a:lnTo>
                  <a:lnTo>
                    <a:pt x="359186" y="1395063"/>
                  </a:lnTo>
                  <a:lnTo>
                    <a:pt x="357582" y="1397982"/>
                  </a:lnTo>
                  <a:lnTo>
                    <a:pt x="355987" y="1400900"/>
                  </a:lnTo>
                  <a:lnTo>
                    <a:pt x="354393" y="1403819"/>
                  </a:lnTo>
                  <a:lnTo>
                    <a:pt x="352809" y="1406737"/>
                  </a:lnTo>
                  <a:lnTo>
                    <a:pt x="351227" y="1409656"/>
                  </a:lnTo>
                  <a:lnTo>
                    <a:pt x="349656" y="1412574"/>
                  </a:lnTo>
                  <a:lnTo>
                    <a:pt x="348087" y="1415493"/>
                  </a:lnTo>
                  <a:lnTo>
                    <a:pt x="346531" y="1418412"/>
                  </a:lnTo>
                  <a:lnTo>
                    <a:pt x="344976" y="1421330"/>
                  </a:lnTo>
                  <a:lnTo>
                    <a:pt x="343435" y="1424249"/>
                  </a:lnTo>
                  <a:lnTo>
                    <a:pt x="341896" y="1427167"/>
                  </a:lnTo>
                  <a:lnTo>
                    <a:pt x="340371" y="1430086"/>
                  </a:lnTo>
                  <a:lnTo>
                    <a:pt x="338850" y="1433004"/>
                  </a:lnTo>
                  <a:lnTo>
                    <a:pt x="337342" y="1435923"/>
                  </a:lnTo>
                  <a:lnTo>
                    <a:pt x="335839" y="1438841"/>
                  </a:lnTo>
                  <a:lnTo>
                    <a:pt x="334351" y="1441760"/>
                  </a:lnTo>
                  <a:lnTo>
                    <a:pt x="332867" y="1444678"/>
                  </a:lnTo>
                  <a:lnTo>
                    <a:pt x="331398" y="1447597"/>
                  </a:lnTo>
                  <a:lnTo>
                    <a:pt x="329936" y="1450516"/>
                  </a:lnTo>
                  <a:lnTo>
                    <a:pt x="328488" y="1453434"/>
                  </a:lnTo>
                  <a:lnTo>
                    <a:pt x="327047" y="1456353"/>
                  </a:lnTo>
                  <a:lnTo>
                    <a:pt x="325620" y="1459271"/>
                  </a:lnTo>
                  <a:lnTo>
                    <a:pt x="324202" y="1462190"/>
                  </a:lnTo>
                  <a:lnTo>
                    <a:pt x="322798" y="1465108"/>
                  </a:lnTo>
                  <a:lnTo>
                    <a:pt x="321404" y="1468027"/>
                  </a:lnTo>
                  <a:lnTo>
                    <a:pt x="320023" y="1470945"/>
                  </a:lnTo>
                  <a:lnTo>
                    <a:pt x="318654" y="1473864"/>
                  </a:lnTo>
                  <a:lnTo>
                    <a:pt x="317297" y="1476782"/>
                  </a:lnTo>
                  <a:lnTo>
                    <a:pt x="315954" y="1479701"/>
                  </a:lnTo>
                  <a:lnTo>
                    <a:pt x="314622" y="1482619"/>
                  </a:lnTo>
                  <a:lnTo>
                    <a:pt x="313305" y="1485538"/>
                  </a:lnTo>
                  <a:lnTo>
                    <a:pt x="311998" y="1488457"/>
                  </a:lnTo>
                  <a:lnTo>
                    <a:pt x="310708" y="149137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12135" y="4193176"/>
              <a:ext cx="169417" cy="0"/>
            </a:xfrm>
            <a:custGeom>
              <a:avLst/>
              <a:pathLst>
                <a:path w="169417" h="0">
                  <a:moveTo>
                    <a:pt x="0" y="0"/>
                  </a:moveTo>
                  <a:lnTo>
                    <a:pt x="1694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09378" y="4712103"/>
              <a:ext cx="488772" cy="67826"/>
            </a:xfrm>
            <a:custGeom>
              <a:avLst/>
              <a:pathLst>
                <a:path w="488772" h="67826">
                  <a:moveTo>
                    <a:pt x="0" y="0"/>
                  </a:moveTo>
                  <a:lnTo>
                    <a:pt x="0" y="67826"/>
                  </a:lnTo>
                  <a:lnTo>
                    <a:pt x="488772" y="6782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452458" y="4957456"/>
              <a:ext cx="488772" cy="100951"/>
            </a:xfrm>
            <a:custGeom>
              <a:avLst/>
              <a:pathLst>
                <a:path w="488772" h="100951">
                  <a:moveTo>
                    <a:pt x="0" y="0"/>
                  </a:moveTo>
                  <a:lnTo>
                    <a:pt x="0" y="100951"/>
                  </a:lnTo>
                  <a:lnTo>
                    <a:pt x="488772" y="100951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909378" y="4746016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52458" y="500793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3482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281184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303482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464541" y="394322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4299185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54555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4299185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480447" y="394180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556355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809915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56355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052234" y="3943169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6827916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07428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827916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170624" y="3943169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303482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45201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303482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464541" y="1404968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4299185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716382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4299185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4480447" y="1403549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556355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98074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556355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6052234" y="1404913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6827916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245113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6827916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7170624" y="1404913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336066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90374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21777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6142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62503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16811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448214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2579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588939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432479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574650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19015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715376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69684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701087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45452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847878" y="309728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847878" y="235309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47878" y="160885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3000025" y="31389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000025" y="23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000025" y="16506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2847878" y="563553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847878" y="48913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847878" y="414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3000025" y="5677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000025" y="4933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000025" y="4188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5400000">
              <a:off x="2467523" y="3785212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2021-02-23T18:20:07Z</dcterms:modified>
</cp:coreProperties>
</file>