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60485" y="1110447"/>
              <a:ext cx="5055225" cy="4928915"/>
            </a:xfrm>
            <a:custGeom>
              <a:avLst/>
              <a:pathLst>
                <a:path w="5055225" h="4928915">
                  <a:moveTo>
                    <a:pt x="0" y="4343606"/>
                  </a:moveTo>
                  <a:lnTo>
                    <a:pt x="60906" y="4297603"/>
                  </a:lnTo>
                  <a:lnTo>
                    <a:pt x="121812" y="4248887"/>
                  </a:lnTo>
                  <a:lnTo>
                    <a:pt x="182718" y="4197374"/>
                  </a:lnTo>
                  <a:lnTo>
                    <a:pt x="243625" y="4142986"/>
                  </a:lnTo>
                  <a:lnTo>
                    <a:pt x="304531" y="4085658"/>
                  </a:lnTo>
                  <a:lnTo>
                    <a:pt x="365437" y="4025333"/>
                  </a:lnTo>
                  <a:lnTo>
                    <a:pt x="426344" y="3961966"/>
                  </a:lnTo>
                  <a:lnTo>
                    <a:pt x="487250" y="3895527"/>
                  </a:lnTo>
                  <a:lnTo>
                    <a:pt x="548156" y="3826001"/>
                  </a:lnTo>
                  <a:lnTo>
                    <a:pt x="609063" y="3753391"/>
                  </a:lnTo>
                  <a:lnTo>
                    <a:pt x="669969" y="3677715"/>
                  </a:lnTo>
                  <a:lnTo>
                    <a:pt x="730875" y="3599013"/>
                  </a:lnTo>
                  <a:lnTo>
                    <a:pt x="791782" y="3517342"/>
                  </a:lnTo>
                  <a:lnTo>
                    <a:pt x="852688" y="3432781"/>
                  </a:lnTo>
                  <a:lnTo>
                    <a:pt x="913594" y="3345427"/>
                  </a:lnTo>
                  <a:lnTo>
                    <a:pt x="974501" y="3255398"/>
                  </a:lnTo>
                  <a:lnTo>
                    <a:pt x="1035407" y="3162833"/>
                  </a:lnTo>
                  <a:lnTo>
                    <a:pt x="1096313" y="3067887"/>
                  </a:lnTo>
                  <a:lnTo>
                    <a:pt x="1157220" y="2970730"/>
                  </a:lnTo>
                  <a:lnTo>
                    <a:pt x="1218126" y="2871552"/>
                  </a:lnTo>
                  <a:lnTo>
                    <a:pt x="1279032" y="2770550"/>
                  </a:lnTo>
                  <a:lnTo>
                    <a:pt x="1339939" y="2667934"/>
                  </a:lnTo>
                  <a:lnTo>
                    <a:pt x="1400845" y="2563921"/>
                  </a:lnTo>
                  <a:lnTo>
                    <a:pt x="1461751" y="2458733"/>
                  </a:lnTo>
                  <a:lnTo>
                    <a:pt x="1522658" y="2352594"/>
                  </a:lnTo>
                  <a:lnTo>
                    <a:pt x="1583564" y="2245728"/>
                  </a:lnTo>
                  <a:lnTo>
                    <a:pt x="1644470" y="2138358"/>
                  </a:lnTo>
                  <a:lnTo>
                    <a:pt x="1705377" y="2030708"/>
                  </a:lnTo>
                  <a:lnTo>
                    <a:pt x="1766283" y="1923004"/>
                  </a:lnTo>
                  <a:lnTo>
                    <a:pt x="1827189" y="1815481"/>
                  </a:lnTo>
                  <a:lnTo>
                    <a:pt x="1888096" y="1708388"/>
                  </a:lnTo>
                  <a:lnTo>
                    <a:pt x="1949002" y="1602001"/>
                  </a:lnTo>
                  <a:lnTo>
                    <a:pt x="2009908" y="1496636"/>
                  </a:lnTo>
                  <a:lnTo>
                    <a:pt x="2070815" y="1392662"/>
                  </a:lnTo>
                  <a:lnTo>
                    <a:pt x="2131721" y="1290505"/>
                  </a:lnTo>
                  <a:lnTo>
                    <a:pt x="2192627" y="1190652"/>
                  </a:lnTo>
                  <a:lnTo>
                    <a:pt x="2253534" y="1093637"/>
                  </a:lnTo>
                  <a:lnTo>
                    <a:pt x="2314440" y="1000017"/>
                  </a:lnTo>
                  <a:lnTo>
                    <a:pt x="2375346" y="910337"/>
                  </a:lnTo>
                  <a:lnTo>
                    <a:pt x="2436253" y="825097"/>
                  </a:lnTo>
                  <a:lnTo>
                    <a:pt x="2497159" y="744713"/>
                  </a:lnTo>
                  <a:lnTo>
                    <a:pt x="2558065" y="669499"/>
                  </a:lnTo>
                  <a:lnTo>
                    <a:pt x="2618972" y="599647"/>
                  </a:lnTo>
                  <a:lnTo>
                    <a:pt x="2679878" y="535234"/>
                  </a:lnTo>
                  <a:lnTo>
                    <a:pt x="2740784" y="476225"/>
                  </a:lnTo>
                  <a:lnTo>
                    <a:pt x="2801691" y="422491"/>
                  </a:lnTo>
                  <a:lnTo>
                    <a:pt x="2862597" y="373827"/>
                  </a:lnTo>
                  <a:lnTo>
                    <a:pt x="2923503" y="329971"/>
                  </a:lnTo>
                  <a:lnTo>
                    <a:pt x="2984410" y="290621"/>
                  </a:lnTo>
                  <a:lnTo>
                    <a:pt x="3045316" y="255452"/>
                  </a:lnTo>
                  <a:lnTo>
                    <a:pt x="3106222" y="224130"/>
                  </a:lnTo>
                  <a:lnTo>
                    <a:pt x="3167129" y="196319"/>
                  </a:lnTo>
                  <a:lnTo>
                    <a:pt x="3228035" y="171694"/>
                  </a:lnTo>
                  <a:lnTo>
                    <a:pt x="3288941" y="149941"/>
                  </a:lnTo>
                  <a:lnTo>
                    <a:pt x="3349848" y="130766"/>
                  </a:lnTo>
                  <a:lnTo>
                    <a:pt x="3410754" y="113896"/>
                  </a:lnTo>
                  <a:lnTo>
                    <a:pt x="3471660" y="99078"/>
                  </a:lnTo>
                  <a:lnTo>
                    <a:pt x="3532567" y="86082"/>
                  </a:lnTo>
                  <a:lnTo>
                    <a:pt x="3593473" y="74697"/>
                  </a:lnTo>
                  <a:lnTo>
                    <a:pt x="3654379" y="64736"/>
                  </a:lnTo>
                  <a:lnTo>
                    <a:pt x="3715286" y="56029"/>
                  </a:lnTo>
                  <a:lnTo>
                    <a:pt x="3776192" y="48424"/>
                  </a:lnTo>
                  <a:lnTo>
                    <a:pt x="3837098" y="41789"/>
                  </a:lnTo>
                  <a:lnTo>
                    <a:pt x="3898005" y="36002"/>
                  </a:lnTo>
                  <a:lnTo>
                    <a:pt x="3958911" y="30959"/>
                  </a:lnTo>
                  <a:lnTo>
                    <a:pt x="4019817" y="26565"/>
                  </a:lnTo>
                  <a:lnTo>
                    <a:pt x="4080724" y="22741"/>
                  </a:lnTo>
                  <a:lnTo>
                    <a:pt x="4141630" y="19412"/>
                  </a:lnTo>
                  <a:lnTo>
                    <a:pt x="4202536" y="16516"/>
                  </a:lnTo>
                  <a:lnTo>
                    <a:pt x="4263443" y="13998"/>
                  </a:lnTo>
                  <a:lnTo>
                    <a:pt x="4324349" y="11809"/>
                  </a:lnTo>
                  <a:lnTo>
                    <a:pt x="4385255" y="9906"/>
                  </a:lnTo>
                  <a:lnTo>
                    <a:pt x="4446162" y="8252"/>
                  </a:lnTo>
                  <a:lnTo>
                    <a:pt x="4507068" y="6815"/>
                  </a:lnTo>
                  <a:lnTo>
                    <a:pt x="4567974" y="5567"/>
                  </a:lnTo>
                  <a:lnTo>
                    <a:pt x="4628881" y="4483"/>
                  </a:lnTo>
                  <a:lnTo>
                    <a:pt x="4689787" y="3542"/>
                  </a:lnTo>
                  <a:lnTo>
                    <a:pt x="4750693" y="2725"/>
                  </a:lnTo>
                  <a:lnTo>
                    <a:pt x="4811600" y="2016"/>
                  </a:lnTo>
                  <a:lnTo>
                    <a:pt x="4872506" y="1400"/>
                  </a:lnTo>
                  <a:lnTo>
                    <a:pt x="4933412" y="866"/>
                  </a:lnTo>
                  <a:lnTo>
                    <a:pt x="4994319" y="402"/>
                  </a:lnTo>
                  <a:lnTo>
                    <a:pt x="5055225" y="0"/>
                  </a:lnTo>
                  <a:lnTo>
                    <a:pt x="5055225" y="55879"/>
                  </a:lnTo>
                  <a:lnTo>
                    <a:pt x="4994319" y="60642"/>
                  </a:lnTo>
                  <a:lnTo>
                    <a:pt x="4933412" y="65789"/>
                  </a:lnTo>
                  <a:lnTo>
                    <a:pt x="4872506" y="71352"/>
                  </a:lnTo>
                  <a:lnTo>
                    <a:pt x="4811600" y="77361"/>
                  </a:lnTo>
                  <a:lnTo>
                    <a:pt x="4750693" y="83854"/>
                  </a:lnTo>
                  <a:lnTo>
                    <a:pt x="4689787" y="90867"/>
                  </a:lnTo>
                  <a:lnTo>
                    <a:pt x="4628881" y="98441"/>
                  </a:lnTo>
                  <a:lnTo>
                    <a:pt x="4567974" y="106619"/>
                  </a:lnTo>
                  <a:lnTo>
                    <a:pt x="4507068" y="115449"/>
                  </a:lnTo>
                  <a:lnTo>
                    <a:pt x="4446162" y="124980"/>
                  </a:lnTo>
                  <a:lnTo>
                    <a:pt x="4385255" y="135267"/>
                  </a:lnTo>
                  <a:lnTo>
                    <a:pt x="4324349" y="146365"/>
                  </a:lnTo>
                  <a:lnTo>
                    <a:pt x="4263443" y="158337"/>
                  </a:lnTo>
                  <a:lnTo>
                    <a:pt x="4202536" y="171248"/>
                  </a:lnTo>
                  <a:lnTo>
                    <a:pt x="4141630" y="185167"/>
                  </a:lnTo>
                  <a:lnTo>
                    <a:pt x="4080724" y="200171"/>
                  </a:lnTo>
                  <a:lnTo>
                    <a:pt x="4019817" y="216337"/>
                  </a:lnTo>
                  <a:lnTo>
                    <a:pt x="3958911" y="233750"/>
                  </a:lnTo>
                  <a:lnTo>
                    <a:pt x="3898005" y="252500"/>
                  </a:lnTo>
                  <a:lnTo>
                    <a:pt x="3837098" y="272682"/>
                  </a:lnTo>
                  <a:lnTo>
                    <a:pt x="3776192" y="294397"/>
                  </a:lnTo>
                  <a:lnTo>
                    <a:pt x="3715286" y="317752"/>
                  </a:lnTo>
                  <a:lnTo>
                    <a:pt x="3654379" y="342860"/>
                  </a:lnTo>
                  <a:lnTo>
                    <a:pt x="3593473" y="369841"/>
                  </a:lnTo>
                  <a:lnTo>
                    <a:pt x="3532567" y="398821"/>
                  </a:lnTo>
                  <a:lnTo>
                    <a:pt x="3471660" y="429935"/>
                  </a:lnTo>
                  <a:lnTo>
                    <a:pt x="3410754" y="463322"/>
                  </a:lnTo>
                  <a:lnTo>
                    <a:pt x="3349848" y="499133"/>
                  </a:lnTo>
                  <a:lnTo>
                    <a:pt x="3288941" y="537525"/>
                  </a:lnTo>
                  <a:lnTo>
                    <a:pt x="3228035" y="578664"/>
                  </a:lnTo>
                  <a:lnTo>
                    <a:pt x="3167129" y="622728"/>
                  </a:lnTo>
                  <a:lnTo>
                    <a:pt x="3106222" y="669903"/>
                  </a:lnTo>
                  <a:lnTo>
                    <a:pt x="3045316" y="720391"/>
                  </a:lnTo>
                  <a:lnTo>
                    <a:pt x="2984410" y="774405"/>
                  </a:lnTo>
                  <a:lnTo>
                    <a:pt x="2923503" y="832175"/>
                  </a:lnTo>
                  <a:lnTo>
                    <a:pt x="2862597" y="893949"/>
                  </a:lnTo>
                  <a:lnTo>
                    <a:pt x="2801691" y="959994"/>
                  </a:lnTo>
                  <a:lnTo>
                    <a:pt x="2740784" y="1030599"/>
                  </a:lnTo>
                  <a:lnTo>
                    <a:pt x="2679878" y="1106075"/>
                  </a:lnTo>
                  <a:lnTo>
                    <a:pt x="2618972" y="1186752"/>
                  </a:lnTo>
                  <a:lnTo>
                    <a:pt x="2558065" y="1272978"/>
                  </a:lnTo>
                  <a:lnTo>
                    <a:pt x="2497159" y="1365105"/>
                  </a:lnTo>
                  <a:lnTo>
                    <a:pt x="2436253" y="1463471"/>
                  </a:lnTo>
                  <a:lnTo>
                    <a:pt x="2375346" y="1568378"/>
                  </a:lnTo>
                  <a:lnTo>
                    <a:pt x="2314440" y="1680046"/>
                  </a:lnTo>
                  <a:lnTo>
                    <a:pt x="2253534" y="1798579"/>
                  </a:lnTo>
                  <a:lnTo>
                    <a:pt x="2192627" y="1923907"/>
                  </a:lnTo>
                  <a:lnTo>
                    <a:pt x="2131721" y="2055753"/>
                  </a:lnTo>
                  <a:lnTo>
                    <a:pt x="2070815" y="2193596"/>
                  </a:lnTo>
                  <a:lnTo>
                    <a:pt x="2009908" y="2336665"/>
                  </a:lnTo>
                  <a:lnTo>
                    <a:pt x="1949002" y="2483955"/>
                  </a:lnTo>
                  <a:lnTo>
                    <a:pt x="1888096" y="2634261"/>
                  </a:lnTo>
                  <a:lnTo>
                    <a:pt x="1827189" y="2786228"/>
                  </a:lnTo>
                  <a:lnTo>
                    <a:pt x="1766283" y="2938420"/>
                  </a:lnTo>
                  <a:lnTo>
                    <a:pt x="1705377" y="3089378"/>
                  </a:lnTo>
                  <a:lnTo>
                    <a:pt x="1644470" y="3237689"/>
                  </a:lnTo>
                  <a:lnTo>
                    <a:pt x="1583564" y="3382037"/>
                  </a:lnTo>
                  <a:lnTo>
                    <a:pt x="1522658" y="3521250"/>
                  </a:lnTo>
                  <a:lnTo>
                    <a:pt x="1461751" y="3654331"/>
                  </a:lnTo>
                  <a:lnTo>
                    <a:pt x="1400845" y="3780483"/>
                  </a:lnTo>
                  <a:lnTo>
                    <a:pt x="1339939" y="3899112"/>
                  </a:lnTo>
                  <a:lnTo>
                    <a:pt x="1279032" y="4009827"/>
                  </a:lnTo>
                  <a:lnTo>
                    <a:pt x="1218126" y="4112427"/>
                  </a:lnTo>
                  <a:lnTo>
                    <a:pt x="1157220" y="4206884"/>
                  </a:lnTo>
                  <a:lnTo>
                    <a:pt x="1096313" y="4293314"/>
                  </a:lnTo>
                  <a:lnTo>
                    <a:pt x="1035407" y="4371957"/>
                  </a:lnTo>
                  <a:lnTo>
                    <a:pt x="974501" y="4443150"/>
                  </a:lnTo>
                  <a:lnTo>
                    <a:pt x="913594" y="4507298"/>
                  </a:lnTo>
                  <a:lnTo>
                    <a:pt x="852688" y="4564854"/>
                  </a:lnTo>
                  <a:lnTo>
                    <a:pt x="791782" y="4616298"/>
                  </a:lnTo>
                  <a:lnTo>
                    <a:pt x="730875" y="4662122"/>
                  </a:lnTo>
                  <a:lnTo>
                    <a:pt x="669969" y="4702815"/>
                  </a:lnTo>
                  <a:lnTo>
                    <a:pt x="609063" y="4738853"/>
                  </a:lnTo>
                  <a:lnTo>
                    <a:pt x="548156" y="4770689"/>
                  </a:lnTo>
                  <a:lnTo>
                    <a:pt x="487250" y="4798752"/>
                  </a:lnTo>
                  <a:lnTo>
                    <a:pt x="426344" y="4823442"/>
                  </a:lnTo>
                  <a:lnTo>
                    <a:pt x="365437" y="4845127"/>
                  </a:lnTo>
                  <a:lnTo>
                    <a:pt x="304531" y="4864145"/>
                  </a:lnTo>
                  <a:lnTo>
                    <a:pt x="243625" y="4880800"/>
                  </a:lnTo>
                  <a:lnTo>
                    <a:pt x="182718" y="4895370"/>
                  </a:lnTo>
                  <a:lnTo>
                    <a:pt x="121812" y="4908102"/>
                  </a:lnTo>
                  <a:lnTo>
                    <a:pt x="60906" y="4919218"/>
                  </a:lnTo>
                  <a:lnTo>
                    <a:pt x="0" y="4928915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60485" y="1110447"/>
              <a:ext cx="5055225" cy="4343606"/>
            </a:xfrm>
            <a:custGeom>
              <a:avLst/>
              <a:pathLst>
                <a:path w="5055225" h="4343606">
                  <a:moveTo>
                    <a:pt x="0" y="4343606"/>
                  </a:moveTo>
                  <a:lnTo>
                    <a:pt x="60906" y="4297603"/>
                  </a:lnTo>
                  <a:lnTo>
                    <a:pt x="121812" y="4248887"/>
                  </a:lnTo>
                  <a:lnTo>
                    <a:pt x="182718" y="4197374"/>
                  </a:lnTo>
                  <a:lnTo>
                    <a:pt x="243625" y="4142986"/>
                  </a:lnTo>
                  <a:lnTo>
                    <a:pt x="304531" y="4085658"/>
                  </a:lnTo>
                  <a:lnTo>
                    <a:pt x="365437" y="4025333"/>
                  </a:lnTo>
                  <a:lnTo>
                    <a:pt x="426344" y="3961966"/>
                  </a:lnTo>
                  <a:lnTo>
                    <a:pt x="487250" y="3895527"/>
                  </a:lnTo>
                  <a:lnTo>
                    <a:pt x="548156" y="3826001"/>
                  </a:lnTo>
                  <a:lnTo>
                    <a:pt x="609063" y="3753391"/>
                  </a:lnTo>
                  <a:lnTo>
                    <a:pt x="669969" y="3677715"/>
                  </a:lnTo>
                  <a:lnTo>
                    <a:pt x="730875" y="3599013"/>
                  </a:lnTo>
                  <a:lnTo>
                    <a:pt x="791782" y="3517342"/>
                  </a:lnTo>
                  <a:lnTo>
                    <a:pt x="852688" y="3432781"/>
                  </a:lnTo>
                  <a:lnTo>
                    <a:pt x="913594" y="3345427"/>
                  </a:lnTo>
                  <a:lnTo>
                    <a:pt x="974501" y="3255398"/>
                  </a:lnTo>
                  <a:lnTo>
                    <a:pt x="1035407" y="3162833"/>
                  </a:lnTo>
                  <a:lnTo>
                    <a:pt x="1096313" y="3067887"/>
                  </a:lnTo>
                  <a:lnTo>
                    <a:pt x="1157220" y="2970730"/>
                  </a:lnTo>
                  <a:lnTo>
                    <a:pt x="1218126" y="2871552"/>
                  </a:lnTo>
                  <a:lnTo>
                    <a:pt x="1279032" y="2770550"/>
                  </a:lnTo>
                  <a:lnTo>
                    <a:pt x="1339939" y="2667934"/>
                  </a:lnTo>
                  <a:lnTo>
                    <a:pt x="1400845" y="2563921"/>
                  </a:lnTo>
                  <a:lnTo>
                    <a:pt x="1461751" y="2458733"/>
                  </a:lnTo>
                  <a:lnTo>
                    <a:pt x="1522658" y="2352594"/>
                  </a:lnTo>
                  <a:lnTo>
                    <a:pt x="1583564" y="2245728"/>
                  </a:lnTo>
                  <a:lnTo>
                    <a:pt x="1644470" y="2138358"/>
                  </a:lnTo>
                  <a:lnTo>
                    <a:pt x="1705377" y="2030708"/>
                  </a:lnTo>
                  <a:lnTo>
                    <a:pt x="1766283" y="1923004"/>
                  </a:lnTo>
                  <a:lnTo>
                    <a:pt x="1827189" y="1815481"/>
                  </a:lnTo>
                  <a:lnTo>
                    <a:pt x="1888096" y="1708388"/>
                  </a:lnTo>
                  <a:lnTo>
                    <a:pt x="1949002" y="1602001"/>
                  </a:lnTo>
                  <a:lnTo>
                    <a:pt x="2009908" y="1496636"/>
                  </a:lnTo>
                  <a:lnTo>
                    <a:pt x="2070815" y="1392662"/>
                  </a:lnTo>
                  <a:lnTo>
                    <a:pt x="2131721" y="1290505"/>
                  </a:lnTo>
                  <a:lnTo>
                    <a:pt x="2192627" y="1190652"/>
                  </a:lnTo>
                  <a:lnTo>
                    <a:pt x="2253534" y="1093637"/>
                  </a:lnTo>
                  <a:lnTo>
                    <a:pt x="2314440" y="1000017"/>
                  </a:lnTo>
                  <a:lnTo>
                    <a:pt x="2375346" y="910337"/>
                  </a:lnTo>
                  <a:lnTo>
                    <a:pt x="2436253" y="825097"/>
                  </a:lnTo>
                  <a:lnTo>
                    <a:pt x="2497159" y="744713"/>
                  </a:lnTo>
                  <a:lnTo>
                    <a:pt x="2558065" y="669499"/>
                  </a:lnTo>
                  <a:lnTo>
                    <a:pt x="2618972" y="599647"/>
                  </a:lnTo>
                  <a:lnTo>
                    <a:pt x="2679878" y="535234"/>
                  </a:lnTo>
                  <a:lnTo>
                    <a:pt x="2740784" y="476225"/>
                  </a:lnTo>
                  <a:lnTo>
                    <a:pt x="2801691" y="422491"/>
                  </a:lnTo>
                  <a:lnTo>
                    <a:pt x="2862597" y="373827"/>
                  </a:lnTo>
                  <a:lnTo>
                    <a:pt x="2923503" y="329971"/>
                  </a:lnTo>
                  <a:lnTo>
                    <a:pt x="2984410" y="290621"/>
                  </a:lnTo>
                  <a:lnTo>
                    <a:pt x="3045316" y="255452"/>
                  </a:lnTo>
                  <a:lnTo>
                    <a:pt x="3106222" y="224130"/>
                  </a:lnTo>
                  <a:lnTo>
                    <a:pt x="3167129" y="196319"/>
                  </a:lnTo>
                  <a:lnTo>
                    <a:pt x="3228035" y="171694"/>
                  </a:lnTo>
                  <a:lnTo>
                    <a:pt x="3288941" y="149941"/>
                  </a:lnTo>
                  <a:lnTo>
                    <a:pt x="3349848" y="130766"/>
                  </a:lnTo>
                  <a:lnTo>
                    <a:pt x="3410754" y="113896"/>
                  </a:lnTo>
                  <a:lnTo>
                    <a:pt x="3471660" y="99078"/>
                  </a:lnTo>
                  <a:lnTo>
                    <a:pt x="3532567" y="86082"/>
                  </a:lnTo>
                  <a:lnTo>
                    <a:pt x="3593473" y="74697"/>
                  </a:lnTo>
                  <a:lnTo>
                    <a:pt x="3654379" y="64736"/>
                  </a:lnTo>
                  <a:lnTo>
                    <a:pt x="3715286" y="56029"/>
                  </a:lnTo>
                  <a:lnTo>
                    <a:pt x="3776192" y="48424"/>
                  </a:lnTo>
                  <a:lnTo>
                    <a:pt x="3837098" y="41789"/>
                  </a:lnTo>
                  <a:lnTo>
                    <a:pt x="3898005" y="36002"/>
                  </a:lnTo>
                  <a:lnTo>
                    <a:pt x="3958911" y="30959"/>
                  </a:lnTo>
                  <a:lnTo>
                    <a:pt x="4019817" y="26565"/>
                  </a:lnTo>
                  <a:lnTo>
                    <a:pt x="4080724" y="22741"/>
                  </a:lnTo>
                  <a:lnTo>
                    <a:pt x="4141630" y="19412"/>
                  </a:lnTo>
                  <a:lnTo>
                    <a:pt x="4202536" y="16516"/>
                  </a:lnTo>
                  <a:lnTo>
                    <a:pt x="4263443" y="13998"/>
                  </a:lnTo>
                  <a:lnTo>
                    <a:pt x="4324349" y="11809"/>
                  </a:lnTo>
                  <a:lnTo>
                    <a:pt x="4385255" y="9906"/>
                  </a:lnTo>
                  <a:lnTo>
                    <a:pt x="4446162" y="8252"/>
                  </a:lnTo>
                  <a:lnTo>
                    <a:pt x="4507068" y="6815"/>
                  </a:lnTo>
                  <a:lnTo>
                    <a:pt x="4567974" y="5567"/>
                  </a:lnTo>
                  <a:lnTo>
                    <a:pt x="4628881" y="4483"/>
                  </a:lnTo>
                  <a:lnTo>
                    <a:pt x="4689787" y="3542"/>
                  </a:lnTo>
                  <a:lnTo>
                    <a:pt x="4750693" y="2725"/>
                  </a:lnTo>
                  <a:lnTo>
                    <a:pt x="4811600" y="2016"/>
                  </a:lnTo>
                  <a:lnTo>
                    <a:pt x="4872506" y="1400"/>
                  </a:lnTo>
                  <a:lnTo>
                    <a:pt x="4933412" y="866"/>
                  </a:lnTo>
                  <a:lnTo>
                    <a:pt x="4994319" y="402"/>
                  </a:lnTo>
                  <a:lnTo>
                    <a:pt x="5055225" y="0"/>
                  </a:lnTo>
                  <a:lnTo>
                    <a:pt x="505522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60485" y="1166327"/>
              <a:ext cx="5055225" cy="4873036"/>
            </a:xfrm>
            <a:custGeom>
              <a:avLst/>
              <a:pathLst>
                <a:path w="5055225" h="4873036">
                  <a:moveTo>
                    <a:pt x="5055225" y="0"/>
                  </a:moveTo>
                  <a:lnTo>
                    <a:pt x="5055225" y="0"/>
                  </a:lnTo>
                  <a:lnTo>
                    <a:pt x="4994319" y="4763"/>
                  </a:lnTo>
                  <a:lnTo>
                    <a:pt x="4933412" y="9910"/>
                  </a:lnTo>
                  <a:lnTo>
                    <a:pt x="4872506" y="15472"/>
                  </a:lnTo>
                  <a:lnTo>
                    <a:pt x="4811600" y="21482"/>
                  </a:lnTo>
                  <a:lnTo>
                    <a:pt x="4750693" y="27975"/>
                  </a:lnTo>
                  <a:lnTo>
                    <a:pt x="4689787" y="34988"/>
                  </a:lnTo>
                  <a:lnTo>
                    <a:pt x="4628881" y="42562"/>
                  </a:lnTo>
                  <a:lnTo>
                    <a:pt x="4567974" y="50740"/>
                  </a:lnTo>
                  <a:lnTo>
                    <a:pt x="4507068" y="59570"/>
                  </a:lnTo>
                  <a:lnTo>
                    <a:pt x="4446162" y="69101"/>
                  </a:lnTo>
                  <a:lnTo>
                    <a:pt x="4385255" y="79387"/>
                  </a:lnTo>
                  <a:lnTo>
                    <a:pt x="4324349" y="90486"/>
                  </a:lnTo>
                  <a:lnTo>
                    <a:pt x="4263443" y="102458"/>
                  </a:lnTo>
                  <a:lnTo>
                    <a:pt x="4202536" y="115369"/>
                  </a:lnTo>
                  <a:lnTo>
                    <a:pt x="4141630" y="129288"/>
                  </a:lnTo>
                  <a:lnTo>
                    <a:pt x="4080724" y="144292"/>
                  </a:lnTo>
                  <a:lnTo>
                    <a:pt x="4019817" y="160458"/>
                  </a:lnTo>
                  <a:lnTo>
                    <a:pt x="3958911" y="177871"/>
                  </a:lnTo>
                  <a:lnTo>
                    <a:pt x="3898005" y="196621"/>
                  </a:lnTo>
                  <a:lnTo>
                    <a:pt x="3837098" y="216802"/>
                  </a:lnTo>
                  <a:lnTo>
                    <a:pt x="3776192" y="238517"/>
                  </a:lnTo>
                  <a:lnTo>
                    <a:pt x="3715286" y="261872"/>
                  </a:lnTo>
                  <a:lnTo>
                    <a:pt x="3654379" y="286981"/>
                  </a:lnTo>
                  <a:lnTo>
                    <a:pt x="3593473" y="313962"/>
                  </a:lnTo>
                  <a:lnTo>
                    <a:pt x="3532567" y="342942"/>
                  </a:lnTo>
                  <a:lnTo>
                    <a:pt x="3471660" y="374056"/>
                  </a:lnTo>
                  <a:lnTo>
                    <a:pt x="3410754" y="407443"/>
                  </a:lnTo>
                  <a:lnTo>
                    <a:pt x="3349848" y="443254"/>
                  </a:lnTo>
                  <a:lnTo>
                    <a:pt x="3288941" y="481646"/>
                  </a:lnTo>
                  <a:lnTo>
                    <a:pt x="3228035" y="522785"/>
                  </a:lnTo>
                  <a:lnTo>
                    <a:pt x="3167129" y="566848"/>
                  </a:lnTo>
                  <a:lnTo>
                    <a:pt x="3106222" y="614024"/>
                  </a:lnTo>
                  <a:lnTo>
                    <a:pt x="3045316" y="664512"/>
                  </a:lnTo>
                  <a:lnTo>
                    <a:pt x="2984410" y="718526"/>
                  </a:lnTo>
                  <a:lnTo>
                    <a:pt x="2923503" y="776296"/>
                  </a:lnTo>
                  <a:lnTo>
                    <a:pt x="2862597" y="838070"/>
                  </a:lnTo>
                  <a:lnTo>
                    <a:pt x="2801691" y="904115"/>
                  </a:lnTo>
                  <a:lnTo>
                    <a:pt x="2740784" y="974720"/>
                  </a:lnTo>
                  <a:lnTo>
                    <a:pt x="2679878" y="1050195"/>
                  </a:lnTo>
                  <a:lnTo>
                    <a:pt x="2618972" y="1130873"/>
                  </a:lnTo>
                  <a:lnTo>
                    <a:pt x="2558065" y="1217099"/>
                  </a:lnTo>
                  <a:lnTo>
                    <a:pt x="2497159" y="1309225"/>
                  </a:lnTo>
                  <a:lnTo>
                    <a:pt x="2436253" y="1407592"/>
                  </a:lnTo>
                  <a:lnTo>
                    <a:pt x="2375346" y="1512498"/>
                  </a:lnTo>
                  <a:lnTo>
                    <a:pt x="2314440" y="1624167"/>
                  </a:lnTo>
                  <a:lnTo>
                    <a:pt x="2253534" y="1742700"/>
                  </a:lnTo>
                  <a:lnTo>
                    <a:pt x="2192627" y="1868028"/>
                  </a:lnTo>
                  <a:lnTo>
                    <a:pt x="2131721" y="1999874"/>
                  </a:lnTo>
                  <a:lnTo>
                    <a:pt x="2070815" y="2137717"/>
                  </a:lnTo>
                  <a:lnTo>
                    <a:pt x="2009908" y="2280786"/>
                  </a:lnTo>
                  <a:lnTo>
                    <a:pt x="1949002" y="2428076"/>
                  </a:lnTo>
                  <a:lnTo>
                    <a:pt x="1888096" y="2578381"/>
                  </a:lnTo>
                  <a:lnTo>
                    <a:pt x="1827189" y="2730349"/>
                  </a:lnTo>
                  <a:lnTo>
                    <a:pt x="1766283" y="2882540"/>
                  </a:lnTo>
                  <a:lnTo>
                    <a:pt x="1705377" y="3033499"/>
                  </a:lnTo>
                  <a:lnTo>
                    <a:pt x="1644470" y="3181810"/>
                  </a:lnTo>
                  <a:lnTo>
                    <a:pt x="1583564" y="3326158"/>
                  </a:lnTo>
                  <a:lnTo>
                    <a:pt x="1522658" y="3465370"/>
                  </a:lnTo>
                  <a:lnTo>
                    <a:pt x="1461751" y="3598452"/>
                  </a:lnTo>
                  <a:lnTo>
                    <a:pt x="1400845" y="3724604"/>
                  </a:lnTo>
                  <a:lnTo>
                    <a:pt x="1339939" y="3843233"/>
                  </a:lnTo>
                  <a:lnTo>
                    <a:pt x="1279032" y="3953948"/>
                  </a:lnTo>
                  <a:lnTo>
                    <a:pt x="1218126" y="4056548"/>
                  </a:lnTo>
                  <a:lnTo>
                    <a:pt x="1157220" y="4151004"/>
                  </a:lnTo>
                  <a:lnTo>
                    <a:pt x="1096313" y="4237434"/>
                  </a:lnTo>
                  <a:lnTo>
                    <a:pt x="1035407" y="4316078"/>
                  </a:lnTo>
                  <a:lnTo>
                    <a:pt x="974501" y="4387271"/>
                  </a:lnTo>
                  <a:lnTo>
                    <a:pt x="913594" y="4451419"/>
                  </a:lnTo>
                  <a:lnTo>
                    <a:pt x="852688" y="4508975"/>
                  </a:lnTo>
                  <a:lnTo>
                    <a:pt x="791782" y="4560419"/>
                  </a:lnTo>
                  <a:lnTo>
                    <a:pt x="730875" y="4606243"/>
                  </a:lnTo>
                  <a:lnTo>
                    <a:pt x="669969" y="4646936"/>
                  </a:lnTo>
                  <a:lnTo>
                    <a:pt x="609063" y="4682973"/>
                  </a:lnTo>
                  <a:lnTo>
                    <a:pt x="548156" y="4714809"/>
                  </a:lnTo>
                  <a:lnTo>
                    <a:pt x="487250" y="4742873"/>
                  </a:lnTo>
                  <a:lnTo>
                    <a:pt x="426344" y="4767563"/>
                  </a:lnTo>
                  <a:lnTo>
                    <a:pt x="365437" y="4789248"/>
                  </a:lnTo>
                  <a:lnTo>
                    <a:pt x="304531" y="4808266"/>
                  </a:lnTo>
                  <a:lnTo>
                    <a:pt x="243625" y="4824921"/>
                  </a:lnTo>
                  <a:lnTo>
                    <a:pt x="182718" y="4839491"/>
                  </a:lnTo>
                  <a:lnTo>
                    <a:pt x="121812" y="4852223"/>
                  </a:lnTo>
                  <a:lnTo>
                    <a:pt x="60906" y="4863339"/>
                  </a:lnTo>
                  <a:lnTo>
                    <a:pt x="0" y="48730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60485" y="1120277"/>
              <a:ext cx="5055225" cy="4771296"/>
            </a:xfrm>
            <a:custGeom>
              <a:avLst/>
              <a:pathLst>
                <a:path w="5055225" h="4771296">
                  <a:moveTo>
                    <a:pt x="0" y="4771296"/>
                  </a:moveTo>
                  <a:lnTo>
                    <a:pt x="60906" y="4747667"/>
                  </a:lnTo>
                  <a:lnTo>
                    <a:pt x="121812" y="4721566"/>
                  </a:lnTo>
                  <a:lnTo>
                    <a:pt x="182718" y="4692769"/>
                  </a:lnTo>
                  <a:lnTo>
                    <a:pt x="243625" y="4661043"/>
                  </a:lnTo>
                  <a:lnTo>
                    <a:pt x="304531" y="4626141"/>
                  </a:lnTo>
                  <a:lnTo>
                    <a:pt x="365437" y="4587808"/>
                  </a:lnTo>
                  <a:lnTo>
                    <a:pt x="426344" y="4545782"/>
                  </a:lnTo>
                  <a:lnTo>
                    <a:pt x="487250" y="4499798"/>
                  </a:lnTo>
                  <a:lnTo>
                    <a:pt x="548156" y="4449591"/>
                  </a:lnTo>
                  <a:lnTo>
                    <a:pt x="609063" y="4394900"/>
                  </a:lnTo>
                  <a:lnTo>
                    <a:pt x="669969" y="4335476"/>
                  </a:lnTo>
                  <a:lnTo>
                    <a:pt x="730875" y="4271085"/>
                  </a:lnTo>
                  <a:lnTo>
                    <a:pt x="791782" y="4201516"/>
                  </a:lnTo>
                  <a:lnTo>
                    <a:pt x="852688" y="4126593"/>
                  </a:lnTo>
                  <a:lnTo>
                    <a:pt x="913594" y="4046176"/>
                  </a:lnTo>
                  <a:lnTo>
                    <a:pt x="974501" y="3960173"/>
                  </a:lnTo>
                  <a:lnTo>
                    <a:pt x="1035407" y="3868552"/>
                  </a:lnTo>
                  <a:lnTo>
                    <a:pt x="1096313" y="3771340"/>
                  </a:lnTo>
                  <a:lnTo>
                    <a:pt x="1157220" y="3668640"/>
                  </a:lnTo>
                  <a:lnTo>
                    <a:pt x="1218126" y="3560629"/>
                  </a:lnTo>
                  <a:lnTo>
                    <a:pt x="1279032" y="3447567"/>
                  </a:lnTo>
                  <a:lnTo>
                    <a:pt x="1339939" y="3329796"/>
                  </a:lnTo>
                  <a:lnTo>
                    <a:pt x="1400845" y="3207741"/>
                  </a:lnTo>
                  <a:lnTo>
                    <a:pt x="1461751" y="3081905"/>
                  </a:lnTo>
                  <a:lnTo>
                    <a:pt x="1522658" y="2952863"/>
                  </a:lnTo>
                  <a:lnTo>
                    <a:pt x="1583564" y="2821258"/>
                  </a:lnTo>
                  <a:lnTo>
                    <a:pt x="1644470" y="2687781"/>
                  </a:lnTo>
                  <a:lnTo>
                    <a:pt x="1705377" y="2553165"/>
                  </a:lnTo>
                  <a:lnTo>
                    <a:pt x="1766283" y="2418166"/>
                  </a:lnTo>
                  <a:lnTo>
                    <a:pt x="1827189" y="2283550"/>
                  </a:lnTo>
                  <a:lnTo>
                    <a:pt x="1888096" y="2150073"/>
                  </a:lnTo>
                  <a:lnTo>
                    <a:pt x="1949002" y="2018468"/>
                  </a:lnTo>
                  <a:lnTo>
                    <a:pt x="2009908" y="1889427"/>
                  </a:lnTo>
                  <a:lnTo>
                    <a:pt x="2070815" y="1763592"/>
                  </a:lnTo>
                  <a:lnTo>
                    <a:pt x="2131721" y="1641537"/>
                  </a:lnTo>
                  <a:lnTo>
                    <a:pt x="2192627" y="1523767"/>
                  </a:lnTo>
                  <a:lnTo>
                    <a:pt x="2253534" y="1410706"/>
                  </a:lnTo>
                  <a:lnTo>
                    <a:pt x="2314440" y="1302696"/>
                  </a:lnTo>
                  <a:lnTo>
                    <a:pt x="2375346" y="1199997"/>
                  </a:lnTo>
                  <a:lnTo>
                    <a:pt x="2436253" y="1102786"/>
                  </a:lnTo>
                  <a:lnTo>
                    <a:pt x="2497159" y="1011166"/>
                  </a:lnTo>
                  <a:lnTo>
                    <a:pt x="2558065" y="925164"/>
                  </a:lnTo>
                  <a:lnTo>
                    <a:pt x="2618972" y="844748"/>
                  </a:lnTo>
                  <a:lnTo>
                    <a:pt x="2679878" y="769825"/>
                  </a:lnTo>
                  <a:lnTo>
                    <a:pt x="2740784" y="700258"/>
                  </a:lnTo>
                  <a:lnTo>
                    <a:pt x="2801691" y="635868"/>
                  </a:lnTo>
                  <a:lnTo>
                    <a:pt x="2862597" y="576445"/>
                  </a:lnTo>
                  <a:lnTo>
                    <a:pt x="2923503" y="521755"/>
                  </a:lnTo>
                  <a:lnTo>
                    <a:pt x="2984410" y="471549"/>
                  </a:lnTo>
                  <a:lnTo>
                    <a:pt x="3045316" y="425565"/>
                  </a:lnTo>
                  <a:lnTo>
                    <a:pt x="3106222" y="383540"/>
                  </a:lnTo>
                  <a:lnTo>
                    <a:pt x="3167129" y="345207"/>
                  </a:lnTo>
                  <a:lnTo>
                    <a:pt x="3228035" y="310306"/>
                  </a:lnTo>
                  <a:lnTo>
                    <a:pt x="3288941" y="278580"/>
                  </a:lnTo>
                  <a:lnTo>
                    <a:pt x="3349848" y="249784"/>
                  </a:lnTo>
                  <a:lnTo>
                    <a:pt x="3410754" y="223684"/>
                  </a:lnTo>
                  <a:lnTo>
                    <a:pt x="3471660" y="200055"/>
                  </a:lnTo>
                  <a:lnTo>
                    <a:pt x="3532567" y="178688"/>
                  </a:lnTo>
                  <a:lnTo>
                    <a:pt x="3593473" y="159386"/>
                  </a:lnTo>
                  <a:lnTo>
                    <a:pt x="3654379" y="141966"/>
                  </a:lnTo>
                  <a:lnTo>
                    <a:pt x="3715286" y="126256"/>
                  </a:lnTo>
                  <a:lnTo>
                    <a:pt x="3776192" y="112100"/>
                  </a:lnTo>
                  <a:lnTo>
                    <a:pt x="3837098" y="99353"/>
                  </a:lnTo>
                  <a:lnTo>
                    <a:pt x="3898005" y="87881"/>
                  </a:lnTo>
                  <a:lnTo>
                    <a:pt x="3958911" y="77562"/>
                  </a:lnTo>
                  <a:lnTo>
                    <a:pt x="4019817" y="68286"/>
                  </a:lnTo>
                  <a:lnTo>
                    <a:pt x="4080724" y="59950"/>
                  </a:lnTo>
                  <a:lnTo>
                    <a:pt x="4141630" y="52462"/>
                  </a:lnTo>
                  <a:lnTo>
                    <a:pt x="4202536" y="45739"/>
                  </a:lnTo>
                  <a:lnTo>
                    <a:pt x="4263443" y="39704"/>
                  </a:lnTo>
                  <a:lnTo>
                    <a:pt x="4324349" y="34288"/>
                  </a:lnTo>
                  <a:lnTo>
                    <a:pt x="4385255" y="29430"/>
                  </a:lnTo>
                  <a:lnTo>
                    <a:pt x="4446162" y="25072"/>
                  </a:lnTo>
                  <a:lnTo>
                    <a:pt x="4507068" y="21164"/>
                  </a:lnTo>
                  <a:lnTo>
                    <a:pt x="4567974" y="17660"/>
                  </a:lnTo>
                  <a:lnTo>
                    <a:pt x="4628881" y="14519"/>
                  </a:lnTo>
                  <a:lnTo>
                    <a:pt x="4689787" y="11704"/>
                  </a:lnTo>
                  <a:lnTo>
                    <a:pt x="4750693" y="9181"/>
                  </a:lnTo>
                  <a:lnTo>
                    <a:pt x="4811600" y="6921"/>
                  </a:lnTo>
                  <a:lnTo>
                    <a:pt x="4872506" y="4895"/>
                  </a:lnTo>
                  <a:lnTo>
                    <a:pt x="4933412" y="3081"/>
                  </a:lnTo>
                  <a:lnTo>
                    <a:pt x="4994319" y="1455"/>
                  </a:lnTo>
                  <a:lnTo>
                    <a:pt x="5055225" y="0"/>
                  </a:lnTo>
                  <a:lnTo>
                    <a:pt x="5055225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22672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652223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75360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501704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919352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342664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752934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179826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05226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08767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403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97577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2846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59118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04646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57335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598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638675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5356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2021-02-23T18:07:53Z</dcterms:modified>
</cp:coreProperties>
</file>