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83533" y="114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86140" y="1718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69223" y="152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65852" y="16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62139" y="154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91459" y="132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87688" y="13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838459" y="145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519498" y="15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58722" y="160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79986" y="206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20132" y="957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04074" y="136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31994" y="208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97935" y="184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11529" y="159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1110" y="12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87947" y="1386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15918" y="188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91377" y="156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34674" y="1270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3154" y="197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46546" y="143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4633" y="184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70777" y="1868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92818" y="193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9398" y="1179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98055" y="157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84800" y="126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57975" y="129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65611" y="1917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90863" y="168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6463" y="103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37333" y="1681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82894" y="13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66609" y="179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710705" y="19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97509" y="180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63817" y="136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96222" y="156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62984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13274" y="1973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00794" y="127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8649" y="190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26018" y="147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26641" y="119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77042" y="149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56525" y="174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18087" y="173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27997" y="17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90554" y="1433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512644" y="203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12718" y="199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6626" y="1820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2451" y="118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71209" y="176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92082" y="115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64070" y="112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53842" y="1826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89094" y="1746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66728" y="14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9045" y="126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2898" y="122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48986" y="165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442185" y="215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73884" y="189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66552" y="135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04274" y="134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75341" y="149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508073" y="212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50023" y="1260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48402" y="18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04989" y="94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05898" y="18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16237" y="1456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13910" y="11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3659" y="123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51546" y="16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74002" y="163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21439" y="136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99704" y="2023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9153" y="123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7226" y="13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0351" y="1378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67125" y="211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32788" y="215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86754" y="187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28427" y="111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97517" y="151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99536" y="154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62496" y="1971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25691" y="130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99298" y="143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36381" y="178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98193" y="13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38108" y="178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843559" y="186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69283" y="1841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82224" y="140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65560" y="1659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36043" y="194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57932" y="18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83990" y="205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86473" y="19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80660" y="123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14695" y="1160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8754" y="110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65221" y="1829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3382" y="1751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32837" y="173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30739" y="101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17300" y="151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51921" y="167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65756" y="154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24641" y="164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93373" y="169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04592" y="172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000803" y="112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69113" y="177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83256" y="11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502197" y="1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69377" y="141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63612" y="146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48097" y="126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92654" y="125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64196" y="141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56144" y="144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06471" y="168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80606" y="186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51518" y="12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69287" y="143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514098" y="208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810742" y="181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91709" y="1587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810714" y="1784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752909" y="188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13054" y="1721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88341" y="122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20042" y="181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42321" y="173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17632" y="120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91564" y="201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60850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124111" y="152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72917" y="12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7060" y="109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72839" y="149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556613" y="204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61229" y="192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61666" y="205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08303" y="171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39439" y="132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32235" y="170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710658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8713" y="124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543515" y="208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635458" y="192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60460" y="118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23320" y="163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54175" y="148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76158" y="193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331305" y="1509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64393" y="188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29619" y="171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812499" y="182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86003" y="202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78592" y="120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37858" y="139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89579" y="186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84697" y="1873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843889" y="18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742852" y="191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21770" y="1740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57659" y="128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28403" y="137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719762" y="19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737856" y="196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408308" y="14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57217" y="1958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70395" y="162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848337" y="184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96249" y="205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71628" y="97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66160" y="208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800515" y="194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02242" y="187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821640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47865" y="146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03778" y="166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63750" y="149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5778" y="106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5665" y="1060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4579" y="1849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513106" y="2087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623427" y="199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77544" y="1723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83754" y="207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8140" y="179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611547" y="19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027597" y="175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72184" y="134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6053" y="145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34581" y="137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42307" y="127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654695" y="196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13260" y="132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77788" y="1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424514" y="1481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21625" y="1415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616448" y="1956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24276" y="197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42975" y="141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58568" y="133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56254" y="135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30073" y="121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930101" y="1755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87657" y="2136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123875" y="180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59679" y="127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543883" y="20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126236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14429" y="147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442883" y="212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034982" y="1698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22213" y="112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54446" y="161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102627" y="1547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40787" y="1498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030779" y="169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607203" y="196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79071" y="1609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71284" y="169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65731" y="18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47002" y="157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86131" y="17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801232" y="193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87251" y="156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76529" y="195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54423" y="15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58076" y="195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58141" y="193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128833" y="157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539143" y="20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030364" y="176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428708" y="210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524135" y="1309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121769" y="1418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67501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66825" y="154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9292" y="96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81211" y="186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87661" y="135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70159" y="114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55229" y="175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90512" y="128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62076" y="95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53979" y="161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63753" y="210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77163" y="152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620915" y="20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803017" y="18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92922" y="194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11714" y="138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55834" y="10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406401" y="146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26491" y="161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46895" y="137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49299" y="18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005281" y="1896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94943" y="194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88371" y="19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901826" y="1759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64203" y="127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62458" y="147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57321" y="14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67831" y="201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8692" y="116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036672" y="168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88892" y="204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802847" y="189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45156" y="134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94687" y="1769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812744" y="188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308829" y="162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5483" y="118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75768" y="161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711771" y="139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906886" y="111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6637" y="101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400517" y="131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73166" y="189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214543" y="158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125641" y="1595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801950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55723" y="198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57680" y="138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93430" y="121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700846" y="19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51363" y="14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639963" y="194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9398" y="97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103949" y="168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026605" y="178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833322" y="188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62196" y="159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76720" y="158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114677" y="173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87039" y="1881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023668" y="1833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97668" y="1674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23939" y="1594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84739" y="159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50743" y="178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59574" y="184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652221" y="205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6289" y="1215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306997" y="173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207593" y="163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49723" y="118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731406" y="202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514240" y="209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49692" y="149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818354" y="1972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86991" y="193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90497" y="1422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87768" y="160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612027" y="146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45519" y="163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69437" y="1972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82476" y="11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213949" y="156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75049" y="100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50997" y="134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86432" y="12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46391" y="183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41046" y="137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12117" y="113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5023" y="117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92000" y="1578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28264" y="151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66179" y="138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509990" y="2059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41978" y="167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54118" y="194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66311" y="198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2464" y="114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133064" y="165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55478" y="141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68301" y="109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24245" y="106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90678" y="1496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99050" y="114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42174" y="155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51173" y="144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28791" y="137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023121" y="179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27522" y="126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86417" y="140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73533" y="1882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513739" y="204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67562" y="1754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66113" y="197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47177" y="130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302266" y="155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51485" y="150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54533" y="18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932376" y="1833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657056" y="199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59933" y="173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53199" y="11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42558" y="13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22253" y="120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71192" y="187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538708" y="201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656943" y="19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67825" y="1550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38306" y="121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903904" y="183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33232" y="102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88906" y="17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006122" y="178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90453" y="111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91951" y="2028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48512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459674" y="214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58468" y="172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81443" y="1626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50040" y="147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72517" y="149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46187" y="156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841736" y="190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75272" y="1953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028579" y="175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94293" y="1477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92311" y="203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749491" y="19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437425" y="2135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59261" y="162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98168" y="154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706900" y="17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008152" y="159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68220" y="195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557237" y="201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839895" y="170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717911" y="178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711886" y="193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94281" y="173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61510" y="17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845504" y="19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618092" y="20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96385" y="1364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33101" y="122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75413" y="189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79103" y="175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025311" y="172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98626" y="183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94100" y="16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06212" y="142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77795" y="1973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723247" y="199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915142" y="185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55824" y="1768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93996" y="122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35050" y="129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604304" y="200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832793" y="188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819100" y="197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84734" y="20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38885" y="136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80334" y="19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103533" y="15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001655" y="170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78503" y="207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62124" y="169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31533" y="1134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51675" y="11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101312" y="10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5394" y="1037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61091" y="106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6426" y="101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51844" y="1188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7901" y="115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56737" y="117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125480" y="120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44555" y="12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327301" y="1289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308168" y="12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7536" y="126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321767" y="120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6597" y="124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84626" y="1188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8333" y="1056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56747" y="106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96786" y="125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62051" y="120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33815" y="119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87906" y="1137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82108" y="119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60479" y="108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46933" y="11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75368" y="122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36123" y="115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10663" y="104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320322" y="131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629197" y="195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802545" y="185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71232" y="147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802167" y="194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55777" y="1602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83533" y="114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86140" y="1718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69223" y="152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65852" y="16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62139" y="154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91459" y="132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87688" y="13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838459" y="145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519498" y="15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58722" y="160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79986" y="206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20132" y="957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704074" y="136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531994" y="208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97935" y="184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411529" y="159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21110" y="12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87947" y="1386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715918" y="188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91377" y="156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34674" y="1270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633154" y="197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46546" y="143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934633" y="184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70777" y="1868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92818" y="193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9398" y="1179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98055" y="157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84800" y="126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57975" y="129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65611" y="1917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90863" y="168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6463" y="103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037333" y="1681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82894" y="13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66609" y="179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710705" y="19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97509" y="180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63817" y="136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96222" y="156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62984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713274" y="1973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000794" y="127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738649" y="190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226018" y="147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26641" y="119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77042" y="149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56525" y="174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018087" y="173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727997" y="17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90554" y="1433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512644" y="203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612718" y="199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826626" y="1820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42451" y="118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71209" y="176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92082" y="115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64070" y="112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53842" y="1826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89094" y="1746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66728" y="14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9045" y="126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2898" y="122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48986" y="165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442185" y="215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73884" y="189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66552" y="135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604274" y="134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75341" y="149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508073" y="212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50023" y="1260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48402" y="185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804989" y="94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805898" y="18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16237" y="1456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13910" y="11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43659" y="123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51546" y="16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74002" y="163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21439" y="136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99704" y="2023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9153" y="123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7226" y="13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20351" y="1378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67125" y="211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432788" y="215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86754" y="187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28427" y="111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97517" y="151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99536" y="154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62496" y="1971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25691" y="130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99298" y="143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936381" y="178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98193" y="13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038108" y="178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843559" y="186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69283" y="1841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82224" y="140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65560" y="1659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736043" y="194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57932" y="18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83990" y="2059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86473" y="19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80660" y="123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14695" y="1160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8754" y="110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65221" y="1829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83382" y="1751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132837" y="173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30739" y="101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317300" y="151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51921" y="167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65756" y="154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024641" y="164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93373" y="169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004592" y="172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000803" y="112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69113" y="177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83256" y="11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502197" y="1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69377" y="141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63612" y="146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48097" y="126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92654" y="125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64196" y="141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56144" y="144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006471" y="168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80606" y="186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51518" y="12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69287" y="143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514098" y="208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810742" y="181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91709" y="1587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810714" y="1784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752909" y="188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013054" y="1721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88341" y="122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020042" y="181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942321" y="173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17632" y="120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91564" y="201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60850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124111" y="152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72917" y="12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7060" y="109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72839" y="149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556613" y="204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61229" y="192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61666" y="205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008303" y="171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39439" y="132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932235" y="170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710658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8713" y="124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543515" y="208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635458" y="192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60460" y="118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923320" y="163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54175" y="148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76158" y="193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331305" y="1509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64393" y="188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929619" y="171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812499" y="182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86003" y="202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78592" y="120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37858" y="139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89579" y="186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84697" y="1873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843889" y="18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742852" y="191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2021770" y="1740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57659" y="128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28403" y="137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719762" y="19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737856" y="196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408308" y="14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57217" y="1958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70395" y="162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848337" y="184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96249" y="205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71628" y="97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66160" y="208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800515" y="194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902242" y="187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821640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47865" y="146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203778" y="166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63750" y="149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5778" y="106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5665" y="1060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64579" y="1849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513106" y="2087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623427" y="199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77544" y="1723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83754" y="207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68140" y="179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611547" y="19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027597" y="175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72184" y="134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6053" y="145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34581" y="137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42307" y="127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654695" y="196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13260" y="132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77788" y="1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424514" y="1481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321625" y="1415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616448" y="1956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724276" y="197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42975" y="141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58568" y="133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56254" y="135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30073" y="121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930101" y="1755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87657" y="2136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123875" y="180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59679" y="127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543883" y="20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126236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314429" y="147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442883" y="212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2034982" y="1698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22213" y="112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54446" y="161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102627" y="1547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40787" y="1498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2030779" y="169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607203" y="196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79071" y="1609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71284" y="169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65731" y="18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47002" y="157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86131" y="17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801232" y="193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87251" y="156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76529" y="195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54423" y="15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58076" y="195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58141" y="193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128833" y="157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539143" y="20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030364" y="176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428708" y="210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524135" y="1309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121769" y="1418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67501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66825" y="154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9292" y="96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81211" y="186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87661" y="135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70159" y="114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55229" y="175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90512" y="128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62076" y="95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53979" y="161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63753" y="210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77163" y="152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620915" y="20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803017" y="18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92922" y="194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711714" y="138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55834" y="10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406401" y="146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126491" y="161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46895" y="137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49299" y="18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005281" y="1896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94943" y="194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88371" y="19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901826" y="1759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64203" y="127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62458" y="1477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57321" y="14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67831" y="201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8692" y="116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036672" y="168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88892" y="204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802847" y="189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45156" y="134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94687" y="1769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812744" y="188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308829" y="162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5483" y="118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75768" y="161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711771" y="139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906886" y="111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6637" y="101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400517" y="131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73166" y="189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214543" y="158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125641" y="1595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801950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55723" y="198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57680" y="138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93430" y="121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700846" y="19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51363" y="14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639963" y="194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9398" y="97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103949" y="168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026605" y="178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833322" y="188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62196" y="159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76720" y="158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114677" y="173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87039" y="1881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2023668" y="1833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97668" y="1674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323939" y="1594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84739" y="159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50743" y="178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59574" y="184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652221" y="205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6289" y="1215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306997" y="173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207593" y="163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49723" y="118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731406" y="202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514240" y="209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49692" y="149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818354" y="1972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86991" y="193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90497" y="1422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87768" y="160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612027" y="146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45519" y="163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69437" y="1972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82476" y="11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213949" y="156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75049" y="100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50997" y="134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86432" y="12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946391" y="183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41046" y="137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12117" y="113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5023" y="117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92000" y="1578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328264" y="151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66179" y="138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509990" y="2059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41978" y="167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54118" y="194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66311" y="198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2464" y="114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133064" y="165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55478" y="141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68301" y="109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24245" y="106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90678" y="1496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99050" y="114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42174" y="155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51173" y="144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28791" y="137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023121" y="179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27522" y="126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86417" y="140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73533" y="1882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513739" y="204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67562" y="1754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66113" y="197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47177" y="130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302266" y="155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51485" y="150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54533" y="18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932376" y="1833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657056" y="199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59933" y="173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53199" y="11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42558" y="13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22253" y="120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71192" y="187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538708" y="2010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656943" y="19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67825" y="1550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38306" y="121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903904" y="183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33232" y="102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88906" y="17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2006122" y="178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90453" y="111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91951" y="2028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48512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459674" y="214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58468" y="172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81443" y="1626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50040" y="147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72517" y="149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46187" y="156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41736" y="190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75272" y="1953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028579" y="175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94293" y="1477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92311" y="203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749491" y="19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437425" y="2135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59261" y="162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98168" y="154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706900" y="17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2008152" y="159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68220" y="195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557237" y="201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839895" y="170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717911" y="178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711886" y="193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94281" y="173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61510" y="17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845504" y="19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618092" y="20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96385" y="1364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33101" y="122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75413" y="189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79103" y="175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025311" y="172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98626" y="183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94100" y="16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406212" y="142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77795" y="1973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723247" y="199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915142" y="185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55824" y="1768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93996" y="122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35050" y="129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604304" y="200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832793" y="188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819100" y="197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84734" y="20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38885" y="136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80334" y="19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103533" y="15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001655" y="170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78503" y="207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62124" y="169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31533" y="1134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51675" y="11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101312" y="10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5394" y="1037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61091" y="106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6426" y="101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51844" y="1188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7901" y="115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56737" y="117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125480" y="120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44555" y="12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327301" y="1289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308168" y="12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7536" y="126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321767" y="120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6597" y="124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84626" y="1188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8333" y="1056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56747" y="106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96786" y="125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62051" y="120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33815" y="119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87906" y="1137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82108" y="119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60479" y="108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46933" y="11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75368" y="122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36123" y="115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10663" y="104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320322" y="131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629197" y="195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802545" y="185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71232" y="147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802167" y="194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55777" y="1602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548331" y="207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26614" y="109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558493" y="211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85375" y="185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420538" y="137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82932" y="130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44920" y="1242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59570" y="143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743777" y="181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136265" y="156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73005" y="1383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85661" y="137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835513" y="172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45613" y="12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605503" y="196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88313" y="1311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59688" y="117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60911" y="146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116943" y="159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302182" y="213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515211" y="14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47581" y="114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47906" y="141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605106" y="19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72738" y="163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102806" y="163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234649" y="15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95722" y="207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99372" y="1855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627129" y="2010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68190" y="197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56632" y="14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63343" y="119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500450" y="13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015754" y="176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423569" y="143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77257" y="1961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838261" y="183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54630" y="135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97899" y="185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24952" y="1021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621803" y="200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67118" y="11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908314" y="189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60416" y="12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45455" y="1113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46201" y="1128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738498" y="191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750954" y="190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308158" y="147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74810" y="139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910429" y="176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6106" y="107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59564" y="104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40296" y="110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2031686" y="166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319302" y="165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626477" y="197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92026" y="200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645374" y="196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738215" y="184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122864" y="1660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79328" y="1507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318783" y="15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58375" y="115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659" y="115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132827" y="16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412568" y="1399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429028" y="136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725050" y="19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69112" y="177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4809" y="1165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29148" y="125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715475" y="192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91535" y="1300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619820" y="193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47298" y="1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25954" y="117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40141" y="930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65041" y="168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920119" y="1777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62584" y="1085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68661" y="187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6007" y="1049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3199" y="1043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42648" y="163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92668" y="194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4710" y="1077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82647" y="129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308432" y="140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21998" y="119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58300" y="184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91556" y="110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8948" y="106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77032" y="149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86232" y="183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54614" y="16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007008" y="104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93623" y="203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75622" y="192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733144" y="191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98987" y="197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814633" y="190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526337" y="209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73407" y="14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92673" y="167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75360" y="2061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55746" y="160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502303" y="204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48969" y="179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40293" y="13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65605" y="1404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96870" y="125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45479" y="1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94730" y="163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83964" y="155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70625" y="185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77621" y="1718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74376" y="190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30544" y="119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63963" y="158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68921" y="162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624627" y="196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106999" y="170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115064" y="1724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46341" y="16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48631" y="1327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10492" y="1161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901930" y="194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92932" y="149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2042008" y="178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652684" y="202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45285" y="181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708107" y="128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71077" y="180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38037" y="155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538888" y="20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53199" y="1252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44983" y="125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93744" y="183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64059" y="1071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50760" y="166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96547" y="183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3521" y="1284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59619" y="164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7378" y="104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82033" y="117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87810" y="1598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87851" y="194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138097" y="1638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24490" y="122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83595" y="1486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30895" y="126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54807" y="130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2037210" y="1758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98605" y="175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51950" y="1189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455670" y="204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72155" y="190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1585" y="10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57589" y="1124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76623" y="1477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3257" y="107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540106" y="201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93362" y="225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51010" y="1350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005639" y="110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522465" y="194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88727" y="171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2017993" y="160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51571" y="1129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530" y="93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9714" y="93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004609" y="1239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746421" y="189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54576" y="1688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38388" y="153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99286" y="179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76778" y="153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4875" y="1081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926597" y="1888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49099" y="1634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68004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931234" y="180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71739" y="124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69789" y="148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53579" y="180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73360" y="12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603707" y="121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97381" y="124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703018" y="2004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87264" y="179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326961" y="149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505134" y="133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68707" y="11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25854" y="1288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19052" y="109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403464" y="132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79107" y="187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935701" y="186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97884" y="148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96946" y="188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47608" y="120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750378" y="188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929836" y="183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22821" y="1288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903" y="1206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511159" y="13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51415" y="116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29858" y="13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68493" y="140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66169" y="13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730575" y="192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80891" y="146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87601" y="163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81128" y="142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29963" y="139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97075" y="17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41381" y="151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68160" y="192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87577" y="1968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14800" y="10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107282" y="17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305769" y="151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83265" y="11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532079" y="209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80416" y="1119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94352" y="113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744816" y="192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72778" y="142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706728" y="1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65940" y="1935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210842" y="158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555886" y="2059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925294" y="181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818127" y="18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83923" y="1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37187" y="140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40391" y="160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704208" y="190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763" y="109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13676" y="106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81203" y="202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96222" y="215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512963" y="132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49328" y="172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99469" y="139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2005187" y="179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76881" y="1695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95934" y="1343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235046" y="162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83348" y="200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2001353" y="176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69787" y="197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51761" y="147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68036" y="13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606890" y="126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648585" y="18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96141" y="13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40446" y="164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39902" y="10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29469" y="126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89401" y="193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98019" y="161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94787" y="1489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57099" y="160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509969" y="137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329359" y="142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130400" y="1667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41995" y="133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63412" y="145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32441" y="96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416128" y="156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41848" y="120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731170" y="183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2024801" y="172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228983" y="157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58664" y="1546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739461" y="18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7515" y="96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752220" y="19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813764" y="186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77562" y="155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930884" y="17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42054" y="156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2007369" y="175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935823" y="172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709771" y="198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71356" y="155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5331" y="126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638603" y="185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40492" y="137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79854" y="138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71929" y="131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81581" y="1362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425713" y="147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619742" y="1123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46501" y="171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81707" y="131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81303" y="173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1794" y="1081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91254" y="108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31326" y="117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2016246" y="175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98056" y="131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8968" y="12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96690" y="199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655838" y="195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707323" y="136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86196" y="1935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945135" y="192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88820" y="179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87367" y="12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56910" y="98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53702" y="12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79452" y="128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41505" y="12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90325" y="1911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98827" y="14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63364" y="132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98618" y="123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92994" y="105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60296" y="12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96143" y="19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37756" y="149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67770" y="117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135283" y="16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47909" y="163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41391" y="159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6561" y="10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55920" y="1178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45399" y="111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49158" y="1198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87164" y="20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39306" y="103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45388" y="166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746676" y="186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841330" y="194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75074" y="147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751757" y="199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71448" y="201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93526" y="134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93361" y="1574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553875" y="210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49841" y="165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902459" y="18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55845" y="192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66016" y="185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2025085" y="1740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83788" y="122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805669" y="122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72685" y="197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91093" y="209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72551" y="129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213542" y="157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736307" y="1976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85331" y="204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833492" y="186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63950" y="200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84066" y="1942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48807" y="125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80094" y="146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71410" y="125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417440" y="15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66719" y="1478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86725" y="120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94316" y="140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97029" y="185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70908" y="187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98426" y="18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934983" y="184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3921" y="1370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85795" y="136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101171" y="136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56416" y="171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59476" y="172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748669" y="193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63818" y="196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99681" y="113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84117" y="108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66008" y="196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44150" y="175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94543" y="1106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82083" y="153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52176" y="114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99428" y="178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739225" y="194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400272" y="153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40677" y="1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37802" y="155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51256" y="144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50395" y="1780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61397" y="1797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2041828" y="169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928372" y="1879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619809" y="120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80712" y="126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1943558" y="173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803546" y="19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2402623" y="1518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558538" y="108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208" y="171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160647" y="99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1832245" y="181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147456" y="158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1967545" y="171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337358" y="14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182095" y="153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1920071" y="185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60535" y="125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117689" y="17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212050" y="1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2481365" y="152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865855" y="192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3082151" y="135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1960254" y="189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1981380" y="191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920194" y="195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2737410" y="137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600430" y="149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117755" y="1568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498818" y="2095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626920" y="137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681362" y="122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2773617" y="121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1895008" y="181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2827937" y="116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877386" y="183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132601" y="15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491488" y="135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3130899" y="1126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1499026" y="20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754437" y="117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1886291" y="188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2409064" y="144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800628" y="184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64854" y="1898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1710365" y="187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988744" y="112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663429" y="123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481893" y="15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702016" y="127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259911" y="155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3086061" y="98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1832614" y="17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2500460" y="14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3023317" y="11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900927" y="98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3111530" y="1064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2345451" y="155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502112" y="141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63832" y="168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964540" y="119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3142968" y="101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1899909" y="182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2776696" y="131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1987367" y="17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2155804" y="1596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1871701" y="190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2146341" y="169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2623888" y="128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1805576" y="1836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2130863" y="1712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968328" y="185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038655" y="179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922517" y="182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020561" y="171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1800449" y="1846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1867404" y="175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1618413" y="193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1566812" y="20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1706664" y="198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473460" y="158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180169" y="1468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1870624" y="1881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582534" y="144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2379279" y="15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2770888" y="1315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3151534" y="999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1672666" y="185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666604" y="197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2739110" y="142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021617" y="10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029701" y="110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3033771" y="107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225366" y="146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2269345" y="14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2321483" y="144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2527147" y="128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2678992" y="124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2694225" y="12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2011231" y="163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2039184" y="161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40072" y="163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68870" y="18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1764194" y="180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779503" y="178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428775" y="198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1452166" y="199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1470770" y="1997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2761105" y="1402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680646" y="204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61328" y="1541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719280" y="18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505703" y="20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887026" y="99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769228" y="188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531312" y="130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3054151" y="119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681126" y="12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211833" y="1641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2462685" y="140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947382" y="1705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228256" y="152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2656950" y="1252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934331" y="169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2355839" y="163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09705" y="139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1807918" y="173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2255283" y="166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2693072" y="116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158059" y="10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230343" y="153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430352" y="2092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999115" y="177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063502" y="169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2242771" y="17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2948457" y="10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2961650" y="122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911306" y="111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324949" y="156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1798503" y="193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2340021" y="1455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1829554" y="184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1665338" y="194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754258" y="1349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2077629" y="168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405976" y="158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730518" y="19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1959140" y="18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123571" y="117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1685349" y="202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458105" y="156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1612454" y="206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1671939" y="201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2317583" y="1572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1962719" y="174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2119587" y="17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838731" y="121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28883" y="140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2910465" y="116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512576" y="140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3230473" y="109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060620" y="116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2391008" y="1493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103618" y="176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449662" y="147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859745" y="185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609657" y="129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2191454" y="155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22441" y="163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2083550" y="15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2303710" y="14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1865374" y="17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2288846" y="16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2750140" y="14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1965004" y="1841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2705368" y="141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1485380" y="206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464385" y="13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1934463" y="190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057843" y="112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267012" y="147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532275" y="138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004658" y="175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3165321" y="104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1869557" y="178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028220" y="164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2237539" y="160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2063794" y="17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2520518" y="13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189875" y="122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668011" y="206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2797774" y="122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739745" y="199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1895461" y="181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579437" y="146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3061517" y="102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740793" y="192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2479004" y="135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2209057" y="157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449126" y="2118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2272008" y="149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2982634" y="1281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2255727" y="155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307101" y="151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528103" y="20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916764" y="12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607333" y="123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928750" y="168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61411" y="1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3022297" y="103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2675942" y="124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2355178" y="146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2023763" y="166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644392" y="195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2808691" y="1180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991399" y="17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730348" y="206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3234666" y="127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3159230" y="100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139910" y="162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3028747" y="113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643625" y="144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1582725" y="197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475717" y="1387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3178259" y="1049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2586189" y="137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748338" y="1911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97682" y="185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1932811" y="182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209340" y="155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2940817" y="116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093277" y="1679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1828458" y="184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1847808" y="178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796112" y="1172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3011768" y="105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2458558" y="1374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2055578" y="172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3162016" y="1008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523976" y="2052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762447" y="1950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1681383" y="2014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1620783" y="203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847401" y="113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2111853" y="156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101596" y="114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1648972" y="204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674650" y="203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2798076" y="1205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1913999" y="1723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258806" y="169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2355093" y="164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232241" y="171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822724" y="126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1480063" y="213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3176569" y="119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757282" y="197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1600847" y="207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290678" y="139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517373" y="133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048618" y="16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200671" y="155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261497" y="144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2521368" y="1376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757960" y="129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342562" y="1539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176202" y="172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13396" y="1352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361855" y="145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848477" y="108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534967" y="152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806850" y="105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237917" y="148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2684092" y="128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1984959" y="17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665837" y="141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1868433" y="194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2323400" y="152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670929" y="209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3021636" y="112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8289" y="1966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460947" y="147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1937825" y="1856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841838" y="119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307875" y="1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2270573" y="1524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835966" y="185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2910210" y="102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2464885" y="1413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2672967" y="1258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116498" y="106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2777565" y="124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3079129" y="118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88537" y="172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941639" y="103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151611" y="157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47393" y="190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592792" y="203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2378145" y="147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2066382" y="167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1858697" y="1798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2499836" y="15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87066" y="190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2063369" y="1655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744967" y="1904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583167" y="150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511622" y="137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711895" y="19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25445" y="1854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187978" y="170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1997377" y="177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1947694" y="186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044492" y="171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1694264" y="197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2788482" y="135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407413" y="212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1526856" y="203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2564761" y="1353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036992" y="123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1600545" y="203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590835" y="1409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1817050" y="1930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1594142" y="2023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1877905" y="18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588097" y="1351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3090377" y="988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1828062" y="1937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1825503" y="193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2813545" y="148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388269" y="1481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407451" y="2156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1665093" y="209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367153" y="1595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1780258" y="188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118679" y="12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3162894" y="132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1539586" y="209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478503" y="14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2177241" y="152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1991560" y="1851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2312115" y="165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2315694" y="156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416912" y="146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2002090" y="1839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465208" y="2161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67111" y="183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3123099" y="126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436724" y="1569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2084608" y="1745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2409678" y="1294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2080651" y="1727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2608448" y="13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593500" y="20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2063133" y="180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932716" y="180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2697426" y="134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2735219" y="122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1769785" y="2008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1587749" y="1971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638677" y="140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2066108" y="175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1629707" y="209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561409" y="152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2265955" y="1740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979387" y="1929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548679" y="125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572904" y="204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122751" y="179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082963" y="1064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1914330" y="184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372696" y="171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1893724" y="194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889002" y="189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2316894" y="168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1794490" y="1987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312474" y="16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2682071" y="132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151989" y="174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544477" y="148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2940695" y="123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2298979" y="1582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2259231" y="151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518554" y="1538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3159202" y="114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660616" y="199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1762381" y="194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1965590" y="1710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1666556" y="2076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2353762" y="1591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873854" y="1853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883515" y="180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029419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2751444" y="159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575406" y="201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511622" y="137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1711895" y="19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925445" y="1854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87978" y="170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1997377" y="177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1947694" y="186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2044492" y="171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1694264" y="197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788482" y="135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407413" y="212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1526856" y="203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564761" y="1353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3036992" y="123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1600545" y="203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590835" y="1409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1817050" y="1930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1594142" y="2023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877905" y="18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588097" y="1351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3090377" y="988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828062" y="1937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1825503" y="193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2813545" y="148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8269" y="1481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1407451" y="2156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65093" y="209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367153" y="1595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1780258" y="188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3118679" y="12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3162894" y="132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539586" y="209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478503" y="14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2177241" y="152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991560" y="1851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312115" y="165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2315694" y="156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416912" y="146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2002090" y="1839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465208" y="2161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67111" y="183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3123099" y="126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436724" y="1569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084608" y="1745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2409678" y="1294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2080651" y="1727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2608448" y="13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93500" y="207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2063133" y="180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1932716" y="180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2697426" y="134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2735219" y="122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769785" y="2008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587749" y="1971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638677" y="140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066108" y="175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1629707" y="209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2561409" y="152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2265955" y="1740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1979387" y="1929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548679" y="125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1572904" y="204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2122751" y="179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3082963" y="1064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14330" y="184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2372696" y="171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893724" y="194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1889002" y="189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2316894" y="168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1794490" y="1987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2312474" y="16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2682071" y="132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151989" y="174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544477" y="148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2940695" y="1233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2298979" y="1582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2259231" y="151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2518554" y="1538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3159202" y="114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660616" y="199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762381" y="194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965590" y="1710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1666556" y="2076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353762" y="1591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873854" y="1853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83515" y="180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2029419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751444" y="159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1575406" y="201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1547727" y="203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1895301" y="184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1887113" y="180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2019315" y="169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1842444" y="1950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1835060" y="192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1742417" y="1888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1732313" y="179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053331" y="178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1673781" y="205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2550728" y="147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1509036" y="192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1703462" y="1964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2348133" y="1607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050498" y="1735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1855977" y="1888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2021666" y="1808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2013044" y="178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1765734" y="1956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242289" y="1584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2110210" y="182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020221" y="188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1698164" y="1967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595501" y="1392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3049259" y="124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64659" y="1652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1660361" y="197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1642447" y="196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3015243" y="1259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486334" y="206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532277" y="2033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1933850" y="186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648782" y="143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2124281" y="157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699553" y="204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829535" y="189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696294" y="2009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3168202" y="124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1983259" y="1710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1653619" y="203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2229011" y="16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069479" y="1765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1964230" y="188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59752" y="1861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1684471" y="2046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2308753" y="1640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627365" y="203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885328" y="193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218170" y="162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2599599" y="136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01333" y="172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620292" y="2059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758094" y="1961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2488022" y="1383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885243" y="1843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672797" y="1271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62000" y="1813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124404" y="1724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2694168" y="131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595889" y="1993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960555" y="1155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428971" y="1471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14599" y="1620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2096809" y="17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1781712" y="1919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2049695" y="1810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82133" y="1761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3157965" y="1182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1791005" y="1956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534968" y="214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024641" y="174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666755" y="2006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1549701" y="2065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2470278" y="1398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641605" y="147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2431134" y="1640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1869349" y="189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1970519" y="18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940101" y="1788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1500546" y="209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014310" y="1685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2593329" y="137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3157927" y="1155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2442532" y="153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130807" y="17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2297667" y="16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1702253" y="200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922649" y="188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805236" y="1983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1979859" y="181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1980445" y="191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098972" y="1758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826938" y="1920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1895320" y="192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885848" y="1830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1910392" y="18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2952971" y="128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737760" y="143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1542165" y="2164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1997632" y="1762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2688379" y="1283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2210171" y="168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2392944" y="157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2407628" y="156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583413" y="1375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1717826" y="200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849140" y="200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302785" y="165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850783" y="1998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708711" y="128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2775648" y="1394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2341164" y="1608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920901" y="1194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1955589" y="1897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1680948" y="19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2305722" y="159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2412577" y="1481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231304" y="1273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1775999" y="1921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2372687" y="1408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1807248" y="1817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2152763" y="1727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1714691" y="1960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989764" y="1288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310085" y="175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921713" y="1384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188611" y="180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953134" y="1734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297175" y="1526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2113392" y="165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31881" y="1489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2643871" y="1258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603962" y="132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278760" y="161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245368" y="1524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828288" y="192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1726448" y="189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1826570" y="193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2207074" y="1608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633237" y="119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206573" y="1629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475643" y="212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625173" y="121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896679" y="173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2377522" y="1140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697144" y="201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1612850" y="2055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684518" y="193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696691" y="19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488957" y="1712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1924378" y="1819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1952576" y="1857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1597542" y="2116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1987593" y="1869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082710" y="173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1998841" y="1766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2072775" y="1670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794367" y="1928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2206063" y="171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20376" y="1988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2519290" y="150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63808" y="207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550690" y="1248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597625" y="1423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1743484" y="192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2254707" y="1677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197535" y="1678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2501631" y="169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076033" y="187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2112977" y="1699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1912885" y="187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1940375" y="193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1470846" y="212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402255" y="143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476879" y="141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2157806" y="1569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2338737" y="154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1998085" y="1811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533212" y="2085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130249" y="178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360892" y="1461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2291443" y="1582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452269" y="150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1563422" y="20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897641" y="114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2638951" y="1327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50590" y="1628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3143195" y="1028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25739" y="1895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1708892" y="2014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1664507" y="20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609375" y="1959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052339" y="1761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051716" y="170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1885215" y="1882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548320" y="133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2378240" y="129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2486417" y="108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400111" y="1118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1906048" y="1836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1805964" y="195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364660" y="162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2120919" y="17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2451475" y="1585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70632" y="1859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894347" y="2001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2404607" y="1623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2383840" y="1656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2904261" y="1336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2895677" y="12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20298" y="1956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1777944" y="20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570607" y="1575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2931572" y="129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1845287" y="196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945267" y="1921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033035" y="12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1931980" y="1960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724057" y="1496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855930" y="199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980150" y="132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14452" y="188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458350" y="1606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068705" y="1891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763144" y="1427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726871" y="141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3234298" y="1403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2869848" y="1301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35702" y="15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1880625" y="1799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2278770" y="1553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3103824" y="116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2316913" y="1545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937710" y="1075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3004949" y="1102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051829" y="1751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701732" y="137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891248" y="119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1949658" y="1799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1933444" y="1869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633834" y="2025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1583433" y="207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929298" y="180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1885177" y="1880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2252837" y="1609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2861311" y="118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500261" y="156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1709468" y="19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689040" y="1320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050979" y="1843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659623" y="13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2588937" y="1329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214468" y="1538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946210" y="1191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1744230" y="190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965155" y="184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1621888" y="1953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2011222" y="1723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689089" y="1964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1934265" y="185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1800562" y="1850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223505" y="168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642105" y="1309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1886018" y="1895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1544403" y="2040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2948221" y="101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2674950" y="126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2155398" y="167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054983" y="175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718145" y="1155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1924075" y="1820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17111" y="150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407619" y="1603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910088" y="12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1588070" y="2032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460966" y="156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2690277" y="136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150570" y="1170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3186088" y="1029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2066117" y="170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66543" y="127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1607458" y="2078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111058" y="1372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873826" y="1843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1650002" y="206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906548" y="1833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2576708" y="1453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967025" y="189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2798653" y="1206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905111" y="120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2533267" y="1481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582941" y="141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2000239" y="189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2074428" y="171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289611" y="1683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2309679" y="155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1751984" y="2023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3137160" y="96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1969037" y="192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1889172" y="1851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2091190" y="1720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230371" y="158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87255" y="19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121711" y="12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1997821" y="170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2302171" y="15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1687134" y="201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2563250" y="146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860310" y="1424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1830158" y="191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1808410" y="188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11093" y="199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858036" y="1892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2722612" y="141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3211085" y="13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3048107" y="1310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3117829" y="1281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505484" y="1439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1871776" y="186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27089" y="191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804396" y="19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061622" y="1743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2496588" y="1409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267362" y="1619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1906982" y="188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495832" y="1442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2848109" y="1271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2174417" y="1624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2160762" y="1609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916039" y="1803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2856759" y="124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418132" y="2112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751342" y="19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2121335" y="166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2753842" y="125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422512" y="148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905991" y="17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814095" y="1831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2113307" y="1660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1903224" y="1877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31310" y="190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2646270" y="148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194852" y="1013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115593" y="1686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456735" y="141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2808795" y="123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408082" y="1599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1933349" y="1884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1865128" y="1938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2598683" y="141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2173142" y="1764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2246463" y="169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915699" y="1808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2898189" y="1193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1869538" y="180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1913621" y="1837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1560268" y="206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1730839" y="202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2230749" y="161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2453374" y="1457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2230399" y="1606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2306685" y="156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663704" y="1972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578408" y="147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1616958" y="2028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2716238" y="135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1859037" y="184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36233" y="203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302181" y="162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2006235" y="1794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935502" y="185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2414881" y="124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2283652" y="1644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800005" y="1827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10803" y="1674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2626636" y="112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646101" y="202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083720" y="1697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2062888" y="1793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984902" y="1825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2572099" y="1282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771551" y="193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1599903" y="2071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2998594" y="10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781937" y="1317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95972" y="190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856959" y="1915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2579059" y="1309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172566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3043564" y="106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849244" y="19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3231531" y="1035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783469" y="18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783422" y="1908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2025623" y="1832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2354687" y="1494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154518" y="1162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2362913" y="1542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3196098" y="929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428537" y="152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346622" y="151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438283" y="1469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2385833" y="152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2205298" y="162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1854674" y="1858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1967837" y="1816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2806878" y="1195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687115" y="205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1617950" y="201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2032630" y="178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706144" y="202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173634" y="1694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691488" y="2015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1835711" y="189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754995" y="1272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3191386" y="1243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1662741" y="206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2579399" y="1452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198373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2605520" y="1404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1623040" y="1951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2771681" y="125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3141023" y="113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1656962" y="205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924688" y="1141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261205" y="1501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1632994" y="1969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878718" y="1824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752701" y="1953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008133" y="188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2945124" y="1098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870029" y="19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058751" y="179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1907086" y="1876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2236906" y="1577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1688201" y="2038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1983013" y="1809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2031809" y="182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871248" y="1927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875053" y="19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176901" y="1802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2026926" y="1766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2837060" y="1242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2887971" y="1117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1857035" y="1948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1874902" y="1900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3074398" y="1154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900087" y="1261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018465" y="1785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1700346" y="20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187081" y="1515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920853" y="138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811505" y="125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73426" y="1637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131579" y="1197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1617336" y="192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274426" y="14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1983740" y="1773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1489866" y="2121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2010287" y="18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1419746" y="2174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2419594" y="1417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3119699" y="1144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2015235" y="1801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1773836" y="1989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519131" y="2140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2803403" y="1294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2144028" y="1648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753087" y="1333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1767613" y="196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1945683" y="1856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l2513"/>
            <p:cNvSpPr/>
            <p:nvPr/>
          </p:nvSpPr>
          <p:spPr>
            <a:xfrm>
              <a:off x="1009963" y="1832493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14" name="pl2514"/>
            <p:cNvSpPr/>
            <p:nvPr/>
          </p:nvSpPr>
          <p:spPr>
            <a:xfrm>
              <a:off x="1958494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2794677" y="316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3068467" y="28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2529669" y="32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3081773" y="285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310500" y="333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1953417" y="3598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82084" y="281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2968015" y="293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3159107" y="2864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2615464" y="327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2115055" y="3649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781862" y="3207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2179923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1802545" y="375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2794318" y="31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1971577" y="370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1918409" y="373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675828" y="327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1935125" y="367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710318" y="381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895150" y="37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448748" y="395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2104893" y="35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070696" y="2882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582649" y="387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1689731" y="377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1379309" y="39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537169" y="395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025982" y="361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1888737" y="36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484927" y="3917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76879" y="389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2063464" y="3624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2136596" y="35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123186" y="35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1440485" y="397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488797" y="3256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2731461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3185361" y="279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627913" y="390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1669654" y="3823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1436122" y="395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2252894" y="352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1524637" y="398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093484" y="288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140807" y="3547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467473" y="3406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2759036" y="30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3211671" y="289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2133706" y="356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2065711" y="347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1713274" y="378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2699692" y="309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2784157" y="31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556179" y="396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40184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3036992" y="298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2654788" y="31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2693592" y="3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872570" y="37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2468899" y="35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2381026" y="330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3232258" y="286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3109311" y="2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542344" y="390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32645" y="4016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497305" y="331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19353" y="359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1854646" y="3722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2667707" y="33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100729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1827004" y="37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1810591" y="376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2210709" y="34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2336546" y="3492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549087" y="387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189979" y="293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683187" y="371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1728308" y="380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3180082" y="293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130814" y="2932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1754137" y="387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1630765" y="3816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706227" y="305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660841" y="326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566472" y="387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148221" y="343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3212577" y="285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2683959" y="317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549361" y="388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160977" y="284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957476" y="309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1851416" y="383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2694168" y="318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261120" y="34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39814" y="3332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2112807" y="355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2161395" y="353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2631547" y="3307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3050893" y="29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1661995" y="374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2739356" y="314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2653825" y="3139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1767547" y="374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99548" y="3524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647244" y="383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2414409" y="333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723500" y="31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1726911" y="3776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2466415" y="343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2061773" y="365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2345961" y="3440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2269987" y="349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1860057" y="3598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2267532" y="342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3038588" y="302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818495" y="372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818286" y="3079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3165661" y="292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969424" y="360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1356058" y="402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1870180" y="363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1891835" y="366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2152924" y="345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113298" y="350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812072" y="306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444593" y="393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1935483" y="3639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1624957" y="39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1635685" y="3992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1850585" y="3707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613850" y="313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010759" y="35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1715323" y="37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70900" y="380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1469628" y="396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147144" y="350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2395342" y="3295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1975846" y="365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746846" y="3746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1637196" y="382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76967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3202888" y="282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3095382" y="292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1817202" y="37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777699" y="38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2303956" y="344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2259665" y="3400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2017700" y="3627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1850717" y="368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1675245" y="379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1624655" y="387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2435629" y="339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487835" y="391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493832" y="391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780928" y="37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2307630" y="352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1739896" y="379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2018351" y="35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855694" y="367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031552" y="292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2121930" y="360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3137321" y="293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551843" y="329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3044329" y="298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37123" y="286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3094258" y="295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1929987" y="361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48053" y="306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2759839" y="3133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513494" y="394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051809" y="303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15746" y="363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286308" y="40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3034055" y="291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2878801" y="309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1938373" y="36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2761992" y="308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2420141" y="330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2190934" y="3439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1929562" y="363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727315" y="305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2905611" y="299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2345867" y="3443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3142921" y="296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2606729" y="327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190405" y="346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706956" y="384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2046541" y="3061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2667735" y="309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1577512" y="3803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77596" y="380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2519489" y="337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98559" y="360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1835815" y="365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3231937" y="281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1820384" y="361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1514920" y="40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2163340" y="372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2850857" y="3224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2954208" y="311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2062123" y="36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429264" y="32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980207" y="2936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2917085" y="300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1467097" y="394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03763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787388" y="386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2753918" y="301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234762" y="3343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036361" y="349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1371423" y="39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019730" y="34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1634901" y="387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306" y="35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67470" y="326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3158786" y="29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1557869" y="396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2442712" y="34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346830" y="344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080661" y="364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129351" y="283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1837487" y="383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730233" y="315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600422" y="389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587995" y="379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3143695" y="28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2193701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841953" y="373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1914840" y="367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683461" y="379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713973" y="378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937399" y="306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070065" y="364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647582" y="325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3140702" y="302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1979746" y="363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112155" y="361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422531" y="348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2371554" y="334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560514" y="38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2066136" y="3606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1574216" y="392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60686" y="350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603633" y="38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3153385" y="288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769266" y="38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3189922" y="286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559276" y="397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819617" y="314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1684178" y="381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2838193" y="307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1651994" y="3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562571" y="3374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3060742" y="309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1636157" y="388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824462" y="3096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198678" y="36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912545" y="366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725428" y="382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1723284" y="37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314155" y="3501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922140" y="370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2387145" y="348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430654" y="401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745741" y="3794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155530" y="3488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3175842" y="2875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227113" y="35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1622530" y="383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2636892" y="3248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1624249" y="383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067761" y="35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1865903" y="3631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889946" y="370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120692" y="3592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2305231" y="332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1710696" y="38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3182745" y="293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1534204" y="394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688145" y="383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119011" y="362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2351061" y="346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1732898" y="38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871690" y="321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1290179" y="4050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2660615" y="319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1789872" y="384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11994" y="3036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2287477" y="336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665176" y="3177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642143" y="3284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2432786" y="336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167032" y="36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698193" y="381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949421" y="298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198469" y="284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2238020" y="3439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480401" y="329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533172" y="351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250732" y="344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945409" y="382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1353556" y="405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628676" y="312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1860378" y="3663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394492" y="331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720262" y="380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937097" y="295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056608" y="3517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2651492" y="325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1539416" y="383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3064652" y="2973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2755004" y="30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1546962" y="394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093995" y="344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2108453" y="3663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1867036" y="374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2144830" y="36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1733776" y="382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937202" y="374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1869312" y="375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81074" y="343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1454754" y="401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036493" y="353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2827635" y="31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2865712" y="310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78531" y="331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280942" y="340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2741603" y="308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323589" y="33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2996988" y="296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1515033" y="385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1445376" y="397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3130455" y="299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1805709" y="37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441835" y="395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702112" y="373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707805" y="311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2497135" y="326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760982" y="31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250610" y="404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278411" y="3348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3018813" y="293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970858" y="304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3235771" y="288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719297" y="316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3090140" y="293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3206883" y="289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945728" y="307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368003" y="3345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976327" y="363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1858650" y="376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2792845" y="309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786793" y="374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2841158" y="316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307157" y="35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035698" y="2964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2862312" y="309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3194077" y="2861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702629" y="316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1467512" y="392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72726" y="34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1578154" y="391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1866271" y="368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771833" y="318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2943282" y="300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1931319" y="366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061075" y="357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1701913" y="378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1902157" y="37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1586550" y="395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3107819" y="2878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563809" y="391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976875" y="3720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3217337" y="287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2071274" y="352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3147378" y="2866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3197553" y="289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1531909" y="3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286410" y="341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2392972" y="335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215101" y="35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381537" y="397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165965" y="3593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969877" y="382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2608240" y="327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3035037" y="29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365141" y="338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2196742" y="348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57975" y="346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1925454" y="3725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631774" y="329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3129709" y="304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1569910" y="3953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734230" y="3735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1607042" y="388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426960" y="336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1906236" y="366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3186957" y="290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1959480" y="372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2382508" y="343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459559" y="33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2636750" y="3423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2012827" y="355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3112956" y="290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1576776" y="38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3169127" y="286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248032" y="403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1878425" y="3637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119134" y="3492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2812289" y="311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002900" y="2997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2283331" y="331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045918" y="34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1697286" y="382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896564" y="296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2764457" y="305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986364" y="286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873892" y="365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78001" y="349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44310" y="29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1943038" y="3846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3222824" y="3081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308121" y="3587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2992436" y="308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298734" y="366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2392755" y="345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3085494" y="324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3150098" y="30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607571" y="392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1467730" y="397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2194778" y="350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2820703" y="30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2079395" y="351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72649" y="336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046399" y="363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327140" y="344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2960743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2270847" y="348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3097960" y="3047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2189093" y="36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981257" y="37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92619" y="3763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847127" y="31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307781" y="3470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3103853" y="300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1978981" y="368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656658" y="3218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717911" y="380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3116214" y="290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1790183" y="377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1638235" y="39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2346443" y="341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1710186" y="385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672438" y="309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3214476" y="2807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1667444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043339" y="362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1584812" y="3966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992899" y="29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1883619" y="37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210878" y="285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203974" y="28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718761" y="381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2046484" y="36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1871361" y="374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1994771" y="3603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186579" y="282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3049419" y="296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3190111" y="286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1446396" y="397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438745" y="33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322551" y="342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2347916" y="351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1801298" y="37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85884" y="3612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3203417" y="2988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1834332" y="364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099841" y="36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1861625" y="365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2675536" y="309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067997" y="367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936636" y="36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1406610" y="398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2771606" y="311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419690" y="396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1871078" y="3798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2816454" y="320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205336" y="352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1457200" y="400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873590" y="377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1539945" y="392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689316" y="378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3153564" y="284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989917" y="351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2025302" y="354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1572044" y="392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2028315" y="3581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627363" y="317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675717" y="380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231308" y="410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61601" y="292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2143272" y="35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1933557" y="365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3055142" y="303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206090" y="29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071302" y="361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291141" y="349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837373" y="377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2311832" y="35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2269269" y="342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3221964" y="287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1962228" y="36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985913" y="373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1232847" y="412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1484180" y="399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935493" y="373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2640339" y="3274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3101520" y="29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3185937" y="281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2742142" y="330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1916549" y="369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1589184" y="381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3132070" y="292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471271" y="40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382642" y="391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2410830" y="346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2667121" y="3097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689504" y="373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2767073" y="306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732964" y="370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2219407" y="342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1712660" y="373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758528" y="366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723502" y="377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1838591" y="36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1638027" y="378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2372404" y="339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1872031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1595786" y="3910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950771" y="295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1761871" y="388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886754" y="366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1937703" y="362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1577503" y="3811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172961" y="2782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3058986" y="292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2855758" y="300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834380" y="36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774743" y="3772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9332" y="367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104836" y="3595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2882531" y="297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1579920" y="38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609836" y="317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532910" y="388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702574" y="390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2023083" y="362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926417" y="36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3207374" y="288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3186844" y="29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1888709" y="368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2425335" y="33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570909" y="318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2837447" y="30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1834210" y="37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503757" y="389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2324647" y="334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2056561" y="348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528613" y="392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345160" y="395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216232" y="286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487117" y="39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65169" y="387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823470" y="317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868943" y="363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2383821" y="328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2876289" y="308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2313711" y="34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2158543" y="353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1558955" y="39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302662" y="3314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2013422" y="372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2525655" y="3339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86074" y="367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133224" y="362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462553" y="344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2291113" y="346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340503" y="33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3095901" y="2852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709100" y="385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869803" y="371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2971169" y="320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2794677" y="316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068467" y="28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2529669" y="32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3081773" y="285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310500" y="333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1953417" y="3598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82084" y="281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2968015" y="293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3159107" y="2864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2615464" y="327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2115055" y="3649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781862" y="3207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2179923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1802545" y="375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2794318" y="31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1971577" y="370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1918409" y="373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675828" y="327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1935125" y="367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710318" y="381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895150" y="37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448748" y="395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2104893" y="35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070696" y="2882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582649" y="387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1689731" y="377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1379309" y="39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537169" y="395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025982" y="361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1888737" y="36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484927" y="3917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76879" y="389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2063464" y="3624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2136596" y="35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2123186" y="35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440485" y="397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488797" y="3256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731461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185361" y="279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1627913" y="390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1669654" y="3823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436122" y="395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2252894" y="352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524637" y="398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3093484" y="288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2140807" y="3547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2467473" y="3406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2759036" y="30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3211671" y="289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133706" y="356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2065711" y="347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1713274" y="378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699692" y="309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784157" y="31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1556179" y="396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1340184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3036992" y="298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654788" y="31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2693592" y="3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1872570" y="37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468899" y="35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381026" y="330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3232258" y="286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109311" y="2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1542344" y="390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1532645" y="4016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2497305" y="331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2019353" y="359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1854646" y="3722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2667707" y="33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2100729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827004" y="37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1810591" y="376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2210709" y="34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336546" y="3492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1549087" y="387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3189979" y="293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1683187" y="371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728308" y="380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3180082" y="293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30814" y="2932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754137" y="387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1630765" y="3816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706227" y="305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2660841" y="326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66472" y="387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148221" y="343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212577" y="285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2683959" y="317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1549361" y="388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160977" y="284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957476" y="309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851416" y="383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694168" y="318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2261120" y="348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339814" y="3332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112807" y="355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2161395" y="353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631547" y="3307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050893" y="29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661995" y="374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2739356" y="314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2653825" y="3139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1767547" y="374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99548" y="3524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647244" y="383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414409" y="333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23500" y="31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26911" y="3776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2466415" y="343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2061773" y="3653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2345961" y="3440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2269987" y="349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860057" y="3598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267532" y="342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038588" y="302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1818495" y="372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2818286" y="3079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3165661" y="292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969424" y="360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1356058" y="402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1870180" y="363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1891835" y="366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152924" y="345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113298" y="350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2812072" y="3065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1444593" y="3934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1935483" y="3639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1624957" y="39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1635685" y="3992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1850585" y="3707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613850" y="313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010759" y="35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1715323" y="37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1670900" y="380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469628" y="396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147144" y="350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2395342" y="3295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2754522" y="32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189308" y="29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1267382" y="404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2835747" y="3206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1975846" y="365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1746846" y="3746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1637196" y="382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3076967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3202888" y="282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3095382" y="292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1817202" y="370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1777699" y="38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303956" y="344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2259665" y="3400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2017700" y="3627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850717" y="368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1675245" y="379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624655" y="387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435629" y="339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1487835" y="391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1493832" y="391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928" y="37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2307630" y="352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739896" y="379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018351" y="35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1855694" y="367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031552" y="292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2121930" y="360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3137321" y="293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551843" y="329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3044329" y="298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137123" y="286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3094258" y="295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1929987" y="3615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748053" y="306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2759839" y="3133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513494" y="394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3051809" y="303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915746" y="363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1286308" y="40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034055" y="291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878801" y="309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1938373" y="36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2761992" y="308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2420141" y="330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190934" y="3439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929562" y="363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2727315" y="305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2905611" y="299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345867" y="3443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142921" y="2968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606729" y="327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2190405" y="346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706956" y="384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2046541" y="3061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667735" y="309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1577512" y="3803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1677596" y="380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519489" y="337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898559" y="360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835815" y="365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3231937" y="281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1820384" y="361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920" y="40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163340" y="372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50857" y="3224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2954208" y="311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2062123" y="36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2429264" y="32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2980207" y="2936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2917085" y="300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1467097" y="394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803763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87388" y="386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753918" y="301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234762" y="3343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2036361" y="349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1371423" y="39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2019730" y="34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1634901" y="387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1882306" y="35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767470" y="326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158786" y="29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557869" y="396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2442712" y="34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346830" y="344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080661" y="364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3129351" y="283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1837487" y="383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2730233" y="315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600422" y="389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587995" y="379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3143695" y="28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2193701" y="352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841953" y="373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914840" y="367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1683461" y="379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13973" y="378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937399" y="306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70065" y="364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2647582" y="325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3140702" y="302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979746" y="363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2112155" y="361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422531" y="348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2371554" y="334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1560514" y="38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066136" y="3606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1574216" y="392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160686" y="350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603633" y="38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3153385" y="288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769266" y="38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3189922" y="286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559276" y="397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2819617" y="314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1684178" y="381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838193" y="307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651994" y="3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2562571" y="3374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60742" y="309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1636157" y="388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824462" y="3096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2198678" y="36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1912545" y="366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25428" y="382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723284" y="375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314155" y="3501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922140" y="370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387145" y="3483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1430654" y="401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1745741" y="3794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2155530" y="3488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3175842" y="2875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2227113" y="35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1622530" y="383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36892" y="3248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624249" y="383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2067761" y="35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865903" y="3631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1889946" y="370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120692" y="3592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2305231" y="332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1710696" y="38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182745" y="293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1534204" y="394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688145" y="383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2119011" y="3621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2351061" y="346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732898" y="38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2871690" y="321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1290179" y="4050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660615" y="319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789872" y="384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3011994" y="3036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87477" y="336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2665176" y="3177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2642143" y="3284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1814850" y="36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432786" y="336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2167032" y="36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698193" y="381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949421" y="298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3198469" y="2843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238020" y="3439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480401" y="329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533172" y="351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2250732" y="344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945409" y="382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1353556" y="405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28676" y="312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1860378" y="3663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394492" y="331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1720262" y="380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2937097" y="295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056608" y="3517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2651492" y="325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1539416" y="3833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3064652" y="2973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755004" y="30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1546962" y="394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093995" y="344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2108453" y="3663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1867036" y="374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2144830" y="36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733776" y="382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1937202" y="374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869312" y="375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281074" y="343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454754" y="401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2036493" y="353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27635" y="31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865712" y="310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78531" y="331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280942" y="340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741603" y="308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323589" y="33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2996988" y="296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515033" y="385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5376" y="397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3130455" y="299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1805709" y="37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441835" y="395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1702112" y="373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2707805" y="311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497135" y="326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2760982" y="31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1250610" y="404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2278411" y="3348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3018813" y="293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970858" y="304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3235771" y="288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2719297" y="316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090140" y="293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3206883" y="289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2945728" y="307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368003" y="3345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976327" y="363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58650" y="376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2792845" y="309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786793" y="374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841158" y="316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307157" y="35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035698" y="2964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2862312" y="309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194077" y="2861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2702629" y="316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467512" y="392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272726" y="34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578154" y="391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1866271" y="368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2771833" y="318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943282" y="300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1384493" y="401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242478" y="347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2606569" y="316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2749621" y="318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2851726" y="304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108272" y="293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1931319" y="3666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2061075" y="357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701913" y="378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1902157" y="37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1586550" y="395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3107819" y="2878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63809" y="391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1976875" y="3720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3217337" y="287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2071274" y="352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147378" y="2866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3197553" y="289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1531909" y="3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286410" y="341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2392972" y="335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2215101" y="35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1381537" y="397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2165965" y="3593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969877" y="382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608240" y="327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035037" y="29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2365141" y="338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196742" y="348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2257975" y="346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1925454" y="3725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631774" y="329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3129709" y="304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1569910" y="3953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1734230" y="3735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607042" y="388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426960" y="336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906236" y="366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3186957" y="290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959480" y="372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2382508" y="343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2459559" y="33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2636750" y="3423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012827" y="355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3112956" y="290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1576776" y="38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3169127" y="286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248032" y="403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878425" y="3637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2119134" y="3492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2812289" y="311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02900" y="2997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83331" y="331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2045918" y="34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1697286" y="382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96564" y="296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2764457" y="3058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986364" y="286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1873892" y="3657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578001" y="349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3044310" y="29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1943038" y="3846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222824" y="3081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308121" y="3587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2992436" y="308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298734" y="366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2392755" y="345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085494" y="324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0098" y="30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1607571" y="392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1467730" y="397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194778" y="350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2820703" y="30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2079395" y="351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2372649" y="336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2046399" y="363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327140" y="344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960743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2270847" y="348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3097960" y="3047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189093" y="36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1981257" y="37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1892619" y="3763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2847127" y="31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2307781" y="3470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3103853" y="300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1978981" y="368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656658" y="3218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717911" y="380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3116214" y="290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1790183" y="377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638235" y="39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346443" y="341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1710186" y="385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2672438" y="309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3214476" y="2807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667444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043339" y="362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584812" y="3966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2992899" y="29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1883619" y="37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210878" y="285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203974" y="28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718761" y="381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2046484" y="36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1871361" y="3745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94771" y="3603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3186579" y="282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3049419" y="296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3190111" y="286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1446396" y="397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438745" y="33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322551" y="342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2347916" y="351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801298" y="37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1985884" y="3612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3203417" y="2988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834332" y="364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99841" y="361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1861625" y="365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2675536" y="309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067997" y="367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1936636" y="36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1406610" y="398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2771606" y="311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19690" y="396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871078" y="3798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2816454" y="320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205336" y="352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457200" y="400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873590" y="377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539945" y="392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1689316" y="378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3153564" y="284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1989917" y="351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2025302" y="354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72044" y="392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2028315" y="3581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2627363" y="317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1675717" y="380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231308" y="410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3161601" y="292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2143272" y="35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1933557" y="365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3055142" y="303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206090" y="29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2071302" y="361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291141" y="349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1837373" y="377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2311832" y="35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2269269" y="342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21964" y="287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962228" y="36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985913" y="373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232847" y="412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1484180" y="3994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1935493" y="373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2640339" y="3274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3101520" y="29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3185937" y="281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2742142" y="3302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1916549" y="3690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89184" y="381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3132070" y="292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71271" y="40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382642" y="391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2410830" y="346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667121" y="3097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689504" y="373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767073" y="306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732964" y="370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219407" y="342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1712660" y="373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758528" y="366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1723502" y="377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1838591" y="36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1638027" y="378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2372404" y="339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1872031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1595786" y="3910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950771" y="295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1761871" y="388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886754" y="366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1937703" y="362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1577503" y="3811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3172961" y="2782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3058986" y="292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2855758" y="300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1834380" y="36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1774743" y="3772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889332" y="367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104836" y="3595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2882531" y="297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579920" y="38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609836" y="317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1532910" y="388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1702574" y="390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023083" y="362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1926417" y="36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207374" y="288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3186844" y="29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1888709" y="368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425335" y="3302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2570909" y="318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837447" y="30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34210" y="37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503757" y="3897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324647" y="334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056561" y="348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28613" y="392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1345160" y="395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3216232" y="286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1487117" y="39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1565169" y="387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823470" y="317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868943" y="363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2383821" y="328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2876289" y="308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2313711" y="34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158543" y="353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558955" y="39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2302662" y="3314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2013422" y="372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2525655" y="3339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1886074" y="367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133224" y="362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2462553" y="3448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2291113" y="346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340503" y="33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3095901" y="2852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1709100" y="385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1869803" y="371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2971169" y="320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1824095" y="3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1955192" y="3631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165890" y="363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2524097" y="327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3034243" y="290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3210736" y="283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3208403" y="289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651730" y="383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1697286" y="380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1673696" y="380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2505871" y="333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62584" y="306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1913508" y="370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3079724" y="292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703857" y="3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765033" y="316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1750765" y="395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532634" y="327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2538300" y="345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2815358" y="3093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264236" y="3497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2755958" y="31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989273" y="290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2155606" y="353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1623852" y="3879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210915" y="283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2540085" y="3209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2654467" y="326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3007915" y="2906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3014610" y="294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3109028" y="285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219651" y="2989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694037" y="383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1225689" y="40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886573" y="3158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468863" y="402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1963248" y="35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1835220" y="377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2883098" y="319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192170" y="286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2135462" y="353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2446546" y="343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2147673" y="363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228652" y="348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34311" y="36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2139693" y="35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3150665" y="292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1643712" y="38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2105346" y="355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206460" y="347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3192566" y="283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1563611" y="385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1666264" y="384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791949" y="374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3077014" y="295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2132922" y="349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3221105" y="2835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251893" y="346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764062" y="386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328783" y="331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3187165" y="295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02126" y="293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361836" y="348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64513" y="35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1575935" y="38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591045" y="3882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041961" y="361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3154546" y="295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1724021" y="369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3235365" y="29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2050734" y="3624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999313" y="358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949071" y="3025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2789672" y="309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761125" y="3768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1651220" y="379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3050742" y="2950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438841" y="4069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1403220" y="399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1754137" y="3813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477682" y="326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403286" y="4048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2192389" y="352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3185861" y="2908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951217" y="36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1856279" y="371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2810400" y="306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2332533" y="3487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2478673" y="328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342647" y="34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889652" y="302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3083426" y="2936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2085571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2208632" y="359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3123665" y="288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3014478" y="28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116509" y="352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2200520" y="355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2647885" y="3213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193718" y="29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062452" y="308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35135" y="374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2729950" y="320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115308" y="28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1514872" y="39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46383" y="31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3095061" y="2883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2994391" y="29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1630652" y="389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3083747" y="287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2327423" y="329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842869" y="3706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388902" y="3433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226006" y="288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2285919" y="3534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2004790" y="3590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2412086" y="32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2828476" y="299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3201368" y="2842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2466283" y="3324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716653" y="3164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020335" y="365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924198" y="371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273304" y="4098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3036803" y="305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625231" y="388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928248" y="2972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3175483" y="289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603348" y="3269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1831650" y="3850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538151" y="400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1634930" y="385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662626" y="32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49402" y="359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228566" y="282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087902" y="293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72992" y="360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3225789" y="285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1543685" y="391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2081331" y="354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1868953" y="36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3134346" y="29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689909" y="3153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225213" y="2797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1504796" y="3953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1979368" y="359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1693216" y="38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2707361" y="31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464130" y="343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2411925" y="33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2972331" y="297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1919949" y="378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2005489" y="36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991586" y="298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1934794" y="370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105118" y="2910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923074" y="368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630744" y="323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1477494" y="393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980169" y="304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935295" y="36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1574226" y="383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904149" y="3684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2407468" y="3317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3032213" y="297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3184549" y="290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3168409" y="28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1433005" y="3968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743201" y="379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178129" y="357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3162139" y="285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1574745" y="391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2673411" y="325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2822696" y="305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63125" y="368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1288668" y="411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3113041" y="2915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3124072" y="290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1793989" y="377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509969" y="3298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1810912" y="375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1804358" y="376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628043" y="343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2386985" y="333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02322" y="2932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046484" y="368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3160024" y="280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3048041" y="306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155700" y="357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2888811" y="2979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1795113" y="37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441675" y="394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1760039" y="3814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2208773" y="35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111228" y="294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60189" y="365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2559728" y="331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080480" y="30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821942" y="377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1879246" y="37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2514908" y="334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1828336" y="381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1713557" y="3796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1636110" y="385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2292595" y="351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1804878" y="381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130164" y="364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2101569" y="3536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736317" y="382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887245" y="37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611849" y="38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944483" y="355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957637" y="301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1862116" y="367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3115185" y="287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2779822" y="3078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3069468" y="286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2783222" y="3043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1817258" y="3643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2246199" y="34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1517469" y="380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948929" y="2920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1996763" y="3527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1889266" y="3594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107991" y="344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2289838" y="332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607250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1657415" y="382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3090528" y="293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2375936" y="3367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193690" y="29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1857932" y="3703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2772862" y="31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1800373" y="3818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865534" y="37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101040" y="36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554224" y="394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907793" y="303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061413" y="303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246897" y="3441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1379356" y="400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2071651" y="3548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30133" y="2910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149231" y="350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2661115" y="3259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631530" y="380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1345160" y="405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2006443" y="362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2591515" y="326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959412" y="298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1881806" y="3614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802166" y="319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2909049" y="3140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2177043" y="35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909702" y="374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1616137" y="3908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590507" y="393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851737" y="374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40107" y="407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2209491" y="3597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2217802" y="3576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956656" y="3736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849404" y="378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2283614" y="34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3228462" y="282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1510481" y="4012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2317413" y="345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176835" y="3576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2970367" y="2898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708552" y="384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810232" y="374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161848" y="347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2034991" y="3536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496371" y="334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2253876" y="336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2817304" y="282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449654" y="400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1332393" y="411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2978110" y="291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62588" y="31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9295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2257342" y="3359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2522104" y="3183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1873722" y="371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2805792" y="31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661183" y="378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605870" y="319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11696" y="33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2139032" y="3489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07272" y="29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151450" y="358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624098" y="387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2135491" y="3575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3220538" y="300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1751691" y="37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2901135" y="300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1492226" y="392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01481" y="289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015358" y="361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200499" y="288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2878612" y="299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2913355" y="312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90081" y="32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2873012" y="3073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2119559" y="3565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825265" y="30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770540" y="3762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992089" y="364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1508942" y="396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194013" y="361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3015998" y="296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1771542" y="383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2548953" y="32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3135272" y="2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649348" y="321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909523" y="363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617202" y="334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625505" y="3930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772354" y="37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2398988" y="340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043302" y="360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2001938" y="360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173537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2766714" y="322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1491169" y="3887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2320747" y="334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1391944" y="40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1912951" y="3715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1519235" y="397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740000" y="3765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791485" y="3309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2745268" y="3286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1659096" y="3826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1711357" y="3900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1701413" y="383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1609545" y="391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1393578" y="401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683600" y="326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525751" y="381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408818" y="355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84577" y="291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2732830" y="314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2213826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1684990" y="3800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73131" y="4057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2318783" y="3446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649095" y="3805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1305242" y="4113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2407204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2423059" y="348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8108" y="3942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3105590" y="29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2023621" y="359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1565103" y="3967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2162811" y="358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1700997" y="3859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1887160" y="370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3093512" y="309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429292" y="353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396362" y="343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641946" y="388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147208" y="29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366152" y="332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1706324" y="383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3090188" y="293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1538935" y="3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2089141" y="36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2414078" y="34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1722992" y="375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1707183" y="389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300377" y="342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845636" y="382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1394031" y="3974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2740999" y="3174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3184265" y="28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222786" y="2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952093" y="2997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1508054" y="3863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2869716" y="3021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2114403" y="361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2321635" y="347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3088696" y="301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2639130" y="323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613455" y="3845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83551" y="329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1898625" y="373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555187" y="392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1811233" y="362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1739622" y="3711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3194984" y="2840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1792950" y="373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836720" y="30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2416968" y="334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539369" y="394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853399" y="3588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2507221" y="335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1662071" y="386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552862" y="341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3213720" y="288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1610980" y="39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1498119" y="392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710403" y="39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3118046" y="289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2998971" y="2975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2378976" y="33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2972548" y="3222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897254" y="303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2637497" y="330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2350627" y="345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520641" y="331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716568" y="327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1808211" y="375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1991192" y="357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1665036" y="3825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01960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1865308" y="38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897010" y="371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3185134" y="279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076636" y="293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2948212" y="30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1619433" y="387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2227037" y="331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913196" y="3628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2487550" y="340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2622415" y="32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2267267" y="3467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3044443" y="29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2038363" y="364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620707" y="383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1604634" y="387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448605" y="328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529877" y="328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2136010" y="3448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1655989" y="387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2227226" y="35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749755" y="3659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2204014" y="3536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3014799" y="2990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2271923" y="3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3065851" y="298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923093" y="372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2980112" y="3030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2822951" y="313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1599346" y="396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125365" y="2887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264795" y="4077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1902667" y="377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413729" y="352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1684292" y="386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2271668" y="341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970385" y="294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952406" y="362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3165218" y="289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2481280" y="328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2482120" y="323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2974446" y="293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1771655" y="386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636875" y="38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629056" y="38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1555301" y="39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1386797" y="394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1370309" y="3973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806077" y="378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3220425" y="281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2314353" y="3468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1811120" y="377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2972879" y="298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1457313" y="4001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064134" y="356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76710" y="344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577361" y="392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1484993" y="393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970962" y="300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1388101" y="399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749347" y="3159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069525" y="316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2595010" y="326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3101784" y="29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434242" y="3989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115923" y="3620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990663" y="35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1800864" y="363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385389" y="337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745693" y="3093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522114" y="3212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2571410" y="323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745118" y="37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111615" y="289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3192274" y="284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169072" y="35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45846" y="391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350685" y="407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940317" y="306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4700" y="294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213144" y="291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731423" y="333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085872" y="31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1750237" y="377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2293710" y="349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2158779" y="34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2236245" y="344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11020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3085343" y="293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534893" y="386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3231682" y="279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45274" y="293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145499" y="2871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2825" y="36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3039258" y="301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1269857" y="4086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1467352" y="3928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1489781" y="4032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1369204" y="403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184805" y="347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68900" y="34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2186392" y="345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01847" y="374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2149977" y="361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2661106" y="33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3036198" y="306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745666" y="3839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622209" y="391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787585" y="327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182131" y="284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2219832" y="3451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3223419" y="285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2460230" y="333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1690930" y="3859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946542" y="35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125480" y="35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162669" y="357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1825616" y="370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1696644" y="388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3208913" y="295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009152" y="287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85602" y="3642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064312" y="296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613916" y="33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858433" y="381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1965968" y="377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123392" y="293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2387542" y="3404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1371357" y="4054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406204" y="385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1775659" y="363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2020042" y="344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2338133" y="326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2722556" y="307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2915612" y="2933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889784" y="2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1439087" y="387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780910" y="3652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2051083" y="344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718693" y="307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2917614" y="293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916424" y="29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458616" y="3864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64043" y="36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110965" y="343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377957" y="32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2750660" y="306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977893" y="292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44945" y="2950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152846" y="2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489781" y="4032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1369204" y="403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184805" y="347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368900" y="34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2186392" y="345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701847" y="374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149977" y="361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2661106" y="331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3036198" y="306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745666" y="3839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1622209" y="391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2948627" y="3024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2238851" y="351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1490857" y="399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1366834" y="4060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1988661" y="358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3117093" y="2919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1793347" y="3743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2909861" y="323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1983835" y="354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2987847" y="3039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142195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028275" y="2927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1531399" y="392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3137519" y="288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1481310" y="3881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2962179" y="308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1886811" y="373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2193541" y="347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1587211" y="38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1466776" y="383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1696502" y="366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2084117" y="342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2317366" y="328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2129069" y="309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3029758" y="285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1414212" y="386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1732256" y="365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1965089" y="356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2411812" y="3249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2800220" y="30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044773" y="287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1468825" y="384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1642192" y="370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2026870" y="347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2341032" y="3309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2696840" y="30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2995893" y="288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1919656" y="377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1717524" y="390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1625420" y="381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2288723" y="341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1472839" y="3990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2146946" y="366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022618" y="290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2334695" y="341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2113166" y="359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1516449" y="397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1676340" y="385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1727024" y="382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2435232" y="328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2096196" y="35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140787" y="289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1598014" y="397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2861793" y="3158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1473264" y="3901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1406223" y="397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1717590" y="379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2906527" y="291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2001022" y="36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1765299" y="380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236678" y="289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202171" y="283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2890313" y="323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1521143" y="394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1471781" y="389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1653401" y="384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2764929" y="324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3070583" y="289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2348955" y="3406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1677974" y="391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1734381" y="3765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2944368" y="306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2825501" y="3225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2354225" y="327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1782449" y="37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2014376" y="3659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2711979" y="321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3135319" y="2843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1520576" y="394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2942111" y="301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3113079" y="308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084455" y="297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3016404" y="293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2271441" y="354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2932431" y="309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2462959" y="335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1871521" y="378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2024858" y="353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1677171" y="3769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1595181" y="38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2591629" y="315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1758613" y="3837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2293851" y="3219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1665886" y="38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1697872" y="3856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1745959" y="378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1853371" y="385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1689174" y="383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1533439" y="3936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1555584" y="387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1802073" y="381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2142139" y="357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1857885" y="3748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2373150" y="34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1920270" y="3600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2107953" y="3534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2946587" y="308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1424459" y="395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3028275" y="303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1262075" y="4063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1532768" y="3996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2570994" y="323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1354519" y="3976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3070271" y="2877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1780475" y="3680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3186919" y="300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2374037" y="346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2809503" y="310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1736203" y="3798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1821744" y="379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1851614" y="368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2087082" y="368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2993522" y="307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1789843" y="3839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3033913" y="292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2632066" y="318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1726580" y="386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1498714" y="39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2006367" y="365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2258853" y="36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3088110" y="286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3094154" y="296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1273634" y="409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1937164" y="3680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3122400" y="296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2748629" y="313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2022488" y="36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1667680" y="384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2541445" y="323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3196032" y="29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3125743" y="310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1821772" y="367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2296429" y="341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2418347" y="3494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1627195" y="3890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2253725" y="346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109179" y="294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1923405" y="3690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2328916" y="33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1799108" y="387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2987752" y="298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2300235" y="342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2594943" y="3094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1455982" y="3976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1381377" y="3984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3048569" y="293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2867044" y="3094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1772892" y="374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1313590" y="398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1428378" y="397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759537" y="303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2957552" y="2974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2071821" y="351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1272652" y="4098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2974021" y="302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2008322" y="3615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1683234" y="383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3173254" y="2944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1426678" y="3977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1865138" y="3734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2862161" y="32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2533607" y="324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1329758" y="404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1712887" y="383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2291613" y="335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1913159" y="370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1542542" y="393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1776112" y="3798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2759103" y="3129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1971360" y="363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2891503" y="304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1836146" y="379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1798305" y="379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2514550" y="335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2196393" y="3533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354602" y="3435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1542863" y="395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1682563" y="387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2017766" y="3575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1970189" y="3766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1874052" y="3777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3079582" y="3080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2311832" y="3382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1788738" y="38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3012891" y="295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2821365" y="3212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1694321" y="3942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2274190" y="3473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2081926" y="3631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2196166" y="35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2846636" y="3204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3197770" y="294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067126" y="3069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2051480" y="3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1385211" y="4002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2682297" y="326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3195872" y="290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3161941" y="2947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3160382" y="3013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3130947" y="2920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3150108" y="2976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2927455" y="302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1951632" y="361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1840745" y="3800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1440381" y="404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1851085" y="3724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2532908" y="33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2452920" y="3390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1572073" y="394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2869008" y="314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2250146" y="355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3176153" y="2862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2391895" y="3410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1573319" y="386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1489592" y="398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1773307" y="387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2549812" y="339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2103826" y="36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2010419" y="3658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1704954" y="3934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2662352" y="332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1942651" y="362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2578077" y="3397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2138201" y="3614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3229623" y="283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2646865" y="319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1933132" y="3603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2533994" y="329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1557265" y="388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1939497" y="3681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2391102" y="344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1963493" y="3719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2098594" y="360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2027304" y="354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3037473" y="3010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2996780" y="310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2019551" y="3644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2103826" y="358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1899815" y="374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1571903" y="3933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2757610" y="3172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2413682" y="3420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2136322" y="3618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197779" y="296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1408206" y="406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2295277" y="342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2022932" y="3595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1735231" y="388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071066" y="368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2119011" y="368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1579354" y="393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2685111" y="3155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2265246" y="350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2266909" y="3427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1792525" y="3841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1534789" y="382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1719498" y="380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1897142" y="376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2182426" y="3476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1970491" y="3725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2014423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1400491" y="400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2882588" y="317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2976590" y="314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2768329" y="323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1790410" y="369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1654818" y="3925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2008171" y="3583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1906529" y="3704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2072265" y="3704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1911317" y="36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1762834" y="3860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1918636" y="376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1909098" y="380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2001457" y="371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537554" y="3254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1594973" y="3998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2132705" y="3645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1527074" y="40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1810657" y="3836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1632531" y="395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2543749" y="337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1538576" y="3925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2344790" y="349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1621095" y="395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2370014" y="3474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34865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1853135" y="3750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2416978" y="3350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526071" y="333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2049100" y="366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1439852" y="394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3162375" y="2906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2136709" y="375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2776498" y="3293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2121778" y="382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1542051" y="3999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2478938" y="3414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2166305" y="359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2288157" y="345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1982428" y="360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3145867" y="282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2972369" y="2997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312342" y="357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1694868" y="387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2548481" y="332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217158" y="2881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1308037" y="4084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2249334" y="356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3227735" y="287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543447" y="3362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2493641" y="33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2631859" y="322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1871267" y="3727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2766705" y="322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077996" y="322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384680" y="3436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1604738" y="396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2724133" y="327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1914906" y="377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1545857" y="3880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2134754" y="357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2496956" y="3244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1640237" y="385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2411718" y="3334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2027144" y="369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2380780" y="346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2919569" y="310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2314127" y="3408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1689977" y="3879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1847232" y="3807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2039109" y="364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3015073" y="3120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2786423" y="323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1783592" y="376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3191339" y="2903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1416413" y="406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3128689" y="2955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2186024" y="353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2112108" y="3654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1695350" y="3875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3219679" y="306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203362" y="350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1914603" y="37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2382697" y="3420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072254" y="296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1693490" y="38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470098" y="3425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1979302" y="3776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2904979" y="2989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227357" y="2810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3202794" y="292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1945267" y="3735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2000012" y="3625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2465934" y="334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1759642" y="3885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061800" y="295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1794235" y="382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2658329" y="332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2638828" y="329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2379354" y="335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215080" y="282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233259" y="2845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2560672" y="3248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1870294" y="37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2001447" y="360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2514550" y="335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2196393" y="3533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2354602" y="3435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1542863" y="395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1682563" y="387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2017766" y="3575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1970189" y="3766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1874052" y="3777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079582" y="3080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2311832" y="3382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1788738" y="383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3012891" y="2959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2821365" y="3212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1694321" y="3942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2274190" y="3473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2081926" y="3631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2196166" y="35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2846636" y="3204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197770" y="294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3067126" y="3069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2051480" y="3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1385211" y="4002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2682297" y="326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195872" y="290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3161941" y="2947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160382" y="3013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3130947" y="2920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3150108" y="2976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2927455" y="3023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1951632" y="361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1840745" y="3800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1440381" y="404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1851085" y="3724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2532908" y="33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2452920" y="3390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1572073" y="394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2869008" y="314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2250146" y="355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3176153" y="2862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2391895" y="3410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1573319" y="386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1489592" y="398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1773307" y="387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2549812" y="339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2103826" y="36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2010419" y="3658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1704954" y="3934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2662352" y="332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1942651" y="362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2578077" y="3397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2138201" y="3614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3229623" y="283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2646865" y="319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1933132" y="3603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2533994" y="329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1557265" y="388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1939497" y="3681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2391102" y="344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1963493" y="3719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2098594" y="360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2027304" y="354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3037473" y="3010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2996780" y="310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2019551" y="3644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2103826" y="358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1899815" y="374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1571903" y="3933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2757610" y="3172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2413682" y="3420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2136322" y="3618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3197779" y="296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1408206" y="406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2295277" y="342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2022932" y="3595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1735231" y="388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2071066" y="368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2119011" y="368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1579354" y="393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2685111" y="3155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2265246" y="350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2266909" y="3427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1792525" y="3841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1534789" y="382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1719498" y="380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1897142" y="376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2182426" y="3476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1970491" y="3725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2014423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1400491" y="400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2882588" y="317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2976590" y="314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2768329" y="323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1790410" y="369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1654818" y="3925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2008171" y="3583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1906529" y="3704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2072265" y="3704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1911317" y="36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1323440" y="407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1677520" y="3920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3207478" y="305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1901940" y="3737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1932461" y="3641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1846411" y="377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2855787" y="320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2658376" y="340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1762834" y="3860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1918636" y="376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1909098" y="380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2001457" y="371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2537554" y="3254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1594973" y="3998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2132705" y="3645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1527074" y="40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1810657" y="3836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1632531" y="395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2543749" y="337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1538576" y="3925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2344790" y="349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1621095" y="395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2370014" y="3474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3234865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1853135" y="3750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2416978" y="3350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2526071" y="333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2049100" y="366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1439852" y="394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3162375" y="2906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2136709" y="3755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2776498" y="3293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2121778" y="3827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1542051" y="3999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2478938" y="3414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2166305" y="359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2288157" y="345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1982428" y="360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3145867" y="2827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2972369" y="2997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2312342" y="357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1694868" y="387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2548481" y="332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217158" y="2881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1308037" y="4084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2249334" y="356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3227735" y="287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2543447" y="3362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2493641" y="33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2631859" y="322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1871267" y="3727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2766705" y="322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3077996" y="322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2384680" y="3436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1604738" y="396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2724133" y="327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1914906" y="377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1545857" y="3880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2134754" y="357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2496956" y="3244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1640237" y="385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2411718" y="3334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2027144" y="369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2380780" y="346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2919569" y="310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2314127" y="3408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1689977" y="3879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1847232" y="3807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2039109" y="364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3015073" y="3120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2786423" y="323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1783592" y="376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3191339" y="2903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1416413" y="406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3128689" y="2955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2186024" y="353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2112108" y="3654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1695350" y="3875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3219679" y="306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2203362" y="350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1914603" y="3771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2382697" y="3420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3072254" y="296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1693490" y="38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2470098" y="3425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1979302" y="3776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2904979" y="2989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3227357" y="2810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3202794" y="292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1945267" y="3735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2000012" y="3625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2465934" y="3349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1759642" y="3885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3061800" y="295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1794235" y="382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2658329" y="332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2638828" y="329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2379354" y="335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3215080" y="282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3233259" y="2845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2560672" y="3248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1870294" y="37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2001447" y="360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1672138" y="384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1853427" y="3714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1394135" y="404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2394738" y="351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194502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2919569" y="3198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1733323" y="3799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1988595" y="372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1882986" y="3725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2768952" y="3090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1872778" y="367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2715407" y="330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2155285" y="35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3143280" y="2906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077580" y="2962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2559105" y="331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1735816" y="3844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1513371" y="3952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2580721" y="3316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2706246" y="31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3113938" y="3000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3066701" y="2988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2264094" y="3594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1805038" y="38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3073425" y="2914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1723757" y="3858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2939250" y="3045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1350147" y="406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2715869" y="319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3220416" y="2850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2999217" y="2977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3140645" y="2830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3075248" y="292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3221672" y="2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2455073" y="342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3183689" y="2895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1617345" y="383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3043810" y="311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1639765" y="3932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1698060" y="3890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2122203" y="365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2383557" y="33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2130212" y="35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3115336" y="3076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1937174" y="370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1348928" y="405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2843935" y="315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1542608" y="3952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1478703" y="400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1525733" y="3939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1950385" y="373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3066947" y="312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1618224" y="3865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2004479" y="3675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3204182" y="294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1774148" y="378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2589041" y="333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1880049" y="371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2716710" y="315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2345593" y="349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2308791" y="35420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1355983" y="40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2835558" y="32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3181536" y="290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2664836" y="319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2290867" y="3538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2362242" y="3449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2817493" y="314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2897216" y="3086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2897811" y="317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1454896" y="4056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2248597" y="349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3140541" y="305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1421531" y="40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3079554" y="30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2925802" y="313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1485540" y="3936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092114" y="289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1363727" y="406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2253621" y="3589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1785471" y="37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1291605" y="411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1747271" y="3883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2046645" y="3683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1607250" y="386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2058468" y="37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3185418" y="285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3117291" y="290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3046936" y="303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1589241" y="3946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2263868" y="351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2954671" y="3112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1780504" y="375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2820109" y="312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2435931" y="3402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2327763" y="3479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2678822" y="327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2161697" y="3552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1544469" y="3947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1805444" y="382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2730082" y="316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2123903" y="3580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2292227" y="3462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1438341" y="4046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2241108" y="354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192887" y="291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1536139" y="3989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2335422" y="34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2657442" y="322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3223825" y="283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1588363" y="3939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1472489" y="3958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1551448" y="38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2898170" y="307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3205466" y="289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1487127" y="3956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2884193" y="30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2531992" y="319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1715323" y="376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2786744" y="3055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3174142" y="299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2701015" y="312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3163754" y="2852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2611744" y="323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173037" y="2978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2030997" y="3695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2040752" y="369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1716759" y="396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3236782" y="285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2248220" y="355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1735854" y="3934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2855872" y="31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2790059" y="314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1525223" y="392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1573253" y="3918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029607" y="3019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1578579" y="3821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1958819" y="37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153234" y="2878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1705549" y="385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1541315" y="3952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2174701" y="3702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2306959" y="3430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2148759" y="3701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2075297" y="3685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3191112" y="290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1928042" y="3641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2320634" y="348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1671562" y="3921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1573074" y="399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2847193" y="3228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212691" y="290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2150515" y="3634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1969150" y="373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1641493" y="3864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1727411" y="3828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1591083" y="394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2034680" y="358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2487031" y="3367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1890343" y="377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1872891" y="369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3095240" y="2965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2336253" y="35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2168185" y="3511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1506401" y="3982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2526959" y="348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3084606" y="306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1510651" y="3967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3053735" y="307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2803828" y="319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1750086" y="3825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2239446" y="3568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1727175" y="3723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1815332" y="384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1741322" y="38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2224440" y="3578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2763447" y="3149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1854476" y="3754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2318679" y="3510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2215554" y="3404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2558434" y="3338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1853919" y="385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2213297" y="352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1334905" y="41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2999302" y="2993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1681194" y="3834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1830649" y="3741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1300520" y="412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2173246" y="3596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1782298" y="381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2012317" y="370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2590911" y="3275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2157220" y="3579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2451664" y="331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1709242" y="380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1808551" y="365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1639066" y="388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2599514" y="329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1900938" y="376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2249844" y="353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2859829" y="3064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2344951" y="3522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1449031" y="406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2998546" y="3017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2354168" y="340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2699862" y="3259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2115942" y="362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2114280" y="351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1766602" y="3847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1859509" y="378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1834738" y="375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2552069" y="328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1858593" y="3765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2136869" y="363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1961321" y="3708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2500431" y="346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2639659" y="3214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1737828" y="38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1911072" y="3805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2858960" y="309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1993156" y="372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2736891" y="320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1670967" y="388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1937910" y="3809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2414570" y="3407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3080735" y="2969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1780702" y="380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2414683" y="342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2587851" y="336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2586831" y="3276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1695293" y="3853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1571147" y="3881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1992976" y="3575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2403927" y="3477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1764213" y="3868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1841642" y="37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1965986" y="3695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3021721" y="2963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3042233" y="2958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1922347" y="3820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2267664" y="349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2830619" y="3315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2337849" y="344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2821374" y="316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3085655" y="308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2368145" y="3429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2411906" y="343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1538330" y="406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1777604" y="38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1581460" y="3944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1485880" y="399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2590099" y="3314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1854759" y="3812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1621869" y="392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2836059" y="3095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1547321" y="397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1784678" y="3827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2030930" y="3609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1583707" y="3940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2198621" y="357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1683715" y="386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2370666" y="3349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1551542" y="3970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2222202" y="3591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2634871" y="3273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1934870" y="372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1877613" y="362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1924963" y="363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3179534" y="2872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2753238" y="3206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1366097" y="4098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2069196" y="37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1696106" y="392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1546716" y="3988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2276012" y="3541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1780777" y="379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2205374" y="3581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1783431" y="3812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1593122" y="3953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3171989" y="3011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020550" y="3059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2136369" y="363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2284927" y="3449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1533325" y="3903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1968007" y="3785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2245944" y="3434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1983674" y="3634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2330549" y="3418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1865534" y="3813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1768028" y="3714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2591610" y="335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2113034" y="355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1474038" y="405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2421577" y="3319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2875071" y="320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1725305" y="3917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1908663" y="375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2185636" y="356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2366907" y="3442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2808493" y="3158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1988670" y="3610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1995677" y="3581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2089623" y="3617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1604974" y="3909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1877575" y="368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1997217" y="367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2209283" y="3681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2933971" y="302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2853369" y="305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3178939" y="307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3075276" y="29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1862748" y="368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1759935" y="3714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2849450" y="3188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2375444" y="340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1605749" y="3933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1761512" y="3820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2968317" y="3124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1448219" y="404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2689880" y="331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2293275" y="3427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1752975" y="3830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1734645" y="3816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2303975" y="351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2982294" y="3060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1957109" y="372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2530812" y="342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2767536" y="3111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1569882" y="38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000926" y="3006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1700705" y="3857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2834633" y="305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3064860" y="297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2040941" y="3564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2812280" y="3153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1767688" y="387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2742368" y="33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1897548" y="367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2767007" y="314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2595822" y="331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2419357" y="3427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3159410" y="2936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1784744" y="369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1572252" y="3878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3143516" y="284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2850961" y="3133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1807257" y="369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2303692" y="349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2956994" y="302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1826362" y="369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2414381" y="3475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2128228" y="357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1996452" y="3712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1348277" y="4065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1887264" y="377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3158531" y="317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1877575" y="378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1871049" y="382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1583764" y="3873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1809826" y="376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1664073" y="393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1631889" y="3927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1777236" y="3899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2673364" y="3251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2217159" y="345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1771305" y="384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1765375" y="3798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1962879" y="359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1896831" y="368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2341731" y="3523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1778039" y="3732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2379996" y="3280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3062301" y="294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1953530" y="3732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2945785" y="308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1547094" y="398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2030704" y="3717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2627581" y="335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3031467" y="311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2006585" y="3561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1424345" y="3932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1631605" y="392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3182547" y="2849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3215042" y="2795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1658652" y="3878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3191528" y="2859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044754" y="2984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2001863" y="3731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2705368" y="3321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2039335" y="3620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1523863" y="4003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1540625" y="3975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2034868" y="361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2055975" y="3586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1758273" y="3818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3178892" y="3031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2235461" y="3483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2098604" y="356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1847081" y="370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1689797" y="381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1581781" y="3930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3195976" y="283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2252073" y="3667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2133989" y="3533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2148976" y="361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2587049" y="333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2351731" y="3527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2685773" y="3211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2754966" y="3269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1761588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1949044" y="3635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2881341" y="3062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2693044" y="3240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2596993" y="321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2061424" y="3615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1496665" y="40107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2271253" y="3462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3168070" y="302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2314287" y="341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1735098" y="3865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2031063" y="358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2919012" y="2972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2869792" y="3131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1979708" y="3719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2137266" y="362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1529812" y="3958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2756751" y="308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2116348" y="3564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1807975" y="381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1330485" y="4036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1527820" y="392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2144150" y="348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2022686" y="3657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1600290" y="393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3198015" y="2979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1391227" y="3995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1766867" y="380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3230020" y="2964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1551599" y="3879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1887462" y="371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3214287" y="290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1343177" y="402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1888378" y="3676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3007405" y="3037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2909804" y="3142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2847193" y="306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1605730" y="3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163886" y="2823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1366371" y="4054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1626629" y="3924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3091699" y="306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2502481" y="3352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2171055" y="3636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2512812" y="347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2074843" y="37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1706106" y="38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2405617" y="3465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1601886" y="3907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2302842" y="349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1589968" y="3946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3181281" y="289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1496920" y="400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1921280" y="374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2051914" y="369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1533193" y="4031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2755032" y="320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1805926" y="3890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1970746" y="375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2629299" y="3322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1857309" y="373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1964929" y="370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1884261" y="3733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2207329" y="357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1898190" y="3799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1700412" y="3898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1420559" y="404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1527876" y="3938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1932490" y="3750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1456888" y="399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2899926" y="3181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1368694" y="4061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1863589" y="378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2664911" y="322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1686426" y="389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3031571" y="293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1918740" y="3592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1812518" y="3790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2220899" y="3487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2449813" y="33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1546915" y="397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1941848" y="363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2936879" y="3013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2869197" y="320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2240986" y="3492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1720791" y="3709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1648094" y="3884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2377399" y="34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2240589" y="354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3126102" y="29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2178044" y="360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1566775" y="386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1825200" y="382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2233969" y="3441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1670249" y="38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1974127" y="3619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1728885" y="381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2608920" y="326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1970614" y="3662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1580119" y="384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2226225" y="3533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2629668" y="323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1523919" y="394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2353469" y="3426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1723303" y="3745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1626629" y="3924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3091699" y="306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2502481" y="3352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2171055" y="3636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2512812" y="3473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2074843" y="373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1706106" y="38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2405617" y="3465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1601886" y="3907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2302842" y="3496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1589968" y="3946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3181281" y="289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1496920" y="400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1921280" y="3740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2051914" y="369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1533193" y="4031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2755032" y="320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1805926" y="3890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1970746" y="375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2629299" y="3322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1857309" y="3732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1964929" y="370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1884261" y="3733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2207329" y="357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1699411" y="389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1873901" y="36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1914330" y="3674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3052281" y="2996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2052443" y="36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1824700" y="3857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3088101" y="289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2927747" y="3036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1804047" y="3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1512993" y="3827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2148863" y="3585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1766650" y="3857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1975628" y="365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3036453" y="2940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2885704" y="303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1719677" y="3882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1997396" y="3721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1981597" y="3658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1853087" y="3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1474633" y="3916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1994317" y="3592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2836843" y="3071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1839120" y="3690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2090444" y="3548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2242544" y="3536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1985214" y="36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1546726" y="3890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2139570" y="3560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1526356" y="3987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1523863" y="4045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1729621" y="3896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1700232" y="3811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1880739" y="364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2401216" y="3412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2816973" y="3365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2001230" y="37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1851180" y="385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1820006" y="3813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1391264" y="391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3029352" y="304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1496013" y="39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1485833" y="3989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1642551" y="3791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1938420" y="3625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1771589" y="3785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1806993" y="3773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2339823" y="3462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2891144" y="3176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1751181" y="3864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1861341" y="376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1969405" y="373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2630159" y="320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2570957" y="3328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1666349" y="391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1358221" y="405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2715832" y="3202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2125594" y="359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1778105" y="3754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2120749" y="3569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2019353" y="36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1669550" y="3807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1974892" y="3597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2692959" y="328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1998510" y="3734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2180971" y="353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2101484" y="3547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2311237" y="34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2518488" y="3236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2715917" y="325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1582574" y="388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1603501" y="3939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3012145" y="3109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1575916" y="396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2247606" y="357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166096" y="3052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1794253" y="3817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1421390" y="40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2364528" y="344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1692356" y="381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3048484" y="2878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2259561" y="347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1760776" y="3745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2734521" y="318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2316063" y="346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2605483" y="325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2759178" y="313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2822677" y="307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1830668" y="37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2293426" y="338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1726760" y="381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1805236" y="3782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3070016" y="29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2980518" y="2958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2124734" y="3546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2533097" y="3229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2935803" y="3062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1650833" y="3831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1532088" y="398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1597221" y="390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3111030" y="297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2946502" y="307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3077628" y="3003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2046446" y="3612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2830988" y="3097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2457916" y="3356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2322126" y="3525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2308272" y="355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1477721" y="401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2805008" y="32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2566339" y="3280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1987641" y="3575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2851962" y="3190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2011694" y="369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1615419" y="3960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2351004" y="3454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1765394" y="381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1915756" y="3698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1649076" y="3803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2394247" y="335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2438254" y="336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1374322" y="4033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1533788" y="3970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2251024" y="3520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1911308" y="36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2823178" y="3224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2523946" y="3396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2081945" y="3605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2973889" y="310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2746627" y="3272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2585453" y="3350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2265936" y="3506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1629311" y="3964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2358975" y="3417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1888936" y="3681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1740840" y="3769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3002381" y="30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1418358" y="4043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1965656" y="3650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2158174" y="3568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1489186" y="395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1875318" y="3685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2408195" y="338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2320879" y="3523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2772040" y="323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2274123" y="344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2833160" y="3096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2902977" y="3146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1885139" y="373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2185098" y="356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2505550" y="329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2522803" y="3302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1938052" y="366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2410735" y="332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2335290" y="3416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1892723" y="360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2088565" y="3441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2264746" y="3412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1573527" y="3858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2326876" y="338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2406051" y="342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2536261" y="336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2147408" y="359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2613500" y="325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2143319" y="3628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2349673" y="342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1440334" y="3899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2114885" y="3594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2736900" y="30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1975251" y="37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3221540" y="2838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3164405" y="2893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1810582" y="3705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1462479" y="3956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3195286" y="2859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3003363" y="3002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1449078" y="4005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2943027" y="302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2000833" y="3626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1702197" y="3898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2411699" y="3419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228547" y="2870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1907974" y="3551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1814368" y="384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1642834" y="3838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1938383" y="376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3095712" y="2969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1552109" y="3978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1518253" y="3936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2463780" y="3358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1835541" y="3676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1888331" y="368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2189357" y="342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2175447" y="3633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2300188" y="343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2694555" y="3238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1402729" y="3975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1519065" y="3966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1816078" y="3852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1538208" y="3892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2342902" y="338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2848562" y="3191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1587900" y="385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1974854" y="3621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2555771" y="325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2413993" y="331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2313636" y="3323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1452620" y="398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3152875" y="284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1570335" y="393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147067" y="3019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1659445" y="3828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1555896" y="3976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3194181" y="3006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1614881" y="383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1499904" y="3944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1598534" y="3942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2149694" y="35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2583847" y="325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3072349" y="2907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1699213" y="377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1734598" y="3869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2319406" y="3404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2601781" y="323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1694273" y="391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3024413" y="295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1477069" y="3977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1712774" y="382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1730896" y="3794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3194106" y="3032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2754645" y="3284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2504898" y="3283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1616609" y="3767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1665565" y="3902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2061622" y="362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1912167" y="3691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2111948" y="3632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1975194" y="367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1421238" y="387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2467520" y="3417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2309736" y="3538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2507958" y="3408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1980577" y="3610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3127226" y="2921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2459399" y="3326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1475832" y="400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2738591" y="3297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1658831" y="3870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2413587" y="336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2784931" y="3433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1938656" y="364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3028568" y="2957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1730008" y="3770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2948646" y="3013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2815217" y="304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3065663" y="2936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1542495" y="3889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2953453" y="307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1698306" y="38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2886875" y="3054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1794150" y="372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1475237" y="3955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2986392" y="29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2114752" y="361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2123932" y="3526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2011901" y="364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1640917" y="3870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3099055" y="2910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2194249" y="3530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1816078" y="3667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1425564" y="3923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1845589" y="371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094711" y="289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3067013" y="292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1472933" y="402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2007047" y="366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2252167" y="3418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150098" y="2883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2933187" y="297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2206242" y="350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2564412" y="331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2623104" y="3366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1813953" y="3726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2662664" y="3121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2920495" y="2986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1569608" y="3904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1778492" y="3799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1779852" y="38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2836248" y="309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1560665" y="397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1721802" y="3794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1812121" y="3806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1416498" y="4055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1476966" y="3990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1771796" y="381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1643032" y="3833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2414541" y="342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2576991" y="326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1640747" y="3818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2064352" y="3536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1381783" y="408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1620651" y="3948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2036332" y="370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3052016" y="3105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2020155" y="3670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1798664" y="3719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137538" y="301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1554762" y="3971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1432580" y="3899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1389546" y="3982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2544939" y="3346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1703764" y="3813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1938298" y="367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2423881" y="340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1967507" y="3767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1731897" y="380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1299104" y="409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3121475" y="2863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1585558" y="3926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2086251" y="3582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1813415" y="3744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1520831" y="3873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1981927" y="368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2182973" y="352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1569731" y="396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1801327" y="37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1977290" y="369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1936749" y="3671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2246869" y="348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1769889" y="383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2596096" y="326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1363377" y="4047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3038229" y="295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2347104" y="340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1777170" y="380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l6068"/>
            <p:cNvSpPr/>
            <p:nvPr/>
          </p:nvSpPr>
          <p:spPr>
            <a:xfrm>
              <a:off x="1009963" y="3684949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69" name="pl6069"/>
            <p:cNvSpPr/>
            <p:nvPr/>
          </p:nvSpPr>
          <p:spPr>
            <a:xfrm>
              <a:off x="1958494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70" name="rc6070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057767" y="213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048068" y="2023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738125" y="14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5683341" y="93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459075" y="171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4582352" y="1571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5362436" y="108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389209" y="107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3998404" y="2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4242220" y="187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4506274" y="158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174479" y="1159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193451" y="125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4325919" y="173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975029" y="130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4815875" y="13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4311659" y="175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94441" y="1641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544831" y="1041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596131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4538902" y="158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4350265" y="170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4356101" y="17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4495886" y="16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945121" y="1263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634925" y="150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656908" y="93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485902" y="103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369925" y="100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3712752" y="216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5050361" y="13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849381" y="143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5043769" y="13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3789274" y="213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92118" y="115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08057" y="160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4506057" y="17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4746804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3709702" y="2165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176538" y="130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3978175" y="203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5611229" y="103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5588952" y="96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3870291" y="205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756042" y="21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5648239" y="97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4197939" y="190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5678563" y="95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5337637" y="104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5567241" y="99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141834" y="1997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5262730" y="115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504367" y="151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5550214" y="99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5599425" y="9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5334152" y="112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5565371" y="98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4036027" y="195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869167" y="212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598427" y="217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5618982" y="96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567788" y="103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5640996" y="103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540591" y="10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5405735" y="1168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473966" y="117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4632970" y="162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685498" y="219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5513572" y="1042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5359735" y="113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5292138" y="12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5579669" y="98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615063" y="109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5517170" y="10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4630893" y="107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5436134" y="101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4857805" y="1417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5476449" y="100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5406755" y="1049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5678393" y="10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5492730" y="9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593267" y="10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476449" y="104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017206" y="211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3793344" y="2215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225609" y="195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3930570" y="204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30570" y="99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5597064" y="103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4297900" y="183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4640912" y="168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3685639" y="219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34538" y="1141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271203" y="179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4590823" y="157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4061298" y="1938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311620" y="110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5191260" y="1291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5389237" y="112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5464465" y="102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483154" y="94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850911" y="14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4093955" y="199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5436975" y="101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4022494" y="2091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929369" y="1406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388463" y="103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3945519" y="207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5525188" y="96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4475261" y="182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4286511" y="1851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4555098" y="160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3934697" y="206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5363975" y="10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112115" y="19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5260803" y="118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359461" y="116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324218" y="117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430213" y="112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5487565" y="107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5681868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439921" y="10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5501598" y="108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5411033" y="1152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5640760" y="102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970734" y="199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3959534" y="20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5525075" y="105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174075" y="197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058768" y="193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4233702" y="1810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520836" y="164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5071090" y="131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5413658" y="109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5685230" y="94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07391" y="123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4740703" y="143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5545464" y="99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369105" y="167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622034" y="15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4397342" y="166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4940475" y="1532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5135807" y="1345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4172894" y="190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4083397" y="19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4053961" y="208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4074907" y="2082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192641" y="196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4913182" y="1463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337278" y="11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541847" y="98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4095475" y="198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4142" y="208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882245" y="145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615243" y="95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159541" y="196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3887771" y="205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896365" y="214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4486773" y="174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5600360" y="10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586987" y="101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3846616" y="213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4395122" y="181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4599577" y="16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4847492" y="158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70158" y="192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522602" y="174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372333" y="118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992962" y="148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5347364" y="130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4098478" y="199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3955190" y="208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4830957" y="136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335297" y="191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5665275" y="99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587167" y="99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5405575" y="110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046566" y="200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5683728" y="93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654755" y="97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4414425" y="172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642733" y="97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368527" y="112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548948" y="1074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5621570" y="9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577600" y="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363626" y="110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844829" y="156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619436" y="93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5469282" y="102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4194539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5503647" y="112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155461" y="190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3876533" y="208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540394" y="163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288398" y="1179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5284838" y="115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4890622" y="13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5640760" y="93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358934" y="182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38833" y="9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3784599" y="2157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4162421" y="202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4581889" y="1641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4727369" y="154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5182393" y="12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4536022" y="1655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611229" y="104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69979" y="118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168643" y="1281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393534" y="112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479009" y="101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3960582" y="192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162393" y="190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4627805" y="146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5396735" y="107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444031" y="1645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539799" y="171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3994777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5361983" y="105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31590" y="100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5460046" y="107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422781" y="10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237517" y="19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138548" y="195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502495" y="1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5153080" y="131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387227" y="175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3762123" y="216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5189032" y="123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5108987" y="145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4276944" y="173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3770311" y="2153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363465" y="114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4683390" y="15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4169258" y="1862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467147" y="106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5662782" y="104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5153684" y="145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485071" y="116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5626103" y="961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888223" y="144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5581113" y="1003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4377784" y="17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326295" y="11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5673321" y="99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360953" y="111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3898830" y="209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5616083" y="103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5174" y="109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446721" y="109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565919" y="112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54179" y="2152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280182" y="118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968154" y="133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591955" y="9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5583134" y="9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5186454" y="1311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5512430" y="11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831193" y="169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5519324" y="116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95478" y="111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4592211" y="165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651063" y="99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47710" y="95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4832269" y="993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5504384" y="102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443142" y="108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21019" y="192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5439997" y="1094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06368" y="117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224324" y="195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353022" y="182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951118" y="1405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3906640" y="206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267784" y="181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4337582" y="188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12419" y="104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193887" y="1960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3906923" y="20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5463172" y="110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4970968" y="14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874057" y="145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4107431" y="210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4507426" y="162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4202689" y="195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64448" y="115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3933649" y="19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3849118" y="209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5107486" y="130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79225" y="103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5514451" y="106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5427682" y="108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90194" y="194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539941" y="16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5638427" y="9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572465" y="16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4124656" y="1922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49880" y="193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823063" y="219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393300" y="174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3896516" y="2127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321479" y="11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3893796" y="20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5443047" y="111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294708" y="174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5342973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3773135" y="219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3777007" y="21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3993238" y="205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4147680" y="200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229320" y="186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707887" y="153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504102" y="170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5484155" y="110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5299277" y="116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561282" y="10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4516077" y="1648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5573861" y="109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668108" y="936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3990443" y="200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4414236" y="176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3989357" y="212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640420" y="102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3982916" y="200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4868684" y="14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543624" y="166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5113341" y="1315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571549" y="154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677270" y="160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5608689" y="105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605856" y="101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3858250" y="2145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057312" y="13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5493306" y="12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5077861" y="133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84956" y="209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4355629" y="1746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5574446" y="1308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32676" y="15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5047112" y="1280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981772" y="132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5553179" y="104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5055763" y="1470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5283903" y="12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438505" y="11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4895476" y="144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4969117" y="137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5009687" y="1449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5404970" y="1104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3923931" y="209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4465251" y="1719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053119" y="13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385922" y="11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5410334" y="106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3961819" y="201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27818" y="1883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4592259" y="166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5500880" y="1162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4941863" y="135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020171" y="198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523490" y="165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824450" y="1560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4105910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4340783" y="189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4599757" y="167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3983908" y="202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3917188" y="211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106165" y="197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226487" y="190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3754144" y="2250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072584" y="214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5146677" y="134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418420" y="171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4521167" y="17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607680" y="172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4851685" y="152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099243" y="1999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154628" y="134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008603" y="211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4175482" y="189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3982774" y="2067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3810277" y="220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129208" y="20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337610" y="185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4168720" y="194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444541" y="17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33508" y="213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239208" y="1853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342831" y="1226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5656700" y="10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146346" y="124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4052431" y="194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4394678" y="1785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395300" y="12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412752" y="113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3991359" y="20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512554" y="1687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834207" y="20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5474155" y="10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680698" y="161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575938" y="1016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688556" y="16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954736" y="20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720164" y="156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4167596" y="194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4124344" y="193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4711787" y="151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4050391" y="1839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5304801" y="117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836774" y="1581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3962896" y="209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3882454" y="205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4174226" y="200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5449818" y="1113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41391" y="1958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219157" y="125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5592172" y="112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4186927" y="205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867513" y="149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219809" y="130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4645653" y="160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4683390" y="14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5603958" y="103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5570631" y="107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3806254" y="222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095230" y="196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3836029" y="216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4150437" y="1887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3968203" y="213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282958" y="120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447629" y="16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5497122" y="102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649912" y="160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4532367" y="157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5387953" y="11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4023996" y="199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4319922" y="17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4050863" y="197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5046867" y="124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98901" y="182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5237704" y="1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4584109" y="159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5461538" y="10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3779301" y="2063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4067588" y="196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006195" y="196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5537474" y="104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3979195" y="201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4605650" y="150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4052403" y="2042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4563285" y="1750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5599302" y="1016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3915413" y="215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247480" y="186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3827908" y="2155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378917" y="178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4161618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4277596" y="1971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5660686" y="97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911558" y="142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4694524" y="177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4626974" y="159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198789" y="193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4413859" y="186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594863" y="10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5223510" y="13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568138" y="108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5403497" y="128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5445172" y="10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4532008" y="164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4616094" y="157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4318997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359435" y="175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319016" y="192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4829870" y="1440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423179" y="174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4056142" y="2011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830985" y="150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757995" y="159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5498916" y="115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337307" y="110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5429892" y="108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3758676" y="2220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4299694" y="183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5365930" y="109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5565645" y="100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5619294" y="9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585988" y="157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4530743" y="1728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373449" y="198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4841250" y="144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5493089" y="104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5005381" y="133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4427457" y="165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5413885" y="110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4474676" y="173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4303424" y="174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006166" y="197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5382060" y="1219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5037197" y="133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4107487" y="192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216552" y="18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684995" y="157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4084643" y="19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5618510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296880" y="187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4133495" y="1880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92655" y="95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663538" y="97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804458" y="14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5192875" y="128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4298126" y="178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78369" y="188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3991963" y="208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232087" y="1859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594591" y="1634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545860" y="10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168607" y="2006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4430640" y="178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406899" y="17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63840" y="157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4677846" y="1500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451057" y="178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4096476" y="204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3765929" y="2141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627926" y="96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5610228" y="10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9037" y="16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5337713" y="1150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5613911" y="93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5270153" y="12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3997894" y="199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5217788" y="111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4364034" y="177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445032" y="1815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063980" y="208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449818" y="11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5473040" y="1146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5490445" y="111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898762" y="148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497067" y="17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194785" y="18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553747" y="161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5448071" y="115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5254070" y="13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520712" y="108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4707773" y="150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536209" y="1114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4862111" y="15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3987742" y="195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4147217" y="197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225713" y="187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549534" y="108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5532063" y="10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5100592" y="124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4744925" y="149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5638361" y="100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595271" y="16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5526444" y="104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467723" y="1056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4719484" y="150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44362" y="171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4374988" y="171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143836" y="193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616178" y="103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5683842" y="92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4262826" y="18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3848401" y="207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4716348" y="146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460907" y="169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5612617" y="98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5584013" y="10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991914" y="138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66155" y="162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78422" y="2093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4764379" y="156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4703769" y="165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4298561" y="177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3999235" y="20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3829202" y="22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3846257" y="207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104154" y="1826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325058" y="107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249839" y="110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71567" y="10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5341046" y="12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648381" y="119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080996" y="146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3931382" y="208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5252389" y="11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554078" y="157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5158812" y="119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504979" y="1042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493129" y="17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017187" y="20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5576958" y="10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4838483" y="15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083414" y="13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5107250" y="141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929784" y="15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3896960" y="206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3860073" y="228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3940599" y="207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5652885" y="105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5185018" y="115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901623" y="13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450821" y="170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4441226" y="158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4933184" y="141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718067" y="149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015025" y="18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5020274" y="131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4063338" y="192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4995796" y="126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63889" y="10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063507" y="14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73180" y="2057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5185434" y="118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4537901" y="167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681584" y="94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319269" y="116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4422263" y="176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4410213" y="168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5302629" y="134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3854293" y="20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144677" y="19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5681075" y="93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3941496" y="208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5235504" y="126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3911154" y="2090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4939662" y="140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3975078" y="20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373079" y="118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5410873" y="1140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15820" y="109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5227524" y="11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4423907" y="176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5646256" y="9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859014" y="156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5585609" y="10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4047511" y="209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567554" y="169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4720475" y="14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4902700" y="168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5621731" y="98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3759054" y="22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4192225" y="1978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5463767" y="106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4021427" y="209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5573568" y="12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5644698" y="103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635802" y="100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508720" y="155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3793420" y="213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3743368" y="214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598603" y="1049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4344910" y="176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487368" y="171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5131661" y="117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3962357" y="2016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5599906" y="9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4565297" y="153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276208" y="18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299126" y="112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279400" y="190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747815" y="14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464901" y="177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3787820" y="225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4639581" y="152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3968241" y="209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3844217" y="210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5632071" y="1093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5528663" y="1115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4332926" y="1842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4028822" y="201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4734442" y="166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3864597" y="2160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4575213" y="1602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704279" y="154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5655473" y="944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5498189" y="105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4192886" y="19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4445646" y="172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333795" y="185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660971" y="163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564475" y="175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5681566" y="98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935687" y="148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5194226" y="144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678999" y="173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482796" y="103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4182366" y="194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4250105" y="1857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882028" y="146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64921" y="1891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104010" y="154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361560" y="182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558441" y="174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5649929" y="990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4084653" y="190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4352361" y="189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999036" y="205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4887637" y="1413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195850" y="135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335146" y="180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294640" y="11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304378" y="185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56371" y="155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139558" y="201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4652575" y="165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4707452" y="164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3952574" y="2201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443672" y="1734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5513251" y="10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4430829" y="163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5564285" y="1056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3988922" y="200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5083640" y="127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5547645" y="109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5640533" y="112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809038" y="169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674398" y="1073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07783" y="112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4462767" y="17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477148" y="118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227025" y="195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5276385" y="134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503751" y="110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5325455" y="121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5610776" y="94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340066" y="1875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301592" y="2026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5029387" y="1311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5640505" y="986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420005" y="112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77108" y="155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4368878" y="186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374290" y="187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160986" y="1873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4225269" y="1684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332500" y="114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811144" y="1564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5373145" y="113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5395989" y="126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4957199" y="148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05822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132313" y="122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3744048" y="2134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621440" y="161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4964292" y="137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3985900" y="211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171421" y="197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189919" y="136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4800142" y="167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4531026" y="163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438941" y="17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548487" y="182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4360653" y="175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412735" y="171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4293112" y="18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716367" y="14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196890" y="189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299543" y="1848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5647672" y="10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3991472" y="214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000887" y="210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402479" y="176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441536" y="105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647249" y="158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5163335" y="125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4382506" y="1703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5679998" y="9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561225" y="102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3941175" y="209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3907036" y="2075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4024081" y="194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189090" y="183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4465657" y="172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5152532" y="14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4616019" y="160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5641506" y="96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003824" y="20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5679856" y="95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21557" y="189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5165999" y="12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912011" y="142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899480" y="14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5088967" y="146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100962" y="188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294103" y="1799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5389020" y="108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5635490" y="101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661348" y="158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57767" y="213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048068" y="2023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4738125" y="146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83341" y="93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4459075" y="171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4582352" y="1571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362436" y="108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5389209" y="107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3998404" y="2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42220" y="187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4506274" y="158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174479" y="1159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193451" y="125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325919" y="173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4975029" y="130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4815875" y="139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311659" y="175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494441" y="1641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5544831" y="1041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596131" y="157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4538902" y="158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350265" y="170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356101" y="17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4495886" y="16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4945121" y="1263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4634925" y="150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5656908" y="93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5485902" y="103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5369925" y="100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3712752" y="2162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050361" y="13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4849381" y="143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5043769" y="13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3789274" y="2137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5392118" y="115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4708057" y="1605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4506057" y="17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746804" y="15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3709702" y="2165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5176538" y="130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3978175" y="203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5611229" y="1037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588952" y="96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3870291" y="205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756042" y="21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5648239" y="97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4197939" y="190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678563" y="95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337637" y="104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5567241" y="99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4141834" y="1997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5262730" y="115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504367" y="151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5550214" y="99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5599425" y="98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5334152" y="112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5565371" y="98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4036027" y="195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3869167" y="212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3598427" y="217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618982" y="96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5567788" y="103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640996" y="103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5540591" y="1040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5405735" y="1168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5473966" y="1174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632970" y="162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3685498" y="219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5513572" y="1042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5359735" y="113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292138" y="12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579669" y="98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5615063" y="109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5517170" y="107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4630893" y="107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5531657" y="10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067069" y="215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5313603" y="118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363834" y="12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5222368" y="12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477658" y="113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564277" y="167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4025063" y="1864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5490889" y="113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5436134" y="101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857805" y="1417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5476449" y="100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5406755" y="1049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5678393" y="10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5492730" y="9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5593267" y="10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5476449" y="104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4017206" y="211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3793344" y="2215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4225609" y="195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3930570" y="204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5630570" y="99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5597064" y="103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297900" y="183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640912" y="168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3685639" y="219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5434538" y="1141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71203" y="179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90823" y="157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061298" y="1938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5311620" y="110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5191260" y="1291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5389237" y="112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5464465" y="102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483154" y="94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4850911" y="14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4093955" y="199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5436975" y="101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022494" y="2091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4929369" y="1406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5388463" y="103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3945519" y="207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5525188" y="96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4475261" y="182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4286511" y="1851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4555098" y="160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3934697" y="206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363975" y="10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112115" y="19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260803" y="118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5359461" y="116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5324218" y="117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5430213" y="112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5487565" y="107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5681868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5439921" y="10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5501598" y="108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5411033" y="1152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640760" y="102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970734" y="199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3959534" y="2037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5525075" y="105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4174075" y="197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058768" y="193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233702" y="1810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4520836" y="164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071090" y="131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3658" y="109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685230" y="94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5107391" y="123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4740703" y="143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545464" y="99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369105" y="167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622034" y="15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397342" y="166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940475" y="1532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5135807" y="1345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172894" y="190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4083397" y="19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053961" y="208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4074907" y="2082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192641" y="1968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13182" y="1463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5337278" y="11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41847" y="98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95475" y="198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3844142" y="208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882245" y="145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615243" y="95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159541" y="196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3887771" y="205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3896365" y="214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486773" y="174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5600360" y="100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586987" y="101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3846616" y="213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4395122" y="181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4599577" y="16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4847492" y="158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3970158" y="192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522602" y="174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372333" y="118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992962" y="148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347364" y="130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098478" y="199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3955190" y="208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830957" y="136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35297" y="191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5665275" y="99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5587167" y="99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5405575" y="110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4046566" y="200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5683728" y="93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5654755" y="97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4414425" y="172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5642733" y="97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68527" y="112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548948" y="1074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5621570" y="9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577600" y="956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5363626" y="110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4844829" y="156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5619436" y="93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469282" y="1021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194539" y="19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5503647" y="112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4155461" y="190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3876533" y="208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540394" y="163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5288398" y="1179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5284838" y="115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4890622" y="13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5640760" y="93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4358934" y="182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5638833" y="9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784599" y="2157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162421" y="202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581889" y="1641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27369" y="154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5182393" y="12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536022" y="1655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611229" y="104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5569979" y="118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168643" y="1281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5393534" y="112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5479009" y="101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3960582" y="1920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4162393" y="190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627805" y="146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5396735" y="107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4444031" y="1645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539799" y="171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3994777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5361983" y="105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631590" y="100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5460046" y="107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422781" y="10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4237517" y="19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4138548" y="195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502495" y="1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153080" y="1318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4387227" y="175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3762123" y="216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5189032" y="123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5108987" y="145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276944" y="173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770311" y="2153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5363465" y="114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683390" y="15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169258" y="1862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5467147" y="106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5662782" y="104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5153684" y="145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5485071" y="116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626103" y="961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888223" y="144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81113" y="1003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4377784" y="17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326295" y="11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5673321" y="99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5360953" y="1117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3898830" y="209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5616083" y="103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5465174" y="109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5446721" y="1090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5565919" y="112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3954179" y="2152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5280182" y="118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968154" y="133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5591955" y="9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5583134" y="9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186454" y="1311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5512430" y="1129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831193" y="169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5519324" y="116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95478" y="111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592211" y="165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5651063" y="99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5647710" y="95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832269" y="993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5504384" y="102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443142" y="108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4221019" y="192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39997" y="1094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06368" y="117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4224324" y="195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4353022" y="182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951118" y="1405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3906640" y="206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267784" y="181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337582" y="188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5612419" y="104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193887" y="1960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3906923" y="20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5463172" y="110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70968" y="142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874057" y="145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107431" y="210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507426" y="162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4202689" y="195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5364448" y="115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3933649" y="19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849118" y="209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107486" y="1302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5579225" y="103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5514451" y="106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427682" y="108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290194" y="194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4539941" y="16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638427" y="9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572465" y="16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4124656" y="1922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4149880" y="193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823063" y="219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393300" y="174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3896516" y="2127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321479" y="1183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93796" y="20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5443047" y="111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4294708" y="174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342973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3773135" y="219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3777007" y="21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993238" y="205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147680" y="200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229320" y="186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4707887" y="153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504102" y="170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484155" y="110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5299277" y="116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61282" y="101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4516077" y="1648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73861" y="109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5668108" y="936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3990443" y="2006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4414236" y="176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3989357" y="212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640420" y="102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3982916" y="2007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868684" y="14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543624" y="166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113341" y="1315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571549" y="154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4677270" y="160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608689" y="105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605856" y="101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3858250" y="2145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57312" y="13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493306" y="12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5077861" y="133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3984956" y="2097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355629" y="1746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5574446" y="1308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732676" y="15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047112" y="1280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981772" y="132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553179" y="104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5055763" y="1470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83903" y="12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438505" y="11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895476" y="144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969117" y="137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5009687" y="1449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404970" y="1104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3923931" y="209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4465251" y="1719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053119" y="13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5385922" y="11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5410334" y="106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3961819" y="201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27818" y="1883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592259" y="166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500880" y="1162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4941863" y="135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4020171" y="198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523490" y="165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4824450" y="1560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5910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340783" y="1898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4599757" y="167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3983908" y="202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3917188" y="211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4106165" y="197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226487" y="190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3754144" y="2250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072584" y="214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146677" y="134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4418420" y="171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4521167" y="17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607680" y="1724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4851685" y="152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099243" y="1999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5154628" y="134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008603" y="211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4175482" y="189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982774" y="2067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810277" y="220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129208" y="20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337610" y="185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4168720" y="194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4444541" y="17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3833508" y="213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239208" y="1853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342831" y="1226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5656700" y="10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5146346" y="124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052431" y="194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394678" y="1785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395300" y="12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5412752" y="113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3991359" y="20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512554" y="1687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3834207" y="2072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5474155" y="10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680698" y="161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575938" y="1016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688556" y="16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954736" y="20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4720164" y="156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167596" y="194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4124344" y="193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711787" y="151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050391" y="1839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5304801" y="117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836774" y="1581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3962896" y="209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3882454" y="205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174226" y="200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5449818" y="1113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041391" y="1958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5219157" y="125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5592172" y="1125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186927" y="205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867513" y="149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5219809" y="130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645653" y="160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683390" y="14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603958" y="103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5570631" y="1078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6254" y="222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4095230" y="196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3836029" y="216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4150437" y="1887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68203" y="213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282958" y="120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447629" y="16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497122" y="102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4649912" y="160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532367" y="157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387953" y="11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023996" y="199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319922" y="17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4050863" y="197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5046867" y="124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298901" y="182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237704" y="1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584109" y="159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461538" y="10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779301" y="2063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067588" y="196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4006195" y="196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5537474" y="104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3979195" y="201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4605650" y="150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052403" y="2042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563285" y="1750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599302" y="1016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3915413" y="215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4247480" y="1862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3827908" y="2155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378917" y="178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4161618" y="186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7596" y="1971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5660686" y="97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911558" y="142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694524" y="177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626974" y="159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198789" y="193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4413859" y="186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5594863" y="10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5223510" y="13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5568138" y="108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5403497" y="128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5445172" y="10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532008" y="164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4616094" y="1577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318997" y="19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4359435" y="175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319016" y="192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829870" y="1440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4423179" y="174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4056142" y="2011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4830985" y="150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757995" y="159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5498916" y="115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5337307" y="110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429892" y="108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3758676" y="2220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299694" y="183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5365930" y="1093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5565645" y="100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5619294" y="9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85988" y="157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4530743" y="1728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373449" y="198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4841250" y="144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5493089" y="104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5005381" y="133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427457" y="165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413885" y="110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474676" y="173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4303424" y="174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006166" y="1973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382060" y="1219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37197" y="133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4107487" y="192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216552" y="18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84995" y="157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4643" y="19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5618510" y="111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296880" y="187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4133495" y="1880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5492655" y="95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5663538" y="97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804458" y="14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5192875" y="128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298126" y="178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4378369" y="188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3991963" y="208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4232087" y="1859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4594591" y="1634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5545860" y="10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168607" y="2006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430640" y="178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406899" y="17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763840" y="157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4677846" y="1500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451057" y="178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096476" y="204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3765929" y="2141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5627926" y="96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5610228" y="10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569037" y="16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5337713" y="1150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5613911" y="93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5270153" y="120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3997894" y="199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5217788" y="111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64034" y="177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445032" y="1815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063980" y="208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5449818" y="117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5473040" y="1146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5490445" y="111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4898762" y="148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4497067" y="176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4194785" y="18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553747" y="161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448071" y="115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5254070" y="1318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520712" y="108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4707773" y="150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5536209" y="1114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862111" y="15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3987742" y="195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4147217" y="1975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4225713" y="187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5549534" y="108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5532063" y="10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5100592" y="124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4744925" y="149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5638361" y="100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595271" y="16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5526444" y="104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5467723" y="1056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4719484" y="150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444362" y="171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4374988" y="171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143836" y="193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5616178" y="103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5683842" y="92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62826" y="18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3848401" y="207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4716348" y="1467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4460907" y="169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612617" y="980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5584013" y="10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4991914" y="138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666155" y="162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3878422" y="2093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764379" y="156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4703769" y="165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298561" y="177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3999235" y="20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29202" y="22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3846257" y="207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104154" y="1826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5325058" y="107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249839" y="1106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5471567" y="10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5341046" y="12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648381" y="1199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080996" y="146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3931382" y="208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52389" y="113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554078" y="1578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58812" y="1195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504979" y="1042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93129" y="17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017187" y="20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576958" y="10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4838483" y="153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5083414" y="13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5107250" y="141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4929784" y="15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3896960" y="206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3860073" y="228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3940599" y="2072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652885" y="105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5185018" y="115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901623" y="13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450821" y="170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441226" y="158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933184" y="141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4718067" y="149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015025" y="18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5020274" y="131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63338" y="192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995796" y="126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5463889" y="10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063507" y="14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3973180" y="2057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5185434" y="118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537901" y="167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5681584" y="943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5319269" y="116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422263" y="176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410213" y="168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302629" y="134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3854293" y="209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144677" y="19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681075" y="93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3941496" y="208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235504" y="126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3911154" y="2090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939662" y="140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3975078" y="20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5373079" y="118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5410873" y="1140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5515820" y="109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5227524" y="116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423907" y="176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646256" y="9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4859014" y="156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5585609" y="10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4047511" y="209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4567554" y="169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720475" y="14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902700" y="168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621731" y="98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759054" y="22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4192225" y="1978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463767" y="106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4021427" y="209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5573568" y="12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5644698" y="1039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5635802" y="100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508720" y="155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793420" y="2138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3743368" y="214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598603" y="1049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4344910" y="176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487368" y="171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5131661" y="117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3962357" y="2016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599906" y="9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565297" y="153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4276208" y="18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299126" y="112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279400" y="190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4747815" y="143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464901" y="177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3787820" y="225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4639581" y="152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3968241" y="209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844217" y="210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632071" y="1093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5528663" y="1115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332926" y="1842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4028822" y="201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4734442" y="166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3864597" y="2160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4575213" y="1602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4704279" y="154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55473" y="944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498189" y="105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192886" y="193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4445646" y="172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4333795" y="185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660971" y="163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564475" y="175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681566" y="98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935687" y="148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5194226" y="144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678999" y="1739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482796" y="103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182366" y="194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4250105" y="1857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4882028" y="146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4364921" y="1891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104010" y="154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4361560" y="182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4558441" y="174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5649929" y="990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084653" y="190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352361" y="189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3999036" y="205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887637" y="1413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5195850" y="1355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335146" y="180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5294640" y="11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304378" y="185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756371" y="155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139558" y="201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652575" y="165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707452" y="164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3952574" y="2201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443672" y="1734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5513251" y="10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430829" y="163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5564285" y="1056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3988922" y="200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083640" y="127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547645" y="109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640533" y="112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4809038" y="169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5674398" y="1073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5507783" y="112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462767" y="170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5477148" y="118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227025" y="195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5276385" y="134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5503751" y="110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5325455" y="121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610776" y="94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4340066" y="1875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01592" y="2026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029387" y="1311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640505" y="986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5420005" y="112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877108" y="155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4368878" y="186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374290" y="187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160986" y="1873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225269" y="1684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332500" y="114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4811144" y="1564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373145" y="113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395989" y="126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4957199" y="148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4405822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132313" y="122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3744048" y="2134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621440" y="161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964292" y="137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3985900" y="211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171421" y="197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5189919" y="136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800142" y="167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4531026" y="163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438941" y="17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548487" y="182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4360653" y="175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412735" y="1719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293112" y="185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716367" y="14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196890" y="189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4299543" y="1848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5647672" y="10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3991472" y="214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4000887" y="210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402479" y="176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441536" y="105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4647249" y="158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163335" y="125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382506" y="1703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5679998" y="9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5561225" y="102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3941175" y="209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3907036" y="2075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024081" y="194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4189090" y="183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4465657" y="172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5152532" y="14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616019" y="160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641506" y="960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4003824" y="20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679856" y="95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4221557" y="189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165999" y="12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912011" y="142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899480" y="141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088967" y="146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100962" y="188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4294103" y="1799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5389020" y="108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5635490" y="101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4661348" y="158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3956124" y="2030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778828" y="161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926311" y="209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118234" y="19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047785" y="202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080290" y="199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200536" y="186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5470387" y="102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4131729" y="195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3745673" y="21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221973" y="206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3980782" y="204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5171769" y="121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5587337" y="99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4587782" y="157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293801" y="17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86490" y="170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5275545" y="120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5606677" y="107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600116" y="198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5403157" y="122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3781294" y="2128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647181" y="1044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429864" y="10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4743659" y="168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3720288" y="233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079174" y="1353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224625" y="129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3871774" y="218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3906857" y="207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187966" y="190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354692" y="132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57764" y="192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56893" y="1152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3801692" y="214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5366497" y="117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185067" y="20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5090109" y="136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198392" y="192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4054471" y="2081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4029672" y="203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3910984" y="2083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3983889" y="207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4710125" y="153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70883" y="192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821994" y="147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3987289" y="195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259075" y="132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223359" y="121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5642119" y="100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777883" y="145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747786" y="1633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672915" y="965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496406" y="16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4386689" y="178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3984710" y="214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5531166" y="1073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627727" y="94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255043" y="12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629116" y="101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400324" y="1132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973669" y="139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5388076" y="1095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5519031" y="1097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4315711" y="171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3933" y="112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3673806" y="219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3881340" y="213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4324257" y="179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814515" y="1484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5601077" y="100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245535" y="195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521987" y="99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4648930" y="158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801730" y="2137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629882" y="152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4075133" y="212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608169" y="95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71203" y="177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560611" y="102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1031" y="1046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5461897" y="1085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3954632" y="193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598839" y="1006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5578979" y="10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5578252" y="101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536020" y="10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5030926" y="129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506679" y="991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4201480" y="185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941070" y="1388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450385" y="113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193122" y="19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395642" y="1944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867862" y="174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369048" y="174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578405" y="1570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641751" y="95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77749" y="190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138924" y="1416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4993850" y="141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730174" y="160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5634017" y="94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526181" y="165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21217" y="196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4722317" y="160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4541896" y="1563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3976362" y="203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5674237" y="93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204162" y="1854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640127" y="99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3844255" y="212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5386357" y="10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5323925" y="114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430224" y="161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068466" y="2001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272032" y="115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4184604" y="203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761262" y="1566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3976088" y="200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3919653" y="2081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603958" y="103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3660122" y="226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5221877" y="126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5204444" y="134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4026942" y="1982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5471416" y="1154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5328392" y="13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5164931" y="131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007111" y="189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5622108" y="93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550045" y="153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5609567" y="964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38744" y="18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4348310" y="200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973594" y="139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385320" y="194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3723688" y="2208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5463927" y="106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4037019" y="187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292581" y="11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23081" y="101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5278104" y="12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868552" y="1272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173912" y="115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332945" y="1637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766305" y="13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485600" y="93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440008" y="185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4298835" y="176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4282932" y="181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656398" y="100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364648" y="1726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5462841" y="123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5624771" y="108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4897553" y="145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5602881" y="110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09393" y="1929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3886959" y="212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608993" y="1684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5059937" y="153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5277188" y="1153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5611352" y="1025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5389804" y="118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5057019" y="149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194084" y="1381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311999" y="185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530250" y="108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4360200" y="177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4284830" y="187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4289089" y="18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4173338" y="188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3937218" y="199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688650" y="168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3959836" y="2071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183537" y="180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3723329" y="2167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226591" y="182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4444192" y="1725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5280871" y="114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152288" y="199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4810785" y="1474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191951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4133779" y="1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348376" y="187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650375" y="148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4360889" y="162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5488868" y="101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102256" y="1961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268030" y="18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181138" y="190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4111850" y="2058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3910351" y="214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12684" y="1018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725520" y="21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3863860" y="2140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5455305" y="112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125440" y="205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4047822" y="197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332490" y="1199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187653" y="123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5604165" y="986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5457005" y="1061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838011" y="14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3802391" y="2099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4485451" y="168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088893" y="192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358793" y="17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590567" y="107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4408466" y="176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178795" y="126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719606" y="16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3780359" y="222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020304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036481" y="195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4061733" y="195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4738220" y="1531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4571804" y="17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4558176" y="1650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447336" y="182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4131087" y="185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143373" y="191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275356" y="12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505215" y="104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487952" y="104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4013693" y="201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3963169" y="209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117109" y="128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3812515" y="21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417294" y="1314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5618699" y="943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4584723" y="175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581774" y="118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4348159" y="18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5594986" y="104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507067" y="1772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5578998" y="110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4390844" y="1965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895315" y="163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4259549" y="1964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680999" y="96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3995646" y="198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5376526" y="11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5363258" y="1169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5457940" y="1256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905637" y="137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809586" y="15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228187" y="190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4996693" y="1385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4443549" y="1768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3334" y="187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5477630" y="9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4314190" y="191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0773" y="131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4709058" y="168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437230" y="114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4168191" y="19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5163430" y="127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494175" y="118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294340" y="174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797148" y="144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274508" y="18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480151" y="1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4311461" y="180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3917254" y="2099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186446" y="194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5525226" y="101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815006" y="154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71199" y="111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3859299" y="21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5508501" y="108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5537748" y="120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632525" y="10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339922" y="130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520808" y="16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3970007" y="212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4240775" y="192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4077202" y="1974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5447420" y="1092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4085125" y="20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3826416" y="222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4074586" y="195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602711" y="104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89102" y="208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5120971" y="1411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4022447" y="196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094049" y="201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446798" y="162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4284424" y="180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141796" y="190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554954" y="99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4296634" y="191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46295" y="106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35592" y="151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091820" y="200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312377" y="183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5460244" y="1080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4452426" y="166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60711" y="142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655520" y="97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4016838" y="204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4821343" y="142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4334740" y="186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179297" y="196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5522657" y="10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4694902" y="162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506112" y="110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3853330" y="2186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4378010" y="18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4142788" y="1876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513895" y="1775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260029" y="120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020738" y="205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3991576" y="1987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3940882" y="210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4188127" y="184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4194973" y="19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601304" y="105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173735" y="19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863879" y="202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3872416" y="211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4349585" y="179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10905" y="19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3963755" y="197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599840" y="98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713883" y="160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3863312" y="214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499643" y="101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4469803" y="158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189447" y="1211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4814902" y="1498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4145734" y="185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344569" y="108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38983" y="2000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3969497" y="2026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4608133" y="161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709445" y="15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607083" y="10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346450" y="175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3716378" y="209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189931" y="183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4183433" y="2028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021728" y="140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470944" y="100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3854511" y="210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4671283" y="168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768857" y="216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498644" y="1783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505179" y="1793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318024" y="199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253052" y="202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118922" y="131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185039" y="2048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667655" y="107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4712930" y="172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3971093" y="2178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5644122" y="997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3958400" y="2130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3833206" y="222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653159" y="113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4341161" y="1735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4735774" y="149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4027566" y="1980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350877" y="1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448724" y="16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4964905" y="1329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108222" y="12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4305710" y="180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4398739" y="180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329468" y="110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487687" y="1031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512430" y="107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4059778" y="201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11431" y="175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631968" y="92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375791" y="179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4742290" y="155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4864803" y="1533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4284811" y="1717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392495" y="1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4592995" y="168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652866" y="103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4355601" y="1743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777335" y="155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5163269" y="1125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913872" y="132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5646936" y="96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4278181" y="186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167897" y="132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4173366" y="190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4601787" y="1628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4863490" y="157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3715122" y="209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279626" y="18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4243608" y="196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4278361" y="184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5466496" y="109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4068523" y="197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653151" y="159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531260" y="104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4531215" y="1532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4193784" y="190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4396633" y="162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597177" y="976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616416" y="151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4171090" y="194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635718" y="171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811418" y="132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5244494" y="111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99315" y="135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24199" y="10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5320015" y="112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98615" y="100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5243540" y="1093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4554928" y="1520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085907" y="145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888006" y="143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285104" y="1884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3927104" y="207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3995476" y="2129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101302" y="19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002198" y="138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5598962" y="111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3950439" y="2104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4646427" y="1749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079022" y="127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397991" y="107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456393" y="175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810105" y="14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649901" y="985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528881" y="1077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5586893" y="104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873019" y="1403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4596253" y="169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3816169" y="202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3820523" y="201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3854671" y="200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4120803" y="184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129453" y="182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4146206" y="182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434710" y="164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4435900" y="164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477225" y="163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4733432" y="145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4743669" y="1449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809671" y="143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036479" y="127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5043618" y="128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5044270" y="127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5298484" y="111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320676" y="111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331083" y="1122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579092" y="95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589622" y="9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620928" y="95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5370832" y="1067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5581907" y="94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626972" y="95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4116950" y="2028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3968524" y="201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40103" y="112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5563850" y="95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4310630" y="1794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4341105" y="1731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4043356" y="201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3853632" y="209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4115958" y="2039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3817633" y="2022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3856721" y="202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3965266" y="202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4133835" y="18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134968" y="185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142372" y="184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10799" y="1663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443106" y="1649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4474581" y="16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4736341" y="146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4743367" y="1461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4757900" y="145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002519" y="1285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5035346" y="12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038443" y="127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242700" y="117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5296812" y="112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369254" y="108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627416" y="94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544275" y="17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5502731" y="101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4000481" y="201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5402959" y="111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4484658" y="168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5610304" y="98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5047906" y="133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563841" y="106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5391730" y="113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545237" y="102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263249" y="1199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7694" y="123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119462" y="205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4949342" y="1425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4826282" y="160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5444870" y="10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5550752" y="106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4115080" y="203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4914571" y="133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5643338" y="100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3952309" y="213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277747" y="1854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645831" y="98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426645" y="174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530477" y="108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4193075" y="201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4610202" y="175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577808" y="104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4252599" y="19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5117241" y="135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4007677" y="2097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5042306" y="1425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4959995" y="154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347810" y="19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5135514" y="126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4070912" y="200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397321" y="1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5642894" y="10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4572550" y="162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073122" y="201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5513081" y="116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3840808" y="2131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904891" y="144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82289" y="184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5330479" y="1207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3891369" y="20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5604675" y="102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093785" y="191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4150154" y="1960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4801058" y="152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526776" y="1629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083057" y="203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3869262" y="206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436712" y="173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80901" y="1971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5108912" y="1454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824875" y="1390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4753509" y="161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4452606" y="181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4985256" y="134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4551415" y="175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4780036" y="151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547579" y="108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5399502" y="1167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4140210" y="20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5263013" y="116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430544" y="11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951790" y="214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685664" y="94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5050607" y="1305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136309" y="199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3987713" y="2056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5096965" y="12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4473571" y="1702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623544" y="95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251768" y="191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4048370" y="209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429968" y="11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33350" y="120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477781" y="101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5111159" y="117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3827927" y="216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5662603" y="104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613779" y="1038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561180" y="175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544899" y="171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3756580" y="226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963120" y="1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039812" y="1389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348187" y="189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4218686" y="184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4262656" y="1870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500597" y="98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4992065" y="136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107147" y="191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579765" y="168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22453" y="1256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346733" y="1841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993982" y="1345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308996" y="1808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254873" y="135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5619530" y="93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4109707" y="1877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3741527" y="222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569535" y="107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603582" y="163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5229092" y="121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654746" y="96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4003229" y="2078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5426152" y="11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214748" y="1825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4429998" y="183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737143" y="1673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700681" y="1519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448052" y="10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191999" y="191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144837" y="195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563255" y="102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3902787" y="212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651658" y="96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07102" y="111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88851" y="171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25190" y="164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98229" y="1168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4427353" y="171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175973" y="192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170854" y="201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4190365" y="190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4193755" y="181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841987" y="150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4628824" y="169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4898063" y="144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3996968" y="2193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23879" y="1894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5619540" y="10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354628" y="18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4860496" y="140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4819020" y="1419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889309" y="1527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575062" y="1635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5306388" y="120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94111" y="165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64162" y="144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02789" y="116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420384" y="183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131937" y="194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3801173" y="2111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506510" y="189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5250680" y="121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193283" y="1919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3779651" y="2090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4415152" y="1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3770651" y="220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155556" y="194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296576" y="121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334870" y="131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319987" y="119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3813667" y="214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141230" y="200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4470256" y="173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5685050" y="9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5515877" y="1104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5111273" y="127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258048" y="182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338574" y="183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265336" y="12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560885" y="992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3949627" y="207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4246564" y="18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5168331" y="137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376263" y="178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4229575" y="18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4557421" y="176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4168342" y="196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273099" y="128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544330" y="115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626320" y="106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175973" y="19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4588047" y="1705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4701975" y="164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72315" y="171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4925610" y="123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239123" y="185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4081546" y="20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847804" y="158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412072" y="109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3749629" y="2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437619" y="177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063178" y="205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534001" y="1704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142966" y="146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606319" y="102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3522821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4648430" y="163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239236" y="1862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5509200" y="113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4241380" y="191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487094" y="17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4215003" y="1857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5558146" y="936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67914" y="179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3977580" y="2110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856305" y="207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852667" y="15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4055670" y="2065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926405" y="213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4585412" y="163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102104" y="205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4672615" y="160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486801" y="180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4632319" y="163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4827236" y="1555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4216335" y="182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4115902" y="1983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237487" y="128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3865248" y="21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817246" y="221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4369171" y="1930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647956" y="111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279211" y="1908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24000" y="181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3756674" y="2217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540392" y="97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4224202" y="187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969827" y="215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70800" y="99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5016326" y="150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708926" y="1737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465298" y="176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519909" y="111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649523" y="105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145999" y="201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3873710" y="210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5170541" y="137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3920333" y="2167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702901" y="156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196607" y="1940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362644" y="115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5575051" y="105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5638021" y="95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5511136" y="102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5615696" y="997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5539221" y="10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3899699" y="2024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21596" y="20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5519834" y="108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4160532" y="190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513176" y="113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496262" y="108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282072" y="1851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967946" y="155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3894429" y="2129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949361" y="137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5564511" y="102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3802552" y="2201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406708" y="1072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5274365" y="1199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3977410" y="2089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658221" y="111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148152" y="189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5344200" y="1425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3786790" y="221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4372240" y="181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4150163" y="191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4276057" y="188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272950" y="187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175803" y="193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5374515" y="117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3831242" y="213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4536192" y="178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014664" y="1277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3805054" y="214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4132825" y="198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4016139" y="21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4239500" y="196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072111" y="196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802229" y="157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5589084" y="99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5524064" y="10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5670923" y="10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552150" y="10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3960572" y="201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4193245" y="194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3994730" y="2019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3991878" y="200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4003739" y="201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4180307" y="18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047322" y="200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3904505" y="21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5598641" y="110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5443925" y="1030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334418" y="1828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4267661" y="1946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684512" y="94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5619984" y="1014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3996449" y="2058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4019114" y="195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428298" y="182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319375" y="19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3965030" y="209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847398" y="169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3992464" y="201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575534" y="177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3927114" y="202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3918983" y="209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020672" y="206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639721" y="96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3812704" y="213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3959911" y="200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573785" y="965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481626" y="1787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4486376" y="1867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437183" y="1164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3786781" y="218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525133" y="158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4197467" y="1858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5390314" y="111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4093482" y="203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5663472" y="107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341945" y="181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234182" y="120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4661462" y="165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867173" y="138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4834517" y="1579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824327" y="161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4516105" y="168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3770982" y="211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5371483" y="115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30175" y="130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3979837" y="212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4169513" y="19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800671" y="149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5457062" y="1035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5432829" y="1192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328299" y="1758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174670" y="208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489963" y="1109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3893447" y="208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517427" y="169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3925508" y="209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324246" y="109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4760894" y="165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4941712" y="134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4150513" y="195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5665521" y="948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573645" y="1646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4729645" y="160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055895" y="121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350765" y="184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4304057" y="179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4122352" y="192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135526" y="194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81596" y="155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098591" y="194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283695" y="1187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348480" y="176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4778138" y="156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3889433" y="208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477622" y="175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5503241" y="1141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903871" y="1230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136950" y="1276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4864481" y="1482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87998" y="959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262401" y="191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4442454" y="1785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4866909" y="155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84171" y="195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4722779" y="1698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3943649" y="217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5623789" y="103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3874040" y="2133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5290570" y="121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5111093" y="127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36809" y="1951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747730" y="1616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21301" y="1876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3987591" y="2134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5447552" y="974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5410193" y="1087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811342" y="1781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123190" y="1368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667825" y="105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570822" y="1604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360559" y="180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50000" y="181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4303047" y="1825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276178" y="123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315087" y="180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275292" y="186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3925074" y="2145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575816" y="1141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5572926" y="1059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673606" y="171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109442" y="2002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5918" y="1951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018281" y="1202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497207" y="1288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058173" y="2098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4029483" y="210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4643963" y="167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4569679" y="168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303999" y="136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049341" y="1343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295690" y="1890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52136" y="187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4754010" y="165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5232897" y="1342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3873039" y="219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5414178" y="11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5230282" y="127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056765" y="195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4316107" y="18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262437" y="1202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5385658" y="112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437183" y="1121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3811363" y="2202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5088343" y="133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847445" y="148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33995" y="189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420063" y="176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4853923" y="159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498625" y="176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3910512" y="213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634583" y="105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100592" y="145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920917" y="1421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5564351" y="10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488907" y="1711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5540090" y="108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4100357" y="193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3936057" y="20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4297532" y="186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387199" y="191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268530" y="188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3915309" y="213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380192" y="180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365826" y="13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145421" y="1446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158436" y="20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980950" y="154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026074" y="2056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3784212" y="2212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5305378" y="1237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4230028" y="201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4730920" y="1643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322801" y="1243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4170949" y="206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778081" y="1713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284934" y="194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115909" y="134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3833414" y="2227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4375706" y="1786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185756" y="189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5627293" y="1101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4259115" y="1844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173657" y="1347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069987" y="198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208108" y="1264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4554900" y="163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394187" y="1857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328063" y="1935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269342" y="193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3982472" y="213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4350104" y="190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617813" y="176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98138" y="2066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3860328" y="216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5686599" y="103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359641" y="120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2774" y="131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353221" y="1781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3798916" y="218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4632526" y="1694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4535691" y="1777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4838918" y="1526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5529457" y="1235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025016" y="212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4302008" y="1969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4566685" y="174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390684" y="189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599842" y="181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425776" y="1880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3900086" y="215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4297938" y="191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609983" y="1060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024223" y="208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25526" y="203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488265" y="1739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4404821" y="176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299626" y="133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342247" y="190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147519" y="1993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3967674" y="2130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3777233" y="2088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514734" y="1213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3905563" y="214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102141" y="142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052694" y="14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633527" y="1592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5446258" y="1203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59124" y="184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741629" y="160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16062" y="1987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3851234" y="2135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3966352" y="201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548166" y="1752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278663" y="191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3943706" y="2146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5404611" y="1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3925782" y="21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457063" y="174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283168" y="1963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4018471" y="2054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4962903" y="1411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4997533" y="1413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5292128" y="117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525311" y="109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5429137" y="1292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5320298" y="116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087911" y="206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3850403" y="2173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629219" y="973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117535" y="1953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789216" y="1472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151684" y="2059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197977" y="2042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3978364" y="2159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090158" y="199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5119101" y="148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852054" y="149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584589" y="104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540602" y="174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961128" y="1433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3763106" y="21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5572510" y="102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074217" y="2030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144865" y="2079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644170" y="159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056273" y="13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4477783" y="183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5626594" y="101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4640667" y="1708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4193330" y="1986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3634152" y="2322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5683058" y="998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922258" y="15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5305878" y="1222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5669374" y="101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5587743" y="11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383271" y="188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073585" y="203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5507217" y="109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808292" y="162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168284" y="1279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4709454" y="1640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4265140" y="18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202302" y="192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35711" y="1705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4668082" y="161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73204" y="1829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196607" y="203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5265884" y="1228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492685" y="183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4739155" y="151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283544" y="1259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4276925" y="1864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5365864" y="138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146960" y="137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739259" y="158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269992" y="1200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4664153" y="169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3884003" y="2175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4777175" y="1560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070920" y="149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293244" y="18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4763963" y="159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3994333" y="2094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4268577" y="193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198656" y="1907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215598" y="2011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4362919" y="189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4034686" y="203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4329309" y="187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391107" y="1243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4496613" y="174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4477622" y="1752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503241" y="1141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903871" y="1230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36950" y="1276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4864481" y="1482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587998" y="959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152069" y="1342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262401" y="1910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4442454" y="1785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4866909" y="155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084171" y="195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4722779" y="1698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3649" y="217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623789" y="103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3874040" y="2133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290570" y="1213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111093" y="127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4236809" y="1951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4747730" y="1616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4321301" y="1876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3987591" y="2134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5447552" y="974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5410193" y="1087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11342" y="1781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5123190" y="1368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667825" y="105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570822" y="1604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360559" y="180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350000" y="181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303047" y="1825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276178" y="123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315087" y="180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4275292" y="186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3925074" y="2145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5575816" y="1141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572926" y="1059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4673606" y="171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109442" y="2002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4085918" y="1951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5018281" y="1202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497207" y="1288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4058173" y="2098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029483" y="210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643963" y="167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569679" y="168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5303999" y="136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049341" y="1343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295690" y="1890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4252136" y="187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754010" y="165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5232897" y="1342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3873039" y="219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5414178" y="1163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30282" y="127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056765" y="1953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4316107" y="18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262437" y="1202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385658" y="112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437183" y="1121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3811363" y="2202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5088343" y="133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847445" y="1482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4233995" y="189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4420063" y="176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4853923" y="159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4498625" y="176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3910512" y="213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634583" y="105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100592" y="145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4920917" y="1421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5564351" y="10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4488907" y="1711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5540090" y="108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4100357" y="193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3936057" y="20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297532" y="186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4387199" y="1917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4268530" y="188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3915309" y="2134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380192" y="180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365826" y="13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5145421" y="1446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58436" y="20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4980950" y="154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026074" y="2056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3784212" y="2212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5305378" y="1237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4230028" y="201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730920" y="1643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5322801" y="1243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4170949" y="2063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4778081" y="1713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84934" y="1944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115909" y="134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3833414" y="2227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4375706" y="1786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4185756" y="189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627293" y="1101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4259115" y="1844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173657" y="1347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069987" y="198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208108" y="1264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4554900" y="163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394187" y="1857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4328063" y="1935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269342" y="193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3982472" y="2131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350104" y="190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617813" y="176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098138" y="2066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860328" y="2163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5686599" y="1036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5359641" y="120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222774" y="131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4353221" y="1781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3798916" y="218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4632526" y="1694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535691" y="1777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4838918" y="1526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529457" y="1235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4025016" y="212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4302008" y="1969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4566685" y="174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4390684" y="1896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4599842" y="181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4425776" y="1880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3900086" y="215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4297938" y="191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5609983" y="1060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024223" y="208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4025526" y="203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488265" y="1739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4404821" y="176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299626" y="1330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4342247" y="190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147519" y="1993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3967674" y="2130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3777233" y="2088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5514734" y="1213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3905563" y="214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5102141" y="1427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052694" y="14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4633527" y="1592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446258" y="1203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4259124" y="184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4741629" y="160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4116062" y="1987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3851234" y="2135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3966352" y="201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548166" y="1752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4278663" y="191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3943706" y="2146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5404611" y="1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3925782" y="21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4457063" y="1743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4283168" y="1963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4018471" y="2054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4962903" y="1411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4997533" y="1413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292128" y="117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5525311" y="109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429137" y="1292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20298" y="116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087911" y="206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3850403" y="2173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629219" y="973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4117535" y="1953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89216" y="1472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151684" y="2059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197977" y="2042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3978364" y="2159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4090158" y="199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5119101" y="148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852054" y="1495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584589" y="104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540602" y="174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961128" y="1433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3763106" y="2136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5572510" y="1029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074217" y="2030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4144865" y="2079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4644170" y="159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056273" y="13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477783" y="183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626594" y="101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640667" y="1708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193330" y="1986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3634152" y="2322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683058" y="998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4922258" y="15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5305878" y="1222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669374" y="101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587743" y="11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4383271" y="188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073585" y="203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507217" y="1093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808292" y="1623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168284" y="1279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4709454" y="1640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4265140" y="1846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4202302" y="192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435711" y="1705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668082" y="161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373204" y="1829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4196607" y="203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5265884" y="1228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4492685" y="183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4739155" y="151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283544" y="1259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276925" y="1864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365864" y="138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5146960" y="137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4739259" y="158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69992" y="1200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664153" y="169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3884003" y="2175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777175" y="1560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070920" y="149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293244" y="18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4763963" y="159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3994333" y="2094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268577" y="193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4198656" y="1907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4215598" y="2011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4362919" y="189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034686" y="203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4329309" y="187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391107" y="1243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496613" y="174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3757383" y="22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633348" y="156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867532" y="1543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744207" y="167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28251" y="179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86667" y="163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4339490" y="1854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3960044" y="199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389012" y="1785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136385" y="1959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465345" y="1788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5644159" y="102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039059" y="211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984983" y="1399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4878099" y="1408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5433131" y="11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4804845" y="1558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151750" y="202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4050079" y="204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5168851" y="13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4915978" y="1562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239857" y="1352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5609718" y="1148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466033" y="116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5422894" y="127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312385" y="1306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3993587" y="209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314058" y="1819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4202802" y="186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522073" y="180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4504952" y="1798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885911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882944" y="16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4990989" y="1457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3851640" y="2152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5020141" y="1457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4508068" y="1646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365129" y="1762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4723979" y="1560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088608" y="14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664012" y="1612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575438" y="1034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3991444" y="2067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617623" y="986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3800824" y="2186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3966380" y="1986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054016" y="1541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473495" y="1800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29825" y="114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5559289" y="1109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4923618" y="1583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5273751" y="123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3761604" y="2100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3838239" y="207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069458" y="2107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17013" y="1804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4474732" y="1717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3907641" y="213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4081905" y="2019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448175" y="115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367358" y="187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4946783" y="1560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524963" y="167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3816169" y="208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3824064" y="2097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437666" y="1758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3781719" y="221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4867626" y="134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683643" y="107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4002436" y="2093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518596" y="11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5291288" y="1267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535718" y="1144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979545" y="2085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5332840" y="127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5401004" y="1274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5436285" y="1182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3998668" y="208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529930" y="172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4104805" y="1991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4110944" y="1976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566599" y="97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5646039" y="107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30693" y="101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519087" y="1152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5363484" y="120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60674" y="191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054545" y="14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5231774" y="131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556628" y="1813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4159786" y="199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742111" y="164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255469" y="1923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05376" y="1736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5653131" y="987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4451860" y="1786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5431743" y="116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98074" y="159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279530" y="122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575712" y="101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125638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5424320" y="118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4423576" y="181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5058180" y="1448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5151559" y="133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395744" y="1272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835480" y="1643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369483" y="181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787714" y="155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191366" y="195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4269078" y="187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036347" y="13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4003296" y="192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3824263" y="2211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4045235" y="203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4202198" y="2009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3839977" y="2194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163545" y="19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559461" y="171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5516254" y="113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4597623" y="1714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426551" y="1878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5431460" y="110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4685307" y="169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605999" y="166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294198" y="18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066870" y="208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3898839" y="218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5382863" y="1175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183565" y="201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146016" y="126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507983" y="174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4429913" y="1863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5001292" y="1468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305000" y="133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3959685" y="21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4044838" y="208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499190" y="1222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819492" y="1574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310874" y="121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192781" y="1370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4158729" y="2006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966369" y="1545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843951" y="148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903909" y="1451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4776552" y="157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28947" y="1061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5213113" y="1374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5109639" y="1398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917498" y="141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4291629" y="1857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785023" y="1537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4107950" y="201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199601" y="2020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504546" y="1804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672226" y="1029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735273" y="1687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3789246" y="220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460235" y="110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3851423" y="2155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292015" y="1255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4594242" y="175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260031" y="189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029653" y="204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234080" y="186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23447" y="198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4507596" y="1754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121672" y="1971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045537" y="2179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4314719" y="205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4356243" y="1952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4850080" y="1650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678319" y="1751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348801" y="2052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4689084" y="1723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4239094" y="19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3985948" y="214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585599" y="1085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090612" y="1978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3868459" y="21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5369368" y="1182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4876352" y="1512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529797" y="1171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3997129" y="210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5600246" y="1149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429469" y="1738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5612466" y="112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5411222" y="12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399155" y="181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4696828" y="1715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4682021" y="175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4831381" y="164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3968165" y="2159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078665" y="2072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4524019" y="181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09652" y="11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4210234" y="192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044678" y="2094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040560" y="213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184274" y="197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301090" y="1200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450557" y="1807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837293" y="15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577345" y="10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553247" y="182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529014" y="1757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080496" y="140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4692248" y="164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620427" y="113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579311" y="160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4191423" y="190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0725" y="129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324928" y="182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3897687" y="2135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316362" y="1833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4306267" y="1846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112493" y="2018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4398909" y="17921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025054" y="204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4273497" y="1905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3949382" y="2091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450254" y="181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716471" y="1646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5089269" y="1334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3801390" y="221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398256" y="1143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600822" y="1053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3890557" y="208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3945595" y="1982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4893152" y="153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406067" y="184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129444" y="193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270032" y="1948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33162" y="1783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02422" y="1834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4615462" y="163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3891247" y="2138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4089856" y="1994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4043856" y="2065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3832016" y="2139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4487727" y="180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896798" y="1675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21828" y="1418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4599360" y="1702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591605" y="1196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4460104" y="1940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415472" y="1190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5043902" y="1548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5542725" y="1397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490862" y="1850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655748" y="1639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4143364" y="19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4352815" y="1705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4421716" y="175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309212" y="130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4776212" y="155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4913853" y="1505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361002" y="1871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053394" y="212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1188" y="147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4004778" y="2096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167124" y="1977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030947" y="2085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5685522" y="10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357055" y="191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4738314" y="153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062092" y="1974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160523" y="20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4859089" y="147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055697" y="1322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011576" y="1339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159209" y="131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4473316" y="178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4326996" y="1595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167719" y="199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4411923" y="171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820833" y="1773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875757" y="1466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566166" y="176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4667798" y="1763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934081" y="1281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88342" y="1790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3993276" y="210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4676704" y="160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715083" y="162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133712" y="1996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331349" y="1739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4704874" y="169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5408313" y="1147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839136" y="2144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3705395" y="2232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149219" y="200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4274971" y="1997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01338" y="1308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4742800" y="1638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4206967" y="2024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434937" y="1746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4426041" y="1715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277804" y="1702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5562859" y="1200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5242936" y="1392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4105296" y="198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88250" y="1889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40070" y="2040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034685" y="129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4582333" y="167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3927869" y="2158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3985504" y="2066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4067578" y="2033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4711589" y="161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071092" y="2016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914790" y="2154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58409" y="158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3879348" y="2163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782416" y="1603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385018" y="1847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361182" y="185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4044309" y="2147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467121" y="1750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4449537" y="17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025073" y="2008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395273" y="1850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616508" y="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4663502" y="1708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5563359" y="1134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4621062" y="1675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5151134" y="1349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4073840" y="2136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3993002" y="2074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4139907" y="204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4267151" y="194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542849" y="1775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4822580" y="156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3970554" y="1929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4342748" y="1869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5202262" y="132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4656485" y="168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4142457" y="1904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4394990" y="179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3952253" y="214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4750837" y="1591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4370862" y="1804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283912" y="125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4089204" y="203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5523309" y="1211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4711230" y="1679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352012" y="1837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627217" y="1000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444237" y="1260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586810" y="1665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4512611" y="179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60087" y="1245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552121" y="105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519815" y="1106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4087269" y="200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243259" y="193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621022" y="99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200120" y="18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205040" y="190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4823165" y="1607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4488463" y="1753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029377" y="144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5036979" y="1383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4092963" y="2019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4789962" y="1546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4231313" y="1996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3978147" y="213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4541593" y="1774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4909348" y="1572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4608133" y="173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013125" y="141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654179" y="104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033221" y="1437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26181" y="1730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18517" y="142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58949" y="96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3781351" y="214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467772" y="169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322519" y="1897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853470" y="142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458829" y="182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152409" y="147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3914591" y="2138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4493204" y="184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4081272" y="1973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4117847" y="1973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384440" y="1207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4043346" y="214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506246" y="1743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237838" y="191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787138" y="1493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094616" y="205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3949108" y="20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4354826" y="1837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4487736" y="1760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334853" y="186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583418" y="994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539703" y="993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455428" y="1062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52349" y="105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604128" y="103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5657192" y="945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4518948" y="1668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4314681" y="187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024204" y="2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4744330" y="1622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834215" y="1618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3770774" y="2163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351257" y="1933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4472655" y="1792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35305" y="181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4432850" y="1882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669412" y="1065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601145" y="1789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5684276" y="1054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46859" y="2069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4127111" y="2060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4327865" y="1939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5674105" y="1064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684144" y="1058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870025" y="14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4722232" y="169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637456" y="183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278199" y="1289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36642" y="152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3896922" y="208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4717264" y="166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72803" y="11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330518" y="184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4267331" y="191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435475" y="1793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4126951" y="20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3745569" y="2275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625340" y="1651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488377" y="1221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145326" y="1447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4016866" y="2008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5539609" y="102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4963262" y="1555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5415169" y="1216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4502223" y="1826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758231" y="1543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836547" y="152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4574608" y="170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287276" y="1829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553642" y="1095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3998800" y="2117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006034" y="213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5142994" y="139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163874" y="1440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4564287" y="181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590699" y="1192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4206844" y="2002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981866" y="1500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061336" y="2142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3932260" y="2105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5609539" y="1176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5304868" y="13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5577081" y="109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266367" y="1884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518861" y="1116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5500181" y="1144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614081" y="103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350322" y="1921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84309" y="189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5459574" y="115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663634" y="163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3961441" y="2086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5389766" y="127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3970007" y="2108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3891114" y="2118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4059561" y="2065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02096" y="1642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4738428" y="1656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238376" y="1884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629457" y="1622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4545701" y="1764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041627" y="213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538808" y="1790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861006" y="1462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4586621" y="17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5050342" y="1395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695676" y="1710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073868" y="20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4707433" y="1634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835744" y="1659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5302771" y="1287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136838" y="2036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86015" y="1755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5204774" y="1389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4189477" y="204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3898726" y="2143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4091631" y="1960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733252" y="159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5449743" y="120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5338185" y="12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043675" y="1406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4436637" y="185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068844" y="206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947246" y="1417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788838" y="163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4619579" y="1726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248708" y="190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112927" y="2003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3785034" y="2131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4310517" y="1854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453210" y="1820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4090423" y="19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229396" y="1891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5432584" y="1194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337374" y="183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017376" y="2075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4596187" y="1710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4478293" y="178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5599085" y="111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3992700" y="2047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618218" y="99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099734" y="204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096363" y="2081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267841" y="189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466677" y="1722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726037" y="150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652689" y="1677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74816" y="1742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305757" y="1893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4054499" y="2076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365970" y="183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198976" y="129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223418" y="189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118319" y="2018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080422" y="206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844810" y="160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070024" y="2013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555721" y="1685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382836" y="178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4480059" y="1801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4654115" y="172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4437543" y="181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09236" y="2005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559584" y="183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55513" y="1688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4502081" y="1755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095417" y="1350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764454" y="1645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719833" y="1596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460605" y="1778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556533" y="1646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4006742" y="2066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4382354" y="1818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075445" y="2052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4768647" y="1621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3815235" y="218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045565" y="2011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917885" y="149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090734" y="1966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4361172" y="18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5442301" y="1276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3990207" y="212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3921088" y="2188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4473486" y="178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5507972" y="1218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5004814" y="140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5451263" y="1131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5122822" y="1373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399769" y="182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3840392" y="22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3968231" y="2054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078354" y="2041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295936" y="1817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4788063" y="1575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5579876" y="98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41350" y="1260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217119" y="19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048916" y="140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0267" y="199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5189381" y="1424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5021803" y="1571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3988280" y="2132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3976995" y="209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4172460" y="2015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3806206" y="22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476100" y="1180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588075" y="1792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456062" y="1773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662216" y="1049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040473" y="142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739929" y="1626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239933" y="128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3886572" y="2155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696658" y="163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3876496" y="2139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316738" y="1220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168352" y="2022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90885" y="2016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3904080" y="2136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4275679" y="1873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467423" y="18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4309298" y="1905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049815" y="2062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094313" y="198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245421" y="1973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414367" y="1238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519210" y="110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4670216" y="1779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700596" y="163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432444" y="17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910415" y="151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590482" y="1160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4512819" y="1766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4266037" y="1974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310611" y="190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214418" y="2032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154243" y="2004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4238348" y="1913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012966" y="2072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5076680" y="144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3853774" y="210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264715" y="197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3870083" y="217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4450009" y="181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4533359" y="1753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4492789" y="1770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077683" y="2121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4990904" y="1400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335193" y="1848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26096" y="1847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5261814" y="125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4899187" y="1390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291599" y="1266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3945699" y="212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3987534" y="209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150605" y="133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4152713" y="1922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382761" y="1861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4039096" y="1962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522478" y="108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5589717" y="1114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5414301" y="1199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092000" y="203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161864" y="2015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4111983" y="207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3908264" y="2110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554928" y="149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3777696" y="213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4498615" y="1831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56394" y="1875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081942" y="2042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3912627" y="2116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190100" y="197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671310" y="1091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426702" y="172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5620371" y="1000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205683" y="1948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3798963" y="2179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4814100" y="1516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5222056" y="12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3794034" y="224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093256" y="2073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4218224" y="1947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3973331" y="20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5548797" y="1211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105890" y="146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101179" y="2070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046385" y="147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007470" y="2094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285689" y="1941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4291412" y="193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4634406" y="1719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968031" y="1398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907658" y="156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751781" y="151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706867" y="1647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005571" y="2111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617991" y="992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209413" y="187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437789" y="1783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685685" y="168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427722" y="177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064405" y="2034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024448" y="1424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373440" y="177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5378708" y="116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150900" y="1968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868117" y="159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431849" y="1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5175716" y="1469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5272277" y="1415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4945017" y="1435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128915" y="1956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4850590" y="1486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014203" y="2082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309043" y="183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928576" y="1562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5469131" y="1298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3977609" y="2111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4170410" y="2008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4258595" y="1916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595175" y="112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120274" y="1993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3898065" y="2148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5631297" y="112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322378" y="189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328686" y="190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3889566" y="2080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471351" y="1679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3763153" y="223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4332388" y="1893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754321" y="1598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094775" y="139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335646" y="1823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66808" y="1681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4508644" y="1715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3873757" y="217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466042" y="1411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3917736" y="209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4419874" y="174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4531678" y="1669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645171" y="171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049059" y="2015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747871" y="1567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4119585" y="20268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1230" y="109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4300922" y="189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884200" y="1537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4992046" y="1397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211366" y="127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195861" y="1992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l9946"/>
            <p:cNvSpPr/>
            <p:nvPr/>
          </p:nvSpPr>
          <p:spPr>
            <a:xfrm>
              <a:off x="3459781" y="1832493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47" name="pl9947"/>
            <p:cNvSpPr/>
            <p:nvPr/>
          </p:nvSpPr>
          <p:spPr>
            <a:xfrm>
              <a:off x="4408311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48" name="rc9948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4502449" y="36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4841222" y="328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985086" y="319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302469" y="315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5149935" y="3158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349396" y="283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5648928" y="2867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5633176" y="296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5336655" y="31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5291212" y="315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940087" y="342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808235" y="33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401733" y="361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5196398" y="305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4503923" y="36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770120" y="336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641819" y="337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889743" y="329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3949542" y="3962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465733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359697" y="3057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78652" y="318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593014" y="364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3826850" y="406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4280193" y="382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062857" y="387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5275063" y="317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5280333" y="314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265601" y="30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4251333" y="37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5579045" y="2819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565108" y="346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121066" y="32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659422" y="345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5346675" y="309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83389" y="334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282101" y="375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3952819" y="392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293186" y="317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4958125" y="321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4959692" y="33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5328505" y="3121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138463" y="386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933977" y="318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2039" y="2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16425" y="304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295292" y="318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5284158" y="301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630815" y="287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136695" y="314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5672962" y="2800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462522" y="360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572918" y="356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256119" y="3138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266980" y="319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4495952" y="35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279390" y="3831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5346646" y="315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5334492" y="300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5130972" y="323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424018" y="297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595770" y="285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188863" y="39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392657" y="369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4122644" y="382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337922" y="3718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394006" y="310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5260728" y="316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5397227" y="31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4953035" y="321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506707" y="287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412459" y="312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5464059" y="311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5308872" y="317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643226" y="349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5543622" y="297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294661" y="372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416380" y="37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80064" y="32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484422" y="3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47734" y="380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33668" y="30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400843" y="315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128075" y="38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026754" y="390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3861575" y="40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593949" y="359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5170957" y="315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078616" y="3164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884400" y="39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5123634" y="327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5405499" y="299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5204623" y="307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837276" y="399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016743" y="382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3889226" y="392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468641" y="354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035196" y="386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062809" y="38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5319751" y="320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309202" y="320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383167" y="378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69490" y="360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4261617" y="383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968475" y="3365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814817" y="3322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35759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215502" y="318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455250" y="35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3952951" y="3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377661" y="365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410279" y="363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208712" y="305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386699" y="377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009406" y="389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11934" y="374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3845936" y="405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29092" y="370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3682863" y="408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314349" y="316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5339847" y="316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3945198" y="40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350131" y="313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5606035" y="285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5308050" y="313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023588" y="3161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679129" y="286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5276027" y="314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5339743" y="312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550809" y="286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5323887" y="296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5530769" y="28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3987817" y="39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5478168" y="2962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5250935" y="315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4946944" y="3336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048104" y="312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197522" y="313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5314103" y="3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5304433" y="311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3832176" y="397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5633762" y="28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416408" y="3578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413301" y="36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102775" y="3841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345154" y="314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5397236" y="310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4858031" y="34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792370" y="34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749297" y="34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093615" y="390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539629" y="357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628636" y="35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4826886" y="341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4710182" y="34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4511090" y="355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4101028" y="383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4636852" y="350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4565467" y="354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071299" y="377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68852" y="3795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4331302" y="370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395508" y="310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5250094" y="315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359036" y="3102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4242126" y="380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4304595" y="375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604904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4211670" y="37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4369539" y="35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636559" y="350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90722" y="373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44987" y="381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288096" y="316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284790" y="316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4373392" y="357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4041986" y="3893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379417" y="368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3680115" y="409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5376280" y="31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5304754" y="32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527248" y="370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422584" y="3783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5023919" y="3387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5247384" y="31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531430" y="290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5281343" y="301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5168577" y="30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213925" y="303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325540" y="3182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313225" y="317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5436049" y="289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4946509" y="326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05468" y="341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86374" y="354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4778185" y="305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3964501" y="395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404035" y="314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5420902" y="310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928736" y="32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4474128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368574" y="314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228195" y="324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654606" y="359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646116" y="3580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281619" y="372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3850837" y="40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4859703" y="349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5472710" y="31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5448402" y="3139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26630" y="3384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5080713" y="329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5340753" y="317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5303895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4670896" y="351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382572" y="3705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4463173" y="360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5193489" y="306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2573" y="367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478869" y="35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5356694" y="308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4056718" y="3760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887798" y="3314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061656" y="319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268075" y="31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5356307" y="313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5337240" y="313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5343426" y="309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270691" y="316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897119" y="325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4458140" y="361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01446" y="295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582154" y="357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3987307" y="393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09784" y="405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499739" y="351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5351170" y="31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301355" y="317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89591" y="320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538702" y="2873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4558488" y="351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5099119" y="32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051400" y="321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193840" y="36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5426445" y="291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227977" y="317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5372257" y="31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102747" y="382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4262486" y="380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3865352" y="401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4648741" y="351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361059" y="369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5147092" y="3108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328429" y="301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196823" y="311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4237319" y="367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268075" y="322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5353484" y="3143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5296293" y="320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282439" y="318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773549" y="33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5475656" y="296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004495" y="395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5270379" y="316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695619" y="3396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5320761" y="31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386244" y="3115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5072384" y="3219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688990" y="3436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75215" y="371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4094153" y="382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661528" y="356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5251143" y="3185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266696" y="318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258831" y="382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4034828" y="395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802465" y="331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498321" y="292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5573936" y="300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552612" y="285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5197172" y="321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5213453" y="318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5628473" y="282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5358734" y="312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229299" y="31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4087136" y="390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97209" y="30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419447" y="309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412829" y="366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5170947" y="315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883274" y="332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176719" y="378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4278484" y="373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3847503" y="3971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367528" y="3670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425710" y="374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298967" y="3743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10316" y="3476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487358" y="353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63202" y="322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5399757" y="310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4085333" y="380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217600" y="3684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4378577" y="361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3877090" y="395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992926" y="396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4125459" y="383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502449" y="353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4066266" y="384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218601" y="380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180015" y="371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4221538" y="375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116912" y="376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7717" y="37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5299872" y="314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5377848" y="308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597396" y="360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339120" y="3111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5318098" y="31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5255081" y="321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72851" y="316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860251" y="32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5429722" y="293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4334485" y="3751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406207" y="310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277766" y="367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4295737" y="379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4579944" y="354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4813571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333729" y="36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5370529" y="31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5171334" y="322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4486716" y="360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78113" y="310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313452" y="316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33881" y="37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4548015" y="357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4277133" y="375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5627793" y="289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393638" y="2912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543633" y="3537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488945" y="365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317701" y="318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372711" y="3156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88731" y="3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3976976" y="3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8073" y="385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250738" y="3729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290542" y="313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5466411" y="285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5351850" y="311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4842827" y="322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536077" y="284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731628" y="347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082811" y="377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5117713" y="324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321460" y="314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25991" y="352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570472" y="362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5102207" y="3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4255252" y="381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469907" y="36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5382409" y="310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316785" y="31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21910" y="282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017470" y="392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141645" y="376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3961932" y="386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5388963" y="303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4262033" y="375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611182" y="282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619001" y="283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411592" y="358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419731" y="30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5440979" y="309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714497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633490" y="360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5208835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628730" y="349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5314698" y="315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918803" y="39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5362786" y="314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040483" y="318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603835" y="2829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142221" y="382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483345" y="362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544030" y="352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5413224" y="306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244768" y="3217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147085" y="382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305444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304480" y="317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5398917" y="30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3823063" y="401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262477" y="371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318308" y="380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5204142" y="302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443652" y="311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4617180" y="348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778478" y="342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18765" y="348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5351396" y="312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5348422" y="311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136923" y="393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4823524" y="338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070270" y="392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305729" y="369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412497" y="311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411893" y="3105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4560169" y="357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437968" y="36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195786" y="38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431705" y="3107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5278756" y="318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4268643" y="3790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349103" y="378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5459432" y="293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759336" y="334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616028" y="354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329923" y="374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335146" y="372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192698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432170" y="36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406039" y="367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4357867" y="371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5379123" y="307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384527" y="362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913607" y="334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4615783" y="348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5012907" y="327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309316" y="313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5110536" y="32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5645056" y="283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3662653" y="411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324068" y="374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5032635" y="3363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445533" y="356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690935" y="34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783408" y="336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201216" y="378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5359896" y="313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5257970" y="315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06699" y="35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974311" y="321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380343" y="364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5002047" y="32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5619115" y="296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044734" y="393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369284" y="366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651733" y="282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4510307" y="35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117611" y="37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4648165" y="341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273148" y="367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625170" y="3441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291563" y="36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404385" y="312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5328241" y="315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5662367" y="29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3985003" y="3911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20931" y="307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5346259" y="311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5355108" y="311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547666" y="358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506416" y="3548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332974" y="365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09799" y="364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924902" y="328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546835" y="348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5644480" y="297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218753" y="3842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602486" y="361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5297388" y="31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5311979" y="3113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5514205" y="2863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4890867" y="335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4468141" y="365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5123993" y="318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401629" y="35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4317798" y="361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4516832" y="352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4952015" y="33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274544" y="317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5340395" y="3128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pt10447"/>
            <p:cNvSpPr/>
            <p:nvPr/>
          </p:nvSpPr>
          <p:spPr>
            <a:xfrm>
              <a:off x="5647295" y="29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3918463" y="393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5280144" y="310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4351445" y="36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345485" y="30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5533583" y="2869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5239584" y="327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5481115" y="301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086957" y="39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4813958" y="337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3818172" y="399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4571369" y="350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437853" y="310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680510" y="352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4579500" y="36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5452717" y="308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5348063" y="313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673945" y="2922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674201" y="3573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5133673" y="3177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547675" y="362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5274601" y="3163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5346779" y="313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188267" y="31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5424972" y="291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5267131" y="3103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4304614" y="3694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307672" y="30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4318581" y="36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686070" y="280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221395" y="305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4315305" y="372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233521" y="322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5230055" y="320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218864" y="3226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325936" y="313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210573" y="319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4827765" y="326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264269" y="319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235712" y="3184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298229" y="311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4288683" y="379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4467168" y="3629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4785466" y="35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249858" y="310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280399" y="313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291420" y="3166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269482" y="319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151712" y="3846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595734" y="350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4772368" y="3344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4523414" y="35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091679" y="383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147774" y="385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935092" y="35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245070" y="3184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5290258" y="316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4398730" y="3673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4408570" y="370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326361" y="319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148679" y="321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307946" y="31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02959" y="311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5295707" y="310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4028746" y="39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3928936" y="400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4415681" y="35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4510684" y="35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211649" y="315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335068" y="31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149312" y="317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4333682" y="364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291741" y="3185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4803834" y="344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4021852" y="39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462624" y="322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4421187" y="37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3848911" y="406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4006610" y="3992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448430" y="312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584787" y="288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5617235" y="286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5287491" y="316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260567" y="320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324576" y="312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310298" y="314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487985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4676581" y="354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523131" y="350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910217" y="3255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139133" y="3858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5371530" y="302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4301045" y="370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943903" y="320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5396575" y="2952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4291421" y="3744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4831920" y="343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4979883" y="330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151011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178889" y="320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4251890" y="377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291703" y="3143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259500" y="2978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325379" y="31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5330488" y="312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001312" y="392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5014475" y="322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281306" y="3082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4797035" y="3369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072678" y="388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5207673" y="3261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3669613" y="405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285772" y="311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256195" y="319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534518" y="29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4970402" y="332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3974086" y="391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4188722" y="383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4828907" y="33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244966" y="3095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030010" y="311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522289" y="300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348866" y="311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299711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593164" y="2842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4900094" y="31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4241606" y="38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325436" y="311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342935" y="3140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510343" y="299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313830" y="315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305293" y="315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4894305" y="3225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5465778" y="288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4537929" y="36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5341698" y="319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4679792" y="3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5345154" y="316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3984729" y="396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4047803" y="399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4349368" y="377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3966664" y="396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264288" y="315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328014" y="311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321641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167596" y="372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5273628" y="316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4733734" y="350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4221066" y="386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366912" y="31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394856" y="310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085199" y="3311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3854888" y="406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272712" y="32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224929" y="3881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4120595" y="382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235485" y="31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296585" y="3124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4260059" y="3697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4309601" y="379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548440" y="3472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142163" y="3132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5534783" y="294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350273" y="316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5288407" y="31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5324699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4899942" y="321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5627444" y="291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3982737" y="3867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849221" y="331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585344" y="286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4744915" y="344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4483666" y="355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4536343" y="359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4541442" y="3673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4577970" y="34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3830977" y="404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4633499" y="349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4467395" y="372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5351963" y="31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279757" y="319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326749" y="3167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319534" y="312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655171" y="279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3861301" y="407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179465" y="318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084793" y="32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5284479" y="313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390418" y="313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470169" y="2969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686193" y="280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178266" y="318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4171109" y="3744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488528" y="3027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3886591" y="390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4448649" y="3557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5155677" y="321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842686" y="33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3693959" y="404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5119007" y="31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4015780" y="380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3859554" y="39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282071" y="317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423008" y="30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3739572" y="405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4181205" y="376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3832885" y="39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262673" y="3066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4053659" y="381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367677" y="304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343558" y="3146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242672" y="31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416935" y="300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450139" y="303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398058" y="309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5478281" y="30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386074" y="297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597961" y="299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632243" y="347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382362" y="311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5447013" y="30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406576" y="299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659024" y="293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363097" y="309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241217" y="3064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047849" y="32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009432" y="330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264855" y="321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389794" y="316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4532603" y="362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4686997" y="343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243871" y="317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5360916" y="31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4791520" y="338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397189" y="305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4575609" y="3522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350745" y="314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324255" y="316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4257604" y="37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5249159" y="319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468243" y="310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150607" y="385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4479851" y="36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592276" y="292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4914070" y="337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4516067" y="358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289295" y="309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315435" y="3175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5413252" y="312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4139926" y="369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4310857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4268266" y="367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4951684" y="331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004625" y="329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244154" y="321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5314047" y="314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943978" y="3330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4889498" y="33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4502449" y="36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4841222" y="328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4985086" y="319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5302469" y="315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149935" y="3158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4349396" y="283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5648928" y="2867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5633176" y="296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5336655" y="31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5291212" y="315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4940087" y="342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4808235" y="33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4401733" y="361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5196398" y="305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503923" y="36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4770120" y="336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641819" y="337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4889743" y="329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3949542" y="3962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65733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5359697" y="3057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5278652" y="318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4593014" y="364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3826850" y="406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4280193" y="382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062857" y="387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5275063" y="3176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5280333" y="314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5265601" y="30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4251333" y="3761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5579045" y="2819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4565108" y="346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5121066" y="32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4659422" y="345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5346675" y="309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4783389" y="334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282101" y="375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3952819" y="392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5293186" y="317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4958125" y="3216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4959692" y="3316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5328505" y="3121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4138463" y="386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4933977" y="318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5352039" y="2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416425" y="304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5295292" y="3182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5284158" y="301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5630815" y="287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5136695" y="314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5672962" y="2800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4462522" y="360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4572918" y="3565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5256119" y="3138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5266980" y="319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495952" y="35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4279390" y="3831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5346646" y="315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5334492" y="300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5130972" y="323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5424018" y="297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595770" y="285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4188863" y="39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4392657" y="369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122644" y="382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337922" y="3718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5394006" y="310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5399975" y="3136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456667" y="3583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350482" y="3671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4108517" y="379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4476168" y="3589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742262" y="340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5501173" y="300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5260728" y="316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5397227" y="31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953035" y="3212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5506707" y="2879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5412459" y="3125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464059" y="311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5308872" y="317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4643226" y="349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5543622" y="297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294661" y="372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4416380" y="37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4880064" y="32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4484422" y="3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4347734" y="380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5533668" y="30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5400843" y="315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4128075" y="38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4026754" y="3904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3861575" y="40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593949" y="359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5170957" y="3153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5078616" y="3164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3884400" y="39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5123634" y="3271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405499" y="299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204623" y="307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3837276" y="399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016743" y="382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3889226" y="3925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4468641" y="354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035196" y="386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4062809" y="38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319751" y="320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5309202" y="320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4383167" y="378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4569490" y="360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4261617" y="383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4968475" y="3365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4814817" y="3322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535759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5215502" y="3185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4455250" y="35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3952951" y="3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377661" y="3653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4410279" y="363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5208712" y="305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4386699" y="377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4009406" y="389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4211934" y="374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3845936" y="405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4329092" y="370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3682863" y="408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5314349" y="316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5339847" y="316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3945198" y="40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5350131" y="313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5606035" y="285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5308050" y="3134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5023588" y="3161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679129" y="286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5276027" y="314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339743" y="312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5550809" y="286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323887" y="296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5530769" y="28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3987817" y="39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5478168" y="2962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5250935" y="3159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946944" y="3336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5048104" y="312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5197522" y="3131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5314103" y="3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5304433" y="311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3832176" y="397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5633762" y="28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416408" y="3578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4413301" y="365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4102775" y="3841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5345154" y="3146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5397236" y="310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4858031" y="34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792370" y="341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749297" y="34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4093615" y="390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539629" y="357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4628636" y="3571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4826886" y="341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4710182" y="34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4511090" y="3553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101028" y="383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4636852" y="350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4565467" y="354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071299" y="377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4168852" y="3795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4331302" y="370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5395508" y="3101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5250094" y="315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5359036" y="3102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4242126" y="380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4304595" y="375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604904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4211670" y="37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369539" y="3568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4636559" y="350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4390722" y="3736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244987" y="381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5288096" y="316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5284790" y="316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4373392" y="357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4041986" y="3893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4379417" y="3680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3680115" y="409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5376280" y="31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5304754" y="32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4527248" y="370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4422584" y="3783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5023919" y="3387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5247384" y="3140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5531430" y="290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5281343" y="301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168577" y="30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213925" y="303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5325540" y="3182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313225" y="317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436049" y="289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946509" y="326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4805468" y="341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686374" y="354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4778185" y="305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3964501" y="395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404035" y="314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420902" y="310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4928736" y="323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474128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368574" y="314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228195" y="324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4654606" y="359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646116" y="3580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4281619" y="372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3850837" y="40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859703" y="349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5472710" y="31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448402" y="3139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4926630" y="3384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5080713" y="329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340753" y="317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303895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4670896" y="351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4382572" y="3705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4463173" y="3604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5193489" y="306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392573" y="367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4478869" y="35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356694" y="308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4056718" y="3760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4887798" y="3314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5061656" y="319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5268075" y="31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5356307" y="313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337240" y="313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5343426" y="309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5270691" y="316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897119" y="325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4458140" y="361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601446" y="295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4582154" y="357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3987307" y="393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3909784" y="405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4499739" y="3516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351170" y="31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301355" y="317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4989591" y="320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5538702" y="2873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4558488" y="351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099119" y="32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5051400" y="321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4193840" y="36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426445" y="291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227977" y="317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372257" y="31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102747" y="382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262486" y="380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3865352" y="401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648741" y="3511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361059" y="369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5147092" y="3108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328429" y="301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196823" y="311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4237319" y="367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268075" y="322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353484" y="3143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5296293" y="320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282439" y="3186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4773549" y="33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75656" y="2960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4004495" y="395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270379" y="3161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4695619" y="3396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5320761" y="31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386244" y="3115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072384" y="3219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688990" y="3436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4375215" y="371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4094153" y="382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4661528" y="356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5251143" y="3185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266696" y="318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4258831" y="3825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034828" y="395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4802465" y="331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498321" y="2924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573936" y="300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552612" y="285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5197172" y="321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213453" y="318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5628473" y="282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5358734" y="312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229299" y="31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087136" y="390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297209" y="30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419447" y="3094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412829" y="366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170947" y="3151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4883274" y="332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4176719" y="378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278484" y="373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3847503" y="3971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4367528" y="3670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4425710" y="374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298967" y="3743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4510316" y="3476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4487358" y="353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263202" y="3228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399757" y="310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4085333" y="380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4217600" y="3684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4378577" y="361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3877090" y="395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3992926" y="3964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4125459" y="383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4502449" y="353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4066266" y="384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4218601" y="380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4180015" y="371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4221538" y="375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4116912" y="376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4137717" y="378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299872" y="314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5377848" y="3087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597396" y="360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5339120" y="3111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5318098" y="31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255081" y="321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472851" y="316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4860251" y="32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429722" y="293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4334485" y="3751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5406207" y="310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4277766" y="367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4295737" y="379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579944" y="354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813571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333729" y="369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5370529" y="31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5171334" y="322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4486716" y="360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378113" y="310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313452" y="316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233881" y="371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4548015" y="3579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4277133" y="375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5627793" y="289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393638" y="2912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543633" y="3537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4488945" y="365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317701" y="318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372711" y="3156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188731" y="3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3976976" y="3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4228073" y="385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4250738" y="3729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290542" y="313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466411" y="285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351850" y="311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4842827" y="322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536077" y="284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4731628" y="347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4082811" y="377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117713" y="324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5321460" y="314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4625991" y="352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4570472" y="362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102207" y="3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4255252" y="3810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4469907" y="36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382409" y="310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316785" y="311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5621910" y="282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4017470" y="392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4141645" y="376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3961932" y="386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388963" y="303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4262033" y="375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5611182" y="282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619001" y="283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4411592" y="358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5419731" y="308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440979" y="309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4714497" y="3540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633490" y="360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208835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4628730" y="349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5314698" y="315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3918803" y="395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362786" y="314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040483" y="318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603835" y="2829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4142221" y="382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4483345" y="362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4544030" y="352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413224" y="306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244768" y="3217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4147085" y="382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305444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5304480" y="317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398917" y="307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3823063" y="401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262477" y="371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4318308" y="380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204142" y="302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443652" y="311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4617180" y="348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778478" y="342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818765" y="348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351396" y="312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5348422" y="311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136923" y="393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823524" y="338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070270" y="392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305729" y="369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412497" y="311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411893" y="3105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4560169" y="3577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4437968" y="36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4195786" y="3814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431705" y="3107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5278756" y="318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4268643" y="3790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4349103" y="378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459432" y="293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4759336" y="334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4616028" y="354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329923" y="374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4335146" y="3728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4192698" y="3799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4432170" y="36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406039" y="3670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4357867" y="371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379123" y="307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384527" y="362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913607" y="334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615783" y="348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5012907" y="327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5309316" y="313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5110536" y="3217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5645056" y="283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3662653" y="411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4324068" y="3746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032635" y="3363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4445533" y="356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690935" y="34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4783408" y="336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201216" y="378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5359896" y="313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257970" y="315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4506699" y="35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974311" y="321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4380343" y="364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5002047" y="32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619115" y="296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044734" y="393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4369284" y="366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651733" y="282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4510307" y="352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4117611" y="377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648165" y="341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273148" y="367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4625170" y="3441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291563" y="36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404385" y="312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328241" y="315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5662367" y="29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3985003" y="3911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5320931" y="307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5346259" y="311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5355108" y="3118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547666" y="358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506416" y="3548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4332974" y="365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309799" y="3647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4924902" y="3280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4546835" y="348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5644480" y="297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4218753" y="3842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4602486" y="361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5297388" y="31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5311979" y="3113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5514205" y="2863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890867" y="335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468141" y="365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5123993" y="318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401629" y="35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317798" y="361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516832" y="352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4952015" y="33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5274544" y="317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5340395" y="3128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5647295" y="29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3918463" y="393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5280144" y="310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4351445" y="364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5345485" y="30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5533583" y="2869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5239584" y="327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5481115" y="301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4086957" y="39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4813958" y="337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3818172" y="399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4571369" y="350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5437853" y="310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4680510" y="3521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579500" y="361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5452717" y="308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5348063" y="3133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5673945" y="2922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4674201" y="3573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5133673" y="3177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547675" y="362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5274601" y="3163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5346779" y="313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5188267" y="31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5424972" y="291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5267131" y="3103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304614" y="3694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5307672" y="30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318581" y="365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5686070" y="280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5221395" y="305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4315305" y="372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233521" y="3222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5230055" y="3209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5218864" y="3226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5325936" y="313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5210573" y="319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27765" y="326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5264269" y="319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5235712" y="3184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5298229" y="311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4288683" y="3795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467168" y="3629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4785466" y="35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5249858" y="310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5280399" y="313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5291420" y="3166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5269482" y="319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4151712" y="3846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4595734" y="350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4772368" y="3344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4523414" y="35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4091679" y="383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4147774" y="385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4935092" y="35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245070" y="3184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290258" y="316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4398730" y="3673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4408570" y="370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5326361" y="319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5148679" y="321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5307946" y="31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5402959" y="311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5295707" y="310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4028746" y="39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3928936" y="400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415681" y="35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510684" y="3520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211649" y="315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335068" y="31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149312" y="317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4333682" y="364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291741" y="3185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4803834" y="344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4021852" y="39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462624" y="322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4421187" y="376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3848911" y="406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006610" y="3992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448430" y="312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5584787" y="288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5617235" y="286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5287491" y="316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5260567" y="320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5324576" y="312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5310298" y="314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879856" y="339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4676581" y="3540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4523131" y="350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4910217" y="3255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4139133" y="3858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371530" y="302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4301045" y="370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4943903" y="320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5396575" y="2952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4291421" y="3744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831920" y="343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4979883" y="330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5151011" y="32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5178889" y="320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4251890" y="3774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291703" y="3143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5259500" y="2978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5325379" y="31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5330488" y="312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4001312" y="392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5014475" y="322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5281306" y="3082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4797035" y="3369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4072678" y="3887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5207673" y="3261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3669613" y="405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285772" y="311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256195" y="319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5534518" y="29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4970402" y="332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3974086" y="391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4188722" y="383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828907" y="33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5244966" y="3095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5030010" y="3116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5522289" y="3003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5348866" y="311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5299711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5593164" y="2842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900094" y="31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4241606" y="38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5325436" y="311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5342935" y="3140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5510343" y="299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5313830" y="315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5305293" y="315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4894305" y="3225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5465778" y="288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537929" y="362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5341698" y="319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679792" y="3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345154" y="316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3984729" y="396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4047803" y="399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4349368" y="377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3966664" y="3965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5264288" y="315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5328014" y="311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4321641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4167596" y="372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5273628" y="316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733734" y="3503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4221066" y="386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5366912" y="3130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5394856" y="3107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5085199" y="3311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3854888" y="406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5272712" y="32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4224929" y="3881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4120595" y="382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5235485" y="3199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296585" y="3124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260059" y="3697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309601" y="3799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4548440" y="3472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5142163" y="3132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5534783" y="294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5350273" y="3160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5288407" y="31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5324699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4899942" y="321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5627444" y="291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3982737" y="3867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4849221" y="331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5585344" y="2865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4744915" y="344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483666" y="355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536343" y="3598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4541442" y="3673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4577970" y="34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3830977" y="4045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4633499" y="349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4467395" y="372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5351963" y="319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5279757" y="319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5326749" y="3167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5319534" y="312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5655171" y="279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3861301" y="407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179465" y="318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5084793" y="32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284479" y="313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5390418" y="3139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5470169" y="2969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5686193" y="280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5178266" y="318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171109" y="3744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5488528" y="3027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3886591" y="390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4448649" y="3557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5155677" y="321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4842686" y="33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3693959" y="4041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119007" y="31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4015780" y="380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3859554" y="394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5282071" y="3173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5423008" y="30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3739572" y="4052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4181205" y="376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3832885" y="39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5262673" y="3066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053659" y="381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367677" y="304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343558" y="3146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242672" y="31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416935" y="3002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450139" y="3032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398058" y="309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5478281" y="30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5386074" y="297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5597961" y="2997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4632243" y="3479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5382362" y="311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5447013" y="302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5406576" y="299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5659024" y="293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5363097" y="3092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5241217" y="3064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5047849" y="32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5009432" y="330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264855" y="321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5389794" y="316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532603" y="3628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4686997" y="343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5243871" y="317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5360916" y="31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4791520" y="338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5397189" y="305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4575609" y="3522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350745" y="314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5324255" y="316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4257604" y="3756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5249159" y="319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468243" y="310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4150607" y="385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4479851" y="36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5592276" y="292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914070" y="337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4516067" y="358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5289295" y="309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5315435" y="3175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413252" y="312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139926" y="369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4310857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268266" y="367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4951684" y="331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5004625" y="329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5244154" y="321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5314047" y="3143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4943978" y="3330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4889498" y="33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5312574" y="311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5295584" y="3160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4965491" y="31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5166471" y="3090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633452" y="3596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5298389" y="3213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5199439" y="3195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5234390" y="320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261493" y="3166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5000725" y="321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4581899" y="3571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4581805" y="349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4052355" y="389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4442756" y="355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5041418" y="331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5246799" y="318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5207749" y="319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473439" y="366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5473767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4991961" y="314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3954595" y="404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5241699" y="303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5334558" y="31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5211338" y="319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5298304" y="3155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4975784" y="3168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5557013" y="284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5618897" y="285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5295396" y="3109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5388302" y="307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5324841" y="31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5350263" y="3157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5684710" y="285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4277719" y="38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5424377" y="301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3845001" y="405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4062639" y="393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4513857" y="364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957502" y="343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5291193" y="313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5277169" y="3142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5328949" y="3136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5389162" y="308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5440875" y="2998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4506652" y="359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5653480" y="299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5609595" y="287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478047" y="3648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187343" y="376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5579470" y="305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4539506" y="353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4664739" y="347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3975361" y="3942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4975766" y="32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5343530" y="313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684079" y="3480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033411" y="396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3943196" y="3933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246791" y="372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820805" y="345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5353323" y="301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5137904" y="316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787705" y="3449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4024119" y="388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5343350" y="312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4118310" y="392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4066521" y="390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3887667" y="4049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3827747" y="403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497907" y="361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4178929" y="380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4750430" y="3287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5505602" y="288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5163326" y="322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5293375" y="315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5430563" y="311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5245911" y="2999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5669799" y="3014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5674879" y="2814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4900830" y="321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5233341" y="317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4868183" y="3216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5255997" y="319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883473" y="319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4656447" y="34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5272750" y="2897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4522819" y="353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699860" y="344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5465476" y="287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5007865" y="320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4943119" y="3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4112077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5677023" y="28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4300941" y="366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3993342" y="38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4431603" y="355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3829995" y="3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4950032" y="322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230961" y="318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207503" y="324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5167557" y="326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4025800" y="391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5241822" y="324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5597054" y="284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4306786" y="36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400713" y="374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4113834" y="3765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5237818" y="3187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5300353" y="31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3831827" y="3870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3894986" y="398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042326" y="381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5618227" y="284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3990122" y="386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4050920" y="383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3870319" y="401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5336598" y="304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3891379" y="402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5147225" y="312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204058" y="3746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5207749" y="3157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257196" y="3254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5206266" y="328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412365" y="30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5301591" y="3140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019603" y="3232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4413056" y="3568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4210499" y="3793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4008631" y="380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4091565" y="387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614385" y="334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5572425" y="2856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5103519" y="327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5366157" y="321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4948776" y="321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4261258" y="3705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5317947" y="326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5202508" y="320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4219650" y="3779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302129" y="290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4434295" y="3581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4107761" y="385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4443379" y="354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5315709" y="3183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455966" y="3157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4742639" y="338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241597" y="374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325154" y="3722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4525143" y="347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012445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4145281" y="378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5428787" y="308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5049738" y="312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5093943" y="3216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4269843" y="3765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5376554" y="314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372701" y="316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5638795" y="2905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5231793" y="3225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986286" y="327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4793560" y="340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5337070" y="3161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5184263" y="320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615726" y="324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352966" y="3551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5197399" y="305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284594" y="36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356375" y="361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4219083" y="37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295254" y="324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5274620" y="3199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3873105" y="40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5186208" y="317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5355656" y="300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5186472" y="320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5236902" y="31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5306860" y="310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5270587" y="3181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5351047" y="311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5229772" y="303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5505611" y="2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4343484" y="3751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5381229" y="294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4988628" y="3190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5416189" y="315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5499322" y="307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5476487" y="3098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327666" y="380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5254467" y="31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5327447" y="309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4688414" y="34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4193444" y="3788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414869" y="361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091140" y="3865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4784541" y="347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469907" y="358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4152817" y="38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275602" y="3202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5272419" y="318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4907951" y="332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4478245" y="3591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4171874" y="387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4427486" y="358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4464694" y="35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5539146" y="29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5369585" y="3033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5288360" y="310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5217212" y="316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4604441" y="356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3897102" y="396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443238" y="362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5398435" y="3139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5357705" y="313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5294971" y="3132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5568723" y="30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5265289" y="311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3895298" y="39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399344" y="363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4091074" y="385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5357233" y="3145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5124730" y="3184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3967362" y="388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5228686" y="315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5261021" y="3180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5685730" y="285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5596185" y="28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344939" y="3578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5420061" y="311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4924817" y="328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5586638" y="2868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4405019" y="356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4359255" y="360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5003596" y="323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4568083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4020861" y="3843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4907630" y="3432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5010575" y="32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5279464" y="316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5409003" y="301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684134" y="285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234456" y="308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5329449" y="313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5281098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4894512" y="327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5259132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355929" y="311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4250833" y="376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4731836" y="3496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3975437" y="39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4911879" y="329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4438365" y="359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5524442" y="30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5050248" y="327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4182489" y="386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4738824" y="336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4584968" y="344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4019255" y="387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4733772" y="3462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4020219" y="39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4218139" y="3871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854518" y="344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5115201" y="326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5154166" y="322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5465759" y="297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5263079" y="307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5560734" y="286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5656559" y="2938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3969884" y="395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677072" y="352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4581852" y="359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3901682" y="393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4209762" y="380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3984446" y="399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4544596" y="3590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5115475" y="32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5207400" y="321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5217948" y="305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5415519" y="293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5639683" y="2843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5067955" y="310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3803760" y="397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896920" y="3395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4302820" y="384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4063301" y="389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4655031" y="350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3930098" y="388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5559336" y="281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5102197" y="3250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102112" y="3260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015486" y="326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5217400" y="31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5136893" y="32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222028" y="3222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4954923" y="322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563038" y="2888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4966907" y="3275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081223" y="325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135779" y="327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147810" y="326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426209" y="314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151748" y="324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5151710" y="325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119829" y="318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3870055" y="404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4359595" y="35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5086398" y="326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153967" y="321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4046991" y="384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952336" y="34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034033" y="3315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032635" y="331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141162" y="32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096550" y="329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4168692" y="382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123011" y="3283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4267529" y="378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261738" y="316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031587" y="32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4491835" y="3606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179682" y="323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126562" y="3238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057453" y="3138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651204" y="279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5420439" y="30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3871925" y="3944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5110423" y="323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4974368" y="329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5007288" y="328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5030869" y="330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650373" y="282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5682302" y="283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796128" y="324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118998" y="324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039491" y="327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070844" y="316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170787" y="305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681849" y="291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075018" y="3232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5089647" y="3203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472239" y="3601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4361588" y="3598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5285848" y="301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4587726" y="361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5070363" y="3282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5089458" y="330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591143" y="28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4205805" y="379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251824" y="382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4195181" y="3801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929690" y="335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4292101" y="374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4387964" y="368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5154534" y="3242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120131" y="326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311780" y="305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5149925" y="3277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5146951" y="323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5133616" y="325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5132917" y="32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183235" y="379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5014060" y="31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5042117" y="312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536086" y="2822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085737" y="324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4535710" y="3530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5171504" y="324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5142248" y="323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5272816" y="311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4096646" y="39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5104568" y="321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3976721" y="398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009708" y="3920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5101829" y="327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5140576" y="322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5140180" y="32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4099951" y="382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131359" y="3265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5079362" y="32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5047197" y="317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4493327" y="3614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3964671" y="399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4194388" y="3826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4494507" y="353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254166" y="3757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4135044" y="37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5135288" y="321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5109818" y="32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4618106" y="347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5538645" y="297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012813" y="329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130424" y="3218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4080063" y="385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4665400" y="3432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4847313" y="3572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4200375" y="38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621003" y="285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515367" y="278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5115428" y="318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058360" y="326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839437" y="323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5523158" y="28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102037" y="3209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673236" y="27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4956633" y="312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085699" y="326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060230" y="326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4100225" y="3911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5167972" y="3163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4313217" y="3780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064470" y="329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5012067" y="334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247082" y="318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156470" y="314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4353589" y="362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076652" y="32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053137" y="32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958569" y="337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4455581" y="359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068918" y="32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5107684" y="3252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5121075" y="321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100252" y="327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804798" y="329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4125770" y="3861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4189090" y="375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173790" y="334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560413" y="286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139452" y="3259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192356" y="321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050880" y="3294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4629552" y="366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267990" y="316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4981422" y="3311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4974651" y="333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942618" y="3220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442150" y="2891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583625" y="292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5266441" y="317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121056" y="323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4763633" y="3465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157273" y="321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5129603" y="320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3933998" y="393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4266462" y="374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4345137" y="367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3946662" y="399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5191931" y="315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4027660" y="389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4175576" y="38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5237015" y="319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5143645" y="324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087711" y="326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131416" y="326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5175754" y="306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5082800" y="327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5086766" y="3253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292234" y="376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4291676" y="3715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4922088" y="333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096965" y="3248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5056037" y="32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4127055" y="384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599058" y="36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5178039" y="335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38716" y="325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4356451" y="372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855434" y="324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3911919" y="395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4072810" y="377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3909038" y="396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566477" y="368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5154761" y="3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5091073" y="325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4920879" y="3212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5528814" y="2869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5225305" y="308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3953924" y="3984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4315323" y="3697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4079421" y="386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299787" y="302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4159295" y="381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5513516" y="293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4765635" y="33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4410733" y="358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5122586" y="3248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5436531" y="293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5686665" y="284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981158" y="31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5324048" y="3203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5160597" y="322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4871791" y="325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438665" y="287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4384366" y="37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4498984" y="355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203794" y="3885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5124324" y="3194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5260709" y="3087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065782" y="317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5105333" y="3166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119640" y="312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153731" y="311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5207570" y="3091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5257300" y="304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5218723" y="307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5228081" y="3077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179522" y="3093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5378840" y="300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5357856" y="30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5312130" y="305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5523177" y="2940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180419" y="3112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5220139" y="308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5245174" y="308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5169474" y="313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5080713" y="3182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5251492" y="30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181486" y="315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5207673" y="3122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5036318" y="32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5102443" y="327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4205956" y="378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4415058" y="359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3818351" y="40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5344333" y="3161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961440" y="318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5129168" y="323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5032078" y="33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5296444" y="320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795996" y="335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502138" y="354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527381" y="359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3963651" y="390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195899" y="375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4461634" y="367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5062704" y="326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5022861" y="328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3892965" y="4044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4388191" y="359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4457488" y="354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4197363" y="380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4733980" y="354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5500729" y="310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4048238" y="388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5179352" y="324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053695" y="3277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4079685" y="391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4925412" y="341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5132917" y="32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5621778" y="300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5157868" y="32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4932684" y="31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5135382" y="322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5019669" y="329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5565635" y="28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4639741" y="347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4067239" y="38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5141606" y="3244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5120801" y="325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4332039" y="380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314766" y="382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4120680" y="391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739240" y="3439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4966416" y="328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4841099" y="3352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5189117" y="306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076954" y="330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4184812" y="3851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4807338" y="3506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5584334" y="307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4412744" y="366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4053186" y="39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4155206" y="3867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4859429" y="352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3902258" y="404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4279069" y="376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5117477" y="3236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5392108" y="305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4978126" y="3309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4697244" y="338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5107807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5354258" y="2974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4804561" y="3373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4589473" y="353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4994710" y="32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5132530" y="324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593430" y="3527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4186871" y="380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3750838" y="410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3988157" y="39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5064819" y="326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4821891" y="331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18442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4862876" y="318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023994" y="327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5087711" y="3253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5055432" y="3275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875361" y="3212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414017" y="2873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55993" y="29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5036838" y="32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4940597" y="333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401232" y="369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4505094" y="366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5591161" y="297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4350652" y="3660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4257812" y="3774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4531838" y="3495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4922352" y="329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4577961" y="349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4273630" y="367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074083" y="325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5118733" y="32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4319252" y="369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418165" y="368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4137140" y="379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4342757" y="3789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4147113" y="389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4313737" y="371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138848" y="327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5128205" y="3258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068342" y="3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5055479" y="33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609917" y="307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319335" y="305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4335722" y="3686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465126" y="303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4558167" y="3637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464380" y="294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4687432" y="35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4731269" y="345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4900424" y="324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4371268" y="374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4386472" y="365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19875" y="321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5594136" y="294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994861" y="3408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264741" y="323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4719484" y="3533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597102" y="2828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4854065" y="326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4517937" y="3612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4863518" y="345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4429809" y="3646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301101" y="372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4996098" y="341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508021" y="355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717737" y="3553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5106456" y="324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125514" y="3235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027252" y="333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805326" y="3473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4598340" y="362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4495433" y="372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067388" y="312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4924883" y="327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173440" y="3220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093594" y="323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974264" y="3145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5283147" y="287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4981753" y="33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5101177" y="320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097881" y="322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018800" y="3366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4836604" y="326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151183" y="377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509332" y="297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3760480" y="4051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3979847" y="3937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4969759" y="325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5005721" y="32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4214663" y="383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360143" y="365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4522659" y="365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4696498" y="3536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4590559" y="3632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4795222" y="333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4599389" y="359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141776" y="325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625933" y="2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4580152" y="363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781774" y="3539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5539977" y="286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140095" y="327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4792587" y="349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576977" y="2824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486696" y="291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5613628" y="296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4778648" y="332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815847" y="334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4355374" y="370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5379038" y="310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4836396" y="349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4265263" y="372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276727" y="370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4496660" y="367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4528467" y="353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4691889" y="353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094756" y="325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4847379" y="343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4988108" y="333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030388" y="328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4828945" y="3294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491578" y="285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4001794" y="388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4475894" y="3714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076879" y="328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070816" y="32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4157605" y="391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4259181" y="385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4067437" y="390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699812" y="3570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162108" y="324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076407" y="32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4966634" y="324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232548" y="315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258764" y="311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077077" y="3239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122492" y="322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076323" y="384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5197465" y="3243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4942382" y="328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4989053" y="329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4854216" y="321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395933" y="2897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354966" y="305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4503517" y="35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111112" y="325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116325" y="325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4637409" y="3511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967965" y="3277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184546" y="30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4026650" y="39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321131" y="371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4408872" y="3732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4728540" y="355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4558771" y="365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4817414" y="334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677760" y="308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252795" y="321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680508" y="296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586459" y="3005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695298" y="3571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044525" y="341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575485" y="292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107703" y="333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4876059" y="347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608443" y="2821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61518" y="2883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4736983" y="343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4984274" y="345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4737124" y="357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4806545" y="337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4341397" y="372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5374373" y="310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4829616" y="3553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4309969" y="3728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4284197" y="374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615488" y="291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4623914" y="363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4494564" y="356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4969778" y="347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5308277" y="323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346110" y="364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4429866" y="369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5551026" y="289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801974" y="348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480814" y="363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722893" y="334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613327" y="3549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5144637" y="3200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555568" y="293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64203" y="368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026837" y="3362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486063" y="289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286943" y="319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4862404" y="343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514290" y="287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501277" y="290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4674400" y="3423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4914070" y="3435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404536" y="312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4606094" y="3637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4888704" y="330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4149738" y="3857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424594" y="3057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770205" y="349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4232153" y="373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4248906" y="371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767372" y="353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4521242" y="353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921436" y="3441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5187672" y="3251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614119" y="300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191460" y="375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4348405" y="373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404149" y="29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4458026" y="363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4345231" y="374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576998" y="343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4412697" y="366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4880422" y="337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5528333" y="2979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577733" y="293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508435" y="299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4530110" y="361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4741657" y="3541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523904" y="286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239187" y="323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4536909" y="3626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579310" y="2883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559185" y="289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684297" y="3433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4839371" y="349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337986" y="317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4594837" y="362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4621997" y="34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4186720" y="37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184508" y="314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4654483" y="357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4160353" y="3763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4200970" y="3760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549166" y="287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4408740" y="3716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336647" y="36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4569207" y="361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091838" y="3321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099213" y="322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089156" y="323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4580671" y="3419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117590" y="325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115796" y="325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524820" y="2950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4078665" y="38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402515" y="2987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131040" y="3871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5162816" y="311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4767486" y="343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3978874" y="3899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4572880" y="360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170484" y="325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673255" y="2880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185594" y="32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193055" y="3189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3970875" y="397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4126242" y="381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4115042" y="391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049794" y="326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036762" y="328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201781" y="326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057134" y="3895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293065" y="37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449610" y="302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051211" y="328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4904126" y="329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522383" y="285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3887290" y="39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353757" y="302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45666" y="322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184801" y="320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4656126" y="341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165356" y="324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125296" y="3260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344476" y="363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091953" y="380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3960166" y="392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130585" y="3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4241833" y="374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4330008" y="37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115296" y="342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4529666" y="368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018914" y="325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5380747" y="301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399134" y="300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4164782" y="391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184933" y="3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022181" y="316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402553" y="301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454635" y="2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517539" y="28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073149" y="321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4996041" y="325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130264" y="325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4865058" y="3246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422422" y="290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222906" y="312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196908" y="3215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5242029" y="321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737020" y="347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236393" y="377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5190769" y="3230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127875" y="328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135949" y="32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198268" y="3205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636822" y="292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321054" y="324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4429261" y="361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049209" y="3275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135873" y="32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193614" y="3826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153903" y="38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511136" y="3043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4117177" y="387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5590784" y="29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146696" y="331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5068030" y="325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003870" y="326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3955747" y="392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307920" y="3766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114861" y="325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995663" y="328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104539" y="324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375487" y="2875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555351" y="2842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213058" y="382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192195" y="325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013257" y="326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913239" y="343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4286105" y="37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4322982" y="379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4293896" y="37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5206654" y="319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098278" y="32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5097995" y="324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062874" y="323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4893105" y="320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011925" y="32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168888" y="3244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045573" y="3304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4945650" y="3205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4890792" y="337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4376679" y="3792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4377340" y="3814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4982291" y="338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007666" y="339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4411488" y="36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971261" y="342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4898960" y="344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4452644" y="358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4221595" y="373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549317" y="289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4091669" y="383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011075" y="336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4974321" y="343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004229" y="3391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3996128" y="396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4215579" y="378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5025883" y="337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4568612" y="3563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4983453" y="340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4945329" y="339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4639874" y="345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521930" y="2988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4936565" y="338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4365422" y="371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416180" y="3185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037000" y="390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3833971" y="4007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175792" y="319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4221340" y="382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4087637" y="381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4710219" y="348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4514405" y="370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4318534" y="37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4389843" y="369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4384404" y="3771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499322" y="299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061100" y="396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619891" y="3604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190299" y="378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5568893" y="2784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614468" y="284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009413" y="329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5253919" y="3230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4110991" y="385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4164640" y="38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463068" y="2946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4410185" y="3722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4402791" y="3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706650" y="345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476374" y="299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4054291" y="3967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237583" y="3854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4366867" y="367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5069211" y="3338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396605" y="363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4450821" y="3656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4497888" y="364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4695553" y="348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4374346" y="3731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418286" y="3011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5328921" y="320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5561726" y="3033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863603" y="3396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4595432" y="360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4520506" y="367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368291" y="3164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5500427" y="291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4831910" y="351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4480219" y="365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4510788" y="359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5266781" y="31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4210499" y="38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268256" y="385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208912" y="377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5064120" y="3392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575372" y="289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5374137" y="31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4407805" y="369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4884700" y="3332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4627417" y="363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186465" y="379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5545190" y="2962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412780" y="3023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4261504" y="376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4773936" y="344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154808" y="320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4623073" y="3505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4825253" y="336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4766541" y="3381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064292" y="396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5654661" y="284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4063140" y="391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626700" y="356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4503715" y="3685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118988" y="3322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4085172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5054214" y="334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4160599" y="387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4999129" y="322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399447" y="3637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5019367" y="325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4371948" y="370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4936716" y="3318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4273044" y="365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5290985" y="3157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5362162" y="3143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5643177" y="2873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4106789" y="38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3788887" y="405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4568933" y="3605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4001435" y="399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4382194" y="377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4091679" y="388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4843035" y="339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211103" y="382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364270" y="3740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5590132" y="287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215974" y="319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4391978" y="3760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5463190" y="313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4457545" y="3669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4773775" y="3387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4496151" y="3555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198371" y="324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3971697" y="3997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525294" y="362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4224438" y="3828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4240473" y="3823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4017565" y="397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312160" y="379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703448" y="3593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163479" y="378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4403574" y="3627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4860506" y="330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4506756" y="363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4082396" y="3826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4738135" y="3440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57119" y="3551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150917" y="3257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4381278" y="3825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5313310" y="310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5157981" y="324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5432404" y="3163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4211944" y="3869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4523112" y="353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305474" y="378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4938520" y="335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5545303" y="3013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5178247" y="3230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4758599" y="350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4294122" y="3769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4979959" y="324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4380721" y="371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4428978" y="3615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5596610" y="301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4870695" y="3411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978070" y="3391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4267690" y="38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4172790" y="3832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618106" y="3535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4607850" y="346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501911" y="3574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4066710" y="3936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4539100" y="3584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5198948" y="3223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4973943" y="32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4006025" y="3992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4791728" y="341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904966" y="3416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4677629" y="3493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5119130" y="317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152617" y="3134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5082356" y="323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4391194" y="3640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4653737" y="3509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4149276" y="38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4495036" y="3523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623166" y="2938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162627" y="3152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554596" y="3023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4843894" y="340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4823883" y="330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480718" y="2864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4339962" y="374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4902029" y="341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4259984" y="384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821598" y="3403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4855831" y="3340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663660" y="2783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127383" y="326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649316" y="285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5366657" y="304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045771" y="3329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5032550" y="3346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594468" y="3470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4237970" y="3862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5152069" y="3146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042173" y="31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4076559" y="3952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5658344" y="2919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5642875" y="285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5331499" y="312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5578545" y="2865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5635754" y="2893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5426086" y="298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4207600" y="383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4410081" y="371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4327666" y="380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5412299" y="306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5541318" y="292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5542404" y="295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5269690" y="310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4513149" y="370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061892" y="3284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4435815" y="367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4412744" y="375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4320215" y="3805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957360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4058437" y="3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4979977" y="336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5416180" y="3185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037000" y="3907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3833971" y="4007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5175792" y="3198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4509655" y="372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4188561" y="386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4221340" y="3824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4087637" y="3810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4710219" y="348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4514405" y="370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4318534" y="37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4389843" y="3694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4384404" y="3771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5499322" y="299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4061100" y="3960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4619891" y="3604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4190299" y="378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5568893" y="2784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614468" y="284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5009413" y="329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5253919" y="3230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110991" y="385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164640" y="38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463068" y="2946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4410185" y="3722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4402791" y="3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4706650" y="3459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5476374" y="299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4054291" y="3967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4237583" y="3854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4366867" y="367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5069211" y="3338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4396605" y="3634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4450821" y="3656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4497888" y="3647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4695553" y="348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4374346" y="3731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5418286" y="3011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5328921" y="320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5561726" y="3033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4863603" y="3396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595432" y="360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4520506" y="3678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5368291" y="3164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5500427" y="291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831910" y="3514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4480219" y="365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510788" y="359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5266781" y="31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210499" y="38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4268256" y="385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4208912" y="3774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5064120" y="3392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5575372" y="289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5374137" y="31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4407805" y="369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4884700" y="3332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627417" y="363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4186465" y="3795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5545190" y="2962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5412780" y="3023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261504" y="3760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4773936" y="344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5154808" y="320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623073" y="3505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4825253" y="3360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4766541" y="3381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064292" y="396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654661" y="284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4063140" y="391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4626700" y="3568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4503715" y="3685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118988" y="3322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4085172" y="3873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054214" y="334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4160599" y="387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4999129" y="322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4399447" y="3637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019367" y="325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4371948" y="370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936716" y="3318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4273044" y="365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290985" y="3157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362162" y="3143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643177" y="2873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4106789" y="38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3788887" y="405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4568933" y="3605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4001435" y="399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4382194" y="377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4091679" y="388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843035" y="339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4211103" y="3820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4364270" y="3740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590132" y="2873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5215974" y="319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4391978" y="3760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5463190" y="313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457545" y="3669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4773775" y="3387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4496151" y="3555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198371" y="324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3971697" y="3997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4525294" y="362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224438" y="3828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4240473" y="3823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4017565" y="397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4312160" y="3799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703448" y="3593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4163479" y="378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4403574" y="3627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860506" y="330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4506756" y="363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4082396" y="3826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4738135" y="3440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4557119" y="3551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5150917" y="3257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4381278" y="3825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5313310" y="310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157981" y="3246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5432404" y="3163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4211944" y="3869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4523112" y="353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305474" y="378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4938520" y="3354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545303" y="3013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5178247" y="3230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4758599" y="3500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4294122" y="3769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979959" y="324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4380721" y="371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4428978" y="3615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596610" y="3018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4870695" y="3411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4978070" y="3391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4267690" y="3837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172790" y="3832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4618106" y="3535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4607850" y="346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4501911" y="3574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4066710" y="3936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4539100" y="3584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198948" y="3223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4973943" y="32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4006025" y="3992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791728" y="341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904966" y="3416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4677629" y="3493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119130" y="317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5152617" y="3134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082356" y="323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4391194" y="3640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4653737" y="3509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4149276" y="38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4495036" y="3523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623166" y="2938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5162627" y="3152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554596" y="3023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4843894" y="340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4823883" y="330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5480718" y="2864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4339962" y="374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4902029" y="341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4259984" y="384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4821598" y="3403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855831" y="3340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5663660" y="2783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127383" y="326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5649316" y="285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366657" y="304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5045771" y="3329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5032550" y="3346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594468" y="3470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237970" y="3862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5152069" y="3146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5042173" y="3173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4076559" y="3952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658344" y="2919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642875" y="285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331499" y="312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578545" y="2865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635754" y="28931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426086" y="298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4207600" y="3839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4410081" y="371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4327666" y="380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412299" y="306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541318" y="292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5542404" y="2952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5269690" y="3103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513149" y="3702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061892" y="3284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4435815" y="367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4412744" y="3758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4320215" y="3805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4957360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4058437" y="3991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4979977" y="33661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4748400" y="3525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4785806" y="338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4372949" y="37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122123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4929973" y="329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4925629" y="33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4364988" y="3746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5300656" y="3143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4887581" y="3356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4661962" y="3477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082413" y="3211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4699784" y="3512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251445" y="314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4769582" y="3421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4901350" y="3421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4022485" y="386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084774" y="3269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924628" y="3247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4740260" y="3452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4291393" y="371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4379276" y="3699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4199166" y="382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398549" y="305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746379" y="341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4551113" y="362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4370947" y="3685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4699841" y="345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4719436" y="345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4719852" y="344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4051628" y="394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008044" y="322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3843754" y="4038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094559" y="38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4437099" y="3694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4545834" y="3560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4328988" y="3663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5236278" y="3168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4515926" y="3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636850" y="28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178710" y="317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3920890" y="401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4416937" y="366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3954396" y="402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036772" y="3275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256507" y="314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500389" y="2974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5639437" y="294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4369417" y="371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545483" y="2881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023495" y="3943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4192235" y="381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4118735" y="3921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4061053" y="3967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4928679" y="33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061922" y="3982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4017754" y="3954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4112039" y="3918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439298" y="307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4928292" y="3303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4581776" y="365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333085" y="313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4974991" y="323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4922088" y="3212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643612" y="3083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5582473" y="3062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116240" y="315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4603563" y="353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4692720" y="3178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4326977" y="37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268141" y="314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5409862" y="300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616300" y="29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4316277" y="36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3875570" y="393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5486063" y="305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013767" y="3288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3932487" y="3929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763330" y="3401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4280306" y="363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570792" y="2835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3996298" y="38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4247518" y="3763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4867485" y="3292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4275169" y="3766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4825451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5364193" y="3102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4395273" y="3682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4406559" y="367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415897" y="3112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4097090" y="38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4270967" y="3774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750837" y="3377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4164291" y="387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483202" y="305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4683635" y="343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281723" y="379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4519099" y="362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3976051" y="3867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027386" y="380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3982132" y="402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5268953" y="31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610247" y="2930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4879988" y="339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612034" y="3661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5253749" y="3180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4087788" y="3917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3894646" y="4049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281987" y="374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564087" y="3035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4587452" y="362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192318" y="3150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3922590" y="3960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4125421" y="3865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088959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191045" y="3803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4219423" y="38290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4910444" y="338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3930041" y="396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5014626" y="330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219074" y="3871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4032306" y="397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4837633" y="3520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433112" y="308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4835159" y="3422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4288787" y="3677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660837" y="2807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214633" y="3220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4005534" y="399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5478130" y="30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4317835" y="36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4121672" y="3818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4369832" y="371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4647513" y="355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135582" y="385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5528947" y="310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400579" y="3038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4178334" y="3903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915931" y="3369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4695629" y="341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4947841" y="334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4436967" y="3681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424113" y="2981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4354515" y="3788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4627144" y="3631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025779" y="3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617217" y="304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3980763" y="3934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4658128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4642131" y="3433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4298344" y="3817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4874161" y="34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5145553" y="3177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4897761" y="340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4155905" y="3853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5399927" y="3069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4350992" y="380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4859656" y="335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4624414" y="3568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009357" y="322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153374" y="38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4787544" y="338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135609" y="314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4650120" y="3571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4635690" y="352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031749" y="3926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3956389" y="4009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4574410" y="364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209987" y="3177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001481" y="324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4708538" y="337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4617539" y="3573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4538855" y="361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4397691" y="3632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4956576" y="3301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4556930" y="360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4483619" y="366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4188977" y="388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376896" y="3770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4928934" y="33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4597434" y="359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4657760" y="3533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4540734" y="3595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4302395" y="364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4283517" y="3724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263844" y="3236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4207996" y="3824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4511657" y="360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207768" y="310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518031" y="3637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5193499" y="3149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4427873" y="3570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4875568" y="353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4772500" y="351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634404" y="3035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741242" y="3518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4757287" y="3459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4357801" y="3647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5359027" y="3103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4389248" y="3746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4812721" y="3460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4925544" y="3475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284140" y="3816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4632961" y="3482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424256" y="367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4610664" y="3595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4466450" y="369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456854" y="3039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4549687" y="356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4741270" y="3566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5309325" y="318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5238176" y="322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4423680" y="3727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4082613" y="3890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4523660" y="368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4384612" y="3674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4092982" y="383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302886" y="366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3891265" y="3920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3981065" y="392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5433698" y="307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5587960" y="309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5010065" y="316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3989291" y="3968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4227837" y="3830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4512970" y="3585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5301128" y="3139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129895" y="3192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760006" y="3406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5482304" y="3048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5102207" y="3175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5018441" y="337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4012664" y="3878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4405265" y="3642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4475469" y="364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5219308" y="3143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4956047" y="3331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245204" y="3848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4057162" y="3937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321215" y="3146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5045063" y="3371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5242917" y="316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4979109" y="327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5402477" y="3057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4638060" y="3463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4216099" y="3793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4635567" y="352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4059381" y="3927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5549468" y="3082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4532244" y="364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5309249" y="3068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069741" y="391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4127782" y="383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3920380" y="3955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3911758" y="3995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4314417" y="3656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272279" y="3789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4280193" y="3802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4410270" y="3759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4176832" y="3768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418106" y="299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4750260" y="3504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4654927" y="3588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456788" y="2926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4505708" y="36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791539" y="335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216732" y="38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4567044" y="355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388937" y="365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206523" y="3870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5228081" y="3135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466063" y="3683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4267595" y="379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4141390" y="380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4873944" y="3404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5531071" y="294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4019784" y="3820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5362361" y="3180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3900737" y="39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4846057" y="337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3928351" y="3985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5669100" y="286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5281759" y="3071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4058654" y="3928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4337025" y="375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4274536" y="3689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4231624" y="3817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5552679" y="2876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5173742" y="3149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5637095" y="2831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5581000" y="2922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576410" y="285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5524782" y="2958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5524234" y="286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4976493" y="3386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3962027" y="3924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5376913" y="3122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150258" y="3811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4819473" y="3549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4210895" y="3807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380549" y="3070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5125806" y="32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5679176" y="293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4383157" y="371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4436882" y="357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5223284" y="3114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4435834" y="3556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291779" y="3077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5478697" y="3458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4139445" y="389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4015478" y="3963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5089647" y="333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4418628" y="37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044092" y="3987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4032023" y="399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5374722" y="3076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4349925" y="3829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4495150" y="3641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4261778" y="378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4875285" y="3425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44211" y="3212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4082688" y="3889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336912" y="3743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5490823" y="308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641762" y="3521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3887941" y="397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4135507" y="3862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4553124" y="353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4430243" y="3610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380371" y="3660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4565401" y="3616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4241087" y="3743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4077815" y="3819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5326550" y="3192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4158105" y="385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4579274" y="358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5433367" y="3065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222813" y="373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4976209" y="3356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4537448" y="353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5658391" y="283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4049437" y="3862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032344" y="3939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5224275" y="3181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4528486" y="3568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059569" y="315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5632969" y="2885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4763812" y="3418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4232625" y="3740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4259124" y="3804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4208412" y="386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785391" y="341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5075868" y="322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4903229" y="3452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4488256" y="365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5038963" y="3304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4660555" y="3425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300091" y="374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4345165" y="3607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4143241" y="388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4437817" y="36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4097458" y="384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681433" y="297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351578" y="3789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4266991" y="3732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460178" y="2965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241746" y="3098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5011973" y="3363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653622" y="301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4913985" y="3358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5599340" y="2910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4965925" y="337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3942337" y="3935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3935273" y="3939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235241" y="3756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3957560" y="3866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338139" y="3596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4254657" y="3805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4250606" y="380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4820021" y="339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4482467" y="3645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4643557" y="3603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5584456" y="2959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621013" y="285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4047652" y="3948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5630806" y="3016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4349764" y="3759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4247490" y="37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681548" y="3582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512356" y="3601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4311197" y="3766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5547390" y="292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4071800" y="390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4395897" y="3687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5316615" y="3154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4432104" y="3678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621902" y="351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379087" y="368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4151353" y="383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4742904" y="3430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368217" y="373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237687" y="377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4136744" y="3802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5284620" y="31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4354685" y="370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5052099" y="3379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4850486" y="334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4039087" y="3917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3942469" y="3942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343890" y="3692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4234561" y="3864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4361257" y="3743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4446741" y="3689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4378483" y="3781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5224115" y="3053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097834" y="3258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216881" y="314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4703826" y="348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33171" y="320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4041136" y="384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5350839" y="311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5140623" y="3336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648571" y="3556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4291686" y="3795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352484" y="3752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441415" y="3642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4616510" y="3673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046574" y="3289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858239" y="352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599020" y="3576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304140" y="3133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4779914" y="352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5449780" y="309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4393281" y="360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5365128" y="303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5277811" y="323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419174" y="3309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4177059" y="3841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4479794" y="361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372269" y="3779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4941872" y="3414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4334258" y="380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5077096" y="338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331661" y="371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300317" y="3769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4871101" y="33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5559724" y="297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4555428" y="3646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5267301" y="3094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260588" y="3754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4548846" y="365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4402054" y="361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4609663" y="3611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3868535" y="400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4751422" y="34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4043101" y="3869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016874" y="3222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713714" y="3432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4930521" y="33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680697" y="290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4486801" y="36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4206107" y="3869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4999063" y="3211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5423452" y="2906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5281806" y="3043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5217882" y="3223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4080894" y="393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108460" y="3926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4834035" y="332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4397767" y="3740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4743584" y="3564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4695440" y="35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414397" y="3733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4134647" y="390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4277379" y="3837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5150823" y="3226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4112105" y="385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4109688" y="385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187154" y="390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4162837" y="380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226374" y="377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4106496" y="389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4333144" y="3747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4135422" y="389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5516642" y="2961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134307" y="3797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4394348" y="3733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4844074" y="3424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414775" y="36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4294566" y="3824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5104256" y="3141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630400" y="286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5437626" y="3090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3952810" y="3951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4530327" y="3655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4246413" y="379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4036641" y="389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4211141" y="3754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5197767" y="3159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5432347" y="3160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4152326" y="391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4294831" y="3802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5347902" y="3129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4758873" y="3498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239954" y="388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591711" y="36520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743046" y="339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4709228" y="3466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5181949" y="3190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4150465" y="3889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4784012" y="3566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5373589" y="3081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4593052" y="365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5388397" y="307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4173357" y="3829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5643819" y="2920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4860430" y="336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l13727"/>
            <p:cNvSpPr/>
            <p:nvPr/>
          </p:nvSpPr>
          <p:spPr>
            <a:xfrm>
              <a:off x="3459781" y="3684949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28" name="pl13728"/>
            <p:cNvSpPr/>
            <p:nvPr/>
          </p:nvSpPr>
          <p:spPr>
            <a:xfrm>
              <a:off x="4408311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29" name="rc13729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tx13730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3731" name="rc13731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tx13732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3733" name="rc13733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tx13734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3735" name="rc13735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tx13736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3737" name="pl13737"/>
            <p:cNvSpPr/>
            <p:nvPr/>
          </p:nvSpPr>
          <p:spPr>
            <a:xfrm>
              <a:off x="139351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8" name="pl13738"/>
            <p:cNvSpPr/>
            <p:nvPr/>
          </p:nvSpPr>
          <p:spPr>
            <a:xfrm>
              <a:off x="1865697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9" name="pl13739"/>
            <p:cNvSpPr/>
            <p:nvPr/>
          </p:nvSpPr>
          <p:spPr>
            <a:xfrm>
              <a:off x="2337879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0" name="pl13740"/>
            <p:cNvSpPr/>
            <p:nvPr/>
          </p:nvSpPr>
          <p:spPr>
            <a:xfrm>
              <a:off x="281006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1" name="pl13741"/>
            <p:cNvSpPr/>
            <p:nvPr/>
          </p:nvSpPr>
          <p:spPr>
            <a:xfrm>
              <a:off x="3282245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2" name="tx13742"/>
            <p:cNvSpPr/>
            <p:nvPr/>
          </p:nvSpPr>
          <p:spPr>
            <a:xfrm>
              <a:off x="133135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43" name="tx13743"/>
            <p:cNvSpPr/>
            <p:nvPr/>
          </p:nvSpPr>
          <p:spPr>
            <a:xfrm>
              <a:off x="180354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744" name="tx13744"/>
            <p:cNvSpPr/>
            <p:nvPr/>
          </p:nvSpPr>
          <p:spPr>
            <a:xfrm>
              <a:off x="2275724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745" name="tx13745"/>
            <p:cNvSpPr/>
            <p:nvPr/>
          </p:nvSpPr>
          <p:spPr>
            <a:xfrm>
              <a:off x="2747907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746" name="tx13746"/>
            <p:cNvSpPr/>
            <p:nvPr/>
          </p:nvSpPr>
          <p:spPr>
            <a:xfrm>
              <a:off x="3220090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47" name="pl13747"/>
            <p:cNvSpPr/>
            <p:nvPr/>
          </p:nvSpPr>
          <p:spPr>
            <a:xfrm>
              <a:off x="3843331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8" name="pl13748"/>
            <p:cNvSpPr/>
            <p:nvPr/>
          </p:nvSpPr>
          <p:spPr>
            <a:xfrm>
              <a:off x="431551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9" name="pl13749"/>
            <p:cNvSpPr/>
            <p:nvPr/>
          </p:nvSpPr>
          <p:spPr>
            <a:xfrm>
              <a:off x="4787697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0" name="pl13750"/>
            <p:cNvSpPr/>
            <p:nvPr/>
          </p:nvSpPr>
          <p:spPr>
            <a:xfrm>
              <a:off x="525988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1" name="pl13751"/>
            <p:cNvSpPr/>
            <p:nvPr/>
          </p:nvSpPr>
          <p:spPr>
            <a:xfrm>
              <a:off x="5732063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2" name="tx13752"/>
            <p:cNvSpPr/>
            <p:nvPr/>
          </p:nvSpPr>
          <p:spPr>
            <a:xfrm>
              <a:off x="378117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53" name="tx13753"/>
            <p:cNvSpPr/>
            <p:nvPr/>
          </p:nvSpPr>
          <p:spPr>
            <a:xfrm>
              <a:off x="425335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754" name="tx13754"/>
            <p:cNvSpPr/>
            <p:nvPr/>
          </p:nvSpPr>
          <p:spPr>
            <a:xfrm>
              <a:off x="472554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755" name="tx13755"/>
            <p:cNvSpPr/>
            <p:nvPr/>
          </p:nvSpPr>
          <p:spPr>
            <a:xfrm>
              <a:off x="5197724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756" name="tx13756"/>
            <p:cNvSpPr/>
            <p:nvPr/>
          </p:nvSpPr>
          <p:spPr>
            <a:xfrm>
              <a:off x="566990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57" name="tx13757"/>
            <p:cNvSpPr/>
            <p:nvPr/>
          </p:nvSpPr>
          <p:spPr>
            <a:xfrm>
              <a:off x="823022" y="20806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58" name="tx13758"/>
            <p:cNvSpPr/>
            <p:nvPr/>
          </p:nvSpPr>
          <p:spPr>
            <a:xfrm>
              <a:off x="823022" y="15053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759" name="tx13759"/>
            <p:cNvSpPr/>
            <p:nvPr/>
          </p:nvSpPr>
          <p:spPr>
            <a:xfrm>
              <a:off x="823022" y="9299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60" name="pl13760"/>
            <p:cNvSpPr/>
            <p:nvPr/>
          </p:nvSpPr>
          <p:spPr>
            <a:xfrm>
              <a:off x="975169" y="2122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1" name="pl13761"/>
            <p:cNvSpPr/>
            <p:nvPr/>
          </p:nvSpPr>
          <p:spPr>
            <a:xfrm>
              <a:off x="975169" y="1546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2" name="pl13762"/>
            <p:cNvSpPr/>
            <p:nvPr/>
          </p:nvSpPr>
          <p:spPr>
            <a:xfrm>
              <a:off x="975169" y="97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3" name="tx13763"/>
            <p:cNvSpPr/>
            <p:nvPr/>
          </p:nvSpPr>
          <p:spPr>
            <a:xfrm>
              <a:off x="823022" y="39331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64" name="tx13764"/>
            <p:cNvSpPr/>
            <p:nvPr/>
          </p:nvSpPr>
          <p:spPr>
            <a:xfrm>
              <a:off x="823022" y="33577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765" name="tx13765"/>
            <p:cNvSpPr/>
            <p:nvPr/>
          </p:nvSpPr>
          <p:spPr>
            <a:xfrm>
              <a:off x="823022" y="278236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66" name="pl13766"/>
            <p:cNvSpPr/>
            <p:nvPr/>
          </p:nvSpPr>
          <p:spPr>
            <a:xfrm>
              <a:off x="975169" y="3974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7" name="pl13767"/>
            <p:cNvSpPr/>
            <p:nvPr/>
          </p:nvSpPr>
          <p:spPr>
            <a:xfrm>
              <a:off x="975169" y="3399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8" name="pl13768"/>
            <p:cNvSpPr/>
            <p:nvPr/>
          </p:nvSpPr>
          <p:spPr>
            <a:xfrm>
              <a:off x="975169" y="2824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9" name="tx13769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3770" name="tx13770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3771" name="rc13771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rc13772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rc13774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tx13776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3777" name="tx13777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2021-02-23T18:15:58Z</dcterms:modified>
</cp:coreProperties>
</file>