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46484" y="1422475"/>
              <a:ext cx="1380921" cy="1860802"/>
            </a:xfrm>
            <a:custGeom>
              <a:avLst/>
              <a:pathLst>
                <a:path w="1380921" h="1860802">
                  <a:moveTo>
                    <a:pt x="648634" y="1860802"/>
                  </a:moveTo>
                  <a:lnTo>
                    <a:pt x="646759" y="1857161"/>
                  </a:lnTo>
                  <a:lnTo>
                    <a:pt x="644842" y="1853519"/>
                  </a:lnTo>
                  <a:lnTo>
                    <a:pt x="642859" y="1849878"/>
                  </a:lnTo>
                  <a:lnTo>
                    <a:pt x="640796" y="1846236"/>
                  </a:lnTo>
                  <a:lnTo>
                    <a:pt x="638688" y="1842595"/>
                  </a:lnTo>
                  <a:lnTo>
                    <a:pt x="636494" y="1838953"/>
                  </a:lnTo>
                  <a:lnTo>
                    <a:pt x="634232" y="1835312"/>
                  </a:lnTo>
                  <a:lnTo>
                    <a:pt x="631925" y="1831670"/>
                  </a:lnTo>
                  <a:lnTo>
                    <a:pt x="629509" y="1828029"/>
                  </a:lnTo>
                  <a:lnTo>
                    <a:pt x="627041" y="1824387"/>
                  </a:lnTo>
                  <a:lnTo>
                    <a:pt x="624510" y="1820746"/>
                  </a:lnTo>
                  <a:lnTo>
                    <a:pt x="621878" y="1817104"/>
                  </a:lnTo>
                  <a:lnTo>
                    <a:pt x="619196" y="1813463"/>
                  </a:lnTo>
                  <a:lnTo>
                    <a:pt x="616430" y="1809821"/>
                  </a:lnTo>
                  <a:lnTo>
                    <a:pt x="613578" y="1806180"/>
                  </a:lnTo>
                  <a:lnTo>
                    <a:pt x="610677" y="1802538"/>
                  </a:lnTo>
                  <a:lnTo>
                    <a:pt x="607667" y="1798897"/>
                  </a:lnTo>
                  <a:lnTo>
                    <a:pt x="604591" y="1795255"/>
                  </a:lnTo>
                  <a:lnTo>
                    <a:pt x="601458" y="1791614"/>
                  </a:lnTo>
                  <a:lnTo>
                    <a:pt x="598206" y="1787972"/>
                  </a:lnTo>
                  <a:lnTo>
                    <a:pt x="594902" y="1784331"/>
                  </a:lnTo>
                  <a:lnTo>
                    <a:pt x="591519" y="1780689"/>
                  </a:lnTo>
                  <a:lnTo>
                    <a:pt x="588036" y="1777048"/>
                  </a:lnTo>
                  <a:lnTo>
                    <a:pt x="584500" y="1773406"/>
                  </a:lnTo>
                  <a:lnTo>
                    <a:pt x="580865" y="1769765"/>
                  </a:lnTo>
                  <a:lnTo>
                    <a:pt x="577150" y="1766123"/>
                  </a:lnTo>
                  <a:lnTo>
                    <a:pt x="573382" y="1762482"/>
                  </a:lnTo>
                  <a:lnTo>
                    <a:pt x="569495" y="1758840"/>
                  </a:lnTo>
                  <a:lnTo>
                    <a:pt x="565549" y="1755199"/>
                  </a:lnTo>
                  <a:lnTo>
                    <a:pt x="561536" y="1751557"/>
                  </a:lnTo>
                  <a:lnTo>
                    <a:pt x="557412" y="1747916"/>
                  </a:lnTo>
                  <a:lnTo>
                    <a:pt x="553237" y="1744274"/>
                  </a:lnTo>
                  <a:lnTo>
                    <a:pt x="548977" y="1740633"/>
                  </a:lnTo>
                  <a:lnTo>
                    <a:pt x="544628" y="1736991"/>
                  </a:lnTo>
                  <a:lnTo>
                    <a:pt x="540229" y="1733350"/>
                  </a:lnTo>
                  <a:lnTo>
                    <a:pt x="535726" y="1729708"/>
                  </a:lnTo>
                  <a:lnTo>
                    <a:pt x="531158" y="1726067"/>
                  </a:lnTo>
                  <a:lnTo>
                    <a:pt x="526538" y="1722425"/>
                  </a:lnTo>
                  <a:lnTo>
                    <a:pt x="521805" y="1718784"/>
                  </a:lnTo>
                  <a:lnTo>
                    <a:pt x="517025" y="1715142"/>
                  </a:lnTo>
                  <a:lnTo>
                    <a:pt x="512177" y="1711501"/>
                  </a:lnTo>
                  <a:lnTo>
                    <a:pt x="507241" y="1707859"/>
                  </a:lnTo>
                  <a:lnTo>
                    <a:pt x="502259" y="1704218"/>
                  </a:lnTo>
                  <a:lnTo>
                    <a:pt x="497196" y="1700576"/>
                  </a:lnTo>
                  <a:lnTo>
                    <a:pt x="492066" y="1696935"/>
                  </a:lnTo>
                  <a:lnTo>
                    <a:pt x="486894" y="1693293"/>
                  </a:lnTo>
                  <a:lnTo>
                    <a:pt x="481631" y="1689652"/>
                  </a:lnTo>
                  <a:lnTo>
                    <a:pt x="476322" y="1686010"/>
                  </a:lnTo>
                  <a:lnTo>
                    <a:pt x="470965" y="1682369"/>
                  </a:lnTo>
                  <a:lnTo>
                    <a:pt x="465526" y="1678727"/>
                  </a:lnTo>
                  <a:lnTo>
                    <a:pt x="460052" y="1675086"/>
                  </a:lnTo>
                  <a:lnTo>
                    <a:pt x="454521" y="1671444"/>
                  </a:lnTo>
                  <a:lnTo>
                    <a:pt x="448930" y="1667803"/>
                  </a:lnTo>
                  <a:lnTo>
                    <a:pt x="443308" y="1664162"/>
                  </a:lnTo>
                  <a:lnTo>
                    <a:pt x="437622" y="1660520"/>
                  </a:lnTo>
                  <a:lnTo>
                    <a:pt x="431897" y="1656879"/>
                  </a:lnTo>
                  <a:lnTo>
                    <a:pt x="426143" y="1653237"/>
                  </a:lnTo>
                  <a:lnTo>
                    <a:pt x="420326" y="1649596"/>
                  </a:lnTo>
                  <a:lnTo>
                    <a:pt x="414485" y="1645954"/>
                  </a:lnTo>
                  <a:lnTo>
                    <a:pt x="408610" y="1642313"/>
                  </a:lnTo>
                  <a:lnTo>
                    <a:pt x="402692" y="1638671"/>
                  </a:lnTo>
                  <a:lnTo>
                    <a:pt x="396754" y="1635030"/>
                  </a:lnTo>
                  <a:lnTo>
                    <a:pt x="390782" y="1631388"/>
                  </a:lnTo>
                  <a:lnTo>
                    <a:pt x="384784" y="1627747"/>
                  </a:lnTo>
                  <a:lnTo>
                    <a:pt x="378770" y="1624105"/>
                  </a:lnTo>
                  <a:lnTo>
                    <a:pt x="372726" y="1620464"/>
                  </a:lnTo>
                  <a:lnTo>
                    <a:pt x="366669" y="1616822"/>
                  </a:lnTo>
                  <a:lnTo>
                    <a:pt x="360598" y="1613181"/>
                  </a:lnTo>
                  <a:lnTo>
                    <a:pt x="354509" y="1609539"/>
                  </a:lnTo>
                  <a:lnTo>
                    <a:pt x="348413" y="1605898"/>
                  </a:lnTo>
                  <a:lnTo>
                    <a:pt x="342309" y="1602256"/>
                  </a:lnTo>
                  <a:lnTo>
                    <a:pt x="336199" y="1598615"/>
                  </a:lnTo>
                  <a:lnTo>
                    <a:pt x="330087" y="1594973"/>
                  </a:lnTo>
                  <a:lnTo>
                    <a:pt x="323974" y="1591332"/>
                  </a:lnTo>
                  <a:lnTo>
                    <a:pt x="317865" y="1587690"/>
                  </a:lnTo>
                  <a:lnTo>
                    <a:pt x="311758" y="1584049"/>
                  </a:lnTo>
                  <a:lnTo>
                    <a:pt x="305663" y="1580407"/>
                  </a:lnTo>
                  <a:lnTo>
                    <a:pt x="299577" y="1576766"/>
                  </a:lnTo>
                  <a:lnTo>
                    <a:pt x="293500" y="1573124"/>
                  </a:lnTo>
                  <a:lnTo>
                    <a:pt x="287445" y="1569483"/>
                  </a:lnTo>
                  <a:lnTo>
                    <a:pt x="281402" y="1565841"/>
                  </a:lnTo>
                  <a:lnTo>
                    <a:pt x="275382" y="1562200"/>
                  </a:lnTo>
                  <a:lnTo>
                    <a:pt x="269387" y="1558558"/>
                  </a:lnTo>
                  <a:lnTo>
                    <a:pt x="263408" y="1554917"/>
                  </a:lnTo>
                  <a:lnTo>
                    <a:pt x="257468" y="1551275"/>
                  </a:lnTo>
                  <a:lnTo>
                    <a:pt x="251554" y="1547634"/>
                  </a:lnTo>
                  <a:lnTo>
                    <a:pt x="245663" y="1543992"/>
                  </a:lnTo>
                  <a:lnTo>
                    <a:pt x="239825" y="1540351"/>
                  </a:lnTo>
                  <a:lnTo>
                    <a:pt x="234011" y="1536709"/>
                  </a:lnTo>
                  <a:lnTo>
                    <a:pt x="228236" y="1533068"/>
                  </a:lnTo>
                  <a:lnTo>
                    <a:pt x="222513" y="1529426"/>
                  </a:lnTo>
                  <a:lnTo>
                    <a:pt x="216819" y="1525785"/>
                  </a:lnTo>
                  <a:lnTo>
                    <a:pt x="211182" y="1522143"/>
                  </a:lnTo>
                  <a:lnTo>
                    <a:pt x="205593" y="1518502"/>
                  </a:lnTo>
                  <a:lnTo>
                    <a:pt x="200036" y="1514860"/>
                  </a:lnTo>
                  <a:lnTo>
                    <a:pt x="194558" y="1511219"/>
                  </a:lnTo>
                  <a:lnTo>
                    <a:pt x="189120" y="1507577"/>
                  </a:lnTo>
                  <a:lnTo>
                    <a:pt x="183730" y="1503936"/>
                  </a:lnTo>
                  <a:lnTo>
                    <a:pt x="178419" y="1500294"/>
                  </a:lnTo>
                  <a:lnTo>
                    <a:pt x="173149" y="1496653"/>
                  </a:lnTo>
                  <a:lnTo>
                    <a:pt x="167947" y="1493011"/>
                  </a:lnTo>
                  <a:lnTo>
                    <a:pt x="162816" y="1489370"/>
                  </a:lnTo>
                  <a:lnTo>
                    <a:pt x="157729" y="1485728"/>
                  </a:lnTo>
                  <a:lnTo>
                    <a:pt x="152733" y="1482087"/>
                  </a:lnTo>
                  <a:lnTo>
                    <a:pt x="147797" y="1478445"/>
                  </a:lnTo>
                  <a:lnTo>
                    <a:pt x="142910" y="1474804"/>
                  </a:lnTo>
                  <a:lnTo>
                    <a:pt x="138133" y="1471162"/>
                  </a:lnTo>
                  <a:lnTo>
                    <a:pt x="133405" y="1467521"/>
                  </a:lnTo>
                  <a:lnTo>
                    <a:pt x="128749" y="1463879"/>
                  </a:lnTo>
                  <a:lnTo>
                    <a:pt x="124189" y="1460238"/>
                  </a:lnTo>
                  <a:lnTo>
                    <a:pt x="119681" y="1456596"/>
                  </a:lnTo>
                  <a:lnTo>
                    <a:pt x="115269" y="1452955"/>
                  </a:lnTo>
                  <a:lnTo>
                    <a:pt x="110938" y="1449313"/>
                  </a:lnTo>
                  <a:lnTo>
                    <a:pt x="106660" y="1445672"/>
                  </a:lnTo>
                  <a:lnTo>
                    <a:pt x="102505" y="1442030"/>
                  </a:lnTo>
                  <a:lnTo>
                    <a:pt x="98413" y="1438389"/>
                  </a:lnTo>
                  <a:lnTo>
                    <a:pt x="94390" y="1434747"/>
                  </a:lnTo>
                  <a:lnTo>
                    <a:pt x="90488" y="1431106"/>
                  </a:lnTo>
                  <a:lnTo>
                    <a:pt x="86643" y="1427465"/>
                  </a:lnTo>
                  <a:lnTo>
                    <a:pt x="82892" y="1423823"/>
                  </a:lnTo>
                  <a:lnTo>
                    <a:pt x="79243" y="1420182"/>
                  </a:lnTo>
                  <a:lnTo>
                    <a:pt x="75653" y="1416540"/>
                  </a:lnTo>
                  <a:lnTo>
                    <a:pt x="72182" y="1412899"/>
                  </a:lnTo>
                  <a:lnTo>
                    <a:pt x="68793" y="1409257"/>
                  </a:lnTo>
                  <a:lnTo>
                    <a:pt x="65465" y="1405616"/>
                  </a:lnTo>
                  <a:lnTo>
                    <a:pt x="62278" y="1401974"/>
                  </a:lnTo>
                  <a:lnTo>
                    <a:pt x="59153" y="1398333"/>
                  </a:lnTo>
                  <a:lnTo>
                    <a:pt x="56113" y="1394691"/>
                  </a:lnTo>
                  <a:lnTo>
                    <a:pt x="53194" y="1391050"/>
                  </a:lnTo>
                  <a:lnTo>
                    <a:pt x="50335" y="1387408"/>
                  </a:lnTo>
                  <a:lnTo>
                    <a:pt x="47587" y="1383767"/>
                  </a:lnTo>
                  <a:lnTo>
                    <a:pt x="44935" y="1380125"/>
                  </a:lnTo>
                  <a:lnTo>
                    <a:pt x="42345" y="1376484"/>
                  </a:lnTo>
                  <a:lnTo>
                    <a:pt x="39889" y="1372842"/>
                  </a:lnTo>
                  <a:lnTo>
                    <a:pt x="37506" y="1369201"/>
                  </a:lnTo>
                  <a:lnTo>
                    <a:pt x="35196" y="1365559"/>
                  </a:lnTo>
                  <a:lnTo>
                    <a:pt x="33019" y="1361918"/>
                  </a:lnTo>
                  <a:lnTo>
                    <a:pt x="30902" y="1358276"/>
                  </a:lnTo>
                  <a:lnTo>
                    <a:pt x="28882" y="1354635"/>
                  </a:lnTo>
                  <a:lnTo>
                    <a:pt x="26969" y="1350993"/>
                  </a:lnTo>
                  <a:lnTo>
                    <a:pt x="25116" y="1347352"/>
                  </a:lnTo>
                  <a:lnTo>
                    <a:pt x="23381" y="1343710"/>
                  </a:lnTo>
                  <a:lnTo>
                    <a:pt x="21728" y="1340069"/>
                  </a:lnTo>
                  <a:lnTo>
                    <a:pt x="20133" y="1336427"/>
                  </a:lnTo>
                  <a:lnTo>
                    <a:pt x="18676" y="1332786"/>
                  </a:lnTo>
                  <a:lnTo>
                    <a:pt x="17277" y="1329144"/>
                  </a:lnTo>
                  <a:lnTo>
                    <a:pt x="15955" y="1325503"/>
                  </a:lnTo>
                  <a:lnTo>
                    <a:pt x="14746" y="1321861"/>
                  </a:lnTo>
                  <a:lnTo>
                    <a:pt x="13593" y="1318220"/>
                  </a:lnTo>
                  <a:lnTo>
                    <a:pt x="12535" y="1314578"/>
                  </a:lnTo>
                  <a:lnTo>
                    <a:pt x="11565" y="1310937"/>
                  </a:lnTo>
                  <a:lnTo>
                    <a:pt x="10648" y="1307295"/>
                  </a:lnTo>
                  <a:lnTo>
                    <a:pt x="9843" y="1303654"/>
                  </a:lnTo>
                  <a:lnTo>
                    <a:pt x="9101" y="1300012"/>
                  </a:lnTo>
                  <a:lnTo>
                    <a:pt x="8418" y="1296371"/>
                  </a:lnTo>
                  <a:lnTo>
                    <a:pt x="7845" y="1292729"/>
                  </a:lnTo>
                  <a:lnTo>
                    <a:pt x="7320" y="1289088"/>
                  </a:lnTo>
                  <a:lnTo>
                    <a:pt x="6869" y="1285446"/>
                  </a:lnTo>
                  <a:lnTo>
                    <a:pt x="6504" y="1281805"/>
                  </a:lnTo>
                  <a:lnTo>
                    <a:pt x="6184" y="1278163"/>
                  </a:lnTo>
                  <a:lnTo>
                    <a:pt x="5950" y="1274522"/>
                  </a:lnTo>
                  <a:lnTo>
                    <a:pt x="5779" y="1270880"/>
                  </a:lnTo>
                  <a:lnTo>
                    <a:pt x="5650" y="1267239"/>
                  </a:lnTo>
                  <a:lnTo>
                    <a:pt x="5618" y="1263597"/>
                  </a:lnTo>
                  <a:lnTo>
                    <a:pt x="5627" y="1259956"/>
                  </a:lnTo>
                  <a:lnTo>
                    <a:pt x="5690" y="1256314"/>
                  </a:lnTo>
                  <a:lnTo>
                    <a:pt x="5830" y="1252673"/>
                  </a:lnTo>
                  <a:lnTo>
                    <a:pt x="6007" y="1249031"/>
                  </a:lnTo>
                  <a:lnTo>
                    <a:pt x="6245" y="1245390"/>
                  </a:lnTo>
                  <a:lnTo>
                    <a:pt x="6542" y="1241748"/>
                  </a:lnTo>
                  <a:lnTo>
                    <a:pt x="6872" y="1238107"/>
                  </a:lnTo>
                  <a:lnTo>
                    <a:pt x="7271" y="1234465"/>
                  </a:lnTo>
                  <a:lnTo>
                    <a:pt x="7709" y="1230824"/>
                  </a:lnTo>
                  <a:lnTo>
                    <a:pt x="8182" y="1227182"/>
                  </a:lnTo>
                  <a:lnTo>
                    <a:pt x="8722" y="1223541"/>
                  </a:lnTo>
                  <a:lnTo>
                    <a:pt x="9289" y="1219899"/>
                  </a:lnTo>
                  <a:lnTo>
                    <a:pt x="9898" y="1216258"/>
                  </a:lnTo>
                  <a:lnTo>
                    <a:pt x="10557" y="1212616"/>
                  </a:lnTo>
                  <a:lnTo>
                    <a:pt x="11240" y="1208975"/>
                  </a:lnTo>
                  <a:lnTo>
                    <a:pt x="11971" y="1205333"/>
                  </a:lnTo>
                  <a:lnTo>
                    <a:pt x="12735" y="1201692"/>
                  </a:lnTo>
                  <a:lnTo>
                    <a:pt x="13523" y="1198050"/>
                  </a:lnTo>
                  <a:lnTo>
                    <a:pt x="14360" y="1194409"/>
                  </a:lnTo>
                  <a:lnTo>
                    <a:pt x="15220" y="1190767"/>
                  </a:lnTo>
                  <a:lnTo>
                    <a:pt x="16106" y="1187126"/>
                  </a:lnTo>
                  <a:lnTo>
                    <a:pt x="17033" y="1183485"/>
                  </a:lnTo>
                  <a:lnTo>
                    <a:pt x="17977" y="1179843"/>
                  </a:lnTo>
                  <a:lnTo>
                    <a:pt x="18952" y="1176202"/>
                  </a:lnTo>
                  <a:lnTo>
                    <a:pt x="19955" y="1172560"/>
                  </a:lnTo>
                  <a:lnTo>
                    <a:pt x="20975" y="1168919"/>
                  </a:lnTo>
                  <a:lnTo>
                    <a:pt x="22028" y="1165277"/>
                  </a:lnTo>
                  <a:lnTo>
                    <a:pt x="23100" y="1161636"/>
                  </a:lnTo>
                  <a:lnTo>
                    <a:pt x="24189" y="1157994"/>
                  </a:lnTo>
                  <a:lnTo>
                    <a:pt x="25309" y="1154353"/>
                  </a:lnTo>
                  <a:lnTo>
                    <a:pt x="26443" y="1150711"/>
                  </a:lnTo>
                  <a:lnTo>
                    <a:pt x="27597" y="1147070"/>
                  </a:lnTo>
                  <a:lnTo>
                    <a:pt x="28774" y="1143428"/>
                  </a:lnTo>
                  <a:lnTo>
                    <a:pt x="29964" y="1139787"/>
                  </a:lnTo>
                  <a:lnTo>
                    <a:pt x="31175" y="1136145"/>
                  </a:lnTo>
                  <a:lnTo>
                    <a:pt x="32404" y="1132504"/>
                  </a:lnTo>
                  <a:lnTo>
                    <a:pt x="33644" y="1128862"/>
                  </a:lnTo>
                  <a:lnTo>
                    <a:pt x="34908" y="1125221"/>
                  </a:lnTo>
                  <a:lnTo>
                    <a:pt x="36184" y="1121579"/>
                  </a:lnTo>
                  <a:lnTo>
                    <a:pt x="37473" y="1117938"/>
                  </a:lnTo>
                  <a:lnTo>
                    <a:pt x="38783" y="1114296"/>
                  </a:lnTo>
                  <a:lnTo>
                    <a:pt x="40103" y="1110655"/>
                  </a:lnTo>
                  <a:lnTo>
                    <a:pt x="41439" y="1107013"/>
                  </a:lnTo>
                  <a:lnTo>
                    <a:pt x="42791" y="1103372"/>
                  </a:lnTo>
                  <a:lnTo>
                    <a:pt x="44152" y="1099730"/>
                  </a:lnTo>
                  <a:lnTo>
                    <a:pt x="45531" y="1096089"/>
                  </a:lnTo>
                  <a:lnTo>
                    <a:pt x="46922" y="1092447"/>
                  </a:lnTo>
                  <a:lnTo>
                    <a:pt x="48323" y="1088806"/>
                  </a:lnTo>
                  <a:lnTo>
                    <a:pt x="49743" y="1085164"/>
                  </a:lnTo>
                  <a:lnTo>
                    <a:pt x="51172" y="1081523"/>
                  </a:lnTo>
                  <a:lnTo>
                    <a:pt x="52613" y="1077881"/>
                  </a:lnTo>
                  <a:lnTo>
                    <a:pt x="54070" y="1074240"/>
                  </a:lnTo>
                  <a:lnTo>
                    <a:pt x="55535" y="1070598"/>
                  </a:lnTo>
                  <a:lnTo>
                    <a:pt x="57015" y="1066957"/>
                  </a:lnTo>
                  <a:lnTo>
                    <a:pt x="58507" y="1063315"/>
                  </a:lnTo>
                  <a:lnTo>
                    <a:pt x="60007" y="1059674"/>
                  </a:lnTo>
                  <a:lnTo>
                    <a:pt x="61523" y="1056032"/>
                  </a:lnTo>
                  <a:lnTo>
                    <a:pt x="63048" y="1052391"/>
                  </a:lnTo>
                  <a:lnTo>
                    <a:pt x="64582" y="1048749"/>
                  </a:lnTo>
                  <a:lnTo>
                    <a:pt x="66132" y="1045108"/>
                  </a:lnTo>
                  <a:lnTo>
                    <a:pt x="67688" y="1041466"/>
                  </a:lnTo>
                  <a:lnTo>
                    <a:pt x="69255" y="1037825"/>
                  </a:lnTo>
                  <a:lnTo>
                    <a:pt x="70834" y="1034183"/>
                  </a:lnTo>
                  <a:lnTo>
                    <a:pt x="72419" y="1030542"/>
                  </a:lnTo>
                  <a:lnTo>
                    <a:pt x="74016" y="1026900"/>
                  </a:lnTo>
                  <a:lnTo>
                    <a:pt x="75621" y="1023259"/>
                  </a:lnTo>
                  <a:lnTo>
                    <a:pt x="77232" y="1019617"/>
                  </a:lnTo>
                  <a:lnTo>
                    <a:pt x="78855" y="1015976"/>
                  </a:lnTo>
                  <a:lnTo>
                    <a:pt x="80482" y="1012334"/>
                  </a:lnTo>
                  <a:lnTo>
                    <a:pt x="82116" y="1008693"/>
                  </a:lnTo>
                  <a:lnTo>
                    <a:pt x="83757" y="1005051"/>
                  </a:lnTo>
                  <a:lnTo>
                    <a:pt x="85402" y="1001410"/>
                  </a:lnTo>
                  <a:lnTo>
                    <a:pt x="87053" y="997768"/>
                  </a:lnTo>
                  <a:lnTo>
                    <a:pt x="88707" y="994127"/>
                  </a:lnTo>
                  <a:lnTo>
                    <a:pt x="90364" y="990485"/>
                  </a:lnTo>
                  <a:lnTo>
                    <a:pt x="92023" y="986844"/>
                  </a:lnTo>
                  <a:lnTo>
                    <a:pt x="93684" y="983202"/>
                  </a:lnTo>
                  <a:lnTo>
                    <a:pt x="95345" y="979561"/>
                  </a:lnTo>
                  <a:lnTo>
                    <a:pt x="97005" y="975919"/>
                  </a:lnTo>
                  <a:lnTo>
                    <a:pt x="98663" y="972278"/>
                  </a:lnTo>
                  <a:lnTo>
                    <a:pt x="100319" y="968636"/>
                  </a:lnTo>
                  <a:lnTo>
                    <a:pt x="101970" y="964995"/>
                  </a:lnTo>
                  <a:lnTo>
                    <a:pt x="103617" y="961353"/>
                  </a:lnTo>
                  <a:lnTo>
                    <a:pt x="105256" y="957712"/>
                  </a:lnTo>
                  <a:lnTo>
                    <a:pt x="106888" y="954070"/>
                  </a:lnTo>
                  <a:lnTo>
                    <a:pt x="108513" y="950429"/>
                  </a:lnTo>
                  <a:lnTo>
                    <a:pt x="110122" y="946788"/>
                  </a:lnTo>
                  <a:lnTo>
                    <a:pt x="111722" y="943146"/>
                  </a:lnTo>
                  <a:lnTo>
                    <a:pt x="113310" y="939505"/>
                  </a:lnTo>
                  <a:lnTo>
                    <a:pt x="114877" y="935863"/>
                  </a:lnTo>
                  <a:lnTo>
                    <a:pt x="116433" y="932222"/>
                  </a:lnTo>
                  <a:lnTo>
                    <a:pt x="117969" y="928580"/>
                  </a:lnTo>
                  <a:lnTo>
                    <a:pt x="119481" y="924939"/>
                  </a:lnTo>
                  <a:lnTo>
                    <a:pt x="120979" y="921297"/>
                  </a:lnTo>
                  <a:lnTo>
                    <a:pt x="122444" y="917656"/>
                  </a:lnTo>
                  <a:lnTo>
                    <a:pt x="123887" y="914014"/>
                  </a:lnTo>
                  <a:lnTo>
                    <a:pt x="125311" y="910373"/>
                  </a:lnTo>
                  <a:lnTo>
                    <a:pt x="126690" y="906731"/>
                  </a:lnTo>
                  <a:lnTo>
                    <a:pt x="128047" y="903090"/>
                  </a:lnTo>
                  <a:lnTo>
                    <a:pt x="129373" y="899448"/>
                  </a:lnTo>
                  <a:lnTo>
                    <a:pt x="130654" y="895807"/>
                  </a:lnTo>
                  <a:lnTo>
                    <a:pt x="131911" y="892165"/>
                  </a:lnTo>
                  <a:lnTo>
                    <a:pt x="133120" y="888524"/>
                  </a:lnTo>
                  <a:lnTo>
                    <a:pt x="134286" y="884882"/>
                  </a:lnTo>
                  <a:lnTo>
                    <a:pt x="135425" y="881241"/>
                  </a:lnTo>
                  <a:lnTo>
                    <a:pt x="136498" y="877599"/>
                  </a:lnTo>
                  <a:lnTo>
                    <a:pt x="137534" y="873958"/>
                  </a:lnTo>
                  <a:lnTo>
                    <a:pt x="138530" y="870316"/>
                  </a:lnTo>
                  <a:lnTo>
                    <a:pt x="139455" y="866675"/>
                  </a:lnTo>
                  <a:lnTo>
                    <a:pt x="140344" y="863033"/>
                  </a:lnTo>
                  <a:lnTo>
                    <a:pt x="141174" y="859392"/>
                  </a:lnTo>
                  <a:lnTo>
                    <a:pt x="141939" y="855750"/>
                  </a:lnTo>
                  <a:lnTo>
                    <a:pt x="142665" y="852109"/>
                  </a:lnTo>
                  <a:lnTo>
                    <a:pt x="143310" y="848467"/>
                  </a:lnTo>
                  <a:lnTo>
                    <a:pt x="143900" y="844826"/>
                  </a:lnTo>
                  <a:lnTo>
                    <a:pt x="144447" y="841184"/>
                  </a:lnTo>
                  <a:lnTo>
                    <a:pt x="144892" y="837543"/>
                  </a:lnTo>
                  <a:lnTo>
                    <a:pt x="145292" y="833901"/>
                  </a:lnTo>
                  <a:lnTo>
                    <a:pt x="145629" y="830260"/>
                  </a:lnTo>
                  <a:lnTo>
                    <a:pt x="145874" y="826618"/>
                  </a:lnTo>
                  <a:lnTo>
                    <a:pt x="146073" y="822977"/>
                  </a:lnTo>
                  <a:lnTo>
                    <a:pt x="146184" y="819335"/>
                  </a:lnTo>
                  <a:lnTo>
                    <a:pt x="146219" y="815694"/>
                  </a:lnTo>
                  <a:lnTo>
                    <a:pt x="146205" y="812052"/>
                  </a:lnTo>
                  <a:lnTo>
                    <a:pt x="146080" y="808411"/>
                  </a:lnTo>
                  <a:lnTo>
                    <a:pt x="145894" y="804769"/>
                  </a:lnTo>
                  <a:lnTo>
                    <a:pt x="145647" y="801128"/>
                  </a:lnTo>
                  <a:lnTo>
                    <a:pt x="145287" y="797486"/>
                  </a:lnTo>
                  <a:lnTo>
                    <a:pt x="144875" y="793845"/>
                  </a:lnTo>
                  <a:lnTo>
                    <a:pt x="144379" y="790203"/>
                  </a:lnTo>
                  <a:lnTo>
                    <a:pt x="143789" y="786562"/>
                  </a:lnTo>
                  <a:lnTo>
                    <a:pt x="143145" y="782920"/>
                  </a:lnTo>
                  <a:lnTo>
                    <a:pt x="142396" y="779279"/>
                  </a:lnTo>
                  <a:lnTo>
                    <a:pt x="141574" y="775637"/>
                  </a:lnTo>
                  <a:lnTo>
                    <a:pt x="140698" y="771996"/>
                  </a:lnTo>
                  <a:lnTo>
                    <a:pt x="139696" y="768354"/>
                  </a:lnTo>
                  <a:lnTo>
                    <a:pt x="138642" y="764713"/>
                  </a:lnTo>
                  <a:lnTo>
                    <a:pt x="137516" y="761071"/>
                  </a:lnTo>
                  <a:lnTo>
                    <a:pt x="136285" y="757430"/>
                  </a:lnTo>
                  <a:lnTo>
                    <a:pt x="135004" y="753788"/>
                  </a:lnTo>
                  <a:lnTo>
                    <a:pt x="133633" y="750147"/>
                  </a:lnTo>
                  <a:lnTo>
                    <a:pt x="132182" y="746505"/>
                  </a:lnTo>
                  <a:lnTo>
                    <a:pt x="130681" y="742864"/>
                  </a:lnTo>
                  <a:lnTo>
                    <a:pt x="129077" y="739222"/>
                  </a:lnTo>
                  <a:lnTo>
                    <a:pt x="127414" y="735581"/>
                  </a:lnTo>
                  <a:lnTo>
                    <a:pt x="125698" y="731939"/>
                  </a:lnTo>
                  <a:lnTo>
                    <a:pt x="123882" y="728298"/>
                  </a:lnTo>
                  <a:lnTo>
                    <a:pt x="122022" y="724656"/>
                  </a:lnTo>
                  <a:lnTo>
                    <a:pt x="120096" y="721015"/>
                  </a:lnTo>
                  <a:lnTo>
                    <a:pt x="118095" y="717373"/>
                  </a:lnTo>
                  <a:lnTo>
                    <a:pt x="116055" y="713732"/>
                  </a:lnTo>
                  <a:lnTo>
                    <a:pt x="113940" y="710091"/>
                  </a:lnTo>
                  <a:lnTo>
                    <a:pt x="111774" y="706449"/>
                  </a:lnTo>
                  <a:lnTo>
                    <a:pt x="109573" y="702808"/>
                  </a:lnTo>
                  <a:lnTo>
                    <a:pt x="107295" y="699166"/>
                  </a:lnTo>
                  <a:lnTo>
                    <a:pt x="104985" y="695525"/>
                  </a:lnTo>
                  <a:lnTo>
                    <a:pt x="102636" y="691883"/>
                  </a:lnTo>
                  <a:lnTo>
                    <a:pt x="100232" y="688242"/>
                  </a:lnTo>
                  <a:lnTo>
                    <a:pt x="97804" y="684600"/>
                  </a:lnTo>
                  <a:lnTo>
                    <a:pt x="95335" y="680959"/>
                  </a:lnTo>
                  <a:lnTo>
                    <a:pt x="92832" y="677317"/>
                  </a:lnTo>
                  <a:lnTo>
                    <a:pt x="90311" y="673676"/>
                  </a:lnTo>
                  <a:lnTo>
                    <a:pt x="87755" y="670034"/>
                  </a:lnTo>
                  <a:lnTo>
                    <a:pt x="85182" y="666393"/>
                  </a:lnTo>
                  <a:lnTo>
                    <a:pt x="82595" y="662751"/>
                  </a:lnTo>
                  <a:lnTo>
                    <a:pt x="79987" y="659110"/>
                  </a:lnTo>
                  <a:lnTo>
                    <a:pt x="77374" y="655468"/>
                  </a:lnTo>
                  <a:lnTo>
                    <a:pt x="74752" y="651827"/>
                  </a:lnTo>
                  <a:lnTo>
                    <a:pt x="72127" y="648185"/>
                  </a:lnTo>
                  <a:lnTo>
                    <a:pt x="69502" y="644544"/>
                  </a:lnTo>
                  <a:lnTo>
                    <a:pt x="66882" y="640902"/>
                  </a:lnTo>
                  <a:lnTo>
                    <a:pt x="64270" y="637261"/>
                  </a:lnTo>
                  <a:lnTo>
                    <a:pt x="61665" y="633619"/>
                  </a:lnTo>
                  <a:lnTo>
                    <a:pt x="59082" y="629978"/>
                  </a:lnTo>
                  <a:lnTo>
                    <a:pt x="56514" y="626336"/>
                  </a:lnTo>
                  <a:lnTo>
                    <a:pt x="53963" y="622695"/>
                  </a:lnTo>
                  <a:lnTo>
                    <a:pt x="51449" y="619053"/>
                  </a:lnTo>
                  <a:lnTo>
                    <a:pt x="48954" y="615412"/>
                  </a:lnTo>
                  <a:lnTo>
                    <a:pt x="46495" y="611770"/>
                  </a:lnTo>
                  <a:lnTo>
                    <a:pt x="44077" y="608129"/>
                  </a:lnTo>
                  <a:lnTo>
                    <a:pt x="41685" y="604487"/>
                  </a:lnTo>
                  <a:lnTo>
                    <a:pt x="39350" y="600846"/>
                  </a:lnTo>
                  <a:lnTo>
                    <a:pt x="37056" y="597204"/>
                  </a:lnTo>
                  <a:lnTo>
                    <a:pt x="34795" y="593563"/>
                  </a:lnTo>
                  <a:lnTo>
                    <a:pt x="32614" y="589921"/>
                  </a:lnTo>
                  <a:lnTo>
                    <a:pt x="30469" y="586280"/>
                  </a:lnTo>
                  <a:lnTo>
                    <a:pt x="28379" y="582638"/>
                  </a:lnTo>
                  <a:lnTo>
                    <a:pt x="26365" y="578997"/>
                  </a:lnTo>
                  <a:lnTo>
                    <a:pt x="24393" y="575355"/>
                  </a:lnTo>
                  <a:lnTo>
                    <a:pt x="22499" y="571714"/>
                  </a:lnTo>
                  <a:lnTo>
                    <a:pt x="20674" y="568072"/>
                  </a:lnTo>
                  <a:lnTo>
                    <a:pt x="18894" y="564431"/>
                  </a:lnTo>
                  <a:lnTo>
                    <a:pt x="17220" y="560789"/>
                  </a:lnTo>
                  <a:lnTo>
                    <a:pt x="15601" y="557148"/>
                  </a:lnTo>
                  <a:lnTo>
                    <a:pt x="14043" y="553506"/>
                  </a:lnTo>
                  <a:lnTo>
                    <a:pt x="12593" y="549865"/>
                  </a:lnTo>
                  <a:lnTo>
                    <a:pt x="11195" y="546223"/>
                  </a:lnTo>
                  <a:lnTo>
                    <a:pt x="9881" y="542582"/>
                  </a:lnTo>
                  <a:lnTo>
                    <a:pt x="8660" y="538940"/>
                  </a:lnTo>
                  <a:lnTo>
                    <a:pt x="7493" y="535299"/>
                  </a:lnTo>
                  <a:lnTo>
                    <a:pt x="6435" y="531657"/>
                  </a:lnTo>
                  <a:lnTo>
                    <a:pt x="5451" y="528016"/>
                  </a:lnTo>
                  <a:lnTo>
                    <a:pt x="4522" y="524374"/>
                  </a:lnTo>
                  <a:lnTo>
                    <a:pt x="3724" y="520733"/>
                  </a:lnTo>
                  <a:lnTo>
                    <a:pt x="2981" y="517091"/>
                  </a:lnTo>
                  <a:lnTo>
                    <a:pt x="2315" y="513450"/>
                  </a:lnTo>
                  <a:lnTo>
                    <a:pt x="1757" y="509808"/>
                  </a:lnTo>
                  <a:lnTo>
                    <a:pt x="1255" y="506167"/>
                  </a:lnTo>
                  <a:lnTo>
                    <a:pt x="849" y="502525"/>
                  </a:lnTo>
                  <a:lnTo>
                    <a:pt x="530" y="498884"/>
                  </a:lnTo>
                  <a:lnTo>
                    <a:pt x="264" y="495242"/>
                  </a:lnTo>
                  <a:lnTo>
                    <a:pt x="114" y="491601"/>
                  </a:lnTo>
                  <a:lnTo>
                    <a:pt x="26" y="487959"/>
                  </a:lnTo>
                  <a:lnTo>
                    <a:pt x="0" y="484318"/>
                  </a:lnTo>
                  <a:lnTo>
                    <a:pt x="84" y="480676"/>
                  </a:lnTo>
                  <a:lnTo>
                    <a:pt x="218" y="477035"/>
                  </a:lnTo>
                  <a:lnTo>
                    <a:pt x="430" y="473394"/>
                  </a:lnTo>
                  <a:lnTo>
                    <a:pt x="727" y="469752"/>
                  </a:lnTo>
                  <a:lnTo>
                    <a:pt x="1071" y="466111"/>
                  </a:lnTo>
                  <a:lnTo>
                    <a:pt x="1504" y="462469"/>
                  </a:lnTo>
                  <a:lnTo>
                    <a:pt x="2000" y="458828"/>
                  </a:lnTo>
                  <a:lnTo>
                    <a:pt x="2538" y="455186"/>
                  </a:lnTo>
                  <a:lnTo>
                    <a:pt x="3175" y="451545"/>
                  </a:lnTo>
                  <a:lnTo>
                    <a:pt x="3852" y="447903"/>
                  </a:lnTo>
                  <a:lnTo>
                    <a:pt x="4583" y="444262"/>
                  </a:lnTo>
                  <a:lnTo>
                    <a:pt x="5389" y="440620"/>
                  </a:lnTo>
                  <a:lnTo>
                    <a:pt x="6230" y="436979"/>
                  </a:lnTo>
                  <a:lnTo>
                    <a:pt x="7133" y="433337"/>
                  </a:lnTo>
                  <a:lnTo>
                    <a:pt x="8088" y="429696"/>
                  </a:lnTo>
                  <a:lnTo>
                    <a:pt x="9076" y="426054"/>
                  </a:lnTo>
                  <a:lnTo>
                    <a:pt x="10128" y="422413"/>
                  </a:lnTo>
                  <a:lnTo>
                    <a:pt x="11214" y="418771"/>
                  </a:lnTo>
                  <a:lnTo>
                    <a:pt x="12332" y="415130"/>
                  </a:lnTo>
                  <a:lnTo>
                    <a:pt x="13508" y="411488"/>
                  </a:lnTo>
                  <a:lnTo>
                    <a:pt x="14707" y="407847"/>
                  </a:lnTo>
                  <a:lnTo>
                    <a:pt x="15942" y="404205"/>
                  </a:lnTo>
                  <a:lnTo>
                    <a:pt x="17217" y="400564"/>
                  </a:lnTo>
                  <a:lnTo>
                    <a:pt x="18511" y="396922"/>
                  </a:lnTo>
                  <a:lnTo>
                    <a:pt x="19843" y="393281"/>
                  </a:lnTo>
                  <a:lnTo>
                    <a:pt x="21200" y="389639"/>
                  </a:lnTo>
                  <a:lnTo>
                    <a:pt x="22574" y="385998"/>
                  </a:lnTo>
                  <a:lnTo>
                    <a:pt x="23984" y="382356"/>
                  </a:lnTo>
                  <a:lnTo>
                    <a:pt x="25409" y="378715"/>
                  </a:lnTo>
                  <a:lnTo>
                    <a:pt x="26853" y="375073"/>
                  </a:lnTo>
                  <a:lnTo>
                    <a:pt x="28323" y="371432"/>
                  </a:lnTo>
                  <a:lnTo>
                    <a:pt x="29805" y="367790"/>
                  </a:lnTo>
                  <a:lnTo>
                    <a:pt x="31306" y="364149"/>
                  </a:lnTo>
                  <a:lnTo>
                    <a:pt x="32825" y="360507"/>
                  </a:lnTo>
                  <a:lnTo>
                    <a:pt x="34355" y="356866"/>
                  </a:lnTo>
                  <a:lnTo>
                    <a:pt x="35905" y="353224"/>
                  </a:lnTo>
                  <a:lnTo>
                    <a:pt x="37467" y="349583"/>
                  </a:lnTo>
                  <a:lnTo>
                    <a:pt x="39039" y="345941"/>
                  </a:lnTo>
                  <a:lnTo>
                    <a:pt x="40632" y="342300"/>
                  </a:lnTo>
                  <a:lnTo>
                    <a:pt x="42235" y="338658"/>
                  </a:lnTo>
                  <a:lnTo>
                    <a:pt x="43851" y="335017"/>
                  </a:lnTo>
                  <a:lnTo>
                    <a:pt x="45484" y="331375"/>
                  </a:lnTo>
                  <a:lnTo>
                    <a:pt x="47128" y="327734"/>
                  </a:lnTo>
                  <a:lnTo>
                    <a:pt x="48790" y="324092"/>
                  </a:lnTo>
                  <a:lnTo>
                    <a:pt x="50468" y="320451"/>
                  </a:lnTo>
                  <a:lnTo>
                    <a:pt x="52157" y="316809"/>
                  </a:lnTo>
                  <a:lnTo>
                    <a:pt x="53872" y="313168"/>
                  </a:lnTo>
                  <a:lnTo>
                    <a:pt x="55602" y="309526"/>
                  </a:lnTo>
                  <a:lnTo>
                    <a:pt x="57348" y="305885"/>
                  </a:lnTo>
                  <a:lnTo>
                    <a:pt x="59125" y="302243"/>
                  </a:lnTo>
                  <a:lnTo>
                    <a:pt x="60918" y="298602"/>
                  </a:lnTo>
                  <a:lnTo>
                    <a:pt x="62737" y="294960"/>
                  </a:lnTo>
                  <a:lnTo>
                    <a:pt x="64588" y="291319"/>
                  </a:lnTo>
                  <a:lnTo>
                    <a:pt x="66457" y="287677"/>
                  </a:lnTo>
                  <a:lnTo>
                    <a:pt x="68367" y="284036"/>
                  </a:lnTo>
                  <a:lnTo>
                    <a:pt x="70308" y="280394"/>
                  </a:lnTo>
                  <a:lnTo>
                    <a:pt x="72272" y="276753"/>
                  </a:lnTo>
                  <a:lnTo>
                    <a:pt x="74295" y="273111"/>
                  </a:lnTo>
                  <a:lnTo>
                    <a:pt x="76345" y="269470"/>
                  </a:lnTo>
                  <a:lnTo>
                    <a:pt x="78434" y="265828"/>
                  </a:lnTo>
                  <a:lnTo>
                    <a:pt x="80582" y="262187"/>
                  </a:lnTo>
                  <a:lnTo>
                    <a:pt x="82761" y="258545"/>
                  </a:lnTo>
                  <a:lnTo>
                    <a:pt x="85001" y="254904"/>
                  </a:lnTo>
                  <a:lnTo>
                    <a:pt x="87296" y="251262"/>
                  </a:lnTo>
                  <a:lnTo>
                    <a:pt x="89628" y="247621"/>
                  </a:lnTo>
                  <a:lnTo>
                    <a:pt x="92045" y="243979"/>
                  </a:lnTo>
                  <a:lnTo>
                    <a:pt x="94510" y="240338"/>
                  </a:lnTo>
                  <a:lnTo>
                    <a:pt x="97026" y="236697"/>
                  </a:lnTo>
                  <a:lnTo>
                    <a:pt x="99638" y="233055"/>
                  </a:lnTo>
                  <a:lnTo>
                    <a:pt x="102296" y="229414"/>
                  </a:lnTo>
                  <a:lnTo>
                    <a:pt x="105030" y="225772"/>
                  </a:lnTo>
                  <a:lnTo>
                    <a:pt x="107853" y="222131"/>
                  </a:lnTo>
                  <a:lnTo>
                    <a:pt x="110727" y="218489"/>
                  </a:lnTo>
                  <a:lnTo>
                    <a:pt x="113705" y="214848"/>
                  </a:lnTo>
                  <a:lnTo>
                    <a:pt x="116759" y="211206"/>
                  </a:lnTo>
                  <a:lnTo>
                    <a:pt x="119868" y="207565"/>
                  </a:lnTo>
                  <a:lnTo>
                    <a:pt x="123114" y="203923"/>
                  </a:lnTo>
                  <a:lnTo>
                    <a:pt x="126419" y="200282"/>
                  </a:lnTo>
                  <a:lnTo>
                    <a:pt x="129807" y="196640"/>
                  </a:lnTo>
                  <a:lnTo>
                    <a:pt x="133317" y="192999"/>
                  </a:lnTo>
                  <a:lnTo>
                    <a:pt x="136890" y="189357"/>
                  </a:lnTo>
                  <a:lnTo>
                    <a:pt x="140574" y="185716"/>
                  </a:lnTo>
                  <a:lnTo>
                    <a:pt x="144363" y="182074"/>
                  </a:lnTo>
                  <a:lnTo>
                    <a:pt x="148216" y="178433"/>
                  </a:lnTo>
                  <a:lnTo>
                    <a:pt x="152212" y="174791"/>
                  </a:lnTo>
                  <a:lnTo>
                    <a:pt x="156289" y="171150"/>
                  </a:lnTo>
                  <a:lnTo>
                    <a:pt x="160444" y="167508"/>
                  </a:lnTo>
                  <a:lnTo>
                    <a:pt x="164748" y="163867"/>
                  </a:lnTo>
                  <a:lnTo>
                    <a:pt x="169120" y="160225"/>
                  </a:lnTo>
                  <a:lnTo>
                    <a:pt x="173597" y="156584"/>
                  </a:lnTo>
                  <a:lnTo>
                    <a:pt x="178197" y="152942"/>
                  </a:lnTo>
                  <a:lnTo>
                    <a:pt x="182865" y="149301"/>
                  </a:lnTo>
                  <a:lnTo>
                    <a:pt x="187664" y="145659"/>
                  </a:lnTo>
                  <a:lnTo>
                    <a:pt x="192559" y="142018"/>
                  </a:lnTo>
                  <a:lnTo>
                    <a:pt x="197520" y="138376"/>
                  </a:lnTo>
                  <a:lnTo>
                    <a:pt x="202634" y="134735"/>
                  </a:lnTo>
                  <a:lnTo>
                    <a:pt x="207816" y="131093"/>
                  </a:lnTo>
                  <a:lnTo>
                    <a:pt x="213084" y="127452"/>
                  </a:lnTo>
                  <a:lnTo>
                    <a:pt x="218480" y="123810"/>
                  </a:lnTo>
                  <a:lnTo>
                    <a:pt x="223936" y="120169"/>
                  </a:lnTo>
                  <a:lnTo>
                    <a:pt x="229497" y="116527"/>
                  </a:lnTo>
                  <a:lnTo>
                    <a:pt x="235155" y="112886"/>
                  </a:lnTo>
                  <a:lnTo>
                    <a:pt x="240870" y="109244"/>
                  </a:lnTo>
                  <a:lnTo>
                    <a:pt x="246702" y="105603"/>
                  </a:lnTo>
                  <a:lnTo>
                    <a:pt x="252601" y="101961"/>
                  </a:lnTo>
                  <a:lnTo>
                    <a:pt x="258559" y="98320"/>
                  </a:lnTo>
                  <a:lnTo>
                    <a:pt x="264628" y="94678"/>
                  </a:lnTo>
                  <a:lnTo>
                    <a:pt x="270743" y="91037"/>
                  </a:lnTo>
                  <a:lnTo>
                    <a:pt x="276927" y="87395"/>
                  </a:lnTo>
                  <a:lnTo>
                    <a:pt x="283190" y="83754"/>
                  </a:lnTo>
                  <a:lnTo>
                    <a:pt x="289492" y="80112"/>
                  </a:lnTo>
                  <a:lnTo>
                    <a:pt x="295867" y="76471"/>
                  </a:lnTo>
                  <a:lnTo>
                    <a:pt x="302291" y="72829"/>
                  </a:lnTo>
                  <a:lnTo>
                    <a:pt x="308749" y="69188"/>
                  </a:lnTo>
                  <a:lnTo>
                    <a:pt x="315273" y="65546"/>
                  </a:lnTo>
                  <a:lnTo>
                    <a:pt x="321825" y="61905"/>
                  </a:lnTo>
                  <a:lnTo>
                    <a:pt x="328408" y="58263"/>
                  </a:lnTo>
                  <a:lnTo>
                    <a:pt x="335033" y="54622"/>
                  </a:lnTo>
                  <a:lnTo>
                    <a:pt x="341675" y="50980"/>
                  </a:lnTo>
                  <a:lnTo>
                    <a:pt x="348341" y="47339"/>
                  </a:lnTo>
                  <a:lnTo>
                    <a:pt x="355026" y="43697"/>
                  </a:lnTo>
                  <a:lnTo>
                    <a:pt x="361719" y="40056"/>
                  </a:lnTo>
                  <a:lnTo>
                    <a:pt x="368422" y="36414"/>
                  </a:lnTo>
                  <a:lnTo>
                    <a:pt x="375127" y="32773"/>
                  </a:lnTo>
                  <a:lnTo>
                    <a:pt x="381831" y="29131"/>
                  </a:lnTo>
                  <a:lnTo>
                    <a:pt x="388525" y="25490"/>
                  </a:lnTo>
                  <a:lnTo>
                    <a:pt x="395209" y="21848"/>
                  </a:lnTo>
                  <a:lnTo>
                    <a:pt x="401879" y="18207"/>
                  </a:lnTo>
                  <a:lnTo>
                    <a:pt x="408521" y="14565"/>
                  </a:lnTo>
                  <a:lnTo>
                    <a:pt x="415146" y="10924"/>
                  </a:lnTo>
                  <a:lnTo>
                    <a:pt x="421736" y="7282"/>
                  </a:lnTo>
                  <a:lnTo>
                    <a:pt x="428288" y="3641"/>
                  </a:lnTo>
                  <a:lnTo>
                    <a:pt x="434816" y="0"/>
                  </a:lnTo>
                  <a:lnTo>
                    <a:pt x="946105" y="0"/>
                  </a:lnTo>
                  <a:lnTo>
                    <a:pt x="952632" y="3641"/>
                  </a:lnTo>
                  <a:lnTo>
                    <a:pt x="959185" y="7282"/>
                  </a:lnTo>
                  <a:lnTo>
                    <a:pt x="965774" y="10924"/>
                  </a:lnTo>
                  <a:lnTo>
                    <a:pt x="972399" y="14565"/>
                  </a:lnTo>
                  <a:lnTo>
                    <a:pt x="979042" y="18207"/>
                  </a:lnTo>
                  <a:lnTo>
                    <a:pt x="985712" y="21848"/>
                  </a:lnTo>
                  <a:lnTo>
                    <a:pt x="992396" y="25490"/>
                  </a:lnTo>
                  <a:lnTo>
                    <a:pt x="999090" y="29131"/>
                  </a:lnTo>
                  <a:lnTo>
                    <a:pt x="1005794" y="32773"/>
                  </a:lnTo>
                  <a:lnTo>
                    <a:pt x="1012498" y="36414"/>
                  </a:lnTo>
                  <a:lnTo>
                    <a:pt x="1019202" y="40056"/>
                  </a:lnTo>
                  <a:lnTo>
                    <a:pt x="1025895" y="43697"/>
                  </a:lnTo>
                  <a:lnTo>
                    <a:pt x="1032579" y="47339"/>
                  </a:lnTo>
                  <a:lnTo>
                    <a:pt x="1039246" y="50980"/>
                  </a:lnTo>
                  <a:lnTo>
                    <a:pt x="1045888" y="54622"/>
                  </a:lnTo>
                  <a:lnTo>
                    <a:pt x="1052513" y="58263"/>
                  </a:lnTo>
                  <a:lnTo>
                    <a:pt x="1059096" y="61905"/>
                  </a:lnTo>
                  <a:lnTo>
                    <a:pt x="1065647" y="65546"/>
                  </a:lnTo>
                  <a:lnTo>
                    <a:pt x="1072172" y="69188"/>
                  </a:lnTo>
                  <a:lnTo>
                    <a:pt x="1078629" y="72829"/>
                  </a:lnTo>
                  <a:lnTo>
                    <a:pt x="1085054" y="76471"/>
                  </a:lnTo>
                  <a:lnTo>
                    <a:pt x="1091428" y="80112"/>
                  </a:lnTo>
                  <a:lnTo>
                    <a:pt x="1097731" y="83754"/>
                  </a:lnTo>
                  <a:lnTo>
                    <a:pt x="1103994" y="87395"/>
                  </a:lnTo>
                  <a:lnTo>
                    <a:pt x="1110178" y="91037"/>
                  </a:lnTo>
                  <a:lnTo>
                    <a:pt x="1116293" y="94678"/>
                  </a:lnTo>
                  <a:lnTo>
                    <a:pt x="1122362" y="98320"/>
                  </a:lnTo>
                  <a:lnTo>
                    <a:pt x="1128319" y="101961"/>
                  </a:lnTo>
                  <a:lnTo>
                    <a:pt x="1134218" y="105603"/>
                  </a:lnTo>
                  <a:lnTo>
                    <a:pt x="1140051" y="109244"/>
                  </a:lnTo>
                  <a:lnTo>
                    <a:pt x="1145766" y="112886"/>
                  </a:lnTo>
                  <a:lnTo>
                    <a:pt x="1151423" y="116527"/>
                  </a:lnTo>
                  <a:lnTo>
                    <a:pt x="1156984" y="120169"/>
                  </a:lnTo>
                  <a:lnTo>
                    <a:pt x="1162441" y="123810"/>
                  </a:lnTo>
                  <a:lnTo>
                    <a:pt x="1167837" y="127452"/>
                  </a:lnTo>
                  <a:lnTo>
                    <a:pt x="1173104" y="131093"/>
                  </a:lnTo>
                  <a:lnTo>
                    <a:pt x="1178286" y="134735"/>
                  </a:lnTo>
                  <a:lnTo>
                    <a:pt x="1183400" y="138376"/>
                  </a:lnTo>
                  <a:lnTo>
                    <a:pt x="1188362" y="142018"/>
                  </a:lnTo>
                  <a:lnTo>
                    <a:pt x="1193257" y="145659"/>
                  </a:lnTo>
                  <a:lnTo>
                    <a:pt x="1198055" y="149301"/>
                  </a:lnTo>
                  <a:lnTo>
                    <a:pt x="1202723" y="152942"/>
                  </a:lnTo>
                  <a:lnTo>
                    <a:pt x="1207324" y="156584"/>
                  </a:lnTo>
                  <a:lnTo>
                    <a:pt x="1211801" y="160225"/>
                  </a:lnTo>
                  <a:lnTo>
                    <a:pt x="1216173" y="163867"/>
                  </a:lnTo>
                  <a:lnTo>
                    <a:pt x="1220477" y="167508"/>
                  </a:lnTo>
                  <a:lnTo>
                    <a:pt x="1224632" y="171150"/>
                  </a:lnTo>
                  <a:lnTo>
                    <a:pt x="1228709" y="174791"/>
                  </a:lnTo>
                  <a:lnTo>
                    <a:pt x="1232704" y="178433"/>
                  </a:lnTo>
                  <a:lnTo>
                    <a:pt x="1236558" y="182074"/>
                  </a:lnTo>
                  <a:lnTo>
                    <a:pt x="1240346" y="185716"/>
                  </a:lnTo>
                  <a:lnTo>
                    <a:pt x="1244031" y="189357"/>
                  </a:lnTo>
                  <a:lnTo>
                    <a:pt x="1247604" y="192999"/>
                  </a:lnTo>
                  <a:lnTo>
                    <a:pt x="1251114" y="196640"/>
                  </a:lnTo>
                  <a:lnTo>
                    <a:pt x="1254501" y="200282"/>
                  </a:lnTo>
                  <a:lnTo>
                    <a:pt x="1257807" y="203923"/>
                  </a:lnTo>
                  <a:lnTo>
                    <a:pt x="1261052" y="207565"/>
                  </a:lnTo>
                  <a:lnTo>
                    <a:pt x="1264162" y="211206"/>
                  </a:lnTo>
                  <a:lnTo>
                    <a:pt x="1267216" y="214848"/>
                  </a:lnTo>
                  <a:lnTo>
                    <a:pt x="1270194" y="218489"/>
                  </a:lnTo>
                  <a:lnTo>
                    <a:pt x="1273068" y="222131"/>
                  </a:lnTo>
                  <a:lnTo>
                    <a:pt x="1275890" y="225772"/>
                  </a:lnTo>
                  <a:lnTo>
                    <a:pt x="1278624" y="229414"/>
                  </a:lnTo>
                  <a:lnTo>
                    <a:pt x="1281283" y="233055"/>
                  </a:lnTo>
                  <a:lnTo>
                    <a:pt x="1283895" y="236697"/>
                  </a:lnTo>
                  <a:lnTo>
                    <a:pt x="1286410" y="240338"/>
                  </a:lnTo>
                  <a:lnTo>
                    <a:pt x="1288876" y="243979"/>
                  </a:lnTo>
                  <a:lnTo>
                    <a:pt x="1291293" y="247621"/>
                  </a:lnTo>
                  <a:lnTo>
                    <a:pt x="1293625" y="251262"/>
                  </a:lnTo>
                  <a:lnTo>
                    <a:pt x="1295920" y="254904"/>
                  </a:lnTo>
                  <a:lnTo>
                    <a:pt x="1298159" y="258545"/>
                  </a:lnTo>
                  <a:lnTo>
                    <a:pt x="1300339" y="262187"/>
                  </a:lnTo>
                  <a:lnTo>
                    <a:pt x="1302487" y="265828"/>
                  </a:lnTo>
                  <a:lnTo>
                    <a:pt x="1304576" y="269470"/>
                  </a:lnTo>
                  <a:lnTo>
                    <a:pt x="1306626" y="273111"/>
                  </a:lnTo>
                  <a:lnTo>
                    <a:pt x="1308648" y="276753"/>
                  </a:lnTo>
                  <a:lnTo>
                    <a:pt x="1310612" y="280394"/>
                  </a:lnTo>
                  <a:lnTo>
                    <a:pt x="1312553" y="284036"/>
                  </a:lnTo>
                  <a:lnTo>
                    <a:pt x="1314464" y="287677"/>
                  </a:lnTo>
                  <a:lnTo>
                    <a:pt x="1316333" y="291319"/>
                  </a:lnTo>
                  <a:lnTo>
                    <a:pt x="1318184" y="294960"/>
                  </a:lnTo>
                  <a:lnTo>
                    <a:pt x="1320003" y="298602"/>
                  </a:lnTo>
                  <a:lnTo>
                    <a:pt x="1321796" y="302243"/>
                  </a:lnTo>
                  <a:lnTo>
                    <a:pt x="1323572" y="305885"/>
                  </a:lnTo>
                  <a:lnTo>
                    <a:pt x="1325319" y="309526"/>
                  </a:lnTo>
                  <a:lnTo>
                    <a:pt x="1327049" y="313168"/>
                  </a:lnTo>
                  <a:lnTo>
                    <a:pt x="1328764" y="316809"/>
                  </a:lnTo>
                  <a:lnTo>
                    <a:pt x="1330453" y="320451"/>
                  </a:lnTo>
                  <a:lnTo>
                    <a:pt x="1332131" y="324092"/>
                  </a:lnTo>
                  <a:lnTo>
                    <a:pt x="1333793" y="327734"/>
                  </a:lnTo>
                  <a:lnTo>
                    <a:pt x="1335436" y="331375"/>
                  </a:lnTo>
                  <a:lnTo>
                    <a:pt x="1337070" y="335017"/>
                  </a:lnTo>
                  <a:lnTo>
                    <a:pt x="1338686" y="338658"/>
                  </a:lnTo>
                  <a:lnTo>
                    <a:pt x="1340288" y="342300"/>
                  </a:lnTo>
                  <a:lnTo>
                    <a:pt x="1341882" y="345941"/>
                  </a:lnTo>
                  <a:lnTo>
                    <a:pt x="1343454" y="349583"/>
                  </a:lnTo>
                  <a:lnTo>
                    <a:pt x="1345016" y="353224"/>
                  </a:lnTo>
                  <a:lnTo>
                    <a:pt x="1346566" y="356866"/>
                  </a:lnTo>
                  <a:lnTo>
                    <a:pt x="1348096" y="360507"/>
                  </a:lnTo>
                  <a:lnTo>
                    <a:pt x="1349615" y="364149"/>
                  </a:lnTo>
                  <a:lnTo>
                    <a:pt x="1351116" y="367790"/>
                  </a:lnTo>
                  <a:lnTo>
                    <a:pt x="1352598" y="371432"/>
                  </a:lnTo>
                  <a:lnTo>
                    <a:pt x="1354068" y="375073"/>
                  </a:lnTo>
                  <a:lnTo>
                    <a:pt x="1355511" y="378715"/>
                  </a:lnTo>
                  <a:lnTo>
                    <a:pt x="1356937" y="382356"/>
                  </a:lnTo>
                  <a:lnTo>
                    <a:pt x="1358347" y="385998"/>
                  </a:lnTo>
                  <a:lnTo>
                    <a:pt x="1359721" y="389639"/>
                  </a:lnTo>
                  <a:lnTo>
                    <a:pt x="1361078" y="393281"/>
                  </a:lnTo>
                  <a:lnTo>
                    <a:pt x="1362409" y="396922"/>
                  </a:lnTo>
                  <a:lnTo>
                    <a:pt x="1363704" y="400564"/>
                  </a:lnTo>
                  <a:lnTo>
                    <a:pt x="1364978" y="404205"/>
                  </a:lnTo>
                  <a:lnTo>
                    <a:pt x="1366213" y="407847"/>
                  </a:lnTo>
                  <a:lnTo>
                    <a:pt x="1367413" y="411488"/>
                  </a:lnTo>
                  <a:lnTo>
                    <a:pt x="1368588" y="415130"/>
                  </a:lnTo>
                  <a:lnTo>
                    <a:pt x="1369706" y="418771"/>
                  </a:lnTo>
                  <a:lnTo>
                    <a:pt x="1370793" y="422413"/>
                  </a:lnTo>
                  <a:lnTo>
                    <a:pt x="1371845" y="426054"/>
                  </a:lnTo>
                  <a:lnTo>
                    <a:pt x="1372832" y="429696"/>
                  </a:lnTo>
                  <a:lnTo>
                    <a:pt x="1373788" y="433337"/>
                  </a:lnTo>
                  <a:lnTo>
                    <a:pt x="1374690" y="436979"/>
                  </a:lnTo>
                  <a:lnTo>
                    <a:pt x="1375532" y="440620"/>
                  </a:lnTo>
                  <a:lnTo>
                    <a:pt x="1376338" y="444262"/>
                  </a:lnTo>
                  <a:lnTo>
                    <a:pt x="1377068" y="447903"/>
                  </a:lnTo>
                  <a:lnTo>
                    <a:pt x="1377746" y="451545"/>
                  </a:lnTo>
                  <a:lnTo>
                    <a:pt x="1378382" y="455186"/>
                  </a:lnTo>
                  <a:lnTo>
                    <a:pt x="1378921" y="458828"/>
                  </a:lnTo>
                  <a:lnTo>
                    <a:pt x="1379416" y="462469"/>
                  </a:lnTo>
                  <a:lnTo>
                    <a:pt x="1379850" y="466111"/>
                  </a:lnTo>
                  <a:lnTo>
                    <a:pt x="1380194" y="469752"/>
                  </a:lnTo>
                  <a:lnTo>
                    <a:pt x="1380491" y="473394"/>
                  </a:lnTo>
                  <a:lnTo>
                    <a:pt x="1380702" y="477035"/>
                  </a:lnTo>
                  <a:lnTo>
                    <a:pt x="1380836" y="480676"/>
                  </a:lnTo>
                  <a:lnTo>
                    <a:pt x="1380921" y="484318"/>
                  </a:lnTo>
                  <a:lnTo>
                    <a:pt x="1380895" y="487959"/>
                  </a:lnTo>
                  <a:lnTo>
                    <a:pt x="1380807" y="491601"/>
                  </a:lnTo>
                  <a:lnTo>
                    <a:pt x="1380657" y="495242"/>
                  </a:lnTo>
                  <a:lnTo>
                    <a:pt x="1380391" y="498884"/>
                  </a:lnTo>
                  <a:lnTo>
                    <a:pt x="1380071" y="502525"/>
                  </a:lnTo>
                  <a:lnTo>
                    <a:pt x="1379666" y="506167"/>
                  </a:lnTo>
                  <a:lnTo>
                    <a:pt x="1379163" y="509808"/>
                  </a:lnTo>
                  <a:lnTo>
                    <a:pt x="1378606" y="513450"/>
                  </a:lnTo>
                  <a:lnTo>
                    <a:pt x="1377940" y="517091"/>
                  </a:lnTo>
                  <a:lnTo>
                    <a:pt x="1377197" y="520733"/>
                  </a:lnTo>
                  <a:lnTo>
                    <a:pt x="1376398" y="524374"/>
                  </a:lnTo>
                  <a:lnTo>
                    <a:pt x="1375470" y="528016"/>
                  </a:lnTo>
                  <a:lnTo>
                    <a:pt x="1374486" y="531657"/>
                  </a:lnTo>
                  <a:lnTo>
                    <a:pt x="1373427" y="535299"/>
                  </a:lnTo>
                  <a:lnTo>
                    <a:pt x="1372260" y="538940"/>
                  </a:lnTo>
                  <a:lnTo>
                    <a:pt x="1371040" y="542582"/>
                  </a:lnTo>
                  <a:lnTo>
                    <a:pt x="1369726" y="546223"/>
                  </a:lnTo>
                  <a:lnTo>
                    <a:pt x="1368328" y="549865"/>
                  </a:lnTo>
                  <a:lnTo>
                    <a:pt x="1366878" y="553506"/>
                  </a:lnTo>
                  <a:lnTo>
                    <a:pt x="1365320" y="557148"/>
                  </a:lnTo>
                  <a:lnTo>
                    <a:pt x="1363701" y="560789"/>
                  </a:lnTo>
                  <a:lnTo>
                    <a:pt x="1362026" y="564431"/>
                  </a:lnTo>
                  <a:lnTo>
                    <a:pt x="1360246" y="568072"/>
                  </a:lnTo>
                  <a:lnTo>
                    <a:pt x="1358422" y="571714"/>
                  </a:lnTo>
                  <a:lnTo>
                    <a:pt x="1356528" y="575355"/>
                  </a:lnTo>
                  <a:lnTo>
                    <a:pt x="1354556" y="578997"/>
                  </a:lnTo>
                  <a:lnTo>
                    <a:pt x="1352542" y="582638"/>
                  </a:lnTo>
                  <a:lnTo>
                    <a:pt x="1350452" y="586280"/>
                  </a:lnTo>
                  <a:lnTo>
                    <a:pt x="1348307" y="589921"/>
                  </a:lnTo>
                  <a:lnTo>
                    <a:pt x="1346126" y="593563"/>
                  </a:lnTo>
                  <a:lnTo>
                    <a:pt x="1343865" y="597204"/>
                  </a:lnTo>
                  <a:lnTo>
                    <a:pt x="1341571" y="600846"/>
                  </a:lnTo>
                  <a:lnTo>
                    <a:pt x="1339236" y="604487"/>
                  </a:lnTo>
                  <a:lnTo>
                    <a:pt x="1336844" y="608129"/>
                  </a:lnTo>
                  <a:lnTo>
                    <a:pt x="1334426" y="611770"/>
                  </a:lnTo>
                  <a:lnTo>
                    <a:pt x="1331966" y="615412"/>
                  </a:lnTo>
                  <a:lnTo>
                    <a:pt x="1329472" y="619053"/>
                  </a:lnTo>
                  <a:lnTo>
                    <a:pt x="1326957" y="622695"/>
                  </a:lnTo>
                  <a:lnTo>
                    <a:pt x="1324407" y="626336"/>
                  </a:lnTo>
                  <a:lnTo>
                    <a:pt x="1321839" y="629978"/>
                  </a:lnTo>
                  <a:lnTo>
                    <a:pt x="1319256" y="633619"/>
                  </a:lnTo>
                  <a:lnTo>
                    <a:pt x="1316651" y="637261"/>
                  </a:lnTo>
                  <a:lnTo>
                    <a:pt x="1314039" y="640902"/>
                  </a:lnTo>
                  <a:lnTo>
                    <a:pt x="1311418" y="644544"/>
                  </a:lnTo>
                  <a:lnTo>
                    <a:pt x="1308794" y="648185"/>
                  </a:lnTo>
                  <a:lnTo>
                    <a:pt x="1306169" y="651827"/>
                  </a:lnTo>
                  <a:lnTo>
                    <a:pt x="1303547" y="655468"/>
                  </a:lnTo>
                  <a:lnTo>
                    <a:pt x="1300933" y="659110"/>
                  </a:lnTo>
                  <a:lnTo>
                    <a:pt x="1298325" y="662751"/>
                  </a:lnTo>
                  <a:lnTo>
                    <a:pt x="1295738" y="666393"/>
                  </a:lnTo>
                  <a:lnTo>
                    <a:pt x="1293166" y="670034"/>
                  </a:lnTo>
                  <a:lnTo>
                    <a:pt x="1290610" y="673676"/>
                  </a:lnTo>
                  <a:lnTo>
                    <a:pt x="1288088" y="677317"/>
                  </a:lnTo>
                  <a:lnTo>
                    <a:pt x="1285586" y="680959"/>
                  </a:lnTo>
                  <a:lnTo>
                    <a:pt x="1283117" y="684600"/>
                  </a:lnTo>
                  <a:lnTo>
                    <a:pt x="1280688" y="688242"/>
                  </a:lnTo>
                  <a:lnTo>
                    <a:pt x="1278284" y="691883"/>
                  </a:lnTo>
                  <a:lnTo>
                    <a:pt x="1275935" y="695525"/>
                  </a:lnTo>
                  <a:lnTo>
                    <a:pt x="1273626" y="699166"/>
                  </a:lnTo>
                  <a:lnTo>
                    <a:pt x="1271348" y="702808"/>
                  </a:lnTo>
                  <a:lnTo>
                    <a:pt x="1269146" y="706449"/>
                  </a:lnTo>
                  <a:lnTo>
                    <a:pt x="1266980" y="710091"/>
                  </a:lnTo>
                  <a:lnTo>
                    <a:pt x="1264866" y="713732"/>
                  </a:lnTo>
                  <a:lnTo>
                    <a:pt x="1262825" y="717373"/>
                  </a:lnTo>
                  <a:lnTo>
                    <a:pt x="1260825" y="721015"/>
                  </a:lnTo>
                  <a:lnTo>
                    <a:pt x="1258899" y="724656"/>
                  </a:lnTo>
                  <a:lnTo>
                    <a:pt x="1257039" y="728298"/>
                  </a:lnTo>
                  <a:lnTo>
                    <a:pt x="1255223" y="731939"/>
                  </a:lnTo>
                  <a:lnTo>
                    <a:pt x="1253506" y="735581"/>
                  </a:lnTo>
                  <a:lnTo>
                    <a:pt x="1251844" y="739222"/>
                  </a:lnTo>
                  <a:lnTo>
                    <a:pt x="1250239" y="742864"/>
                  </a:lnTo>
                  <a:lnTo>
                    <a:pt x="1248739" y="746505"/>
                  </a:lnTo>
                  <a:lnTo>
                    <a:pt x="1247287" y="750147"/>
                  </a:lnTo>
                  <a:lnTo>
                    <a:pt x="1245916" y="753788"/>
                  </a:lnTo>
                  <a:lnTo>
                    <a:pt x="1244635" y="757430"/>
                  </a:lnTo>
                  <a:lnTo>
                    <a:pt x="1243405" y="761071"/>
                  </a:lnTo>
                  <a:lnTo>
                    <a:pt x="1242279" y="764713"/>
                  </a:lnTo>
                  <a:lnTo>
                    <a:pt x="1241224" y="768354"/>
                  </a:lnTo>
                  <a:lnTo>
                    <a:pt x="1240223" y="771996"/>
                  </a:lnTo>
                  <a:lnTo>
                    <a:pt x="1239347" y="775637"/>
                  </a:lnTo>
                  <a:lnTo>
                    <a:pt x="1238524" y="779279"/>
                  </a:lnTo>
                  <a:lnTo>
                    <a:pt x="1237775" y="782920"/>
                  </a:lnTo>
                  <a:lnTo>
                    <a:pt x="1237132" y="786562"/>
                  </a:lnTo>
                  <a:lnTo>
                    <a:pt x="1236542" y="790203"/>
                  </a:lnTo>
                  <a:lnTo>
                    <a:pt x="1236046" y="793845"/>
                  </a:lnTo>
                  <a:lnTo>
                    <a:pt x="1235633" y="797486"/>
                  </a:lnTo>
                  <a:lnTo>
                    <a:pt x="1235273" y="801128"/>
                  </a:lnTo>
                  <a:lnTo>
                    <a:pt x="1235026" y="804769"/>
                  </a:lnTo>
                  <a:lnTo>
                    <a:pt x="1234841" y="808411"/>
                  </a:lnTo>
                  <a:lnTo>
                    <a:pt x="1234716" y="812052"/>
                  </a:lnTo>
                  <a:lnTo>
                    <a:pt x="1234702" y="815694"/>
                  </a:lnTo>
                  <a:lnTo>
                    <a:pt x="1234736" y="819335"/>
                  </a:lnTo>
                  <a:lnTo>
                    <a:pt x="1234848" y="822977"/>
                  </a:lnTo>
                  <a:lnTo>
                    <a:pt x="1235047" y="826618"/>
                  </a:lnTo>
                  <a:lnTo>
                    <a:pt x="1235292" y="830260"/>
                  </a:lnTo>
                  <a:lnTo>
                    <a:pt x="1235629" y="833901"/>
                  </a:lnTo>
                  <a:lnTo>
                    <a:pt x="1236029" y="837543"/>
                  </a:lnTo>
                  <a:lnTo>
                    <a:pt x="1236474" y="841184"/>
                  </a:lnTo>
                  <a:lnTo>
                    <a:pt x="1237021" y="844826"/>
                  </a:lnTo>
                  <a:lnTo>
                    <a:pt x="1237610" y="848467"/>
                  </a:lnTo>
                  <a:lnTo>
                    <a:pt x="1238256" y="852109"/>
                  </a:lnTo>
                  <a:lnTo>
                    <a:pt x="1238982" y="855750"/>
                  </a:lnTo>
                  <a:lnTo>
                    <a:pt x="1239747" y="859392"/>
                  </a:lnTo>
                  <a:lnTo>
                    <a:pt x="1240577" y="863033"/>
                  </a:lnTo>
                  <a:lnTo>
                    <a:pt x="1241466" y="866675"/>
                  </a:lnTo>
                  <a:lnTo>
                    <a:pt x="1242390" y="870316"/>
                  </a:lnTo>
                  <a:lnTo>
                    <a:pt x="1243387" y="873958"/>
                  </a:lnTo>
                  <a:lnTo>
                    <a:pt x="1244423" y="877599"/>
                  </a:lnTo>
                  <a:lnTo>
                    <a:pt x="1245495" y="881241"/>
                  </a:lnTo>
                  <a:lnTo>
                    <a:pt x="1246634" y="884882"/>
                  </a:lnTo>
                  <a:lnTo>
                    <a:pt x="1247801" y="888524"/>
                  </a:lnTo>
                  <a:lnTo>
                    <a:pt x="1249010" y="892165"/>
                  </a:lnTo>
                  <a:lnTo>
                    <a:pt x="1250267" y="895807"/>
                  </a:lnTo>
                  <a:lnTo>
                    <a:pt x="1251548" y="899448"/>
                  </a:lnTo>
                  <a:lnTo>
                    <a:pt x="1252874" y="903090"/>
                  </a:lnTo>
                  <a:lnTo>
                    <a:pt x="1254231" y="906731"/>
                  </a:lnTo>
                  <a:lnTo>
                    <a:pt x="1255610" y="910373"/>
                  </a:lnTo>
                  <a:lnTo>
                    <a:pt x="1257034" y="914014"/>
                  </a:lnTo>
                  <a:lnTo>
                    <a:pt x="1258476" y="917656"/>
                  </a:lnTo>
                  <a:lnTo>
                    <a:pt x="1259942" y="921297"/>
                  </a:lnTo>
                  <a:lnTo>
                    <a:pt x="1261440" y="924939"/>
                  </a:lnTo>
                  <a:lnTo>
                    <a:pt x="1262952" y="928580"/>
                  </a:lnTo>
                  <a:lnTo>
                    <a:pt x="1264487" y="932222"/>
                  </a:lnTo>
                  <a:lnTo>
                    <a:pt x="1266043" y="935863"/>
                  </a:lnTo>
                  <a:lnTo>
                    <a:pt x="1267610" y="939505"/>
                  </a:lnTo>
                  <a:lnTo>
                    <a:pt x="1269199" y="943146"/>
                  </a:lnTo>
                  <a:lnTo>
                    <a:pt x="1270799" y="946788"/>
                  </a:lnTo>
                  <a:lnTo>
                    <a:pt x="1272408" y="950429"/>
                  </a:lnTo>
                  <a:lnTo>
                    <a:pt x="1274033" y="954070"/>
                  </a:lnTo>
                  <a:lnTo>
                    <a:pt x="1275664" y="957712"/>
                  </a:lnTo>
                  <a:lnTo>
                    <a:pt x="1277303" y="961353"/>
                  </a:lnTo>
                  <a:lnTo>
                    <a:pt x="1278951" y="964995"/>
                  </a:lnTo>
                  <a:lnTo>
                    <a:pt x="1280601" y="968636"/>
                  </a:lnTo>
                  <a:lnTo>
                    <a:pt x="1282257" y="972278"/>
                  </a:lnTo>
                  <a:lnTo>
                    <a:pt x="1283916" y="975919"/>
                  </a:lnTo>
                  <a:lnTo>
                    <a:pt x="1285576" y="979561"/>
                  </a:lnTo>
                  <a:lnTo>
                    <a:pt x="1287237" y="983202"/>
                  </a:lnTo>
                  <a:lnTo>
                    <a:pt x="1288897" y="986844"/>
                  </a:lnTo>
                  <a:lnTo>
                    <a:pt x="1290557" y="990485"/>
                  </a:lnTo>
                  <a:lnTo>
                    <a:pt x="1292214" y="994127"/>
                  </a:lnTo>
                  <a:lnTo>
                    <a:pt x="1293868" y="997768"/>
                  </a:lnTo>
                  <a:lnTo>
                    <a:pt x="1295518" y="1001410"/>
                  </a:lnTo>
                  <a:lnTo>
                    <a:pt x="1297163" y="1005051"/>
                  </a:lnTo>
                  <a:lnTo>
                    <a:pt x="1298805" y="1008693"/>
                  </a:lnTo>
                  <a:lnTo>
                    <a:pt x="1300438" y="1012334"/>
                  </a:lnTo>
                  <a:lnTo>
                    <a:pt x="1302066" y="1015976"/>
                  </a:lnTo>
                  <a:lnTo>
                    <a:pt x="1303689" y="1019617"/>
                  </a:lnTo>
                  <a:lnTo>
                    <a:pt x="1305299" y="1023259"/>
                  </a:lnTo>
                  <a:lnTo>
                    <a:pt x="1306904" y="1026900"/>
                  </a:lnTo>
                  <a:lnTo>
                    <a:pt x="1308501" y="1030542"/>
                  </a:lnTo>
                  <a:lnTo>
                    <a:pt x="1310087" y="1034183"/>
                  </a:lnTo>
                  <a:lnTo>
                    <a:pt x="1311665" y="1037825"/>
                  </a:lnTo>
                  <a:lnTo>
                    <a:pt x="1313233" y="1041466"/>
                  </a:lnTo>
                  <a:lnTo>
                    <a:pt x="1314789" y="1045108"/>
                  </a:lnTo>
                  <a:lnTo>
                    <a:pt x="1316339" y="1048749"/>
                  </a:lnTo>
                  <a:lnTo>
                    <a:pt x="1317873" y="1052391"/>
                  </a:lnTo>
                  <a:lnTo>
                    <a:pt x="1319398" y="1056032"/>
                  </a:lnTo>
                  <a:lnTo>
                    <a:pt x="1320914" y="1059674"/>
                  </a:lnTo>
                  <a:lnTo>
                    <a:pt x="1322414" y="1063315"/>
                  </a:lnTo>
                  <a:lnTo>
                    <a:pt x="1323906" y="1066957"/>
                  </a:lnTo>
                  <a:lnTo>
                    <a:pt x="1325385" y="1070598"/>
                  </a:lnTo>
                  <a:lnTo>
                    <a:pt x="1326850" y="1074240"/>
                  </a:lnTo>
                  <a:lnTo>
                    <a:pt x="1328308" y="1077881"/>
                  </a:lnTo>
                  <a:lnTo>
                    <a:pt x="1329748" y="1081523"/>
                  </a:lnTo>
                  <a:lnTo>
                    <a:pt x="1331177" y="1085164"/>
                  </a:lnTo>
                  <a:lnTo>
                    <a:pt x="1332598" y="1088806"/>
                  </a:lnTo>
                  <a:lnTo>
                    <a:pt x="1333998" y="1092447"/>
                  </a:lnTo>
                  <a:lnTo>
                    <a:pt x="1335390" y="1096089"/>
                  </a:lnTo>
                  <a:lnTo>
                    <a:pt x="1336769" y="1099730"/>
                  </a:lnTo>
                  <a:lnTo>
                    <a:pt x="1338130" y="1103372"/>
                  </a:lnTo>
                  <a:lnTo>
                    <a:pt x="1339482" y="1107013"/>
                  </a:lnTo>
                  <a:lnTo>
                    <a:pt x="1340817" y="1110655"/>
                  </a:lnTo>
                  <a:lnTo>
                    <a:pt x="1342137" y="1114296"/>
                  </a:lnTo>
                  <a:lnTo>
                    <a:pt x="1343448" y="1117938"/>
                  </a:lnTo>
                  <a:lnTo>
                    <a:pt x="1344736" y="1121579"/>
                  </a:lnTo>
                  <a:lnTo>
                    <a:pt x="1346012" y="1125221"/>
                  </a:lnTo>
                  <a:lnTo>
                    <a:pt x="1347277" y="1128862"/>
                  </a:lnTo>
                  <a:lnTo>
                    <a:pt x="1348517" y="1132504"/>
                  </a:lnTo>
                  <a:lnTo>
                    <a:pt x="1349746" y="1136145"/>
                  </a:lnTo>
                  <a:lnTo>
                    <a:pt x="1350957" y="1139787"/>
                  </a:lnTo>
                  <a:lnTo>
                    <a:pt x="1352147" y="1143428"/>
                  </a:lnTo>
                  <a:lnTo>
                    <a:pt x="1353324" y="1147070"/>
                  </a:lnTo>
                  <a:lnTo>
                    <a:pt x="1354477" y="1150711"/>
                  </a:lnTo>
                  <a:lnTo>
                    <a:pt x="1355611" y="1154353"/>
                  </a:lnTo>
                  <a:lnTo>
                    <a:pt x="1356732" y="1157994"/>
                  </a:lnTo>
                  <a:lnTo>
                    <a:pt x="1357820" y="1161636"/>
                  </a:lnTo>
                  <a:lnTo>
                    <a:pt x="1358893" y="1165277"/>
                  </a:lnTo>
                  <a:lnTo>
                    <a:pt x="1359945" y="1168919"/>
                  </a:lnTo>
                  <a:lnTo>
                    <a:pt x="1360965" y="1172560"/>
                  </a:lnTo>
                  <a:lnTo>
                    <a:pt x="1361969" y="1176202"/>
                  </a:lnTo>
                  <a:lnTo>
                    <a:pt x="1362943" y="1179843"/>
                  </a:lnTo>
                  <a:lnTo>
                    <a:pt x="1363888" y="1183485"/>
                  </a:lnTo>
                  <a:lnTo>
                    <a:pt x="1364814" y="1187126"/>
                  </a:lnTo>
                  <a:lnTo>
                    <a:pt x="1365700" y="1190767"/>
                  </a:lnTo>
                  <a:lnTo>
                    <a:pt x="1366560" y="1194409"/>
                  </a:lnTo>
                  <a:lnTo>
                    <a:pt x="1367397" y="1198050"/>
                  </a:lnTo>
                  <a:lnTo>
                    <a:pt x="1368185" y="1201692"/>
                  </a:lnTo>
                  <a:lnTo>
                    <a:pt x="1368950" y="1205333"/>
                  </a:lnTo>
                  <a:lnTo>
                    <a:pt x="1369680" y="1208975"/>
                  </a:lnTo>
                  <a:lnTo>
                    <a:pt x="1370364" y="1212616"/>
                  </a:lnTo>
                  <a:lnTo>
                    <a:pt x="1371022" y="1216258"/>
                  </a:lnTo>
                  <a:lnTo>
                    <a:pt x="1371631" y="1219899"/>
                  </a:lnTo>
                  <a:lnTo>
                    <a:pt x="1372199" y="1223541"/>
                  </a:lnTo>
                  <a:lnTo>
                    <a:pt x="1372739" y="1227182"/>
                  </a:lnTo>
                  <a:lnTo>
                    <a:pt x="1373211" y="1230824"/>
                  </a:lnTo>
                  <a:lnTo>
                    <a:pt x="1373650" y="1234465"/>
                  </a:lnTo>
                  <a:lnTo>
                    <a:pt x="1374049" y="1238107"/>
                  </a:lnTo>
                  <a:lnTo>
                    <a:pt x="1374379" y="1241748"/>
                  </a:lnTo>
                  <a:lnTo>
                    <a:pt x="1374675" y="1245390"/>
                  </a:lnTo>
                  <a:lnTo>
                    <a:pt x="1374914" y="1249031"/>
                  </a:lnTo>
                  <a:lnTo>
                    <a:pt x="1375091" y="1252673"/>
                  </a:lnTo>
                  <a:lnTo>
                    <a:pt x="1375231" y="1256314"/>
                  </a:lnTo>
                  <a:lnTo>
                    <a:pt x="1375293" y="1259956"/>
                  </a:lnTo>
                  <a:lnTo>
                    <a:pt x="1375303" y="1263597"/>
                  </a:lnTo>
                  <a:lnTo>
                    <a:pt x="1375270" y="1267239"/>
                  </a:lnTo>
                  <a:lnTo>
                    <a:pt x="1375142" y="1270880"/>
                  </a:lnTo>
                  <a:lnTo>
                    <a:pt x="1374971" y="1274522"/>
                  </a:lnTo>
                  <a:lnTo>
                    <a:pt x="1374737" y="1278163"/>
                  </a:lnTo>
                  <a:lnTo>
                    <a:pt x="1374417" y="1281805"/>
                  </a:lnTo>
                  <a:lnTo>
                    <a:pt x="1374051" y="1285446"/>
                  </a:lnTo>
                  <a:lnTo>
                    <a:pt x="1373600" y="1289088"/>
                  </a:lnTo>
                  <a:lnTo>
                    <a:pt x="1373075" y="1292729"/>
                  </a:lnTo>
                  <a:lnTo>
                    <a:pt x="1372503" y="1296371"/>
                  </a:lnTo>
                  <a:lnTo>
                    <a:pt x="1371819" y="1300012"/>
                  </a:lnTo>
                  <a:lnTo>
                    <a:pt x="1371077" y="1303654"/>
                  </a:lnTo>
                  <a:lnTo>
                    <a:pt x="1370273" y="1307295"/>
                  </a:lnTo>
                  <a:lnTo>
                    <a:pt x="1369356" y="1310937"/>
                  </a:lnTo>
                  <a:lnTo>
                    <a:pt x="1368385" y="1314578"/>
                  </a:lnTo>
                  <a:lnTo>
                    <a:pt x="1367328" y="1318220"/>
                  </a:lnTo>
                  <a:lnTo>
                    <a:pt x="1366174" y="1321861"/>
                  </a:lnTo>
                  <a:lnTo>
                    <a:pt x="1364965" y="1325503"/>
                  </a:lnTo>
                  <a:lnTo>
                    <a:pt x="1363644" y="1329144"/>
                  </a:lnTo>
                  <a:lnTo>
                    <a:pt x="1362244" y="1332786"/>
                  </a:lnTo>
                  <a:lnTo>
                    <a:pt x="1360787" y="1336427"/>
                  </a:lnTo>
                  <a:lnTo>
                    <a:pt x="1359193" y="1340069"/>
                  </a:lnTo>
                  <a:lnTo>
                    <a:pt x="1357540" y="1343710"/>
                  </a:lnTo>
                  <a:lnTo>
                    <a:pt x="1355804" y="1347352"/>
                  </a:lnTo>
                  <a:lnTo>
                    <a:pt x="1353951" y="1350993"/>
                  </a:lnTo>
                  <a:lnTo>
                    <a:pt x="1352038" y="1354635"/>
                  </a:lnTo>
                  <a:lnTo>
                    <a:pt x="1350018" y="1358276"/>
                  </a:lnTo>
                  <a:lnTo>
                    <a:pt x="1347902" y="1361918"/>
                  </a:lnTo>
                  <a:lnTo>
                    <a:pt x="1345725" y="1365559"/>
                  </a:lnTo>
                  <a:lnTo>
                    <a:pt x="1343415" y="1369201"/>
                  </a:lnTo>
                  <a:lnTo>
                    <a:pt x="1341031" y="1372842"/>
                  </a:lnTo>
                  <a:lnTo>
                    <a:pt x="1338576" y="1376484"/>
                  </a:lnTo>
                  <a:lnTo>
                    <a:pt x="1335985" y="1380125"/>
                  </a:lnTo>
                  <a:lnTo>
                    <a:pt x="1333334" y="1383767"/>
                  </a:lnTo>
                  <a:lnTo>
                    <a:pt x="1330586" y="1387408"/>
                  </a:lnTo>
                  <a:lnTo>
                    <a:pt x="1327727" y="1391050"/>
                  </a:lnTo>
                  <a:lnTo>
                    <a:pt x="1324807" y="1394691"/>
                  </a:lnTo>
                  <a:lnTo>
                    <a:pt x="1321768" y="1398333"/>
                  </a:lnTo>
                  <a:lnTo>
                    <a:pt x="1318642" y="1401974"/>
                  </a:lnTo>
                  <a:lnTo>
                    <a:pt x="1315456" y="1405616"/>
                  </a:lnTo>
                  <a:lnTo>
                    <a:pt x="1312128" y="1409257"/>
                  </a:lnTo>
                  <a:lnTo>
                    <a:pt x="1308738" y="1412899"/>
                  </a:lnTo>
                  <a:lnTo>
                    <a:pt x="1305268" y="1416540"/>
                  </a:lnTo>
                  <a:lnTo>
                    <a:pt x="1301677" y="1420182"/>
                  </a:lnTo>
                  <a:lnTo>
                    <a:pt x="1298029" y="1423823"/>
                  </a:lnTo>
                  <a:lnTo>
                    <a:pt x="1294278" y="1427465"/>
                  </a:lnTo>
                  <a:lnTo>
                    <a:pt x="1290433" y="1431106"/>
                  </a:lnTo>
                  <a:lnTo>
                    <a:pt x="1286531" y="1434747"/>
                  </a:lnTo>
                  <a:lnTo>
                    <a:pt x="1282508" y="1438389"/>
                  </a:lnTo>
                  <a:lnTo>
                    <a:pt x="1278416" y="1442030"/>
                  </a:lnTo>
                  <a:lnTo>
                    <a:pt x="1274261" y="1445672"/>
                  </a:lnTo>
                  <a:lnTo>
                    <a:pt x="1269983" y="1449313"/>
                  </a:lnTo>
                  <a:lnTo>
                    <a:pt x="1265652" y="1452955"/>
                  </a:lnTo>
                  <a:lnTo>
                    <a:pt x="1261240" y="1456596"/>
                  </a:lnTo>
                  <a:lnTo>
                    <a:pt x="1256732" y="1460238"/>
                  </a:lnTo>
                  <a:lnTo>
                    <a:pt x="1252172" y="1463879"/>
                  </a:lnTo>
                  <a:lnTo>
                    <a:pt x="1247516" y="1467521"/>
                  </a:lnTo>
                  <a:lnTo>
                    <a:pt x="1242787" y="1471162"/>
                  </a:lnTo>
                  <a:lnTo>
                    <a:pt x="1238010" y="1474804"/>
                  </a:lnTo>
                  <a:lnTo>
                    <a:pt x="1233124" y="1478445"/>
                  </a:lnTo>
                  <a:lnTo>
                    <a:pt x="1228188" y="1482087"/>
                  </a:lnTo>
                  <a:lnTo>
                    <a:pt x="1223192" y="1485728"/>
                  </a:lnTo>
                  <a:lnTo>
                    <a:pt x="1218104" y="1489370"/>
                  </a:lnTo>
                  <a:lnTo>
                    <a:pt x="1212974" y="1493011"/>
                  </a:lnTo>
                  <a:lnTo>
                    <a:pt x="1207772" y="1496653"/>
                  </a:lnTo>
                  <a:lnTo>
                    <a:pt x="1202501" y="1500294"/>
                  </a:lnTo>
                  <a:lnTo>
                    <a:pt x="1197191" y="1503936"/>
                  </a:lnTo>
                  <a:lnTo>
                    <a:pt x="1191800" y="1507577"/>
                  </a:lnTo>
                  <a:lnTo>
                    <a:pt x="1186362" y="1511219"/>
                  </a:lnTo>
                  <a:lnTo>
                    <a:pt x="1180885" y="1514860"/>
                  </a:lnTo>
                  <a:lnTo>
                    <a:pt x="1175328" y="1518502"/>
                  </a:lnTo>
                  <a:lnTo>
                    <a:pt x="1169739" y="1522143"/>
                  </a:lnTo>
                  <a:lnTo>
                    <a:pt x="1164102" y="1525785"/>
                  </a:lnTo>
                  <a:lnTo>
                    <a:pt x="1158408" y="1529426"/>
                  </a:lnTo>
                  <a:lnTo>
                    <a:pt x="1152685" y="1533068"/>
                  </a:lnTo>
                  <a:lnTo>
                    <a:pt x="1146910" y="1536709"/>
                  </a:lnTo>
                  <a:lnTo>
                    <a:pt x="1141096" y="1540351"/>
                  </a:lnTo>
                  <a:lnTo>
                    <a:pt x="1135257" y="1543992"/>
                  </a:lnTo>
                  <a:lnTo>
                    <a:pt x="1129366" y="1547634"/>
                  </a:lnTo>
                  <a:lnTo>
                    <a:pt x="1123452" y="1551275"/>
                  </a:lnTo>
                  <a:lnTo>
                    <a:pt x="1117512" y="1554917"/>
                  </a:lnTo>
                  <a:lnTo>
                    <a:pt x="1111534" y="1558558"/>
                  </a:lnTo>
                  <a:lnTo>
                    <a:pt x="1105539" y="1562200"/>
                  </a:lnTo>
                  <a:lnTo>
                    <a:pt x="1099519" y="1565841"/>
                  </a:lnTo>
                  <a:lnTo>
                    <a:pt x="1093476" y="1569483"/>
                  </a:lnTo>
                  <a:lnTo>
                    <a:pt x="1087420" y="1573124"/>
                  </a:lnTo>
                  <a:lnTo>
                    <a:pt x="1081344" y="1576766"/>
                  </a:lnTo>
                  <a:lnTo>
                    <a:pt x="1075257" y="1580407"/>
                  </a:lnTo>
                  <a:lnTo>
                    <a:pt x="1069162" y="1584049"/>
                  </a:lnTo>
                  <a:lnTo>
                    <a:pt x="1063056" y="1587690"/>
                  </a:lnTo>
                  <a:lnTo>
                    <a:pt x="1056947" y="1591332"/>
                  </a:lnTo>
                  <a:lnTo>
                    <a:pt x="1050834" y="1594973"/>
                  </a:lnTo>
                  <a:lnTo>
                    <a:pt x="1044722" y="1598615"/>
                  </a:lnTo>
                  <a:lnTo>
                    <a:pt x="1038612" y="1602256"/>
                  </a:lnTo>
                  <a:lnTo>
                    <a:pt x="1032507" y="1605898"/>
                  </a:lnTo>
                  <a:lnTo>
                    <a:pt x="1026412" y="1609539"/>
                  </a:lnTo>
                  <a:lnTo>
                    <a:pt x="1020323" y="1613181"/>
                  </a:lnTo>
                  <a:lnTo>
                    <a:pt x="1014252" y="1616822"/>
                  </a:lnTo>
                  <a:lnTo>
                    <a:pt x="1008194" y="1620464"/>
                  </a:lnTo>
                  <a:lnTo>
                    <a:pt x="1002150" y="1624105"/>
                  </a:lnTo>
                  <a:lnTo>
                    <a:pt x="996136" y="1627747"/>
                  </a:lnTo>
                  <a:lnTo>
                    <a:pt x="990138" y="1631388"/>
                  </a:lnTo>
                  <a:lnTo>
                    <a:pt x="984166" y="1635030"/>
                  </a:lnTo>
                  <a:lnTo>
                    <a:pt x="978229" y="1638671"/>
                  </a:lnTo>
                  <a:lnTo>
                    <a:pt x="972311" y="1642313"/>
                  </a:lnTo>
                  <a:lnTo>
                    <a:pt x="966436" y="1645954"/>
                  </a:lnTo>
                  <a:lnTo>
                    <a:pt x="960595" y="1649596"/>
                  </a:lnTo>
                  <a:lnTo>
                    <a:pt x="954777" y="1653237"/>
                  </a:lnTo>
                  <a:lnTo>
                    <a:pt x="949023" y="1656879"/>
                  </a:lnTo>
                  <a:lnTo>
                    <a:pt x="943298" y="1660520"/>
                  </a:lnTo>
                  <a:lnTo>
                    <a:pt x="937613" y="1664162"/>
                  </a:lnTo>
                  <a:lnTo>
                    <a:pt x="931990" y="1667803"/>
                  </a:lnTo>
                  <a:lnTo>
                    <a:pt x="926400" y="1671444"/>
                  </a:lnTo>
                  <a:lnTo>
                    <a:pt x="920868" y="1675086"/>
                  </a:lnTo>
                  <a:lnTo>
                    <a:pt x="915394" y="1678727"/>
                  </a:lnTo>
                  <a:lnTo>
                    <a:pt x="909956" y="1682369"/>
                  </a:lnTo>
                  <a:lnTo>
                    <a:pt x="904599" y="1686010"/>
                  </a:lnTo>
                  <a:lnTo>
                    <a:pt x="899290" y="1689652"/>
                  </a:lnTo>
                  <a:lnTo>
                    <a:pt x="894026" y="1693293"/>
                  </a:lnTo>
                  <a:lnTo>
                    <a:pt x="888854" y="1696935"/>
                  </a:lnTo>
                  <a:lnTo>
                    <a:pt x="883725" y="1700576"/>
                  </a:lnTo>
                  <a:lnTo>
                    <a:pt x="878662" y="1704218"/>
                  </a:lnTo>
                  <a:lnTo>
                    <a:pt x="873680" y="1707859"/>
                  </a:lnTo>
                  <a:lnTo>
                    <a:pt x="868743" y="1711501"/>
                  </a:lnTo>
                  <a:lnTo>
                    <a:pt x="863895" y="1715142"/>
                  </a:lnTo>
                  <a:lnTo>
                    <a:pt x="859116" y="1718784"/>
                  </a:lnTo>
                  <a:lnTo>
                    <a:pt x="854383" y="1722425"/>
                  </a:lnTo>
                  <a:lnTo>
                    <a:pt x="849763" y="1726067"/>
                  </a:lnTo>
                  <a:lnTo>
                    <a:pt x="845195" y="1729708"/>
                  </a:lnTo>
                  <a:lnTo>
                    <a:pt x="840692" y="1733350"/>
                  </a:lnTo>
                  <a:lnTo>
                    <a:pt x="836293" y="1736991"/>
                  </a:lnTo>
                  <a:lnTo>
                    <a:pt x="831944" y="1740633"/>
                  </a:lnTo>
                  <a:lnTo>
                    <a:pt x="827683" y="1744274"/>
                  </a:lnTo>
                  <a:lnTo>
                    <a:pt x="823508" y="1747916"/>
                  </a:lnTo>
                  <a:lnTo>
                    <a:pt x="819385" y="1751557"/>
                  </a:lnTo>
                  <a:lnTo>
                    <a:pt x="815372" y="1755199"/>
                  </a:lnTo>
                  <a:lnTo>
                    <a:pt x="811426" y="1758840"/>
                  </a:lnTo>
                  <a:lnTo>
                    <a:pt x="807538" y="1762482"/>
                  </a:lnTo>
                  <a:lnTo>
                    <a:pt x="803771" y="1766123"/>
                  </a:lnTo>
                  <a:lnTo>
                    <a:pt x="800056" y="1769765"/>
                  </a:lnTo>
                  <a:lnTo>
                    <a:pt x="796421" y="1773406"/>
                  </a:lnTo>
                  <a:lnTo>
                    <a:pt x="792885" y="1777048"/>
                  </a:lnTo>
                  <a:lnTo>
                    <a:pt x="789402" y="1780689"/>
                  </a:lnTo>
                  <a:lnTo>
                    <a:pt x="786019" y="1784331"/>
                  </a:lnTo>
                  <a:lnTo>
                    <a:pt x="782714" y="1787972"/>
                  </a:lnTo>
                  <a:lnTo>
                    <a:pt x="779462" y="1791614"/>
                  </a:lnTo>
                  <a:lnTo>
                    <a:pt x="776329" y="1795255"/>
                  </a:lnTo>
                  <a:lnTo>
                    <a:pt x="773254" y="1798897"/>
                  </a:lnTo>
                  <a:lnTo>
                    <a:pt x="770244" y="1802538"/>
                  </a:lnTo>
                  <a:lnTo>
                    <a:pt x="767342" y="1806180"/>
                  </a:lnTo>
                  <a:lnTo>
                    <a:pt x="764491" y="1809821"/>
                  </a:lnTo>
                  <a:lnTo>
                    <a:pt x="761724" y="1813463"/>
                  </a:lnTo>
                  <a:lnTo>
                    <a:pt x="759043" y="1817104"/>
                  </a:lnTo>
                  <a:lnTo>
                    <a:pt x="756411" y="1820746"/>
                  </a:lnTo>
                  <a:lnTo>
                    <a:pt x="753880" y="1824387"/>
                  </a:lnTo>
                  <a:lnTo>
                    <a:pt x="751412" y="1828029"/>
                  </a:lnTo>
                  <a:lnTo>
                    <a:pt x="748996" y="1831670"/>
                  </a:lnTo>
                  <a:lnTo>
                    <a:pt x="746688" y="1835312"/>
                  </a:lnTo>
                  <a:lnTo>
                    <a:pt x="744427" y="1838953"/>
                  </a:lnTo>
                  <a:lnTo>
                    <a:pt x="742233" y="1842595"/>
                  </a:lnTo>
                  <a:lnTo>
                    <a:pt x="740125" y="1846236"/>
                  </a:lnTo>
                  <a:lnTo>
                    <a:pt x="738062" y="1849878"/>
                  </a:lnTo>
                  <a:lnTo>
                    <a:pt x="736079" y="1853519"/>
                  </a:lnTo>
                  <a:lnTo>
                    <a:pt x="734161" y="1857161"/>
                  </a:lnTo>
                  <a:lnTo>
                    <a:pt x="732286" y="186080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81300" y="1422475"/>
              <a:ext cx="511288" cy="0"/>
            </a:xfrm>
            <a:custGeom>
              <a:avLst/>
              <a:pathLst>
                <a:path w="511288" h="0">
                  <a:moveTo>
                    <a:pt x="0" y="0"/>
                  </a:moveTo>
                  <a:lnTo>
                    <a:pt x="51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80841" y="1423586"/>
              <a:ext cx="1380921" cy="1831149"/>
            </a:xfrm>
            <a:custGeom>
              <a:avLst/>
              <a:pathLst>
                <a:path w="1380921" h="1831149">
                  <a:moveTo>
                    <a:pt x="618837" y="1831149"/>
                  </a:moveTo>
                  <a:lnTo>
                    <a:pt x="616100" y="1827566"/>
                  </a:lnTo>
                  <a:lnTo>
                    <a:pt x="613318" y="1823983"/>
                  </a:lnTo>
                  <a:lnTo>
                    <a:pt x="610461" y="1820399"/>
                  </a:lnTo>
                  <a:lnTo>
                    <a:pt x="607513" y="1816816"/>
                  </a:lnTo>
                  <a:lnTo>
                    <a:pt x="604521" y="1813232"/>
                  </a:lnTo>
                  <a:lnTo>
                    <a:pt x="601416" y="1809649"/>
                  </a:lnTo>
                  <a:lnTo>
                    <a:pt x="598255" y="1806065"/>
                  </a:lnTo>
                  <a:lnTo>
                    <a:pt x="595025" y="1802482"/>
                  </a:lnTo>
                  <a:lnTo>
                    <a:pt x="591693" y="1798898"/>
                  </a:lnTo>
                  <a:lnTo>
                    <a:pt x="588316" y="1795315"/>
                  </a:lnTo>
                  <a:lnTo>
                    <a:pt x="584833" y="1791731"/>
                  </a:lnTo>
                  <a:lnTo>
                    <a:pt x="581283" y="1788148"/>
                  </a:lnTo>
                  <a:lnTo>
                    <a:pt x="577672" y="1784564"/>
                  </a:lnTo>
                  <a:lnTo>
                    <a:pt x="573950" y="1780981"/>
                  </a:lnTo>
                  <a:lnTo>
                    <a:pt x="570183" y="1777398"/>
                  </a:lnTo>
                  <a:lnTo>
                    <a:pt x="566317" y="1773814"/>
                  </a:lnTo>
                  <a:lnTo>
                    <a:pt x="562378" y="1770231"/>
                  </a:lnTo>
                  <a:lnTo>
                    <a:pt x="558386" y="1766647"/>
                  </a:lnTo>
                  <a:lnTo>
                    <a:pt x="554276" y="1763064"/>
                  </a:lnTo>
                  <a:lnTo>
                    <a:pt x="550121" y="1759480"/>
                  </a:lnTo>
                  <a:lnTo>
                    <a:pt x="545880" y="1755897"/>
                  </a:lnTo>
                  <a:lnTo>
                    <a:pt x="541558" y="1752313"/>
                  </a:lnTo>
                  <a:lnTo>
                    <a:pt x="537192" y="1748730"/>
                  </a:lnTo>
                  <a:lnTo>
                    <a:pt x="532707" y="1745146"/>
                  </a:lnTo>
                  <a:lnTo>
                    <a:pt x="528178" y="1741563"/>
                  </a:lnTo>
                  <a:lnTo>
                    <a:pt x="523575" y="1737979"/>
                  </a:lnTo>
                  <a:lnTo>
                    <a:pt x="518888" y="1734396"/>
                  </a:lnTo>
                  <a:lnTo>
                    <a:pt x="514159" y="1730812"/>
                  </a:lnTo>
                  <a:lnTo>
                    <a:pt x="509328" y="1727229"/>
                  </a:lnTo>
                  <a:lnTo>
                    <a:pt x="504448" y="1723646"/>
                  </a:lnTo>
                  <a:lnTo>
                    <a:pt x="499507" y="1720062"/>
                  </a:lnTo>
                  <a:lnTo>
                    <a:pt x="494481" y="1716479"/>
                  </a:lnTo>
                  <a:lnTo>
                    <a:pt x="489419" y="1712895"/>
                  </a:lnTo>
                  <a:lnTo>
                    <a:pt x="484270" y="1709312"/>
                  </a:lnTo>
                  <a:lnTo>
                    <a:pt x="479072" y="1705728"/>
                  </a:lnTo>
                  <a:lnTo>
                    <a:pt x="473825" y="1702145"/>
                  </a:lnTo>
                  <a:lnTo>
                    <a:pt x="468499" y="1698561"/>
                  </a:lnTo>
                  <a:lnTo>
                    <a:pt x="463140" y="1694978"/>
                  </a:lnTo>
                  <a:lnTo>
                    <a:pt x="457713" y="1691394"/>
                  </a:lnTo>
                  <a:lnTo>
                    <a:pt x="452238" y="1687811"/>
                  </a:lnTo>
                  <a:lnTo>
                    <a:pt x="446728" y="1684227"/>
                  </a:lnTo>
                  <a:lnTo>
                    <a:pt x="441145" y="1680644"/>
                  </a:lnTo>
                  <a:lnTo>
                    <a:pt x="435537" y="1677061"/>
                  </a:lnTo>
                  <a:lnTo>
                    <a:pt x="429878" y="1673477"/>
                  </a:lnTo>
                  <a:lnTo>
                    <a:pt x="424177" y="1669894"/>
                  </a:lnTo>
                  <a:lnTo>
                    <a:pt x="418452" y="1666310"/>
                  </a:lnTo>
                  <a:lnTo>
                    <a:pt x="412667" y="1662727"/>
                  </a:lnTo>
                  <a:lnTo>
                    <a:pt x="406864" y="1659143"/>
                  </a:lnTo>
                  <a:lnTo>
                    <a:pt x="401027" y="1655560"/>
                  </a:lnTo>
                  <a:lnTo>
                    <a:pt x="395155" y="1651976"/>
                  </a:lnTo>
                  <a:lnTo>
                    <a:pt x="389268" y="1648393"/>
                  </a:lnTo>
                  <a:lnTo>
                    <a:pt x="383344" y="1644809"/>
                  </a:lnTo>
                  <a:lnTo>
                    <a:pt x="377405" y="1641226"/>
                  </a:lnTo>
                  <a:lnTo>
                    <a:pt x="371447" y="1637642"/>
                  </a:lnTo>
                  <a:lnTo>
                    <a:pt x="365469" y="1634059"/>
                  </a:lnTo>
                  <a:lnTo>
                    <a:pt x="359482" y="1630475"/>
                  </a:lnTo>
                  <a:lnTo>
                    <a:pt x="353478" y="1626892"/>
                  </a:lnTo>
                  <a:lnTo>
                    <a:pt x="347468" y="1623309"/>
                  </a:lnTo>
                  <a:lnTo>
                    <a:pt x="341452" y="1619725"/>
                  </a:lnTo>
                  <a:lnTo>
                    <a:pt x="335432" y="1616142"/>
                  </a:lnTo>
                  <a:lnTo>
                    <a:pt x="329410" y="1612558"/>
                  </a:lnTo>
                  <a:lnTo>
                    <a:pt x="323391" y="1608975"/>
                  </a:lnTo>
                  <a:lnTo>
                    <a:pt x="317376" y="1605391"/>
                  </a:lnTo>
                  <a:lnTo>
                    <a:pt x="311364" y="1601808"/>
                  </a:lnTo>
                  <a:lnTo>
                    <a:pt x="305367" y="1598224"/>
                  </a:lnTo>
                  <a:lnTo>
                    <a:pt x="299378" y="1594641"/>
                  </a:lnTo>
                  <a:lnTo>
                    <a:pt x="293405" y="1591057"/>
                  </a:lnTo>
                  <a:lnTo>
                    <a:pt x="287450" y="1587474"/>
                  </a:lnTo>
                  <a:lnTo>
                    <a:pt x="281507" y="1583890"/>
                  </a:lnTo>
                  <a:lnTo>
                    <a:pt x="275599" y="1580307"/>
                  </a:lnTo>
                  <a:lnTo>
                    <a:pt x="269706" y="1576724"/>
                  </a:lnTo>
                  <a:lnTo>
                    <a:pt x="263840" y="1573140"/>
                  </a:lnTo>
                  <a:lnTo>
                    <a:pt x="258010" y="1569557"/>
                  </a:lnTo>
                  <a:lnTo>
                    <a:pt x="252198" y="1565973"/>
                  </a:lnTo>
                  <a:lnTo>
                    <a:pt x="246436" y="1562390"/>
                  </a:lnTo>
                  <a:lnTo>
                    <a:pt x="240702" y="1558806"/>
                  </a:lnTo>
                  <a:lnTo>
                    <a:pt x="235002" y="1555223"/>
                  </a:lnTo>
                  <a:lnTo>
                    <a:pt x="229355" y="1551639"/>
                  </a:lnTo>
                  <a:lnTo>
                    <a:pt x="223732" y="1548056"/>
                  </a:lnTo>
                  <a:lnTo>
                    <a:pt x="218172" y="1544472"/>
                  </a:lnTo>
                  <a:lnTo>
                    <a:pt x="212652" y="1540889"/>
                  </a:lnTo>
                  <a:lnTo>
                    <a:pt x="207170" y="1537305"/>
                  </a:lnTo>
                  <a:lnTo>
                    <a:pt x="201759" y="1533722"/>
                  </a:lnTo>
                  <a:lnTo>
                    <a:pt x="196380" y="1530139"/>
                  </a:lnTo>
                  <a:lnTo>
                    <a:pt x="191069" y="1526555"/>
                  </a:lnTo>
                  <a:lnTo>
                    <a:pt x="185812" y="1522972"/>
                  </a:lnTo>
                  <a:lnTo>
                    <a:pt x="180595" y="1519388"/>
                  </a:lnTo>
                  <a:lnTo>
                    <a:pt x="175467" y="1515805"/>
                  </a:lnTo>
                  <a:lnTo>
                    <a:pt x="170376" y="1512221"/>
                  </a:lnTo>
                  <a:lnTo>
                    <a:pt x="165357" y="1508638"/>
                  </a:lnTo>
                  <a:lnTo>
                    <a:pt x="160406" y="1505054"/>
                  </a:lnTo>
                  <a:lnTo>
                    <a:pt x="155492" y="1501471"/>
                  </a:lnTo>
                  <a:lnTo>
                    <a:pt x="150686" y="1497887"/>
                  </a:lnTo>
                  <a:lnTo>
                    <a:pt x="145921" y="1494304"/>
                  </a:lnTo>
                  <a:lnTo>
                    <a:pt x="141227" y="1490720"/>
                  </a:lnTo>
                  <a:lnTo>
                    <a:pt x="136616" y="1487137"/>
                  </a:lnTo>
                  <a:lnTo>
                    <a:pt x="132045" y="1483553"/>
                  </a:lnTo>
                  <a:lnTo>
                    <a:pt x="127584" y="1479970"/>
                  </a:lnTo>
                  <a:lnTo>
                    <a:pt x="123174" y="1476387"/>
                  </a:lnTo>
                  <a:lnTo>
                    <a:pt x="118833" y="1472803"/>
                  </a:lnTo>
                  <a:lnTo>
                    <a:pt x="114587" y="1469220"/>
                  </a:lnTo>
                  <a:lnTo>
                    <a:pt x="110386" y="1465636"/>
                  </a:lnTo>
                  <a:lnTo>
                    <a:pt x="106290" y="1462053"/>
                  </a:lnTo>
                  <a:lnTo>
                    <a:pt x="102258" y="1458469"/>
                  </a:lnTo>
                  <a:lnTo>
                    <a:pt x="98288" y="1454886"/>
                  </a:lnTo>
                  <a:lnTo>
                    <a:pt x="94427" y="1451302"/>
                  </a:lnTo>
                  <a:lnTo>
                    <a:pt x="90611" y="1447719"/>
                  </a:lnTo>
                  <a:lnTo>
                    <a:pt x="86897" y="1444135"/>
                  </a:lnTo>
                  <a:lnTo>
                    <a:pt x="83255" y="1440552"/>
                  </a:lnTo>
                  <a:lnTo>
                    <a:pt x="79670" y="1436968"/>
                  </a:lnTo>
                  <a:lnTo>
                    <a:pt x="76205" y="1433385"/>
                  </a:lnTo>
                  <a:lnTo>
                    <a:pt x="72786" y="1429802"/>
                  </a:lnTo>
                  <a:lnTo>
                    <a:pt x="69461" y="1426218"/>
                  </a:lnTo>
                  <a:lnTo>
                    <a:pt x="66219" y="1422635"/>
                  </a:lnTo>
                  <a:lnTo>
                    <a:pt x="63025" y="1419051"/>
                  </a:lnTo>
                  <a:lnTo>
                    <a:pt x="59961" y="1415468"/>
                  </a:lnTo>
                  <a:lnTo>
                    <a:pt x="56944" y="1411884"/>
                  </a:lnTo>
                  <a:lnTo>
                    <a:pt x="54012" y="1408301"/>
                  </a:lnTo>
                  <a:lnTo>
                    <a:pt x="51173" y="1404717"/>
                  </a:lnTo>
                  <a:lnTo>
                    <a:pt x="48380" y="1401134"/>
                  </a:lnTo>
                  <a:lnTo>
                    <a:pt x="45710" y="1397550"/>
                  </a:lnTo>
                  <a:lnTo>
                    <a:pt x="43095" y="1393967"/>
                  </a:lnTo>
                  <a:lnTo>
                    <a:pt x="40555" y="1390383"/>
                  </a:lnTo>
                  <a:lnTo>
                    <a:pt x="38117" y="1386800"/>
                  </a:lnTo>
                  <a:lnTo>
                    <a:pt x="35725" y="1383216"/>
                  </a:lnTo>
                  <a:lnTo>
                    <a:pt x="33445" y="1379633"/>
                  </a:lnTo>
                  <a:lnTo>
                    <a:pt x="31228" y="1376050"/>
                  </a:lnTo>
                  <a:lnTo>
                    <a:pt x="29078" y="1372466"/>
                  </a:lnTo>
                  <a:lnTo>
                    <a:pt x="27036" y="1368883"/>
                  </a:lnTo>
                  <a:lnTo>
                    <a:pt x="25040" y="1365299"/>
                  </a:lnTo>
                  <a:lnTo>
                    <a:pt x="23146" y="1361716"/>
                  </a:lnTo>
                  <a:lnTo>
                    <a:pt x="21323" y="1358132"/>
                  </a:lnTo>
                  <a:lnTo>
                    <a:pt x="19555" y="1354549"/>
                  </a:lnTo>
                  <a:lnTo>
                    <a:pt x="17904" y="1350965"/>
                  </a:lnTo>
                  <a:lnTo>
                    <a:pt x="16298" y="1347382"/>
                  </a:lnTo>
                  <a:lnTo>
                    <a:pt x="14783" y="1343798"/>
                  </a:lnTo>
                  <a:lnTo>
                    <a:pt x="13347" y="1340215"/>
                  </a:lnTo>
                  <a:lnTo>
                    <a:pt x="11957" y="1336631"/>
                  </a:lnTo>
                  <a:lnTo>
                    <a:pt x="10689" y="1333048"/>
                  </a:lnTo>
                  <a:lnTo>
                    <a:pt x="9466" y="1329465"/>
                  </a:lnTo>
                  <a:lnTo>
                    <a:pt x="8323" y="1325881"/>
                  </a:lnTo>
                  <a:lnTo>
                    <a:pt x="7267" y="1322298"/>
                  </a:lnTo>
                  <a:lnTo>
                    <a:pt x="6254" y="1318714"/>
                  </a:lnTo>
                  <a:lnTo>
                    <a:pt x="5356" y="1315131"/>
                  </a:lnTo>
                  <a:lnTo>
                    <a:pt x="4508" y="1311547"/>
                  </a:lnTo>
                  <a:lnTo>
                    <a:pt x="3731" y="1307964"/>
                  </a:lnTo>
                  <a:lnTo>
                    <a:pt x="3046" y="1304380"/>
                  </a:lnTo>
                  <a:lnTo>
                    <a:pt x="2405" y="1300797"/>
                  </a:lnTo>
                  <a:lnTo>
                    <a:pt x="1867" y="1297213"/>
                  </a:lnTo>
                  <a:lnTo>
                    <a:pt x="1388" y="1293630"/>
                  </a:lnTo>
                  <a:lnTo>
                    <a:pt x="969" y="1290046"/>
                  </a:lnTo>
                  <a:lnTo>
                    <a:pt x="649" y="1286463"/>
                  </a:lnTo>
                  <a:lnTo>
                    <a:pt x="371" y="1282880"/>
                  </a:lnTo>
                  <a:lnTo>
                    <a:pt x="187" y="1279296"/>
                  </a:lnTo>
                  <a:lnTo>
                    <a:pt x="68" y="1275713"/>
                  </a:lnTo>
                  <a:lnTo>
                    <a:pt x="0" y="1272129"/>
                  </a:lnTo>
                  <a:lnTo>
                    <a:pt x="37" y="1268546"/>
                  </a:lnTo>
                  <a:lnTo>
                    <a:pt x="115" y="1264962"/>
                  </a:lnTo>
                  <a:lnTo>
                    <a:pt x="276" y="1261379"/>
                  </a:lnTo>
                  <a:lnTo>
                    <a:pt x="508" y="1257795"/>
                  </a:lnTo>
                  <a:lnTo>
                    <a:pt x="782" y="1254212"/>
                  </a:lnTo>
                  <a:lnTo>
                    <a:pt x="1167" y="1250628"/>
                  </a:lnTo>
                  <a:lnTo>
                    <a:pt x="1591" y="1247045"/>
                  </a:lnTo>
                  <a:lnTo>
                    <a:pt x="2089" y="1243461"/>
                  </a:lnTo>
                  <a:lnTo>
                    <a:pt x="2663" y="1239878"/>
                  </a:lnTo>
                  <a:lnTo>
                    <a:pt x="3276" y="1236294"/>
                  </a:lnTo>
                  <a:lnTo>
                    <a:pt x="3991" y="1232711"/>
                  </a:lnTo>
                  <a:lnTo>
                    <a:pt x="4751" y="1229128"/>
                  </a:lnTo>
                  <a:lnTo>
                    <a:pt x="5573" y="1225544"/>
                  </a:lnTo>
                  <a:lnTo>
                    <a:pt x="6476" y="1221961"/>
                  </a:lnTo>
                  <a:lnTo>
                    <a:pt x="7417" y="1218377"/>
                  </a:lnTo>
                  <a:lnTo>
                    <a:pt x="8448" y="1214794"/>
                  </a:lnTo>
                  <a:lnTo>
                    <a:pt x="9529" y="1211210"/>
                  </a:lnTo>
                  <a:lnTo>
                    <a:pt x="10662" y="1207627"/>
                  </a:lnTo>
                  <a:lnTo>
                    <a:pt x="11879" y="1204043"/>
                  </a:lnTo>
                  <a:lnTo>
                    <a:pt x="13131" y="1200460"/>
                  </a:lnTo>
                  <a:lnTo>
                    <a:pt x="14462" y="1196876"/>
                  </a:lnTo>
                  <a:lnTo>
                    <a:pt x="15845" y="1193293"/>
                  </a:lnTo>
                  <a:lnTo>
                    <a:pt x="17271" y="1189709"/>
                  </a:lnTo>
                  <a:lnTo>
                    <a:pt x="18782" y="1186126"/>
                  </a:lnTo>
                  <a:lnTo>
                    <a:pt x="20326" y="1182543"/>
                  </a:lnTo>
                  <a:lnTo>
                    <a:pt x="21935" y="1178959"/>
                  </a:lnTo>
                  <a:lnTo>
                    <a:pt x="23600" y="1175376"/>
                  </a:lnTo>
                  <a:lnTo>
                    <a:pt x="25297" y="1171792"/>
                  </a:lnTo>
                  <a:lnTo>
                    <a:pt x="27078" y="1168209"/>
                  </a:lnTo>
                  <a:lnTo>
                    <a:pt x="28887" y="1164625"/>
                  </a:lnTo>
                  <a:lnTo>
                    <a:pt x="30751" y="1161042"/>
                  </a:lnTo>
                  <a:lnTo>
                    <a:pt x="32669" y="1157458"/>
                  </a:lnTo>
                  <a:lnTo>
                    <a:pt x="34615" y="1153875"/>
                  </a:lnTo>
                  <a:lnTo>
                    <a:pt x="36632" y="1150291"/>
                  </a:lnTo>
                  <a:lnTo>
                    <a:pt x="38678" y="1146708"/>
                  </a:lnTo>
                  <a:lnTo>
                    <a:pt x="40767" y="1143124"/>
                  </a:lnTo>
                  <a:lnTo>
                    <a:pt x="42907" y="1139541"/>
                  </a:lnTo>
                  <a:lnTo>
                    <a:pt x="45070" y="1135958"/>
                  </a:lnTo>
                  <a:lnTo>
                    <a:pt x="47290" y="1132374"/>
                  </a:lnTo>
                  <a:lnTo>
                    <a:pt x="49538" y="1128791"/>
                  </a:lnTo>
                  <a:lnTo>
                    <a:pt x="51818" y="1125207"/>
                  </a:lnTo>
                  <a:lnTo>
                    <a:pt x="54143" y="1121624"/>
                  </a:lnTo>
                  <a:lnTo>
                    <a:pt x="56488" y="1118040"/>
                  </a:lnTo>
                  <a:lnTo>
                    <a:pt x="58874" y="1114457"/>
                  </a:lnTo>
                  <a:lnTo>
                    <a:pt x="61286" y="1110873"/>
                  </a:lnTo>
                  <a:lnTo>
                    <a:pt x="63718" y="1107290"/>
                  </a:lnTo>
                  <a:lnTo>
                    <a:pt x="66190" y="1103706"/>
                  </a:lnTo>
                  <a:lnTo>
                    <a:pt x="68675" y="1100123"/>
                  </a:lnTo>
                  <a:lnTo>
                    <a:pt x="71188" y="1096539"/>
                  </a:lnTo>
                  <a:lnTo>
                    <a:pt x="73722" y="1092956"/>
                  </a:lnTo>
                  <a:lnTo>
                    <a:pt x="76269" y="1089372"/>
                  </a:lnTo>
                  <a:lnTo>
                    <a:pt x="78844" y="1085789"/>
                  </a:lnTo>
                  <a:lnTo>
                    <a:pt x="81427" y="1082206"/>
                  </a:lnTo>
                  <a:lnTo>
                    <a:pt x="84027" y="1078622"/>
                  </a:lnTo>
                  <a:lnTo>
                    <a:pt x="86640" y="1075039"/>
                  </a:lnTo>
                  <a:lnTo>
                    <a:pt x="89260" y="1071455"/>
                  </a:lnTo>
                  <a:lnTo>
                    <a:pt x="91895" y="1067872"/>
                  </a:lnTo>
                  <a:lnTo>
                    <a:pt x="94534" y="1064288"/>
                  </a:lnTo>
                  <a:lnTo>
                    <a:pt x="97179" y="1060705"/>
                  </a:lnTo>
                  <a:lnTo>
                    <a:pt x="99829" y="1057121"/>
                  </a:lnTo>
                  <a:lnTo>
                    <a:pt x="102480" y="1053538"/>
                  </a:lnTo>
                  <a:lnTo>
                    <a:pt x="105133" y="1049954"/>
                  </a:lnTo>
                  <a:lnTo>
                    <a:pt x="107785" y="1046371"/>
                  </a:lnTo>
                  <a:lnTo>
                    <a:pt x="110435" y="1042787"/>
                  </a:lnTo>
                  <a:lnTo>
                    <a:pt x="113081" y="1039204"/>
                  </a:lnTo>
                  <a:lnTo>
                    <a:pt x="115723" y="1035621"/>
                  </a:lnTo>
                  <a:lnTo>
                    <a:pt x="118356" y="1032037"/>
                  </a:lnTo>
                  <a:lnTo>
                    <a:pt x="120982" y="1028454"/>
                  </a:lnTo>
                  <a:lnTo>
                    <a:pt x="123601" y="1024870"/>
                  </a:lnTo>
                  <a:lnTo>
                    <a:pt x="126204" y="1021287"/>
                  </a:lnTo>
                  <a:lnTo>
                    <a:pt x="128799" y="1017703"/>
                  </a:lnTo>
                  <a:lnTo>
                    <a:pt x="131379" y="1014120"/>
                  </a:lnTo>
                  <a:lnTo>
                    <a:pt x="133943" y="1010536"/>
                  </a:lnTo>
                  <a:lnTo>
                    <a:pt x="136498" y="1006953"/>
                  </a:lnTo>
                  <a:lnTo>
                    <a:pt x="139025" y="1003369"/>
                  </a:lnTo>
                  <a:lnTo>
                    <a:pt x="141542" y="999786"/>
                  </a:lnTo>
                  <a:lnTo>
                    <a:pt x="144038" y="996202"/>
                  </a:lnTo>
                  <a:lnTo>
                    <a:pt x="146511" y="992619"/>
                  </a:lnTo>
                  <a:lnTo>
                    <a:pt x="148972" y="989035"/>
                  </a:lnTo>
                  <a:lnTo>
                    <a:pt x="151399" y="985452"/>
                  </a:lnTo>
                  <a:lnTo>
                    <a:pt x="153811" y="981869"/>
                  </a:lnTo>
                  <a:lnTo>
                    <a:pt x="156200" y="978285"/>
                  </a:lnTo>
                  <a:lnTo>
                    <a:pt x="158559" y="974702"/>
                  </a:lnTo>
                  <a:lnTo>
                    <a:pt x="160903" y="971118"/>
                  </a:lnTo>
                  <a:lnTo>
                    <a:pt x="163210" y="967535"/>
                  </a:lnTo>
                  <a:lnTo>
                    <a:pt x="165498" y="963951"/>
                  </a:lnTo>
                  <a:lnTo>
                    <a:pt x="167762" y="960368"/>
                  </a:lnTo>
                  <a:lnTo>
                    <a:pt x="169990" y="956784"/>
                  </a:lnTo>
                  <a:lnTo>
                    <a:pt x="172201" y="953201"/>
                  </a:lnTo>
                  <a:lnTo>
                    <a:pt x="174376" y="949617"/>
                  </a:lnTo>
                  <a:lnTo>
                    <a:pt x="176525" y="946034"/>
                  </a:lnTo>
                  <a:lnTo>
                    <a:pt x="178654" y="942450"/>
                  </a:lnTo>
                  <a:lnTo>
                    <a:pt x="180740" y="938867"/>
                  </a:lnTo>
                  <a:lnTo>
                    <a:pt x="182809" y="935284"/>
                  </a:lnTo>
                  <a:lnTo>
                    <a:pt x="184844" y="931700"/>
                  </a:lnTo>
                  <a:lnTo>
                    <a:pt x="186849" y="928117"/>
                  </a:lnTo>
                  <a:lnTo>
                    <a:pt x="188836" y="924533"/>
                  </a:lnTo>
                  <a:lnTo>
                    <a:pt x="190777" y="920950"/>
                  </a:lnTo>
                  <a:lnTo>
                    <a:pt x="192701" y="917366"/>
                  </a:lnTo>
                  <a:lnTo>
                    <a:pt x="194593" y="913783"/>
                  </a:lnTo>
                  <a:lnTo>
                    <a:pt x="196452" y="910199"/>
                  </a:lnTo>
                  <a:lnTo>
                    <a:pt x="198296" y="906616"/>
                  </a:lnTo>
                  <a:lnTo>
                    <a:pt x="200094" y="903032"/>
                  </a:lnTo>
                  <a:lnTo>
                    <a:pt x="201873" y="899449"/>
                  </a:lnTo>
                  <a:lnTo>
                    <a:pt x="203625" y="895865"/>
                  </a:lnTo>
                  <a:lnTo>
                    <a:pt x="205343" y="892282"/>
                  </a:lnTo>
                  <a:lnTo>
                    <a:pt x="207044" y="888699"/>
                  </a:lnTo>
                  <a:lnTo>
                    <a:pt x="208706" y="885115"/>
                  </a:lnTo>
                  <a:lnTo>
                    <a:pt x="210346" y="881532"/>
                  </a:lnTo>
                  <a:lnTo>
                    <a:pt x="211964" y="877948"/>
                  </a:lnTo>
                  <a:lnTo>
                    <a:pt x="213545" y="874365"/>
                  </a:lnTo>
                  <a:lnTo>
                    <a:pt x="215112" y="870781"/>
                  </a:lnTo>
                  <a:lnTo>
                    <a:pt x="216643" y="867198"/>
                  </a:lnTo>
                  <a:lnTo>
                    <a:pt x="218153" y="863614"/>
                  </a:lnTo>
                  <a:lnTo>
                    <a:pt x="219643" y="860031"/>
                  </a:lnTo>
                  <a:lnTo>
                    <a:pt x="221097" y="856447"/>
                  </a:lnTo>
                  <a:lnTo>
                    <a:pt x="222536" y="852864"/>
                  </a:lnTo>
                  <a:lnTo>
                    <a:pt x="223946" y="849280"/>
                  </a:lnTo>
                  <a:lnTo>
                    <a:pt x="225333" y="845697"/>
                  </a:lnTo>
                  <a:lnTo>
                    <a:pt x="226704" y="842113"/>
                  </a:lnTo>
                  <a:lnTo>
                    <a:pt x="228039" y="838530"/>
                  </a:lnTo>
                  <a:lnTo>
                    <a:pt x="229361" y="834947"/>
                  </a:lnTo>
                  <a:lnTo>
                    <a:pt x="230657" y="831363"/>
                  </a:lnTo>
                  <a:lnTo>
                    <a:pt x="231930" y="827780"/>
                  </a:lnTo>
                  <a:lnTo>
                    <a:pt x="233189" y="824196"/>
                  </a:lnTo>
                  <a:lnTo>
                    <a:pt x="234415" y="820613"/>
                  </a:lnTo>
                  <a:lnTo>
                    <a:pt x="235627" y="817029"/>
                  </a:lnTo>
                  <a:lnTo>
                    <a:pt x="236818" y="813446"/>
                  </a:lnTo>
                  <a:lnTo>
                    <a:pt x="237984" y="809862"/>
                  </a:lnTo>
                  <a:lnTo>
                    <a:pt x="239138" y="806279"/>
                  </a:lnTo>
                  <a:lnTo>
                    <a:pt x="240263" y="802695"/>
                  </a:lnTo>
                  <a:lnTo>
                    <a:pt x="241373" y="799112"/>
                  </a:lnTo>
                  <a:lnTo>
                    <a:pt x="242465" y="795528"/>
                  </a:lnTo>
                  <a:lnTo>
                    <a:pt x="243531" y="791945"/>
                  </a:lnTo>
                  <a:lnTo>
                    <a:pt x="244587" y="788362"/>
                  </a:lnTo>
                  <a:lnTo>
                    <a:pt x="245616" y="784778"/>
                  </a:lnTo>
                  <a:lnTo>
                    <a:pt x="246629" y="781195"/>
                  </a:lnTo>
                  <a:lnTo>
                    <a:pt x="247628" y="777611"/>
                  </a:lnTo>
                  <a:lnTo>
                    <a:pt x="248600" y="774028"/>
                  </a:lnTo>
                  <a:lnTo>
                    <a:pt x="249561" y="770444"/>
                  </a:lnTo>
                  <a:lnTo>
                    <a:pt x="250500" y="766861"/>
                  </a:lnTo>
                  <a:lnTo>
                    <a:pt x="251422" y="763277"/>
                  </a:lnTo>
                  <a:lnTo>
                    <a:pt x="252331" y="759694"/>
                  </a:lnTo>
                  <a:lnTo>
                    <a:pt x="253213" y="756110"/>
                  </a:lnTo>
                  <a:lnTo>
                    <a:pt x="254084" y="752527"/>
                  </a:lnTo>
                  <a:lnTo>
                    <a:pt x="254936" y="748943"/>
                  </a:lnTo>
                  <a:lnTo>
                    <a:pt x="255769" y="745360"/>
                  </a:lnTo>
                  <a:lnTo>
                    <a:pt x="256592" y="741776"/>
                  </a:lnTo>
                  <a:lnTo>
                    <a:pt x="257388" y="738193"/>
                  </a:lnTo>
                  <a:lnTo>
                    <a:pt x="258173" y="734610"/>
                  </a:lnTo>
                  <a:lnTo>
                    <a:pt x="258941" y="731026"/>
                  </a:lnTo>
                  <a:lnTo>
                    <a:pt x="259689" y="727443"/>
                  </a:lnTo>
                  <a:lnTo>
                    <a:pt x="260427" y="723859"/>
                  </a:lnTo>
                  <a:lnTo>
                    <a:pt x="261142" y="720276"/>
                  </a:lnTo>
                  <a:lnTo>
                    <a:pt x="261844" y="716692"/>
                  </a:lnTo>
                  <a:lnTo>
                    <a:pt x="262532" y="713109"/>
                  </a:lnTo>
                  <a:lnTo>
                    <a:pt x="263198" y="709525"/>
                  </a:lnTo>
                  <a:lnTo>
                    <a:pt x="263856" y="705942"/>
                  </a:lnTo>
                  <a:lnTo>
                    <a:pt x="264493" y="702358"/>
                  </a:lnTo>
                  <a:lnTo>
                    <a:pt x="265116" y="698775"/>
                  </a:lnTo>
                  <a:lnTo>
                    <a:pt x="265728" y="695191"/>
                  </a:lnTo>
                  <a:lnTo>
                    <a:pt x="266318" y="691608"/>
                  </a:lnTo>
                  <a:lnTo>
                    <a:pt x="266901" y="688025"/>
                  </a:lnTo>
                  <a:lnTo>
                    <a:pt x="267465" y="684441"/>
                  </a:lnTo>
                  <a:lnTo>
                    <a:pt x="268015" y="680858"/>
                  </a:lnTo>
                  <a:lnTo>
                    <a:pt x="268557" y="677274"/>
                  </a:lnTo>
                  <a:lnTo>
                    <a:pt x="269078" y="673691"/>
                  </a:lnTo>
                  <a:lnTo>
                    <a:pt x="269591" y="670107"/>
                  </a:lnTo>
                  <a:lnTo>
                    <a:pt x="270090" y="666524"/>
                  </a:lnTo>
                  <a:lnTo>
                    <a:pt x="270576" y="662940"/>
                  </a:lnTo>
                  <a:lnTo>
                    <a:pt x="271055" y="659357"/>
                  </a:lnTo>
                  <a:lnTo>
                    <a:pt x="271516" y="655773"/>
                  </a:lnTo>
                  <a:lnTo>
                    <a:pt x="271970" y="652190"/>
                  </a:lnTo>
                  <a:lnTo>
                    <a:pt x="272413" y="648606"/>
                  </a:lnTo>
                  <a:lnTo>
                    <a:pt x="272844" y="645023"/>
                  </a:lnTo>
                  <a:lnTo>
                    <a:pt x="273270" y="641440"/>
                  </a:lnTo>
                  <a:lnTo>
                    <a:pt x="273682" y="637856"/>
                  </a:lnTo>
                  <a:lnTo>
                    <a:pt x="274088" y="634273"/>
                  </a:lnTo>
                  <a:lnTo>
                    <a:pt x="274487" y="630689"/>
                  </a:lnTo>
                  <a:lnTo>
                    <a:pt x="274876" y="627106"/>
                  </a:lnTo>
                  <a:lnTo>
                    <a:pt x="275262" y="623522"/>
                  </a:lnTo>
                  <a:lnTo>
                    <a:pt x="275639" y="619939"/>
                  </a:lnTo>
                  <a:lnTo>
                    <a:pt x="276012" y="616355"/>
                  </a:lnTo>
                  <a:lnTo>
                    <a:pt x="276380" y="612772"/>
                  </a:lnTo>
                  <a:lnTo>
                    <a:pt x="276743" y="609188"/>
                  </a:lnTo>
                  <a:lnTo>
                    <a:pt x="277104" y="605605"/>
                  </a:lnTo>
                  <a:lnTo>
                    <a:pt x="277461" y="602021"/>
                  </a:lnTo>
                  <a:lnTo>
                    <a:pt x="277816" y="598438"/>
                  </a:lnTo>
                  <a:lnTo>
                    <a:pt x="278170" y="594854"/>
                  </a:lnTo>
                  <a:lnTo>
                    <a:pt x="278523" y="591271"/>
                  </a:lnTo>
                  <a:lnTo>
                    <a:pt x="278876" y="587688"/>
                  </a:lnTo>
                  <a:lnTo>
                    <a:pt x="279230" y="584104"/>
                  </a:lnTo>
                  <a:lnTo>
                    <a:pt x="279586" y="580521"/>
                  </a:lnTo>
                  <a:lnTo>
                    <a:pt x="279943" y="576937"/>
                  </a:lnTo>
                  <a:lnTo>
                    <a:pt x="280304" y="573354"/>
                  </a:lnTo>
                  <a:lnTo>
                    <a:pt x="280668" y="569770"/>
                  </a:lnTo>
                  <a:lnTo>
                    <a:pt x="281037" y="566187"/>
                  </a:lnTo>
                  <a:lnTo>
                    <a:pt x="281412" y="562603"/>
                  </a:lnTo>
                  <a:lnTo>
                    <a:pt x="281790" y="559020"/>
                  </a:lnTo>
                  <a:lnTo>
                    <a:pt x="282178" y="555436"/>
                  </a:lnTo>
                  <a:lnTo>
                    <a:pt x="282572" y="551853"/>
                  </a:lnTo>
                  <a:lnTo>
                    <a:pt x="282973" y="548269"/>
                  </a:lnTo>
                  <a:lnTo>
                    <a:pt x="283386" y="544686"/>
                  </a:lnTo>
                  <a:lnTo>
                    <a:pt x="283805" y="541103"/>
                  </a:lnTo>
                  <a:lnTo>
                    <a:pt x="284238" y="537519"/>
                  </a:lnTo>
                  <a:lnTo>
                    <a:pt x="284680" y="533936"/>
                  </a:lnTo>
                  <a:lnTo>
                    <a:pt x="285131" y="530352"/>
                  </a:lnTo>
                  <a:lnTo>
                    <a:pt x="285600" y="526769"/>
                  </a:lnTo>
                  <a:lnTo>
                    <a:pt x="286077" y="523185"/>
                  </a:lnTo>
                  <a:lnTo>
                    <a:pt x="286571" y="519602"/>
                  </a:lnTo>
                  <a:lnTo>
                    <a:pt x="287079" y="516018"/>
                  </a:lnTo>
                  <a:lnTo>
                    <a:pt x="287597" y="512435"/>
                  </a:lnTo>
                  <a:lnTo>
                    <a:pt x="288139" y="508851"/>
                  </a:lnTo>
                  <a:lnTo>
                    <a:pt x="288690" y="505268"/>
                  </a:lnTo>
                  <a:lnTo>
                    <a:pt x="289261" y="501684"/>
                  </a:lnTo>
                  <a:lnTo>
                    <a:pt x="289850" y="498101"/>
                  </a:lnTo>
                  <a:lnTo>
                    <a:pt x="290450" y="494517"/>
                  </a:lnTo>
                  <a:lnTo>
                    <a:pt x="291079" y="490934"/>
                  </a:lnTo>
                  <a:lnTo>
                    <a:pt x="291720" y="487351"/>
                  </a:lnTo>
                  <a:lnTo>
                    <a:pt x="292380" y="483767"/>
                  </a:lnTo>
                  <a:lnTo>
                    <a:pt x="293064" y="480184"/>
                  </a:lnTo>
                  <a:lnTo>
                    <a:pt x="293760" y="476600"/>
                  </a:lnTo>
                  <a:lnTo>
                    <a:pt x="294487" y="473017"/>
                  </a:lnTo>
                  <a:lnTo>
                    <a:pt x="295228" y="469433"/>
                  </a:lnTo>
                  <a:lnTo>
                    <a:pt x="295990" y="465850"/>
                  </a:lnTo>
                  <a:lnTo>
                    <a:pt x="296779" y="462266"/>
                  </a:lnTo>
                  <a:lnTo>
                    <a:pt x="297582" y="458683"/>
                  </a:lnTo>
                  <a:lnTo>
                    <a:pt x="298415" y="455099"/>
                  </a:lnTo>
                  <a:lnTo>
                    <a:pt x="299267" y="451516"/>
                  </a:lnTo>
                  <a:lnTo>
                    <a:pt x="300138" y="447932"/>
                  </a:lnTo>
                  <a:lnTo>
                    <a:pt x="301041" y="444349"/>
                  </a:lnTo>
                  <a:lnTo>
                    <a:pt x="301958" y="440766"/>
                  </a:lnTo>
                  <a:lnTo>
                    <a:pt x="302905" y="437182"/>
                  </a:lnTo>
                  <a:lnTo>
                    <a:pt x="303874" y="433599"/>
                  </a:lnTo>
                  <a:lnTo>
                    <a:pt x="304860" y="430015"/>
                  </a:lnTo>
                  <a:lnTo>
                    <a:pt x="305883" y="426432"/>
                  </a:lnTo>
                  <a:lnTo>
                    <a:pt x="306919" y="422848"/>
                  </a:lnTo>
                  <a:lnTo>
                    <a:pt x="307984" y="419265"/>
                  </a:lnTo>
                  <a:lnTo>
                    <a:pt x="309075" y="415681"/>
                  </a:lnTo>
                  <a:lnTo>
                    <a:pt x="310181" y="412098"/>
                  </a:lnTo>
                  <a:lnTo>
                    <a:pt x="311326" y="408514"/>
                  </a:lnTo>
                  <a:lnTo>
                    <a:pt x="312486" y="404931"/>
                  </a:lnTo>
                  <a:lnTo>
                    <a:pt x="313671" y="401347"/>
                  </a:lnTo>
                  <a:lnTo>
                    <a:pt x="314886" y="397764"/>
                  </a:lnTo>
                  <a:lnTo>
                    <a:pt x="316116" y="394181"/>
                  </a:lnTo>
                  <a:lnTo>
                    <a:pt x="317383" y="390597"/>
                  </a:lnTo>
                  <a:lnTo>
                    <a:pt x="318668" y="387014"/>
                  </a:lnTo>
                  <a:lnTo>
                    <a:pt x="319975" y="383430"/>
                  </a:lnTo>
                  <a:lnTo>
                    <a:pt x="321315" y="379847"/>
                  </a:lnTo>
                  <a:lnTo>
                    <a:pt x="322670" y="376263"/>
                  </a:lnTo>
                  <a:lnTo>
                    <a:pt x="324059" y="372680"/>
                  </a:lnTo>
                  <a:lnTo>
                    <a:pt x="325469" y="369096"/>
                  </a:lnTo>
                  <a:lnTo>
                    <a:pt x="326899" y="365513"/>
                  </a:lnTo>
                  <a:lnTo>
                    <a:pt x="328365" y="361929"/>
                  </a:lnTo>
                  <a:lnTo>
                    <a:pt x="329844" y="358346"/>
                  </a:lnTo>
                  <a:lnTo>
                    <a:pt x="331356" y="354762"/>
                  </a:lnTo>
                  <a:lnTo>
                    <a:pt x="332891" y="351179"/>
                  </a:lnTo>
                  <a:lnTo>
                    <a:pt x="334444" y="347595"/>
                  </a:lnTo>
                  <a:lnTo>
                    <a:pt x="336034" y="344012"/>
                  </a:lnTo>
                  <a:lnTo>
                    <a:pt x="337640" y="340429"/>
                  </a:lnTo>
                  <a:lnTo>
                    <a:pt x="339274" y="336845"/>
                  </a:lnTo>
                  <a:lnTo>
                    <a:pt x="340934" y="333262"/>
                  </a:lnTo>
                  <a:lnTo>
                    <a:pt x="342609" y="329678"/>
                  </a:lnTo>
                  <a:lnTo>
                    <a:pt x="344325" y="326095"/>
                  </a:lnTo>
                  <a:lnTo>
                    <a:pt x="346055" y="322511"/>
                  </a:lnTo>
                  <a:lnTo>
                    <a:pt x="347812" y="318928"/>
                  </a:lnTo>
                  <a:lnTo>
                    <a:pt x="349598" y="315344"/>
                  </a:lnTo>
                  <a:lnTo>
                    <a:pt x="351398" y="311761"/>
                  </a:lnTo>
                  <a:lnTo>
                    <a:pt x="353237" y="308177"/>
                  </a:lnTo>
                  <a:lnTo>
                    <a:pt x="355093" y="304594"/>
                  </a:lnTo>
                  <a:lnTo>
                    <a:pt x="356973" y="301010"/>
                  </a:lnTo>
                  <a:lnTo>
                    <a:pt x="358886" y="297427"/>
                  </a:lnTo>
                  <a:lnTo>
                    <a:pt x="360813" y="293844"/>
                  </a:lnTo>
                  <a:lnTo>
                    <a:pt x="362775" y="290260"/>
                  </a:lnTo>
                  <a:lnTo>
                    <a:pt x="364758" y="286677"/>
                  </a:lnTo>
                  <a:lnTo>
                    <a:pt x="366762" y="283093"/>
                  </a:lnTo>
                  <a:lnTo>
                    <a:pt x="368802" y="279510"/>
                  </a:lnTo>
                  <a:lnTo>
                    <a:pt x="370857" y="275926"/>
                  </a:lnTo>
                  <a:lnTo>
                    <a:pt x="372944" y="272343"/>
                  </a:lnTo>
                  <a:lnTo>
                    <a:pt x="375056" y="268759"/>
                  </a:lnTo>
                  <a:lnTo>
                    <a:pt x="377185" y="265176"/>
                  </a:lnTo>
                  <a:lnTo>
                    <a:pt x="379354" y="261592"/>
                  </a:lnTo>
                  <a:lnTo>
                    <a:pt x="381537" y="258009"/>
                  </a:lnTo>
                  <a:lnTo>
                    <a:pt x="383751" y="254425"/>
                  </a:lnTo>
                  <a:lnTo>
                    <a:pt x="385992" y="250842"/>
                  </a:lnTo>
                  <a:lnTo>
                    <a:pt x="388248" y="247258"/>
                  </a:lnTo>
                  <a:lnTo>
                    <a:pt x="390546" y="243675"/>
                  </a:lnTo>
                  <a:lnTo>
                    <a:pt x="392860" y="240092"/>
                  </a:lnTo>
                  <a:lnTo>
                    <a:pt x="395200" y="236508"/>
                  </a:lnTo>
                  <a:lnTo>
                    <a:pt x="397571" y="232925"/>
                  </a:lnTo>
                  <a:lnTo>
                    <a:pt x="399956" y="229341"/>
                  </a:lnTo>
                  <a:lnTo>
                    <a:pt x="402381" y="225758"/>
                  </a:lnTo>
                  <a:lnTo>
                    <a:pt x="404823" y="222174"/>
                  </a:lnTo>
                  <a:lnTo>
                    <a:pt x="407290" y="218591"/>
                  </a:lnTo>
                  <a:lnTo>
                    <a:pt x="409789" y="215007"/>
                  </a:lnTo>
                  <a:lnTo>
                    <a:pt x="412302" y="211424"/>
                  </a:lnTo>
                  <a:lnTo>
                    <a:pt x="414852" y="207840"/>
                  </a:lnTo>
                  <a:lnTo>
                    <a:pt x="417421" y="204257"/>
                  </a:lnTo>
                  <a:lnTo>
                    <a:pt x="420011" y="200673"/>
                  </a:lnTo>
                  <a:lnTo>
                    <a:pt x="422634" y="197090"/>
                  </a:lnTo>
                  <a:lnTo>
                    <a:pt x="425272" y="193507"/>
                  </a:lnTo>
                  <a:lnTo>
                    <a:pt x="427941" y="189923"/>
                  </a:lnTo>
                  <a:lnTo>
                    <a:pt x="430631" y="186340"/>
                  </a:lnTo>
                  <a:lnTo>
                    <a:pt x="433339" y="182756"/>
                  </a:lnTo>
                  <a:lnTo>
                    <a:pt x="436080" y="179173"/>
                  </a:lnTo>
                  <a:lnTo>
                    <a:pt x="438835" y="175589"/>
                  </a:lnTo>
                  <a:lnTo>
                    <a:pt x="441616" y="172006"/>
                  </a:lnTo>
                  <a:lnTo>
                    <a:pt x="444419" y="168422"/>
                  </a:lnTo>
                  <a:lnTo>
                    <a:pt x="447234" y="164839"/>
                  </a:lnTo>
                  <a:lnTo>
                    <a:pt x="450083" y="161255"/>
                  </a:lnTo>
                  <a:lnTo>
                    <a:pt x="452943" y="157672"/>
                  </a:lnTo>
                  <a:lnTo>
                    <a:pt x="455824" y="154088"/>
                  </a:lnTo>
                  <a:lnTo>
                    <a:pt x="458726" y="150505"/>
                  </a:lnTo>
                  <a:lnTo>
                    <a:pt x="461639" y="146922"/>
                  </a:lnTo>
                  <a:lnTo>
                    <a:pt x="464578" y="143338"/>
                  </a:lnTo>
                  <a:lnTo>
                    <a:pt x="467528" y="139755"/>
                  </a:lnTo>
                  <a:lnTo>
                    <a:pt x="470494" y="136171"/>
                  </a:lnTo>
                  <a:lnTo>
                    <a:pt x="473477" y="132588"/>
                  </a:lnTo>
                  <a:lnTo>
                    <a:pt x="476469" y="129004"/>
                  </a:lnTo>
                  <a:lnTo>
                    <a:pt x="479480" y="125421"/>
                  </a:lnTo>
                  <a:lnTo>
                    <a:pt x="482500" y="121837"/>
                  </a:lnTo>
                  <a:lnTo>
                    <a:pt x="485529" y="118254"/>
                  </a:lnTo>
                  <a:lnTo>
                    <a:pt x="488573" y="114670"/>
                  </a:lnTo>
                  <a:lnTo>
                    <a:pt x="491621" y="111087"/>
                  </a:lnTo>
                  <a:lnTo>
                    <a:pt x="494681" y="107503"/>
                  </a:lnTo>
                  <a:lnTo>
                    <a:pt x="497746" y="103920"/>
                  </a:lnTo>
                  <a:lnTo>
                    <a:pt x="500816" y="100336"/>
                  </a:lnTo>
                  <a:lnTo>
                    <a:pt x="503893" y="96753"/>
                  </a:lnTo>
                  <a:lnTo>
                    <a:pt x="506971" y="93170"/>
                  </a:lnTo>
                  <a:lnTo>
                    <a:pt x="510053" y="89586"/>
                  </a:lnTo>
                  <a:lnTo>
                    <a:pt x="513136" y="86003"/>
                  </a:lnTo>
                  <a:lnTo>
                    <a:pt x="516219" y="82419"/>
                  </a:lnTo>
                  <a:lnTo>
                    <a:pt x="519300" y="78836"/>
                  </a:lnTo>
                  <a:lnTo>
                    <a:pt x="522379" y="75252"/>
                  </a:lnTo>
                  <a:lnTo>
                    <a:pt x="525454" y="71669"/>
                  </a:lnTo>
                  <a:lnTo>
                    <a:pt x="528524" y="68085"/>
                  </a:lnTo>
                  <a:lnTo>
                    <a:pt x="531589" y="64502"/>
                  </a:lnTo>
                  <a:lnTo>
                    <a:pt x="534643" y="60918"/>
                  </a:lnTo>
                  <a:lnTo>
                    <a:pt x="537691" y="57335"/>
                  </a:lnTo>
                  <a:lnTo>
                    <a:pt x="540729" y="53751"/>
                  </a:lnTo>
                  <a:lnTo>
                    <a:pt x="543753" y="50168"/>
                  </a:lnTo>
                  <a:lnTo>
                    <a:pt x="546768" y="46585"/>
                  </a:lnTo>
                  <a:lnTo>
                    <a:pt x="549764" y="43001"/>
                  </a:lnTo>
                  <a:lnTo>
                    <a:pt x="552748" y="39418"/>
                  </a:lnTo>
                  <a:lnTo>
                    <a:pt x="555717" y="35834"/>
                  </a:lnTo>
                  <a:lnTo>
                    <a:pt x="558662" y="32251"/>
                  </a:lnTo>
                  <a:lnTo>
                    <a:pt x="561596" y="28667"/>
                  </a:lnTo>
                  <a:lnTo>
                    <a:pt x="564503" y="25084"/>
                  </a:lnTo>
                  <a:lnTo>
                    <a:pt x="567390" y="21500"/>
                  </a:lnTo>
                  <a:lnTo>
                    <a:pt x="570260" y="17917"/>
                  </a:lnTo>
                  <a:lnTo>
                    <a:pt x="573095" y="14333"/>
                  </a:lnTo>
                  <a:lnTo>
                    <a:pt x="575915" y="10750"/>
                  </a:lnTo>
                  <a:lnTo>
                    <a:pt x="578704" y="7166"/>
                  </a:lnTo>
                  <a:lnTo>
                    <a:pt x="581464" y="3583"/>
                  </a:lnTo>
                  <a:lnTo>
                    <a:pt x="584207" y="0"/>
                  </a:lnTo>
                  <a:lnTo>
                    <a:pt x="796713" y="0"/>
                  </a:lnTo>
                  <a:lnTo>
                    <a:pt x="799456" y="3583"/>
                  </a:lnTo>
                  <a:lnTo>
                    <a:pt x="802217" y="7166"/>
                  </a:lnTo>
                  <a:lnTo>
                    <a:pt x="805006" y="10750"/>
                  </a:lnTo>
                  <a:lnTo>
                    <a:pt x="807825" y="14333"/>
                  </a:lnTo>
                  <a:lnTo>
                    <a:pt x="810660" y="17917"/>
                  </a:lnTo>
                  <a:lnTo>
                    <a:pt x="813531" y="21500"/>
                  </a:lnTo>
                  <a:lnTo>
                    <a:pt x="816418" y="25084"/>
                  </a:lnTo>
                  <a:lnTo>
                    <a:pt x="819325" y="28667"/>
                  </a:lnTo>
                  <a:lnTo>
                    <a:pt x="822258" y="32251"/>
                  </a:lnTo>
                  <a:lnTo>
                    <a:pt x="825203" y="35834"/>
                  </a:lnTo>
                  <a:lnTo>
                    <a:pt x="828173" y="39418"/>
                  </a:lnTo>
                  <a:lnTo>
                    <a:pt x="831156" y="43001"/>
                  </a:lnTo>
                  <a:lnTo>
                    <a:pt x="834152" y="46585"/>
                  </a:lnTo>
                  <a:lnTo>
                    <a:pt x="837168" y="50168"/>
                  </a:lnTo>
                  <a:lnTo>
                    <a:pt x="840191" y="53751"/>
                  </a:lnTo>
                  <a:lnTo>
                    <a:pt x="843230" y="57335"/>
                  </a:lnTo>
                  <a:lnTo>
                    <a:pt x="846277" y="60918"/>
                  </a:lnTo>
                  <a:lnTo>
                    <a:pt x="849331" y="64502"/>
                  </a:lnTo>
                  <a:lnTo>
                    <a:pt x="852397" y="68085"/>
                  </a:lnTo>
                  <a:lnTo>
                    <a:pt x="855466" y="71669"/>
                  </a:lnTo>
                  <a:lnTo>
                    <a:pt x="858542" y="75252"/>
                  </a:lnTo>
                  <a:lnTo>
                    <a:pt x="861621" y="78836"/>
                  </a:lnTo>
                  <a:lnTo>
                    <a:pt x="864702" y="82419"/>
                  </a:lnTo>
                  <a:lnTo>
                    <a:pt x="867785" y="86003"/>
                  </a:lnTo>
                  <a:lnTo>
                    <a:pt x="870867" y="89586"/>
                  </a:lnTo>
                  <a:lnTo>
                    <a:pt x="873949" y="93170"/>
                  </a:lnTo>
                  <a:lnTo>
                    <a:pt x="877028" y="96753"/>
                  </a:lnTo>
                  <a:lnTo>
                    <a:pt x="880105" y="100336"/>
                  </a:lnTo>
                  <a:lnTo>
                    <a:pt x="883175" y="103920"/>
                  </a:lnTo>
                  <a:lnTo>
                    <a:pt x="886240" y="107503"/>
                  </a:lnTo>
                  <a:lnTo>
                    <a:pt x="889299" y="111087"/>
                  </a:lnTo>
                  <a:lnTo>
                    <a:pt x="892348" y="114670"/>
                  </a:lnTo>
                  <a:lnTo>
                    <a:pt x="895391" y="118254"/>
                  </a:lnTo>
                  <a:lnTo>
                    <a:pt x="898421" y="121837"/>
                  </a:lnTo>
                  <a:lnTo>
                    <a:pt x="901441" y="125421"/>
                  </a:lnTo>
                  <a:lnTo>
                    <a:pt x="904451" y="129004"/>
                  </a:lnTo>
                  <a:lnTo>
                    <a:pt x="907443" y="132588"/>
                  </a:lnTo>
                  <a:lnTo>
                    <a:pt x="910427" y="136171"/>
                  </a:lnTo>
                  <a:lnTo>
                    <a:pt x="913392" y="139755"/>
                  </a:lnTo>
                  <a:lnTo>
                    <a:pt x="916342" y="143338"/>
                  </a:lnTo>
                  <a:lnTo>
                    <a:pt x="919282" y="146922"/>
                  </a:lnTo>
                  <a:lnTo>
                    <a:pt x="922194" y="150505"/>
                  </a:lnTo>
                  <a:lnTo>
                    <a:pt x="925096" y="154088"/>
                  </a:lnTo>
                  <a:lnTo>
                    <a:pt x="927977" y="157672"/>
                  </a:lnTo>
                  <a:lnTo>
                    <a:pt x="930838" y="161255"/>
                  </a:lnTo>
                  <a:lnTo>
                    <a:pt x="933686" y="164839"/>
                  </a:lnTo>
                  <a:lnTo>
                    <a:pt x="936502" y="168422"/>
                  </a:lnTo>
                  <a:lnTo>
                    <a:pt x="939305" y="172006"/>
                  </a:lnTo>
                  <a:lnTo>
                    <a:pt x="942086" y="175589"/>
                  </a:lnTo>
                  <a:lnTo>
                    <a:pt x="944840" y="179173"/>
                  </a:lnTo>
                  <a:lnTo>
                    <a:pt x="947582" y="182756"/>
                  </a:lnTo>
                  <a:lnTo>
                    <a:pt x="950289" y="186340"/>
                  </a:lnTo>
                  <a:lnTo>
                    <a:pt x="952980" y="189923"/>
                  </a:lnTo>
                  <a:lnTo>
                    <a:pt x="955649" y="193507"/>
                  </a:lnTo>
                  <a:lnTo>
                    <a:pt x="958286" y="197090"/>
                  </a:lnTo>
                  <a:lnTo>
                    <a:pt x="960910" y="200673"/>
                  </a:lnTo>
                  <a:lnTo>
                    <a:pt x="963500" y="204257"/>
                  </a:lnTo>
                  <a:lnTo>
                    <a:pt x="966069" y="207840"/>
                  </a:lnTo>
                  <a:lnTo>
                    <a:pt x="968618" y="211424"/>
                  </a:lnTo>
                  <a:lnTo>
                    <a:pt x="971132" y="215007"/>
                  </a:lnTo>
                  <a:lnTo>
                    <a:pt x="973631" y="218591"/>
                  </a:lnTo>
                  <a:lnTo>
                    <a:pt x="976097" y="222174"/>
                  </a:lnTo>
                  <a:lnTo>
                    <a:pt x="978540" y="225758"/>
                  </a:lnTo>
                  <a:lnTo>
                    <a:pt x="980965" y="229341"/>
                  </a:lnTo>
                  <a:lnTo>
                    <a:pt x="983350" y="232925"/>
                  </a:lnTo>
                  <a:lnTo>
                    <a:pt x="985721" y="236508"/>
                  </a:lnTo>
                  <a:lnTo>
                    <a:pt x="988061" y="240092"/>
                  </a:lnTo>
                  <a:lnTo>
                    <a:pt x="990374" y="243675"/>
                  </a:lnTo>
                  <a:lnTo>
                    <a:pt x="992672" y="247258"/>
                  </a:lnTo>
                  <a:lnTo>
                    <a:pt x="994929" y="250842"/>
                  </a:lnTo>
                  <a:lnTo>
                    <a:pt x="997169" y="254425"/>
                  </a:lnTo>
                  <a:lnTo>
                    <a:pt x="999383" y="258009"/>
                  </a:lnTo>
                  <a:lnTo>
                    <a:pt x="1001567" y="261592"/>
                  </a:lnTo>
                  <a:lnTo>
                    <a:pt x="1003735" y="265176"/>
                  </a:lnTo>
                  <a:lnTo>
                    <a:pt x="1005865" y="268759"/>
                  </a:lnTo>
                  <a:lnTo>
                    <a:pt x="1007976" y="272343"/>
                  </a:lnTo>
                  <a:lnTo>
                    <a:pt x="1010064" y="275926"/>
                  </a:lnTo>
                  <a:lnTo>
                    <a:pt x="1012118" y="279510"/>
                  </a:lnTo>
                  <a:lnTo>
                    <a:pt x="1014158" y="283093"/>
                  </a:lnTo>
                  <a:lnTo>
                    <a:pt x="1016162" y="286677"/>
                  </a:lnTo>
                  <a:lnTo>
                    <a:pt x="1018146" y="290260"/>
                  </a:lnTo>
                  <a:lnTo>
                    <a:pt x="1020108" y="293844"/>
                  </a:lnTo>
                  <a:lnTo>
                    <a:pt x="1022035" y="297427"/>
                  </a:lnTo>
                  <a:lnTo>
                    <a:pt x="1023947" y="301010"/>
                  </a:lnTo>
                  <a:lnTo>
                    <a:pt x="1025827" y="304594"/>
                  </a:lnTo>
                  <a:lnTo>
                    <a:pt x="1027683" y="308177"/>
                  </a:lnTo>
                  <a:lnTo>
                    <a:pt x="1029522" y="311761"/>
                  </a:lnTo>
                  <a:lnTo>
                    <a:pt x="1031323" y="315344"/>
                  </a:lnTo>
                  <a:lnTo>
                    <a:pt x="1033109" y="318928"/>
                  </a:lnTo>
                  <a:lnTo>
                    <a:pt x="1034865" y="322511"/>
                  </a:lnTo>
                  <a:lnTo>
                    <a:pt x="1036596" y="326095"/>
                  </a:lnTo>
                  <a:lnTo>
                    <a:pt x="1038312" y="329678"/>
                  </a:lnTo>
                  <a:lnTo>
                    <a:pt x="1039987" y="333262"/>
                  </a:lnTo>
                  <a:lnTo>
                    <a:pt x="1041647" y="336845"/>
                  </a:lnTo>
                  <a:lnTo>
                    <a:pt x="1043281" y="340429"/>
                  </a:lnTo>
                  <a:lnTo>
                    <a:pt x="1044886" y="344012"/>
                  </a:lnTo>
                  <a:lnTo>
                    <a:pt x="1046477" y="347595"/>
                  </a:lnTo>
                  <a:lnTo>
                    <a:pt x="1048029" y="351179"/>
                  </a:lnTo>
                  <a:lnTo>
                    <a:pt x="1049564" y="354762"/>
                  </a:lnTo>
                  <a:lnTo>
                    <a:pt x="1051076" y="358346"/>
                  </a:lnTo>
                  <a:lnTo>
                    <a:pt x="1052556" y="361929"/>
                  </a:lnTo>
                  <a:lnTo>
                    <a:pt x="1054021" y="365513"/>
                  </a:lnTo>
                  <a:lnTo>
                    <a:pt x="1055452" y="369096"/>
                  </a:lnTo>
                  <a:lnTo>
                    <a:pt x="1056861" y="372680"/>
                  </a:lnTo>
                  <a:lnTo>
                    <a:pt x="1058251" y="376263"/>
                  </a:lnTo>
                  <a:lnTo>
                    <a:pt x="1059605" y="379847"/>
                  </a:lnTo>
                  <a:lnTo>
                    <a:pt x="1060945" y="383430"/>
                  </a:lnTo>
                  <a:lnTo>
                    <a:pt x="1062253" y="387014"/>
                  </a:lnTo>
                  <a:lnTo>
                    <a:pt x="1063538" y="390597"/>
                  </a:lnTo>
                  <a:lnTo>
                    <a:pt x="1064805" y="394181"/>
                  </a:lnTo>
                  <a:lnTo>
                    <a:pt x="1066034" y="397764"/>
                  </a:lnTo>
                  <a:lnTo>
                    <a:pt x="1067249" y="401347"/>
                  </a:lnTo>
                  <a:lnTo>
                    <a:pt x="1068435" y="404931"/>
                  </a:lnTo>
                  <a:lnTo>
                    <a:pt x="1069595" y="408514"/>
                  </a:lnTo>
                  <a:lnTo>
                    <a:pt x="1070740" y="412098"/>
                  </a:lnTo>
                  <a:lnTo>
                    <a:pt x="1071845" y="415681"/>
                  </a:lnTo>
                  <a:lnTo>
                    <a:pt x="1072936" y="419265"/>
                  </a:lnTo>
                  <a:lnTo>
                    <a:pt x="1074001" y="422848"/>
                  </a:lnTo>
                  <a:lnTo>
                    <a:pt x="1075038" y="426432"/>
                  </a:lnTo>
                  <a:lnTo>
                    <a:pt x="1076061" y="430015"/>
                  </a:lnTo>
                  <a:lnTo>
                    <a:pt x="1077046" y="433599"/>
                  </a:lnTo>
                  <a:lnTo>
                    <a:pt x="1078016" y="437182"/>
                  </a:lnTo>
                  <a:lnTo>
                    <a:pt x="1078963" y="440766"/>
                  </a:lnTo>
                  <a:lnTo>
                    <a:pt x="1079880" y="444349"/>
                  </a:lnTo>
                  <a:lnTo>
                    <a:pt x="1080783" y="447932"/>
                  </a:lnTo>
                  <a:lnTo>
                    <a:pt x="1081653" y="451516"/>
                  </a:lnTo>
                  <a:lnTo>
                    <a:pt x="1082506" y="455099"/>
                  </a:lnTo>
                  <a:lnTo>
                    <a:pt x="1083339" y="458683"/>
                  </a:lnTo>
                  <a:lnTo>
                    <a:pt x="1084141" y="462266"/>
                  </a:lnTo>
                  <a:lnTo>
                    <a:pt x="1084931" y="465850"/>
                  </a:lnTo>
                  <a:lnTo>
                    <a:pt x="1085692" y="469433"/>
                  </a:lnTo>
                  <a:lnTo>
                    <a:pt x="1086434" y="473017"/>
                  </a:lnTo>
                  <a:lnTo>
                    <a:pt x="1087161" y="476600"/>
                  </a:lnTo>
                  <a:lnTo>
                    <a:pt x="1087856" y="480184"/>
                  </a:lnTo>
                  <a:lnTo>
                    <a:pt x="1088540" y="483767"/>
                  </a:lnTo>
                  <a:lnTo>
                    <a:pt x="1089201" y="487351"/>
                  </a:lnTo>
                  <a:lnTo>
                    <a:pt x="1089842" y="490934"/>
                  </a:lnTo>
                  <a:lnTo>
                    <a:pt x="1090471" y="494517"/>
                  </a:lnTo>
                  <a:lnTo>
                    <a:pt x="1091070" y="498101"/>
                  </a:lnTo>
                  <a:lnTo>
                    <a:pt x="1091660" y="501684"/>
                  </a:lnTo>
                  <a:lnTo>
                    <a:pt x="1092230" y="505268"/>
                  </a:lnTo>
                  <a:lnTo>
                    <a:pt x="1092782" y="508851"/>
                  </a:lnTo>
                  <a:lnTo>
                    <a:pt x="1093324" y="512435"/>
                  </a:lnTo>
                  <a:lnTo>
                    <a:pt x="1093842" y="516018"/>
                  </a:lnTo>
                  <a:lnTo>
                    <a:pt x="1094350" y="519602"/>
                  </a:lnTo>
                  <a:lnTo>
                    <a:pt x="1094844" y="523185"/>
                  </a:lnTo>
                  <a:lnTo>
                    <a:pt x="1095320" y="526769"/>
                  </a:lnTo>
                  <a:lnTo>
                    <a:pt x="1095790" y="530352"/>
                  </a:lnTo>
                  <a:lnTo>
                    <a:pt x="1096241" y="533936"/>
                  </a:lnTo>
                  <a:lnTo>
                    <a:pt x="1096683" y="537519"/>
                  </a:lnTo>
                  <a:lnTo>
                    <a:pt x="1097116" y="541103"/>
                  </a:lnTo>
                  <a:lnTo>
                    <a:pt x="1097534" y="544686"/>
                  </a:lnTo>
                  <a:lnTo>
                    <a:pt x="1097947" y="548269"/>
                  </a:lnTo>
                  <a:lnTo>
                    <a:pt x="1098348" y="551853"/>
                  </a:lnTo>
                  <a:lnTo>
                    <a:pt x="1098742" y="555436"/>
                  </a:lnTo>
                  <a:lnTo>
                    <a:pt x="1099130" y="559020"/>
                  </a:lnTo>
                  <a:lnTo>
                    <a:pt x="1099509" y="562603"/>
                  </a:lnTo>
                  <a:lnTo>
                    <a:pt x="1099884" y="566187"/>
                  </a:lnTo>
                  <a:lnTo>
                    <a:pt x="1100252" y="569770"/>
                  </a:lnTo>
                  <a:lnTo>
                    <a:pt x="1100616" y="573354"/>
                  </a:lnTo>
                  <a:lnTo>
                    <a:pt x="1100978" y="576937"/>
                  </a:lnTo>
                  <a:lnTo>
                    <a:pt x="1101335" y="580521"/>
                  </a:lnTo>
                  <a:lnTo>
                    <a:pt x="1101690" y="584104"/>
                  </a:lnTo>
                  <a:lnTo>
                    <a:pt x="1102044" y="587688"/>
                  </a:lnTo>
                  <a:lnTo>
                    <a:pt x="1102398" y="591271"/>
                  </a:lnTo>
                  <a:lnTo>
                    <a:pt x="1102751" y="594854"/>
                  </a:lnTo>
                  <a:lnTo>
                    <a:pt x="1103105" y="598438"/>
                  </a:lnTo>
                  <a:lnTo>
                    <a:pt x="1103460" y="602021"/>
                  </a:lnTo>
                  <a:lnTo>
                    <a:pt x="1103817" y="605605"/>
                  </a:lnTo>
                  <a:lnTo>
                    <a:pt x="1104178" y="609188"/>
                  </a:lnTo>
                  <a:lnTo>
                    <a:pt x="1104541" y="612772"/>
                  </a:lnTo>
                  <a:lnTo>
                    <a:pt x="1104909" y="616355"/>
                  </a:lnTo>
                  <a:lnTo>
                    <a:pt x="1105282" y="619939"/>
                  </a:lnTo>
                  <a:lnTo>
                    <a:pt x="1105659" y="623522"/>
                  </a:lnTo>
                  <a:lnTo>
                    <a:pt x="1106044" y="627106"/>
                  </a:lnTo>
                  <a:lnTo>
                    <a:pt x="1106434" y="630689"/>
                  </a:lnTo>
                  <a:lnTo>
                    <a:pt x="1106833" y="634273"/>
                  </a:lnTo>
                  <a:lnTo>
                    <a:pt x="1107239" y="637856"/>
                  </a:lnTo>
                  <a:lnTo>
                    <a:pt x="1107651" y="641440"/>
                  </a:lnTo>
                  <a:lnTo>
                    <a:pt x="1108077" y="645023"/>
                  </a:lnTo>
                  <a:lnTo>
                    <a:pt x="1108508" y="648606"/>
                  </a:lnTo>
                  <a:lnTo>
                    <a:pt x="1108951" y="652190"/>
                  </a:lnTo>
                  <a:lnTo>
                    <a:pt x="1109405" y="655773"/>
                  </a:lnTo>
                  <a:lnTo>
                    <a:pt x="1109866" y="659357"/>
                  </a:lnTo>
                  <a:lnTo>
                    <a:pt x="1110344" y="662940"/>
                  </a:lnTo>
                  <a:lnTo>
                    <a:pt x="1110830" y="666524"/>
                  </a:lnTo>
                  <a:lnTo>
                    <a:pt x="1111329" y="670107"/>
                  </a:lnTo>
                  <a:lnTo>
                    <a:pt x="1111843" y="673691"/>
                  </a:lnTo>
                  <a:lnTo>
                    <a:pt x="1112364" y="677274"/>
                  </a:lnTo>
                  <a:lnTo>
                    <a:pt x="1112905" y="680858"/>
                  </a:lnTo>
                  <a:lnTo>
                    <a:pt x="1113456" y="684441"/>
                  </a:lnTo>
                  <a:lnTo>
                    <a:pt x="1114020" y="688025"/>
                  </a:lnTo>
                  <a:lnTo>
                    <a:pt x="1114602" y="691608"/>
                  </a:lnTo>
                  <a:lnTo>
                    <a:pt x="1115193" y="695191"/>
                  </a:lnTo>
                  <a:lnTo>
                    <a:pt x="1115805" y="698775"/>
                  </a:lnTo>
                  <a:lnTo>
                    <a:pt x="1116428" y="702358"/>
                  </a:lnTo>
                  <a:lnTo>
                    <a:pt x="1117065" y="705942"/>
                  </a:lnTo>
                  <a:lnTo>
                    <a:pt x="1117722" y="709525"/>
                  </a:lnTo>
                  <a:lnTo>
                    <a:pt x="1118389" y="713109"/>
                  </a:lnTo>
                  <a:lnTo>
                    <a:pt x="1119077" y="716692"/>
                  </a:lnTo>
                  <a:lnTo>
                    <a:pt x="1119779" y="720276"/>
                  </a:lnTo>
                  <a:lnTo>
                    <a:pt x="1120493" y="723859"/>
                  </a:lnTo>
                  <a:lnTo>
                    <a:pt x="1121232" y="727443"/>
                  </a:lnTo>
                  <a:lnTo>
                    <a:pt x="1121980" y="731026"/>
                  </a:lnTo>
                  <a:lnTo>
                    <a:pt x="1122748" y="734610"/>
                  </a:lnTo>
                  <a:lnTo>
                    <a:pt x="1123533" y="738193"/>
                  </a:lnTo>
                  <a:lnTo>
                    <a:pt x="1124329" y="741776"/>
                  </a:lnTo>
                  <a:lnTo>
                    <a:pt x="1125151" y="745360"/>
                  </a:lnTo>
                  <a:lnTo>
                    <a:pt x="1125984" y="748943"/>
                  </a:lnTo>
                  <a:lnTo>
                    <a:pt x="1126836" y="752527"/>
                  </a:lnTo>
                  <a:lnTo>
                    <a:pt x="1127708" y="756110"/>
                  </a:lnTo>
                  <a:lnTo>
                    <a:pt x="1128590" y="759694"/>
                  </a:lnTo>
                  <a:lnTo>
                    <a:pt x="1129499" y="763277"/>
                  </a:lnTo>
                  <a:lnTo>
                    <a:pt x="1130420" y="766861"/>
                  </a:lnTo>
                  <a:lnTo>
                    <a:pt x="1131359" y="770444"/>
                  </a:lnTo>
                  <a:lnTo>
                    <a:pt x="1132321" y="774028"/>
                  </a:lnTo>
                  <a:lnTo>
                    <a:pt x="1133293" y="777611"/>
                  </a:lnTo>
                  <a:lnTo>
                    <a:pt x="1134291" y="781195"/>
                  </a:lnTo>
                  <a:lnTo>
                    <a:pt x="1135305" y="784778"/>
                  </a:lnTo>
                  <a:lnTo>
                    <a:pt x="1136334" y="788362"/>
                  </a:lnTo>
                  <a:lnTo>
                    <a:pt x="1137389" y="791945"/>
                  </a:lnTo>
                  <a:lnTo>
                    <a:pt x="1138456" y="795528"/>
                  </a:lnTo>
                  <a:lnTo>
                    <a:pt x="1139548" y="799112"/>
                  </a:lnTo>
                  <a:lnTo>
                    <a:pt x="1140658" y="802695"/>
                  </a:lnTo>
                  <a:lnTo>
                    <a:pt x="1141782" y="806279"/>
                  </a:lnTo>
                  <a:lnTo>
                    <a:pt x="1142936" y="809862"/>
                  </a:lnTo>
                  <a:lnTo>
                    <a:pt x="1144103" y="813446"/>
                  </a:lnTo>
                  <a:lnTo>
                    <a:pt x="1145294" y="817029"/>
                  </a:lnTo>
                  <a:lnTo>
                    <a:pt x="1146506" y="820613"/>
                  </a:lnTo>
                  <a:lnTo>
                    <a:pt x="1147731" y="824196"/>
                  </a:lnTo>
                  <a:lnTo>
                    <a:pt x="1148991" y="827780"/>
                  </a:lnTo>
                  <a:lnTo>
                    <a:pt x="1150263" y="831363"/>
                  </a:lnTo>
                  <a:lnTo>
                    <a:pt x="1151560" y="834947"/>
                  </a:lnTo>
                  <a:lnTo>
                    <a:pt x="1152882" y="838530"/>
                  </a:lnTo>
                  <a:lnTo>
                    <a:pt x="1154217" y="842113"/>
                  </a:lnTo>
                  <a:lnTo>
                    <a:pt x="1155588" y="845697"/>
                  </a:lnTo>
                  <a:lnTo>
                    <a:pt x="1156974" y="849280"/>
                  </a:lnTo>
                  <a:lnTo>
                    <a:pt x="1158384" y="852864"/>
                  </a:lnTo>
                  <a:lnTo>
                    <a:pt x="1159824" y="856447"/>
                  </a:lnTo>
                  <a:lnTo>
                    <a:pt x="1161278" y="860031"/>
                  </a:lnTo>
                  <a:lnTo>
                    <a:pt x="1162768" y="863614"/>
                  </a:lnTo>
                  <a:lnTo>
                    <a:pt x="1164277" y="867198"/>
                  </a:lnTo>
                  <a:lnTo>
                    <a:pt x="1165809" y="870781"/>
                  </a:lnTo>
                  <a:lnTo>
                    <a:pt x="1167375" y="874365"/>
                  </a:lnTo>
                  <a:lnTo>
                    <a:pt x="1168957" y="877948"/>
                  </a:lnTo>
                  <a:lnTo>
                    <a:pt x="1170574" y="881532"/>
                  </a:lnTo>
                  <a:lnTo>
                    <a:pt x="1172215" y="885115"/>
                  </a:lnTo>
                  <a:lnTo>
                    <a:pt x="1173876" y="888699"/>
                  </a:lnTo>
                  <a:lnTo>
                    <a:pt x="1175578" y="892282"/>
                  </a:lnTo>
                  <a:lnTo>
                    <a:pt x="1177295" y="895865"/>
                  </a:lnTo>
                  <a:lnTo>
                    <a:pt x="1179047" y="899449"/>
                  </a:lnTo>
                  <a:lnTo>
                    <a:pt x="1180827" y="903032"/>
                  </a:lnTo>
                  <a:lnTo>
                    <a:pt x="1182625" y="906616"/>
                  </a:lnTo>
                  <a:lnTo>
                    <a:pt x="1184468" y="910199"/>
                  </a:lnTo>
                  <a:lnTo>
                    <a:pt x="1186328" y="913783"/>
                  </a:lnTo>
                  <a:lnTo>
                    <a:pt x="1188220" y="917366"/>
                  </a:lnTo>
                  <a:lnTo>
                    <a:pt x="1190144" y="920950"/>
                  </a:lnTo>
                  <a:lnTo>
                    <a:pt x="1192085" y="924533"/>
                  </a:lnTo>
                  <a:lnTo>
                    <a:pt x="1194072" y="928117"/>
                  </a:lnTo>
                  <a:lnTo>
                    <a:pt x="1196077" y="931700"/>
                  </a:lnTo>
                  <a:lnTo>
                    <a:pt x="1198111" y="935284"/>
                  </a:lnTo>
                  <a:lnTo>
                    <a:pt x="1200181" y="938867"/>
                  </a:lnTo>
                  <a:lnTo>
                    <a:pt x="1202267" y="942450"/>
                  </a:lnTo>
                  <a:lnTo>
                    <a:pt x="1204395" y="946034"/>
                  </a:lnTo>
                  <a:lnTo>
                    <a:pt x="1206545" y="949617"/>
                  </a:lnTo>
                  <a:lnTo>
                    <a:pt x="1208719" y="953201"/>
                  </a:lnTo>
                  <a:lnTo>
                    <a:pt x="1210931" y="956784"/>
                  </a:lnTo>
                  <a:lnTo>
                    <a:pt x="1213159" y="960368"/>
                  </a:lnTo>
                  <a:lnTo>
                    <a:pt x="1215423" y="963951"/>
                  </a:lnTo>
                  <a:lnTo>
                    <a:pt x="1217710" y="967535"/>
                  </a:lnTo>
                  <a:lnTo>
                    <a:pt x="1220018" y="971118"/>
                  </a:lnTo>
                  <a:lnTo>
                    <a:pt x="1222362" y="974702"/>
                  </a:lnTo>
                  <a:lnTo>
                    <a:pt x="1224721" y="978285"/>
                  </a:lnTo>
                  <a:lnTo>
                    <a:pt x="1227110" y="981869"/>
                  </a:lnTo>
                  <a:lnTo>
                    <a:pt x="1229521" y="985452"/>
                  </a:lnTo>
                  <a:lnTo>
                    <a:pt x="1231948" y="989035"/>
                  </a:lnTo>
                  <a:lnTo>
                    <a:pt x="1234409" y="992619"/>
                  </a:lnTo>
                  <a:lnTo>
                    <a:pt x="1236883" y="996202"/>
                  </a:lnTo>
                  <a:lnTo>
                    <a:pt x="1239379" y="999786"/>
                  </a:lnTo>
                  <a:lnTo>
                    <a:pt x="1241895" y="1003369"/>
                  </a:lnTo>
                  <a:lnTo>
                    <a:pt x="1244423" y="1006953"/>
                  </a:lnTo>
                  <a:lnTo>
                    <a:pt x="1246978" y="1010536"/>
                  </a:lnTo>
                  <a:lnTo>
                    <a:pt x="1249542" y="1014120"/>
                  </a:lnTo>
                  <a:lnTo>
                    <a:pt x="1252122" y="1017703"/>
                  </a:lnTo>
                  <a:lnTo>
                    <a:pt x="1254717" y="1021287"/>
                  </a:lnTo>
                  <a:lnTo>
                    <a:pt x="1257320" y="1024870"/>
                  </a:lnTo>
                  <a:lnTo>
                    <a:pt x="1259939" y="1028454"/>
                  </a:lnTo>
                  <a:lnTo>
                    <a:pt x="1262565" y="1032037"/>
                  </a:lnTo>
                  <a:lnTo>
                    <a:pt x="1265198" y="1035621"/>
                  </a:lnTo>
                  <a:lnTo>
                    <a:pt x="1267840" y="1039204"/>
                  </a:lnTo>
                  <a:lnTo>
                    <a:pt x="1270485" y="1042787"/>
                  </a:lnTo>
                  <a:lnTo>
                    <a:pt x="1273136" y="1046371"/>
                  </a:lnTo>
                  <a:lnTo>
                    <a:pt x="1275788" y="1049954"/>
                  </a:lnTo>
                  <a:lnTo>
                    <a:pt x="1278441" y="1053538"/>
                  </a:lnTo>
                  <a:lnTo>
                    <a:pt x="1281092" y="1057121"/>
                  </a:lnTo>
                  <a:lnTo>
                    <a:pt x="1283742" y="1060705"/>
                  </a:lnTo>
                  <a:lnTo>
                    <a:pt x="1286387" y="1064288"/>
                  </a:lnTo>
                  <a:lnTo>
                    <a:pt x="1289026" y="1067872"/>
                  </a:lnTo>
                  <a:lnTo>
                    <a:pt x="1291660" y="1071455"/>
                  </a:lnTo>
                  <a:lnTo>
                    <a:pt x="1294280" y="1075039"/>
                  </a:lnTo>
                  <a:lnTo>
                    <a:pt x="1296894" y="1078622"/>
                  </a:lnTo>
                  <a:lnTo>
                    <a:pt x="1299493" y="1082206"/>
                  </a:lnTo>
                  <a:lnTo>
                    <a:pt x="1302077" y="1085789"/>
                  </a:lnTo>
                  <a:lnTo>
                    <a:pt x="1304652" y="1089372"/>
                  </a:lnTo>
                  <a:lnTo>
                    <a:pt x="1307198" y="1092956"/>
                  </a:lnTo>
                  <a:lnTo>
                    <a:pt x="1309732" y="1096539"/>
                  </a:lnTo>
                  <a:lnTo>
                    <a:pt x="1312246" y="1100123"/>
                  </a:lnTo>
                  <a:lnTo>
                    <a:pt x="1314731" y="1103706"/>
                  </a:lnTo>
                  <a:lnTo>
                    <a:pt x="1317202" y="1107290"/>
                  </a:lnTo>
                  <a:lnTo>
                    <a:pt x="1319635" y="1110873"/>
                  </a:lnTo>
                  <a:lnTo>
                    <a:pt x="1322047" y="1114457"/>
                  </a:lnTo>
                  <a:lnTo>
                    <a:pt x="1324433" y="1118040"/>
                  </a:lnTo>
                  <a:lnTo>
                    <a:pt x="1326777" y="1121624"/>
                  </a:lnTo>
                  <a:lnTo>
                    <a:pt x="1329103" y="1125207"/>
                  </a:lnTo>
                  <a:lnTo>
                    <a:pt x="1331382" y="1128791"/>
                  </a:lnTo>
                  <a:lnTo>
                    <a:pt x="1333631" y="1132374"/>
                  </a:lnTo>
                  <a:lnTo>
                    <a:pt x="1335850" y="1135958"/>
                  </a:lnTo>
                  <a:lnTo>
                    <a:pt x="1338014" y="1139541"/>
                  </a:lnTo>
                  <a:lnTo>
                    <a:pt x="1340154" y="1143124"/>
                  </a:lnTo>
                  <a:lnTo>
                    <a:pt x="1342242" y="1146708"/>
                  </a:lnTo>
                  <a:lnTo>
                    <a:pt x="1344288" y="1150291"/>
                  </a:lnTo>
                  <a:lnTo>
                    <a:pt x="1346305" y="1153875"/>
                  </a:lnTo>
                  <a:lnTo>
                    <a:pt x="1348251" y="1157458"/>
                  </a:lnTo>
                  <a:lnTo>
                    <a:pt x="1350170" y="1161042"/>
                  </a:lnTo>
                  <a:lnTo>
                    <a:pt x="1352033" y="1164625"/>
                  </a:lnTo>
                  <a:lnTo>
                    <a:pt x="1353843" y="1168209"/>
                  </a:lnTo>
                  <a:lnTo>
                    <a:pt x="1355623" y="1171792"/>
                  </a:lnTo>
                  <a:lnTo>
                    <a:pt x="1357321" y="1175376"/>
                  </a:lnTo>
                  <a:lnTo>
                    <a:pt x="1358985" y="1178959"/>
                  </a:lnTo>
                  <a:lnTo>
                    <a:pt x="1360595" y="1182543"/>
                  </a:lnTo>
                  <a:lnTo>
                    <a:pt x="1362138" y="1186126"/>
                  </a:lnTo>
                  <a:lnTo>
                    <a:pt x="1363649" y="1189709"/>
                  </a:lnTo>
                  <a:lnTo>
                    <a:pt x="1365075" y="1193293"/>
                  </a:lnTo>
                  <a:lnTo>
                    <a:pt x="1366459" y="1196876"/>
                  </a:lnTo>
                  <a:lnTo>
                    <a:pt x="1367790" y="1200460"/>
                  </a:lnTo>
                  <a:lnTo>
                    <a:pt x="1369042" y="1204043"/>
                  </a:lnTo>
                  <a:lnTo>
                    <a:pt x="1370259" y="1207627"/>
                  </a:lnTo>
                  <a:lnTo>
                    <a:pt x="1371392" y="1211210"/>
                  </a:lnTo>
                  <a:lnTo>
                    <a:pt x="1372472" y="1214794"/>
                  </a:lnTo>
                  <a:lnTo>
                    <a:pt x="1373504" y="1218377"/>
                  </a:lnTo>
                  <a:lnTo>
                    <a:pt x="1374444" y="1221961"/>
                  </a:lnTo>
                  <a:lnTo>
                    <a:pt x="1375348" y="1225544"/>
                  </a:lnTo>
                  <a:lnTo>
                    <a:pt x="1376170" y="1229128"/>
                  </a:lnTo>
                  <a:lnTo>
                    <a:pt x="1376929" y="1232711"/>
                  </a:lnTo>
                  <a:lnTo>
                    <a:pt x="1377645" y="1236294"/>
                  </a:lnTo>
                  <a:lnTo>
                    <a:pt x="1378258" y="1239878"/>
                  </a:lnTo>
                  <a:lnTo>
                    <a:pt x="1378832" y="1243461"/>
                  </a:lnTo>
                  <a:lnTo>
                    <a:pt x="1379329" y="1247045"/>
                  </a:lnTo>
                  <a:lnTo>
                    <a:pt x="1379754" y="1250628"/>
                  </a:lnTo>
                  <a:lnTo>
                    <a:pt x="1380138" y="1254212"/>
                  </a:lnTo>
                  <a:lnTo>
                    <a:pt x="1380413" y="1257795"/>
                  </a:lnTo>
                  <a:lnTo>
                    <a:pt x="1380645" y="1261379"/>
                  </a:lnTo>
                  <a:lnTo>
                    <a:pt x="1380806" y="1264962"/>
                  </a:lnTo>
                  <a:lnTo>
                    <a:pt x="1380884" y="1268546"/>
                  </a:lnTo>
                  <a:lnTo>
                    <a:pt x="1380921" y="1272129"/>
                  </a:lnTo>
                  <a:lnTo>
                    <a:pt x="1380853" y="1275713"/>
                  </a:lnTo>
                  <a:lnTo>
                    <a:pt x="1380733" y="1279296"/>
                  </a:lnTo>
                  <a:lnTo>
                    <a:pt x="1380549" y="1282880"/>
                  </a:lnTo>
                  <a:lnTo>
                    <a:pt x="1380272" y="1286463"/>
                  </a:lnTo>
                  <a:lnTo>
                    <a:pt x="1379952" y="1290046"/>
                  </a:lnTo>
                  <a:lnTo>
                    <a:pt x="1379533" y="1293630"/>
                  </a:lnTo>
                  <a:lnTo>
                    <a:pt x="1379053" y="1297213"/>
                  </a:lnTo>
                  <a:lnTo>
                    <a:pt x="1378516" y="1300797"/>
                  </a:lnTo>
                  <a:lnTo>
                    <a:pt x="1377874" y="1304380"/>
                  </a:lnTo>
                  <a:lnTo>
                    <a:pt x="1377190" y="1307964"/>
                  </a:lnTo>
                  <a:lnTo>
                    <a:pt x="1376413" y="1311547"/>
                  </a:lnTo>
                  <a:lnTo>
                    <a:pt x="1375565" y="1315131"/>
                  </a:lnTo>
                  <a:lnTo>
                    <a:pt x="1374667" y="1318714"/>
                  </a:lnTo>
                  <a:lnTo>
                    <a:pt x="1373654" y="1322298"/>
                  </a:lnTo>
                  <a:lnTo>
                    <a:pt x="1372597" y="1325881"/>
                  </a:lnTo>
                  <a:lnTo>
                    <a:pt x="1371455" y="1329465"/>
                  </a:lnTo>
                  <a:lnTo>
                    <a:pt x="1370231" y="1333048"/>
                  </a:lnTo>
                  <a:lnTo>
                    <a:pt x="1368964" y="1336631"/>
                  </a:lnTo>
                  <a:lnTo>
                    <a:pt x="1367574" y="1340215"/>
                  </a:lnTo>
                  <a:lnTo>
                    <a:pt x="1366138" y="1343798"/>
                  </a:lnTo>
                  <a:lnTo>
                    <a:pt x="1364622" y="1347382"/>
                  </a:lnTo>
                  <a:lnTo>
                    <a:pt x="1363016" y="1350965"/>
                  </a:lnTo>
                  <a:lnTo>
                    <a:pt x="1361365" y="1354549"/>
                  </a:lnTo>
                  <a:lnTo>
                    <a:pt x="1359598" y="1358132"/>
                  </a:lnTo>
                  <a:lnTo>
                    <a:pt x="1357775" y="1361716"/>
                  </a:lnTo>
                  <a:lnTo>
                    <a:pt x="1355881" y="1365299"/>
                  </a:lnTo>
                  <a:lnTo>
                    <a:pt x="1353885" y="1368883"/>
                  </a:lnTo>
                  <a:lnTo>
                    <a:pt x="1351843" y="1372466"/>
                  </a:lnTo>
                  <a:lnTo>
                    <a:pt x="1349692" y="1376050"/>
                  </a:lnTo>
                  <a:lnTo>
                    <a:pt x="1347476" y="1379633"/>
                  </a:lnTo>
                  <a:lnTo>
                    <a:pt x="1345196" y="1383216"/>
                  </a:lnTo>
                  <a:lnTo>
                    <a:pt x="1342804" y="1386800"/>
                  </a:lnTo>
                  <a:lnTo>
                    <a:pt x="1340366" y="1390383"/>
                  </a:lnTo>
                  <a:lnTo>
                    <a:pt x="1337826" y="1393967"/>
                  </a:lnTo>
                  <a:lnTo>
                    <a:pt x="1335211" y="1397550"/>
                  </a:lnTo>
                  <a:lnTo>
                    <a:pt x="1332540" y="1401134"/>
                  </a:lnTo>
                  <a:lnTo>
                    <a:pt x="1329748" y="1404717"/>
                  </a:lnTo>
                  <a:lnTo>
                    <a:pt x="1326909" y="1408301"/>
                  </a:lnTo>
                  <a:lnTo>
                    <a:pt x="1323976" y="1411884"/>
                  </a:lnTo>
                  <a:lnTo>
                    <a:pt x="1320959" y="1415468"/>
                  </a:lnTo>
                  <a:lnTo>
                    <a:pt x="1317895" y="1419051"/>
                  </a:lnTo>
                  <a:lnTo>
                    <a:pt x="1314701" y="1422635"/>
                  </a:lnTo>
                  <a:lnTo>
                    <a:pt x="1311460" y="1426218"/>
                  </a:lnTo>
                  <a:lnTo>
                    <a:pt x="1308135" y="1429802"/>
                  </a:lnTo>
                  <a:lnTo>
                    <a:pt x="1304716" y="1433385"/>
                  </a:lnTo>
                  <a:lnTo>
                    <a:pt x="1301251" y="1436968"/>
                  </a:lnTo>
                  <a:lnTo>
                    <a:pt x="1297665" y="1440552"/>
                  </a:lnTo>
                  <a:lnTo>
                    <a:pt x="1294024" y="1444135"/>
                  </a:lnTo>
                  <a:lnTo>
                    <a:pt x="1290310" y="1447719"/>
                  </a:lnTo>
                  <a:lnTo>
                    <a:pt x="1286494" y="1451302"/>
                  </a:lnTo>
                  <a:lnTo>
                    <a:pt x="1282633" y="1454886"/>
                  </a:lnTo>
                  <a:lnTo>
                    <a:pt x="1278663" y="1458469"/>
                  </a:lnTo>
                  <a:lnTo>
                    <a:pt x="1274630" y="1462053"/>
                  </a:lnTo>
                  <a:lnTo>
                    <a:pt x="1270535" y="1465636"/>
                  </a:lnTo>
                  <a:lnTo>
                    <a:pt x="1266333" y="1469220"/>
                  </a:lnTo>
                  <a:lnTo>
                    <a:pt x="1262088" y="1472803"/>
                  </a:lnTo>
                  <a:lnTo>
                    <a:pt x="1257746" y="1476387"/>
                  </a:lnTo>
                  <a:lnTo>
                    <a:pt x="1253336" y="1479970"/>
                  </a:lnTo>
                  <a:lnTo>
                    <a:pt x="1248875" y="1483553"/>
                  </a:lnTo>
                  <a:lnTo>
                    <a:pt x="1244305" y="1487137"/>
                  </a:lnTo>
                  <a:lnTo>
                    <a:pt x="1239693" y="1490720"/>
                  </a:lnTo>
                  <a:lnTo>
                    <a:pt x="1235000" y="1494304"/>
                  </a:lnTo>
                  <a:lnTo>
                    <a:pt x="1230234" y="1497887"/>
                  </a:lnTo>
                  <a:lnTo>
                    <a:pt x="1225429" y="1501471"/>
                  </a:lnTo>
                  <a:lnTo>
                    <a:pt x="1220515" y="1505054"/>
                  </a:lnTo>
                  <a:lnTo>
                    <a:pt x="1215564" y="1508638"/>
                  </a:lnTo>
                  <a:lnTo>
                    <a:pt x="1210545" y="1512221"/>
                  </a:lnTo>
                  <a:lnTo>
                    <a:pt x="1205453" y="1515805"/>
                  </a:lnTo>
                  <a:lnTo>
                    <a:pt x="1200326" y="1519388"/>
                  </a:lnTo>
                  <a:lnTo>
                    <a:pt x="1195108" y="1522972"/>
                  </a:lnTo>
                  <a:lnTo>
                    <a:pt x="1189851" y="1526555"/>
                  </a:lnTo>
                  <a:lnTo>
                    <a:pt x="1184541" y="1530139"/>
                  </a:lnTo>
                  <a:lnTo>
                    <a:pt x="1179161" y="1533722"/>
                  </a:lnTo>
                  <a:lnTo>
                    <a:pt x="1173751" y="1537305"/>
                  </a:lnTo>
                  <a:lnTo>
                    <a:pt x="1168269" y="1540889"/>
                  </a:lnTo>
                  <a:lnTo>
                    <a:pt x="1162748" y="1544472"/>
                  </a:lnTo>
                  <a:lnTo>
                    <a:pt x="1157188" y="1548056"/>
                  </a:lnTo>
                  <a:lnTo>
                    <a:pt x="1151566" y="1551639"/>
                  </a:lnTo>
                  <a:lnTo>
                    <a:pt x="1145919" y="1555223"/>
                  </a:lnTo>
                  <a:lnTo>
                    <a:pt x="1140219" y="1558806"/>
                  </a:lnTo>
                  <a:lnTo>
                    <a:pt x="1134484" y="1562390"/>
                  </a:lnTo>
                  <a:lnTo>
                    <a:pt x="1128723" y="1565973"/>
                  </a:lnTo>
                  <a:lnTo>
                    <a:pt x="1122911" y="1569557"/>
                  </a:lnTo>
                  <a:lnTo>
                    <a:pt x="1117080" y="1573140"/>
                  </a:lnTo>
                  <a:lnTo>
                    <a:pt x="1111215" y="1576724"/>
                  </a:lnTo>
                  <a:lnTo>
                    <a:pt x="1105322" y="1580307"/>
                  </a:lnTo>
                  <a:lnTo>
                    <a:pt x="1099414" y="1583890"/>
                  </a:lnTo>
                  <a:lnTo>
                    <a:pt x="1093470" y="1587474"/>
                  </a:lnTo>
                  <a:lnTo>
                    <a:pt x="1087516" y="1591057"/>
                  </a:lnTo>
                  <a:lnTo>
                    <a:pt x="1081543" y="1594641"/>
                  </a:lnTo>
                  <a:lnTo>
                    <a:pt x="1075553" y="1598224"/>
                  </a:lnTo>
                  <a:lnTo>
                    <a:pt x="1069556" y="1601808"/>
                  </a:lnTo>
                  <a:lnTo>
                    <a:pt x="1063545" y="1605391"/>
                  </a:lnTo>
                  <a:lnTo>
                    <a:pt x="1057530" y="1608975"/>
                  </a:lnTo>
                  <a:lnTo>
                    <a:pt x="1051510" y="1612558"/>
                  </a:lnTo>
                  <a:lnTo>
                    <a:pt x="1045489" y="1616142"/>
                  </a:lnTo>
                  <a:lnTo>
                    <a:pt x="1039468" y="1619725"/>
                  </a:lnTo>
                  <a:lnTo>
                    <a:pt x="1033452" y="1623309"/>
                  </a:lnTo>
                  <a:lnTo>
                    <a:pt x="1027442" y="1626892"/>
                  </a:lnTo>
                  <a:lnTo>
                    <a:pt x="1021439" y="1630475"/>
                  </a:lnTo>
                  <a:lnTo>
                    <a:pt x="1015452" y="1634059"/>
                  </a:lnTo>
                  <a:lnTo>
                    <a:pt x="1009473" y="1637642"/>
                  </a:lnTo>
                  <a:lnTo>
                    <a:pt x="1003516" y="1641226"/>
                  </a:lnTo>
                  <a:lnTo>
                    <a:pt x="997577" y="1644809"/>
                  </a:lnTo>
                  <a:lnTo>
                    <a:pt x="991653" y="1648393"/>
                  </a:lnTo>
                  <a:lnTo>
                    <a:pt x="985765" y="1651976"/>
                  </a:lnTo>
                  <a:lnTo>
                    <a:pt x="979894" y="1655560"/>
                  </a:lnTo>
                  <a:lnTo>
                    <a:pt x="974057" y="1659143"/>
                  </a:lnTo>
                  <a:lnTo>
                    <a:pt x="968253" y="1662727"/>
                  </a:lnTo>
                  <a:lnTo>
                    <a:pt x="962469" y="1666310"/>
                  </a:lnTo>
                  <a:lnTo>
                    <a:pt x="956744" y="1669894"/>
                  </a:lnTo>
                  <a:lnTo>
                    <a:pt x="951042" y="1673477"/>
                  </a:lnTo>
                  <a:lnTo>
                    <a:pt x="945384" y="1677061"/>
                  </a:lnTo>
                  <a:lnTo>
                    <a:pt x="939775" y="1680644"/>
                  </a:lnTo>
                  <a:lnTo>
                    <a:pt x="934193" y="1684227"/>
                  </a:lnTo>
                  <a:lnTo>
                    <a:pt x="928683" y="1687811"/>
                  </a:lnTo>
                  <a:lnTo>
                    <a:pt x="923208" y="1691394"/>
                  </a:lnTo>
                  <a:lnTo>
                    <a:pt x="917781" y="1694978"/>
                  </a:lnTo>
                  <a:lnTo>
                    <a:pt x="912422" y="1698561"/>
                  </a:lnTo>
                  <a:lnTo>
                    <a:pt x="907095" y="1702145"/>
                  </a:lnTo>
                  <a:lnTo>
                    <a:pt x="901849" y="1705728"/>
                  </a:lnTo>
                  <a:lnTo>
                    <a:pt x="896651" y="1709312"/>
                  </a:lnTo>
                  <a:lnTo>
                    <a:pt x="891502" y="1712895"/>
                  </a:lnTo>
                  <a:lnTo>
                    <a:pt x="886439" y="1716479"/>
                  </a:lnTo>
                  <a:lnTo>
                    <a:pt x="881414" y="1720062"/>
                  </a:lnTo>
                  <a:lnTo>
                    <a:pt x="876473" y="1723646"/>
                  </a:lnTo>
                  <a:lnTo>
                    <a:pt x="871593" y="1727229"/>
                  </a:lnTo>
                  <a:lnTo>
                    <a:pt x="866761" y="1730812"/>
                  </a:lnTo>
                  <a:lnTo>
                    <a:pt x="862033" y="1734396"/>
                  </a:lnTo>
                  <a:lnTo>
                    <a:pt x="857345" y="1737979"/>
                  </a:lnTo>
                  <a:lnTo>
                    <a:pt x="852742" y="1741563"/>
                  </a:lnTo>
                  <a:lnTo>
                    <a:pt x="848214" y="1745146"/>
                  </a:lnTo>
                  <a:lnTo>
                    <a:pt x="843729" y="1748730"/>
                  </a:lnTo>
                  <a:lnTo>
                    <a:pt x="839363" y="1752313"/>
                  </a:lnTo>
                  <a:lnTo>
                    <a:pt x="835041" y="1755897"/>
                  </a:lnTo>
                  <a:lnTo>
                    <a:pt x="830799" y="1759480"/>
                  </a:lnTo>
                  <a:lnTo>
                    <a:pt x="826645" y="1763064"/>
                  </a:lnTo>
                  <a:lnTo>
                    <a:pt x="822534" y="1766647"/>
                  </a:lnTo>
                  <a:lnTo>
                    <a:pt x="818543" y="1770231"/>
                  </a:lnTo>
                  <a:lnTo>
                    <a:pt x="814603" y="1773814"/>
                  </a:lnTo>
                  <a:lnTo>
                    <a:pt x="810738" y="1777398"/>
                  </a:lnTo>
                  <a:lnTo>
                    <a:pt x="806970" y="1780981"/>
                  </a:lnTo>
                  <a:lnTo>
                    <a:pt x="803248" y="1784564"/>
                  </a:lnTo>
                  <a:lnTo>
                    <a:pt x="799637" y="1788148"/>
                  </a:lnTo>
                  <a:lnTo>
                    <a:pt x="796088" y="1791731"/>
                  </a:lnTo>
                  <a:lnTo>
                    <a:pt x="792604" y="1795315"/>
                  </a:lnTo>
                  <a:lnTo>
                    <a:pt x="789227" y="1798898"/>
                  </a:lnTo>
                  <a:lnTo>
                    <a:pt x="785896" y="1802482"/>
                  </a:lnTo>
                  <a:lnTo>
                    <a:pt x="782665" y="1806065"/>
                  </a:lnTo>
                  <a:lnTo>
                    <a:pt x="779504" y="1809649"/>
                  </a:lnTo>
                  <a:lnTo>
                    <a:pt x="776400" y="1813232"/>
                  </a:lnTo>
                  <a:lnTo>
                    <a:pt x="773408" y="1816816"/>
                  </a:lnTo>
                  <a:lnTo>
                    <a:pt x="770460" y="1820399"/>
                  </a:lnTo>
                  <a:lnTo>
                    <a:pt x="767602" y="1823983"/>
                  </a:lnTo>
                  <a:lnTo>
                    <a:pt x="764820" y="1827566"/>
                  </a:lnTo>
                  <a:lnTo>
                    <a:pt x="762084" y="1831149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65049" y="1423586"/>
              <a:ext cx="212505" cy="0"/>
            </a:xfrm>
            <a:custGeom>
              <a:avLst/>
              <a:pathLst>
                <a:path w="212505" h="0">
                  <a:moveTo>
                    <a:pt x="0" y="0"/>
                  </a:moveTo>
                  <a:lnTo>
                    <a:pt x="2125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46484" y="2233384"/>
              <a:ext cx="1380921" cy="41178"/>
            </a:xfrm>
            <a:custGeom>
              <a:avLst/>
              <a:pathLst>
                <a:path w="1380921" h="41178">
                  <a:moveTo>
                    <a:pt x="0" y="0"/>
                  </a:moveTo>
                  <a:lnTo>
                    <a:pt x="0" y="41178"/>
                  </a:lnTo>
                  <a:lnTo>
                    <a:pt x="1380921" y="41178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0841" y="2448023"/>
              <a:ext cx="1380921" cy="52586"/>
            </a:xfrm>
            <a:custGeom>
              <a:avLst/>
              <a:pathLst>
                <a:path w="1380921" h="52586">
                  <a:moveTo>
                    <a:pt x="0" y="0"/>
                  </a:moveTo>
                  <a:lnTo>
                    <a:pt x="0" y="52586"/>
                  </a:lnTo>
                  <a:lnTo>
                    <a:pt x="1380921" y="52586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6484" y="2253973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0841" y="2474317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506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91659" y="1419555"/>
              <a:ext cx="1380921" cy="1732814"/>
            </a:xfrm>
            <a:custGeom>
              <a:avLst/>
              <a:pathLst>
                <a:path w="1380921" h="1732814">
                  <a:moveTo>
                    <a:pt x="658905" y="1732814"/>
                  </a:moveTo>
                  <a:lnTo>
                    <a:pt x="657491" y="1729423"/>
                  </a:lnTo>
                  <a:lnTo>
                    <a:pt x="656013" y="1726032"/>
                  </a:lnTo>
                  <a:lnTo>
                    <a:pt x="654486" y="1722641"/>
                  </a:lnTo>
                  <a:lnTo>
                    <a:pt x="652926" y="1719250"/>
                  </a:lnTo>
                  <a:lnTo>
                    <a:pt x="651281" y="1715859"/>
                  </a:lnTo>
                  <a:lnTo>
                    <a:pt x="649601" y="1712468"/>
                  </a:lnTo>
                  <a:lnTo>
                    <a:pt x="647869" y="1709077"/>
                  </a:lnTo>
                  <a:lnTo>
                    <a:pt x="646064" y="1705686"/>
                  </a:lnTo>
                  <a:lnTo>
                    <a:pt x="644223" y="1702295"/>
                  </a:lnTo>
                  <a:lnTo>
                    <a:pt x="642309" y="1698904"/>
                  </a:lnTo>
                  <a:lnTo>
                    <a:pt x="640337" y="1695513"/>
                  </a:lnTo>
                  <a:lnTo>
                    <a:pt x="638327" y="1692122"/>
                  </a:lnTo>
                  <a:lnTo>
                    <a:pt x="636221" y="1688731"/>
                  </a:lnTo>
                  <a:lnTo>
                    <a:pt x="634074" y="1685340"/>
                  </a:lnTo>
                  <a:lnTo>
                    <a:pt x="631869" y="1681949"/>
                  </a:lnTo>
                  <a:lnTo>
                    <a:pt x="629581" y="1678558"/>
                  </a:lnTo>
                  <a:lnTo>
                    <a:pt x="627252" y="1675167"/>
                  </a:lnTo>
                  <a:lnTo>
                    <a:pt x="624843" y="1671776"/>
                  </a:lnTo>
                  <a:lnTo>
                    <a:pt x="622368" y="1668385"/>
                  </a:lnTo>
                  <a:lnTo>
                    <a:pt x="619850" y="1664994"/>
                  </a:lnTo>
                  <a:lnTo>
                    <a:pt x="617230" y="1661603"/>
                  </a:lnTo>
                  <a:lnTo>
                    <a:pt x="614562" y="1658211"/>
                  </a:lnTo>
                  <a:lnTo>
                    <a:pt x="611834" y="1654820"/>
                  </a:lnTo>
                  <a:lnTo>
                    <a:pt x="609013" y="1651429"/>
                  </a:lnTo>
                  <a:lnTo>
                    <a:pt x="606149" y="1648038"/>
                  </a:lnTo>
                  <a:lnTo>
                    <a:pt x="603200" y="1644647"/>
                  </a:lnTo>
                  <a:lnTo>
                    <a:pt x="600179" y="1641256"/>
                  </a:lnTo>
                  <a:lnTo>
                    <a:pt x="597113" y="1637865"/>
                  </a:lnTo>
                  <a:lnTo>
                    <a:pt x="593941" y="1634474"/>
                  </a:lnTo>
                  <a:lnTo>
                    <a:pt x="590717" y="1631083"/>
                  </a:lnTo>
                  <a:lnTo>
                    <a:pt x="587431" y="1627692"/>
                  </a:lnTo>
                  <a:lnTo>
                    <a:pt x="584048" y="1624301"/>
                  </a:lnTo>
                  <a:lnTo>
                    <a:pt x="580619" y="1620910"/>
                  </a:lnTo>
                  <a:lnTo>
                    <a:pt x="577106" y="1617519"/>
                  </a:lnTo>
                  <a:lnTo>
                    <a:pt x="573518" y="1614128"/>
                  </a:lnTo>
                  <a:lnTo>
                    <a:pt x="569884" y="1610737"/>
                  </a:lnTo>
                  <a:lnTo>
                    <a:pt x="566143" y="1607346"/>
                  </a:lnTo>
                  <a:lnTo>
                    <a:pt x="562350" y="1603955"/>
                  </a:lnTo>
                  <a:lnTo>
                    <a:pt x="558497" y="1600564"/>
                  </a:lnTo>
                  <a:lnTo>
                    <a:pt x="554546" y="1597173"/>
                  </a:lnTo>
                  <a:lnTo>
                    <a:pt x="550549" y="1593782"/>
                  </a:lnTo>
                  <a:lnTo>
                    <a:pt x="546472" y="1590391"/>
                  </a:lnTo>
                  <a:lnTo>
                    <a:pt x="542321" y="1587000"/>
                  </a:lnTo>
                  <a:lnTo>
                    <a:pt x="538125" y="1583609"/>
                  </a:lnTo>
                  <a:lnTo>
                    <a:pt x="533829" y="1580218"/>
                  </a:lnTo>
                  <a:lnTo>
                    <a:pt x="529481" y="1576827"/>
                  </a:lnTo>
                  <a:lnTo>
                    <a:pt x="525078" y="1573436"/>
                  </a:lnTo>
                  <a:lnTo>
                    <a:pt x="520582" y="1570045"/>
                  </a:lnTo>
                  <a:lnTo>
                    <a:pt x="516044" y="1566654"/>
                  </a:lnTo>
                  <a:lnTo>
                    <a:pt x="511432" y="1563263"/>
                  </a:lnTo>
                  <a:lnTo>
                    <a:pt x="506751" y="1559872"/>
                  </a:lnTo>
                  <a:lnTo>
                    <a:pt x="502030" y="1556481"/>
                  </a:lnTo>
                  <a:lnTo>
                    <a:pt x="497220" y="1553090"/>
                  </a:lnTo>
                  <a:lnTo>
                    <a:pt x="492362" y="1549699"/>
                  </a:lnTo>
                  <a:lnTo>
                    <a:pt x="487457" y="1546308"/>
                  </a:lnTo>
                  <a:lnTo>
                    <a:pt x="482469" y="1542917"/>
                  </a:lnTo>
                  <a:lnTo>
                    <a:pt x="477445" y="1539526"/>
                  </a:lnTo>
                  <a:lnTo>
                    <a:pt x="472360" y="1536135"/>
                  </a:lnTo>
                  <a:lnTo>
                    <a:pt x="467214" y="1532743"/>
                  </a:lnTo>
                  <a:lnTo>
                    <a:pt x="462034" y="1529352"/>
                  </a:lnTo>
                  <a:lnTo>
                    <a:pt x="456782" y="1525961"/>
                  </a:lnTo>
                  <a:lnTo>
                    <a:pt x="451491" y="1522570"/>
                  </a:lnTo>
                  <a:lnTo>
                    <a:pt x="446162" y="1519179"/>
                  </a:lnTo>
                  <a:lnTo>
                    <a:pt x="440766" y="1515788"/>
                  </a:lnTo>
                  <a:lnTo>
                    <a:pt x="435342" y="1512397"/>
                  </a:lnTo>
                  <a:lnTo>
                    <a:pt x="429871" y="1509006"/>
                  </a:lnTo>
                  <a:lnTo>
                    <a:pt x="424354" y="1505615"/>
                  </a:lnTo>
                  <a:lnTo>
                    <a:pt x="418812" y="1502224"/>
                  </a:lnTo>
                  <a:lnTo>
                    <a:pt x="413219" y="1498833"/>
                  </a:lnTo>
                  <a:lnTo>
                    <a:pt x="407597" y="1495442"/>
                  </a:lnTo>
                  <a:lnTo>
                    <a:pt x="401950" y="1492051"/>
                  </a:lnTo>
                  <a:lnTo>
                    <a:pt x="396256" y="1488660"/>
                  </a:lnTo>
                  <a:lnTo>
                    <a:pt x="390545" y="1485269"/>
                  </a:lnTo>
                  <a:lnTo>
                    <a:pt x="384805" y="1481878"/>
                  </a:lnTo>
                  <a:lnTo>
                    <a:pt x="379037" y="1478487"/>
                  </a:lnTo>
                  <a:lnTo>
                    <a:pt x="373254" y="1475096"/>
                  </a:lnTo>
                  <a:lnTo>
                    <a:pt x="367443" y="1471705"/>
                  </a:lnTo>
                  <a:lnTo>
                    <a:pt x="361617" y="1468314"/>
                  </a:lnTo>
                  <a:lnTo>
                    <a:pt x="355780" y="1464923"/>
                  </a:lnTo>
                  <a:lnTo>
                    <a:pt x="349921" y="1461532"/>
                  </a:lnTo>
                  <a:lnTo>
                    <a:pt x="344057" y="1458141"/>
                  </a:lnTo>
                  <a:lnTo>
                    <a:pt x="338182" y="1454750"/>
                  </a:lnTo>
                  <a:lnTo>
                    <a:pt x="332300" y="1451359"/>
                  </a:lnTo>
                  <a:lnTo>
                    <a:pt x="326416" y="1447968"/>
                  </a:lnTo>
                  <a:lnTo>
                    <a:pt x="320528" y="1444577"/>
                  </a:lnTo>
                  <a:lnTo>
                    <a:pt x="314641" y="1441186"/>
                  </a:lnTo>
                  <a:lnTo>
                    <a:pt x="308756" y="1437795"/>
                  </a:lnTo>
                  <a:lnTo>
                    <a:pt x="302879" y="1434404"/>
                  </a:lnTo>
                  <a:lnTo>
                    <a:pt x="297007" y="1431013"/>
                  </a:lnTo>
                  <a:lnTo>
                    <a:pt x="291144" y="1427622"/>
                  </a:lnTo>
                  <a:lnTo>
                    <a:pt x="285297" y="1424231"/>
                  </a:lnTo>
                  <a:lnTo>
                    <a:pt x="279459" y="1420840"/>
                  </a:lnTo>
                  <a:lnTo>
                    <a:pt x="273643" y="1417449"/>
                  </a:lnTo>
                  <a:lnTo>
                    <a:pt x="267845" y="1414058"/>
                  </a:lnTo>
                  <a:lnTo>
                    <a:pt x="262061" y="1410667"/>
                  </a:lnTo>
                  <a:lnTo>
                    <a:pt x="256314" y="1407276"/>
                  </a:lnTo>
                  <a:lnTo>
                    <a:pt x="250585" y="1403884"/>
                  </a:lnTo>
                  <a:lnTo>
                    <a:pt x="244883" y="1400493"/>
                  </a:lnTo>
                  <a:lnTo>
                    <a:pt x="239220" y="1397102"/>
                  </a:lnTo>
                  <a:lnTo>
                    <a:pt x="233577" y="1393711"/>
                  </a:lnTo>
                  <a:lnTo>
                    <a:pt x="227979" y="1390320"/>
                  </a:lnTo>
                  <a:lnTo>
                    <a:pt x="222418" y="1386929"/>
                  </a:lnTo>
                  <a:lnTo>
                    <a:pt x="216880" y="1383538"/>
                  </a:lnTo>
                  <a:lnTo>
                    <a:pt x="211408" y="1380147"/>
                  </a:lnTo>
                  <a:lnTo>
                    <a:pt x="205965" y="1376756"/>
                  </a:lnTo>
                  <a:lnTo>
                    <a:pt x="200565" y="1373365"/>
                  </a:lnTo>
                  <a:lnTo>
                    <a:pt x="195225" y="1369974"/>
                  </a:lnTo>
                  <a:lnTo>
                    <a:pt x="189917" y="1366583"/>
                  </a:lnTo>
                  <a:lnTo>
                    <a:pt x="184673" y="1363192"/>
                  </a:lnTo>
                  <a:lnTo>
                    <a:pt x="179481" y="1359801"/>
                  </a:lnTo>
                  <a:lnTo>
                    <a:pt x="174324" y="1356410"/>
                  </a:lnTo>
                  <a:lnTo>
                    <a:pt x="169256" y="1353019"/>
                  </a:lnTo>
                  <a:lnTo>
                    <a:pt x="164227" y="1349628"/>
                  </a:lnTo>
                  <a:lnTo>
                    <a:pt x="159253" y="1346237"/>
                  </a:lnTo>
                  <a:lnTo>
                    <a:pt x="154360" y="1342846"/>
                  </a:lnTo>
                  <a:lnTo>
                    <a:pt x="149507" y="1339455"/>
                  </a:lnTo>
                  <a:lnTo>
                    <a:pt x="144733" y="1336064"/>
                  </a:lnTo>
                  <a:lnTo>
                    <a:pt x="140026" y="1332673"/>
                  </a:lnTo>
                  <a:lnTo>
                    <a:pt x="135362" y="1329282"/>
                  </a:lnTo>
                  <a:lnTo>
                    <a:pt x="130804" y="1325891"/>
                  </a:lnTo>
                  <a:lnTo>
                    <a:pt x="126295" y="1322500"/>
                  </a:lnTo>
                  <a:lnTo>
                    <a:pt x="121850" y="1319109"/>
                  </a:lnTo>
                  <a:lnTo>
                    <a:pt x="117501" y="1315718"/>
                  </a:lnTo>
                  <a:lnTo>
                    <a:pt x="113200" y="1312327"/>
                  </a:lnTo>
                  <a:lnTo>
                    <a:pt x="108988" y="1308936"/>
                  </a:lnTo>
                  <a:lnTo>
                    <a:pt x="104855" y="1305545"/>
                  </a:lnTo>
                  <a:lnTo>
                    <a:pt x="100770" y="1302154"/>
                  </a:lnTo>
                  <a:lnTo>
                    <a:pt x="96803" y="1298763"/>
                  </a:lnTo>
                  <a:lnTo>
                    <a:pt x="92892" y="1295372"/>
                  </a:lnTo>
                  <a:lnTo>
                    <a:pt x="89050" y="1291981"/>
                  </a:lnTo>
                  <a:lnTo>
                    <a:pt x="85316" y="1288590"/>
                  </a:lnTo>
                  <a:lnTo>
                    <a:pt x="81635" y="1285199"/>
                  </a:lnTo>
                  <a:lnTo>
                    <a:pt x="78049" y="1281808"/>
                  </a:lnTo>
                  <a:lnTo>
                    <a:pt x="74548" y="1278417"/>
                  </a:lnTo>
                  <a:lnTo>
                    <a:pt x="71100" y="1275025"/>
                  </a:lnTo>
                  <a:lnTo>
                    <a:pt x="67776" y="1271634"/>
                  </a:lnTo>
                  <a:lnTo>
                    <a:pt x="64512" y="1268243"/>
                  </a:lnTo>
                  <a:lnTo>
                    <a:pt x="61320" y="1264852"/>
                  </a:lnTo>
                  <a:lnTo>
                    <a:pt x="58242" y="1261461"/>
                  </a:lnTo>
                  <a:lnTo>
                    <a:pt x="55219" y="1258070"/>
                  </a:lnTo>
                  <a:lnTo>
                    <a:pt x="52292" y="1254679"/>
                  </a:lnTo>
                  <a:lnTo>
                    <a:pt x="49456" y="1251288"/>
                  </a:lnTo>
                  <a:lnTo>
                    <a:pt x="46673" y="1247897"/>
                  </a:lnTo>
                  <a:lnTo>
                    <a:pt x="44014" y="1244506"/>
                  </a:lnTo>
                  <a:lnTo>
                    <a:pt x="41419" y="1241115"/>
                  </a:lnTo>
                  <a:lnTo>
                    <a:pt x="38893" y="1237724"/>
                  </a:lnTo>
                  <a:lnTo>
                    <a:pt x="36485" y="1234333"/>
                  </a:lnTo>
                  <a:lnTo>
                    <a:pt x="34131" y="1230942"/>
                  </a:lnTo>
                  <a:lnTo>
                    <a:pt x="31871" y="1227551"/>
                  </a:lnTo>
                  <a:lnTo>
                    <a:pt x="29702" y="1224160"/>
                  </a:lnTo>
                  <a:lnTo>
                    <a:pt x="27586" y="1220769"/>
                  </a:lnTo>
                  <a:lnTo>
                    <a:pt x="25589" y="1217378"/>
                  </a:lnTo>
                  <a:lnTo>
                    <a:pt x="23657" y="1213987"/>
                  </a:lnTo>
                  <a:lnTo>
                    <a:pt x="21790" y="1210596"/>
                  </a:lnTo>
                  <a:lnTo>
                    <a:pt x="20039" y="1207205"/>
                  </a:lnTo>
                  <a:lnTo>
                    <a:pt x="18340" y="1203814"/>
                  </a:lnTo>
                  <a:lnTo>
                    <a:pt x="16730" y="1200423"/>
                  </a:lnTo>
                  <a:lnTo>
                    <a:pt x="15208" y="1197032"/>
                  </a:lnTo>
                  <a:lnTo>
                    <a:pt x="13737" y="1193641"/>
                  </a:lnTo>
                  <a:lnTo>
                    <a:pt x="12377" y="1190250"/>
                  </a:lnTo>
                  <a:lnTo>
                    <a:pt x="11080" y="1186859"/>
                  </a:lnTo>
                  <a:lnTo>
                    <a:pt x="9843" y="1183468"/>
                  </a:lnTo>
                  <a:lnTo>
                    <a:pt x="8716" y="1180077"/>
                  </a:lnTo>
                  <a:lnTo>
                    <a:pt x="7637" y="1176686"/>
                  </a:lnTo>
                  <a:lnTo>
                    <a:pt x="6640" y="1173295"/>
                  </a:lnTo>
                  <a:lnTo>
                    <a:pt x="5726" y="1169904"/>
                  </a:lnTo>
                  <a:lnTo>
                    <a:pt x="4860" y="1166513"/>
                  </a:lnTo>
                  <a:lnTo>
                    <a:pt x="4094" y="1163122"/>
                  </a:lnTo>
                  <a:lnTo>
                    <a:pt x="3387" y="1159731"/>
                  </a:lnTo>
                  <a:lnTo>
                    <a:pt x="2733" y="1156340"/>
                  </a:lnTo>
                  <a:lnTo>
                    <a:pt x="2182" y="1152949"/>
                  </a:lnTo>
                  <a:lnTo>
                    <a:pt x="1674" y="1149557"/>
                  </a:lnTo>
                  <a:lnTo>
                    <a:pt x="1238" y="1146166"/>
                  </a:lnTo>
                  <a:lnTo>
                    <a:pt x="880" y="1142775"/>
                  </a:lnTo>
                  <a:lnTo>
                    <a:pt x="564" y="1139384"/>
                  </a:lnTo>
                  <a:lnTo>
                    <a:pt x="336" y="1135993"/>
                  </a:lnTo>
                  <a:lnTo>
                    <a:pt x="162" y="1132602"/>
                  </a:lnTo>
                  <a:lnTo>
                    <a:pt x="35" y="1129211"/>
                  </a:lnTo>
                  <a:lnTo>
                    <a:pt x="0" y="1125820"/>
                  </a:lnTo>
                  <a:lnTo>
                    <a:pt x="3" y="1122429"/>
                  </a:lnTo>
                  <a:lnTo>
                    <a:pt x="68" y="1119038"/>
                  </a:lnTo>
                  <a:lnTo>
                    <a:pt x="203" y="1115647"/>
                  </a:lnTo>
                  <a:lnTo>
                    <a:pt x="375" y="1112256"/>
                  </a:lnTo>
                  <a:lnTo>
                    <a:pt x="622" y="1108865"/>
                  </a:lnTo>
                  <a:lnTo>
                    <a:pt x="918" y="1105474"/>
                  </a:lnTo>
                  <a:lnTo>
                    <a:pt x="1253" y="1102083"/>
                  </a:lnTo>
                  <a:lnTo>
                    <a:pt x="1669" y="1098692"/>
                  </a:lnTo>
                  <a:lnTo>
                    <a:pt x="2119" y="1095301"/>
                  </a:lnTo>
                  <a:lnTo>
                    <a:pt x="2620" y="1091910"/>
                  </a:lnTo>
                  <a:lnTo>
                    <a:pt x="3182" y="1088519"/>
                  </a:lnTo>
                  <a:lnTo>
                    <a:pt x="3776" y="1085128"/>
                  </a:lnTo>
                  <a:lnTo>
                    <a:pt x="4434" y="1081737"/>
                  </a:lnTo>
                  <a:lnTo>
                    <a:pt x="5134" y="1078346"/>
                  </a:lnTo>
                  <a:lnTo>
                    <a:pt x="5865" y="1074955"/>
                  </a:lnTo>
                  <a:lnTo>
                    <a:pt x="6667" y="1071564"/>
                  </a:lnTo>
                  <a:lnTo>
                    <a:pt x="7497" y="1068173"/>
                  </a:lnTo>
                  <a:lnTo>
                    <a:pt x="8369" y="1064782"/>
                  </a:lnTo>
                  <a:lnTo>
                    <a:pt x="9293" y="1061391"/>
                  </a:lnTo>
                  <a:lnTo>
                    <a:pt x="10244" y="1058000"/>
                  </a:lnTo>
                  <a:lnTo>
                    <a:pt x="11247" y="1054609"/>
                  </a:lnTo>
                  <a:lnTo>
                    <a:pt x="12286" y="1051218"/>
                  </a:lnTo>
                  <a:lnTo>
                    <a:pt x="13351" y="1047827"/>
                  </a:lnTo>
                  <a:lnTo>
                    <a:pt x="14474" y="1044436"/>
                  </a:lnTo>
                  <a:lnTo>
                    <a:pt x="15620" y="1041045"/>
                  </a:lnTo>
                  <a:lnTo>
                    <a:pt x="16801" y="1037654"/>
                  </a:lnTo>
                  <a:lnTo>
                    <a:pt x="18025" y="1034263"/>
                  </a:lnTo>
                  <a:lnTo>
                    <a:pt x="19271" y="1030872"/>
                  </a:lnTo>
                  <a:lnTo>
                    <a:pt x="20558" y="1027481"/>
                  </a:lnTo>
                  <a:lnTo>
                    <a:pt x="21876" y="1024090"/>
                  </a:lnTo>
                  <a:lnTo>
                    <a:pt x="23213" y="1020698"/>
                  </a:lnTo>
                  <a:lnTo>
                    <a:pt x="24598" y="1017307"/>
                  </a:lnTo>
                  <a:lnTo>
                    <a:pt x="26002" y="1013916"/>
                  </a:lnTo>
                  <a:lnTo>
                    <a:pt x="27432" y="1010525"/>
                  </a:lnTo>
                  <a:lnTo>
                    <a:pt x="28897" y="1007134"/>
                  </a:lnTo>
                  <a:lnTo>
                    <a:pt x="30380" y="1003743"/>
                  </a:lnTo>
                  <a:lnTo>
                    <a:pt x="31895" y="1000352"/>
                  </a:lnTo>
                  <a:lnTo>
                    <a:pt x="33433" y="996961"/>
                  </a:lnTo>
                  <a:lnTo>
                    <a:pt x="34988" y="993570"/>
                  </a:lnTo>
                  <a:lnTo>
                    <a:pt x="36578" y="990179"/>
                  </a:lnTo>
                  <a:lnTo>
                    <a:pt x="38184" y="986788"/>
                  </a:lnTo>
                  <a:lnTo>
                    <a:pt x="39809" y="983397"/>
                  </a:lnTo>
                  <a:lnTo>
                    <a:pt x="41462" y="980006"/>
                  </a:lnTo>
                  <a:lnTo>
                    <a:pt x="43127" y="976615"/>
                  </a:lnTo>
                  <a:lnTo>
                    <a:pt x="44815" y="973224"/>
                  </a:lnTo>
                  <a:lnTo>
                    <a:pt x="46522" y="969833"/>
                  </a:lnTo>
                  <a:lnTo>
                    <a:pt x="48240" y="966442"/>
                  </a:lnTo>
                  <a:lnTo>
                    <a:pt x="49984" y="963051"/>
                  </a:lnTo>
                  <a:lnTo>
                    <a:pt x="51739" y="959660"/>
                  </a:lnTo>
                  <a:lnTo>
                    <a:pt x="53507" y="956269"/>
                  </a:lnTo>
                  <a:lnTo>
                    <a:pt x="55294" y="952878"/>
                  </a:lnTo>
                  <a:lnTo>
                    <a:pt x="57090" y="949487"/>
                  </a:lnTo>
                  <a:lnTo>
                    <a:pt x="58901" y="946096"/>
                  </a:lnTo>
                  <a:lnTo>
                    <a:pt x="60724" y="942705"/>
                  </a:lnTo>
                  <a:lnTo>
                    <a:pt x="62554" y="939314"/>
                  </a:lnTo>
                  <a:lnTo>
                    <a:pt x="64400" y="935923"/>
                  </a:lnTo>
                  <a:lnTo>
                    <a:pt x="66252" y="932532"/>
                  </a:lnTo>
                  <a:lnTo>
                    <a:pt x="68112" y="929141"/>
                  </a:lnTo>
                  <a:lnTo>
                    <a:pt x="69983" y="925750"/>
                  </a:lnTo>
                  <a:lnTo>
                    <a:pt x="71858" y="922359"/>
                  </a:lnTo>
                  <a:lnTo>
                    <a:pt x="73740" y="918968"/>
                  </a:lnTo>
                  <a:lnTo>
                    <a:pt x="75628" y="915577"/>
                  </a:lnTo>
                  <a:lnTo>
                    <a:pt x="77519" y="912186"/>
                  </a:lnTo>
                  <a:lnTo>
                    <a:pt x="79416" y="908795"/>
                  </a:lnTo>
                  <a:lnTo>
                    <a:pt x="81314" y="905404"/>
                  </a:lnTo>
                  <a:lnTo>
                    <a:pt x="83215" y="902013"/>
                  </a:lnTo>
                  <a:lnTo>
                    <a:pt x="85118" y="898622"/>
                  </a:lnTo>
                  <a:lnTo>
                    <a:pt x="87021" y="895231"/>
                  </a:lnTo>
                  <a:lnTo>
                    <a:pt x="88923" y="891839"/>
                  </a:lnTo>
                  <a:lnTo>
                    <a:pt x="90825" y="888448"/>
                  </a:lnTo>
                  <a:lnTo>
                    <a:pt x="92725" y="885057"/>
                  </a:lnTo>
                  <a:lnTo>
                    <a:pt x="94622" y="881666"/>
                  </a:lnTo>
                  <a:lnTo>
                    <a:pt x="96516" y="878275"/>
                  </a:lnTo>
                  <a:lnTo>
                    <a:pt x="98407" y="874884"/>
                  </a:lnTo>
                  <a:lnTo>
                    <a:pt x="100290" y="871493"/>
                  </a:lnTo>
                  <a:lnTo>
                    <a:pt x="102170" y="868102"/>
                  </a:lnTo>
                  <a:lnTo>
                    <a:pt x="104043" y="864711"/>
                  </a:lnTo>
                  <a:lnTo>
                    <a:pt x="105907" y="861320"/>
                  </a:lnTo>
                  <a:lnTo>
                    <a:pt x="107767" y="857929"/>
                  </a:lnTo>
                  <a:lnTo>
                    <a:pt x="109614" y="854538"/>
                  </a:lnTo>
                  <a:lnTo>
                    <a:pt x="111453" y="851147"/>
                  </a:lnTo>
                  <a:lnTo>
                    <a:pt x="113285" y="847756"/>
                  </a:lnTo>
                  <a:lnTo>
                    <a:pt x="115100" y="844365"/>
                  </a:lnTo>
                  <a:lnTo>
                    <a:pt x="116908" y="840974"/>
                  </a:lnTo>
                  <a:lnTo>
                    <a:pt x="118703" y="837583"/>
                  </a:lnTo>
                  <a:lnTo>
                    <a:pt x="120483" y="834192"/>
                  </a:lnTo>
                  <a:lnTo>
                    <a:pt x="122255" y="830801"/>
                  </a:lnTo>
                  <a:lnTo>
                    <a:pt x="124006" y="827410"/>
                  </a:lnTo>
                  <a:lnTo>
                    <a:pt x="125745" y="824019"/>
                  </a:lnTo>
                  <a:lnTo>
                    <a:pt x="127472" y="820628"/>
                  </a:lnTo>
                  <a:lnTo>
                    <a:pt x="129175" y="817237"/>
                  </a:lnTo>
                  <a:lnTo>
                    <a:pt x="130867" y="813846"/>
                  </a:lnTo>
                  <a:lnTo>
                    <a:pt x="132541" y="810455"/>
                  </a:lnTo>
                  <a:lnTo>
                    <a:pt x="134194" y="807064"/>
                  </a:lnTo>
                  <a:lnTo>
                    <a:pt x="135835" y="803673"/>
                  </a:lnTo>
                  <a:lnTo>
                    <a:pt x="137450" y="800282"/>
                  </a:lnTo>
                  <a:lnTo>
                    <a:pt x="139048" y="796891"/>
                  </a:lnTo>
                  <a:lnTo>
                    <a:pt x="140631" y="793500"/>
                  </a:lnTo>
                  <a:lnTo>
                    <a:pt x="142183" y="790109"/>
                  </a:lnTo>
                  <a:lnTo>
                    <a:pt x="143722" y="786718"/>
                  </a:lnTo>
                  <a:lnTo>
                    <a:pt x="145238" y="783327"/>
                  </a:lnTo>
                  <a:lnTo>
                    <a:pt x="146727" y="779936"/>
                  </a:lnTo>
                  <a:lnTo>
                    <a:pt x="148202" y="776545"/>
                  </a:lnTo>
                  <a:lnTo>
                    <a:pt x="149645" y="773154"/>
                  </a:lnTo>
                  <a:lnTo>
                    <a:pt x="151068" y="769763"/>
                  </a:lnTo>
                  <a:lnTo>
                    <a:pt x="152473" y="766371"/>
                  </a:lnTo>
                  <a:lnTo>
                    <a:pt x="153842" y="762980"/>
                  </a:lnTo>
                  <a:lnTo>
                    <a:pt x="155194" y="759589"/>
                  </a:lnTo>
                  <a:lnTo>
                    <a:pt x="156520" y="756198"/>
                  </a:lnTo>
                  <a:lnTo>
                    <a:pt x="157814" y="752807"/>
                  </a:lnTo>
                  <a:lnTo>
                    <a:pt x="159092" y="749416"/>
                  </a:lnTo>
                  <a:lnTo>
                    <a:pt x="160335" y="746025"/>
                  </a:lnTo>
                  <a:lnTo>
                    <a:pt x="161552" y="742634"/>
                  </a:lnTo>
                  <a:lnTo>
                    <a:pt x="162751" y="739243"/>
                  </a:lnTo>
                  <a:lnTo>
                    <a:pt x="163906" y="735852"/>
                  </a:lnTo>
                  <a:lnTo>
                    <a:pt x="165043" y="732461"/>
                  </a:lnTo>
                  <a:lnTo>
                    <a:pt x="166151" y="729070"/>
                  </a:lnTo>
                  <a:lnTo>
                    <a:pt x="167222" y="725679"/>
                  </a:lnTo>
                  <a:lnTo>
                    <a:pt x="168275" y="722288"/>
                  </a:lnTo>
                  <a:lnTo>
                    <a:pt x="169288" y="718897"/>
                  </a:lnTo>
                  <a:lnTo>
                    <a:pt x="170272" y="715506"/>
                  </a:lnTo>
                  <a:lnTo>
                    <a:pt x="171235" y="712115"/>
                  </a:lnTo>
                  <a:lnTo>
                    <a:pt x="172148" y="708724"/>
                  </a:lnTo>
                  <a:lnTo>
                    <a:pt x="173041" y="705333"/>
                  </a:lnTo>
                  <a:lnTo>
                    <a:pt x="173902" y="701942"/>
                  </a:lnTo>
                  <a:lnTo>
                    <a:pt x="174720" y="698551"/>
                  </a:lnTo>
                  <a:lnTo>
                    <a:pt x="175517" y="695160"/>
                  </a:lnTo>
                  <a:lnTo>
                    <a:pt x="176270" y="691769"/>
                  </a:lnTo>
                  <a:lnTo>
                    <a:pt x="176989" y="688378"/>
                  </a:lnTo>
                  <a:lnTo>
                    <a:pt x="177686" y="684987"/>
                  </a:lnTo>
                  <a:lnTo>
                    <a:pt x="178325" y="681596"/>
                  </a:lnTo>
                  <a:lnTo>
                    <a:pt x="178940" y="678205"/>
                  </a:lnTo>
                  <a:lnTo>
                    <a:pt x="179520" y="674814"/>
                  </a:lnTo>
                  <a:lnTo>
                    <a:pt x="180051" y="671423"/>
                  </a:lnTo>
                  <a:lnTo>
                    <a:pt x="180558" y="668032"/>
                  </a:lnTo>
                  <a:lnTo>
                    <a:pt x="181015" y="664641"/>
                  </a:lnTo>
                  <a:lnTo>
                    <a:pt x="181433" y="661250"/>
                  </a:lnTo>
                  <a:lnTo>
                    <a:pt x="181825" y="657859"/>
                  </a:lnTo>
                  <a:lnTo>
                    <a:pt x="182153" y="654468"/>
                  </a:lnTo>
                  <a:lnTo>
                    <a:pt x="182452" y="651077"/>
                  </a:lnTo>
                  <a:lnTo>
                    <a:pt x="182712" y="647686"/>
                  </a:lnTo>
                  <a:lnTo>
                    <a:pt x="182915" y="644295"/>
                  </a:lnTo>
                  <a:lnTo>
                    <a:pt x="183090" y="640904"/>
                  </a:lnTo>
                  <a:lnTo>
                    <a:pt x="183211" y="637512"/>
                  </a:lnTo>
                  <a:lnTo>
                    <a:pt x="183286" y="634121"/>
                  </a:lnTo>
                  <a:lnTo>
                    <a:pt x="183331" y="630730"/>
                  </a:lnTo>
                  <a:lnTo>
                    <a:pt x="183304" y="627339"/>
                  </a:lnTo>
                  <a:lnTo>
                    <a:pt x="183245" y="623948"/>
                  </a:lnTo>
                  <a:lnTo>
                    <a:pt x="183142" y="620557"/>
                  </a:lnTo>
                  <a:lnTo>
                    <a:pt x="182974" y="617166"/>
                  </a:lnTo>
                  <a:lnTo>
                    <a:pt x="182775" y="613775"/>
                  </a:lnTo>
                  <a:lnTo>
                    <a:pt x="182515" y="610384"/>
                  </a:lnTo>
                  <a:lnTo>
                    <a:pt x="182203" y="606993"/>
                  </a:lnTo>
                  <a:lnTo>
                    <a:pt x="181859" y="603602"/>
                  </a:lnTo>
                  <a:lnTo>
                    <a:pt x="181436" y="600211"/>
                  </a:lnTo>
                  <a:lnTo>
                    <a:pt x="180975" y="596820"/>
                  </a:lnTo>
                  <a:lnTo>
                    <a:pt x="180469" y="593429"/>
                  </a:lnTo>
                  <a:lnTo>
                    <a:pt x="179890" y="590038"/>
                  </a:lnTo>
                  <a:lnTo>
                    <a:pt x="179276" y="586647"/>
                  </a:lnTo>
                  <a:lnTo>
                    <a:pt x="178599" y="583256"/>
                  </a:lnTo>
                  <a:lnTo>
                    <a:pt x="177864" y="579865"/>
                  </a:lnTo>
                  <a:lnTo>
                    <a:pt x="177094" y="576474"/>
                  </a:lnTo>
                  <a:lnTo>
                    <a:pt x="176243" y="573083"/>
                  </a:lnTo>
                  <a:lnTo>
                    <a:pt x="175350" y="569692"/>
                  </a:lnTo>
                  <a:lnTo>
                    <a:pt x="174410" y="566301"/>
                  </a:lnTo>
                  <a:lnTo>
                    <a:pt x="173393" y="562910"/>
                  </a:lnTo>
                  <a:lnTo>
                    <a:pt x="172341" y="559519"/>
                  </a:lnTo>
                  <a:lnTo>
                    <a:pt x="171224" y="556128"/>
                  </a:lnTo>
                  <a:lnTo>
                    <a:pt x="170047" y="552737"/>
                  </a:lnTo>
                  <a:lnTo>
                    <a:pt x="168835" y="549346"/>
                  </a:lnTo>
                  <a:lnTo>
                    <a:pt x="167542" y="545955"/>
                  </a:lnTo>
                  <a:lnTo>
                    <a:pt x="166207" y="542564"/>
                  </a:lnTo>
                  <a:lnTo>
                    <a:pt x="164827" y="539173"/>
                  </a:lnTo>
                  <a:lnTo>
                    <a:pt x="163370" y="535782"/>
                  </a:lnTo>
                  <a:lnTo>
                    <a:pt x="161879" y="532391"/>
                  </a:lnTo>
                  <a:lnTo>
                    <a:pt x="160327" y="529000"/>
                  </a:lnTo>
                  <a:lnTo>
                    <a:pt x="158718" y="525609"/>
                  </a:lnTo>
                  <a:lnTo>
                    <a:pt x="157075" y="522218"/>
                  </a:lnTo>
                  <a:lnTo>
                    <a:pt x="155359" y="518827"/>
                  </a:lnTo>
                  <a:lnTo>
                    <a:pt x="153604" y="515436"/>
                  </a:lnTo>
                  <a:lnTo>
                    <a:pt x="151808" y="512045"/>
                  </a:lnTo>
                  <a:lnTo>
                    <a:pt x="149944" y="508653"/>
                  </a:lnTo>
                  <a:lnTo>
                    <a:pt x="148049" y="505262"/>
                  </a:lnTo>
                  <a:lnTo>
                    <a:pt x="146104" y="501871"/>
                  </a:lnTo>
                  <a:lnTo>
                    <a:pt x="144108" y="498480"/>
                  </a:lnTo>
                  <a:lnTo>
                    <a:pt x="142084" y="495089"/>
                  </a:lnTo>
                  <a:lnTo>
                    <a:pt x="140002" y="491698"/>
                  </a:lnTo>
                  <a:lnTo>
                    <a:pt x="137886" y="488307"/>
                  </a:lnTo>
                  <a:lnTo>
                    <a:pt x="135740" y="484916"/>
                  </a:lnTo>
                  <a:lnTo>
                    <a:pt x="133539" y="481525"/>
                  </a:lnTo>
                  <a:lnTo>
                    <a:pt x="131317" y="478134"/>
                  </a:lnTo>
                  <a:lnTo>
                    <a:pt x="129057" y="474743"/>
                  </a:lnTo>
                  <a:lnTo>
                    <a:pt x="126761" y="471352"/>
                  </a:lnTo>
                  <a:lnTo>
                    <a:pt x="124446" y="467961"/>
                  </a:lnTo>
                  <a:lnTo>
                    <a:pt x="122092" y="464570"/>
                  </a:lnTo>
                  <a:lnTo>
                    <a:pt x="119716" y="461179"/>
                  </a:lnTo>
                  <a:lnTo>
                    <a:pt x="117322" y="457788"/>
                  </a:lnTo>
                  <a:lnTo>
                    <a:pt x="114896" y="454397"/>
                  </a:lnTo>
                  <a:lnTo>
                    <a:pt x="112459" y="451006"/>
                  </a:lnTo>
                  <a:lnTo>
                    <a:pt x="110002" y="447615"/>
                  </a:lnTo>
                  <a:lnTo>
                    <a:pt x="107529" y="444224"/>
                  </a:lnTo>
                  <a:lnTo>
                    <a:pt x="105048" y="440833"/>
                  </a:lnTo>
                  <a:lnTo>
                    <a:pt x="102552" y="437442"/>
                  </a:lnTo>
                  <a:lnTo>
                    <a:pt x="100051" y="434051"/>
                  </a:lnTo>
                  <a:lnTo>
                    <a:pt x="97546" y="430660"/>
                  </a:lnTo>
                  <a:lnTo>
                    <a:pt x="95036" y="427269"/>
                  </a:lnTo>
                  <a:lnTo>
                    <a:pt x="92527" y="423878"/>
                  </a:lnTo>
                  <a:lnTo>
                    <a:pt x="90019" y="420487"/>
                  </a:lnTo>
                  <a:lnTo>
                    <a:pt x="87518" y="417096"/>
                  </a:lnTo>
                  <a:lnTo>
                    <a:pt x="85022" y="413705"/>
                  </a:lnTo>
                  <a:lnTo>
                    <a:pt x="82539" y="410314"/>
                  </a:lnTo>
                  <a:lnTo>
                    <a:pt x="80068" y="406923"/>
                  </a:lnTo>
                  <a:lnTo>
                    <a:pt x="77606" y="403532"/>
                  </a:lnTo>
                  <a:lnTo>
                    <a:pt x="75171" y="400141"/>
                  </a:lnTo>
                  <a:lnTo>
                    <a:pt x="72751" y="396750"/>
                  </a:lnTo>
                  <a:lnTo>
                    <a:pt x="70352" y="393359"/>
                  </a:lnTo>
                  <a:lnTo>
                    <a:pt x="67985" y="389968"/>
                  </a:lnTo>
                  <a:lnTo>
                    <a:pt x="65635" y="386577"/>
                  </a:lnTo>
                  <a:lnTo>
                    <a:pt x="63325" y="383185"/>
                  </a:lnTo>
                  <a:lnTo>
                    <a:pt x="61045" y="379794"/>
                  </a:lnTo>
                  <a:lnTo>
                    <a:pt x="58788" y="376403"/>
                  </a:lnTo>
                  <a:lnTo>
                    <a:pt x="56589" y="373012"/>
                  </a:lnTo>
                  <a:lnTo>
                    <a:pt x="54417" y="369621"/>
                  </a:lnTo>
                  <a:lnTo>
                    <a:pt x="52284" y="366230"/>
                  </a:lnTo>
                  <a:lnTo>
                    <a:pt x="50208" y="362839"/>
                  </a:lnTo>
                  <a:lnTo>
                    <a:pt x="48161" y="359448"/>
                  </a:lnTo>
                  <a:lnTo>
                    <a:pt x="46176" y="356057"/>
                  </a:lnTo>
                  <a:lnTo>
                    <a:pt x="44240" y="352666"/>
                  </a:lnTo>
                  <a:lnTo>
                    <a:pt x="42337" y="349275"/>
                  </a:lnTo>
                  <a:lnTo>
                    <a:pt x="40521" y="345884"/>
                  </a:lnTo>
                  <a:lnTo>
                    <a:pt x="38741" y="342493"/>
                  </a:lnTo>
                  <a:lnTo>
                    <a:pt x="37017" y="339102"/>
                  </a:lnTo>
                  <a:lnTo>
                    <a:pt x="35370" y="335711"/>
                  </a:lnTo>
                  <a:lnTo>
                    <a:pt x="33764" y="332320"/>
                  </a:lnTo>
                  <a:lnTo>
                    <a:pt x="32236" y="328929"/>
                  </a:lnTo>
                  <a:lnTo>
                    <a:pt x="30774" y="325538"/>
                  </a:lnTo>
                  <a:lnTo>
                    <a:pt x="29354" y="322147"/>
                  </a:lnTo>
                  <a:lnTo>
                    <a:pt x="28041" y="318756"/>
                  </a:lnTo>
                  <a:lnTo>
                    <a:pt x="26776" y="315365"/>
                  </a:lnTo>
                  <a:lnTo>
                    <a:pt x="25576" y="311974"/>
                  </a:lnTo>
                  <a:lnTo>
                    <a:pt x="24472" y="308583"/>
                  </a:lnTo>
                  <a:lnTo>
                    <a:pt x="23416" y="305192"/>
                  </a:lnTo>
                  <a:lnTo>
                    <a:pt x="22452" y="301801"/>
                  </a:lnTo>
                  <a:lnTo>
                    <a:pt x="21567" y="298410"/>
                  </a:lnTo>
                  <a:lnTo>
                    <a:pt x="20731" y="295019"/>
                  </a:lnTo>
                  <a:lnTo>
                    <a:pt x="20017" y="291628"/>
                  </a:lnTo>
                  <a:lnTo>
                    <a:pt x="19359" y="288237"/>
                  </a:lnTo>
                  <a:lnTo>
                    <a:pt x="18774" y="284846"/>
                  </a:lnTo>
                  <a:lnTo>
                    <a:pt x="18300" y="281455"/>
                  </a:lnTo>
                  <a:lnTo>
                    <a:pt x="17880" y="278064"/>
                  </a:lnTo>
                  <a:lnTo>
                    <a:pt x="17562" y="274673"/>
                  </a:lnTo>
                  <a:lnTo>
                    <a:pt x="17332" y="271282"/>
                  </a:lnTo>
                  <a:lnTo>
                    <a:pt x="17158" y="267891"/>
                  </a:lnTo>
                  <a:lnTo>
                    <a:pt x="17117" y="264500"/>
                  </a:lnTo>
                  <a:lnTo>
                    <a:pt x="17139" y="261109"/>
                  </a:lnTo>
                  <a:lnTo>
                    <a:pt x="17240" y="257718"/>
                  </a:lnTo>
                  <a:lnTo>
                    <a:pt x="17464" y="254326"/>
                  </a:lnTo>
                  <a:lnTo>
                    <a:pt x="17747" y="250935"/>
                  </a:lnTo>
                  <a:lnTo>
                    <a:pt x="18139" y="247544"/>
                  </a:lnTo>
                  <a:lnTo>
                    <a:pt x="18629" y="244153"/>
                  </a:lnTo>
                  <a:lnTo>
                    <a:pt x="19180" y="240762"/>
                  </a:lnTo>
                  <a:lnTo>
                    <a:pt x="19872" y="237371"/>
                  </a:lnTo>
                  <a:lnTo>
                    <a:pt x="20636" y="233980"/>
                  </a:lnTo>
                  <a:lnTo>
                    <a:pt x="21481" y="230589"/>
                  </a:lnTo>
                  <a:lnTo>
                    <a:pt x="22463" y="227198"/>
                  </a:lnTo>
                  <a:lnTo>
                    <a:pt x="23508" y="223807"/>
                  </a:lnTo>
                  <a:lnTo>
                    <a:pt x="24668" y="220416"/>
                  </a:lnTo>
                  <a:lnTo>
                    <a:pt x="25937" y="217025"/>
                  </a:lnTo>
                  <a:lnTo>
                    <a:pt x="27271" y="213634"/>
                  </a:lnTo>
                  <a:lnTo>
                    <a:pt x="28755" y="210243"/>
                  </a:lnTo>
                  <a:lnTo>
                    <a:pt x="30319" y="206852"/>
                  </a:lnTo>
                  <a:lnTo>
                    <a:pt x="31968" y="203461"/>
                  </a:lnTo>
                  <a:lnTo>
                    <a:pt x="33766" y="200070"/>
                  </a:lnTo>
                  <a:lnTo>
                    <a:pt x="35632" y="196679"/>
                  </a:lnTo>
                  <a:lnTo>
                    <a:pt x="37619" y="193288"/>
                  </a:lnTo>
                  <a:lnTo>
                    <a:pt x="39726" y="189897"/>
                  </a:lnTo>
                  <a:lnTo>
                    <a:pt x="41902" y="186506"/>
                  </a:lnTo>
                  <a:lnTo>
                    <a:pt x="44237" y="183115"/>
                  </a:lnTo>
                  <a:lnTo>
                    <a:pt x="46659" y="179724"/>
                  </a:lnTo>
                  <a:lnTo>
                    <a:pt x="49171" y="176333"/>
                  </a:lnTo>
                  <a:lnTo>
                    <a:pt x="51844" y="172942"/>
                  </a:lnTo>
                  <a:lnTo>
                    <a:pt x="54590" y="169551"/>
                  </a:lnTo>
                  <a:lnTo>
                    <a:pt x="57461" y="166160"/>
                  </a:lnTo>
                  <a:lnTo>
                    <a:pt x="60463" y="162769"/>
                  </a:lnTo>
                  <a:lnTo>
                    <a:pt x="63538" y="159378"/>
                  </a:lnTo>
                  <a:lnTo>
                    <a:pt x="66777" y="155987"/>
                  </a:lnTo>
                  <a:lnTo>
                    <a:pt x="70113" y="152596"/>
                  </a:lnTo>
                  <a:lnTo>
                    <a:pt x="73538" y="149205"/>
                  </a:lnTo>
                  <a:lnTo>
                    <a:pt x="77136" y="145814"/>
                  </a:lnTo>
                  <a:lnTo>
                    <a:pt x="80809" y="142423"/>
                  </a:lnTo>
                  <a:lnTo>
                    <a:pt x="84610" y="139032"/>
                  </a:lnTo>
                  <a:lnTo>
                    <a:pt x="88547" y="135641"/>
                  </a:lnTo>
                  <a:lnTo>
                    <a:pt x="92561" y="132250"/>
                  </a:lnTo>
                  <a:lnTo>
                    <a:pt x="96739" y="128859"/>
                  </a:lnTo>
                  <a:lnTo>
                    <a:pt x="101017" y="125467"/>
                  </a:lnTo>
                  <a:lnTo>
                    <a:pt x="105384" y="122076"/>
                  </a:lnTo>
                  <a:lnTo>
                    <a:pt x="109926" y="118685"/>
                  </a:lnTo>
                  <a:lnTo>
                    <a:pt x="114544" y="115294"/>
                  </a:lnTo>
                  <a:lnTo>
                    <a:pt x="119284" y="111903"/>
                  </a:lnTo>
                  <a:lnTo>
                    <a:pt x="124162" y="108512"/>
                  </a:lnTo>
                  <a:lnTo>
                    <a:pt x="129114" y="105121"/>
                  </a:lnTo>
                  <a:lnTo>
                    <a:pt x="134222" y="101730"/>
                  </a:lnTo>
                  <a:lnTo>
                    <a:pt x="139428" y="98339"/>
                  </a:lnTo>
                  <a:lnTo>
                    <a:pt x="144715" y="94948"/>
                  </a:lnTo>
                  <a:lnTo>
                    <a:pt x="150170" y="91557"/>
                  </a:lnTo>
                  <a:lnTo>
                    <a:pt x="155694" y="88166"/>
                  </a:lnTo>
                  <a:lnTo>
                    <a:pt x="161328" y="84775"/>
                  </a:lnTo>
                  <a:lnTo>
                    <a:pt x="167089" y="81384"/>
                  </a:lnTo>
                  <a:lnTo>
                    <a:pt x="172916" y="77993"/>
                  </a:lnTo>
                  <a:lnTo>
                    <a:pt x="178879" y="74602"/>
                  </a:lnTo>
                  <a:lnTo>
                    <a:pt x="184929" y="71211"/>
                  </a:lnTo>
                  <a:lnTo>
                    <a:pt x="191047" y="67820"/>
                  </a:lnTo>
                  <a:lnTo>
                    <a:pt x="197308" y="64429"/>
                  </a:lnTo>
                  <a:lnTo>
                    <a:pt x="203626" y="61038"/>
                  </a:lnTo>
                  <a:lnTo>
                    <a:pt x="210033" y="57647"/>
                  </a:lnTo>
                  <a:lnTo>
                    <a:pt x="216543" y="54256"/>
                  </a:lnTo>
                  <a:lnTo>
                    <a:pt x="223104" y="50865"/>
                  </a:lnTo>
                  <a:lnTo>
                    <a:pt x="229767" y="47474"/>
                  </a:lnTo>
                  <a:lnTo>
                    <a:pt x="236497" y="44083"/>
                  </a:lnTo>
                  <a:lnTo>
                    <a:pt x="243274" y="40692"/>
                  </a:lnTo>
                  <a:lnTo>
                    <a:pt x="250155" y="37301"/>
                  </a:lnTo>
                  <a:lnTo>
                    <a:pt x="257073" y="33910"/>
                  </a:lnTo>
                  <a:lnTo>
                    <a:pt x="264050" y="30519"/>
                  </a:lnTo>
                  <a:lnTo>
                    <a:pt x="271092" y="27128"/>
                  </a:lnTo>
                  <a:lnTo>
                    <a:pt x="278165" y="23737"/>
                  </a:lnTo>
                  <a:lnTo>
                    <a:pt x="285296" y="20346"/>
                  </a:lnTo>
                  <a:lnTo>
                    <a:pt x="292463" y="16955"/>
                  </a:lnTo>
                  <a:lnTo>
                    <a:pt x="299654" y="13564"/>
                  </a:lnTo>
                  <a:lnTo>
                    <a:pt x="306893" y="10173"/>
                  </a:lnTo>
                  <a:lnTo>
                    <a:pt x="314146" y="6782"/>
                  </a:lnTo>
                  <a:lnTo>
                    <a:pt x="321420" y="3391"/>
                  </a:lnTo>
                  <a:lnTo>
                    <a:pt x="328713" y="0"/>
                  </a:lnTo>
                  <a:lnTo>
                    <a:pt x="1052208" y="0"/>
                  </a:lnTo>
                  <a:lnTo>
                    <a:pt x="1059501" y="3391"/>
                  </a:lnTo>
                  <a:lnTo>
                    <a:pt x="1066775" y="6782"/>
                  </a:lnTo>
                  <a:lnTo>
                    <a:pt x="1074028" y="10173"/>
                  </a:lnTo>
                  <a:lnTo>
                    <a:pt x="1081267" y="13564"/>
                  </a:lnTo>
                  <a:lnTo>
                    <a:pt x="1088458" y="16955"/>
                  </a:lnTo>
                  <a:lnTo>
                    <a:pt x="1095625" y="20346"/>
                  </a:lnTo>
                  <a:lnTo>
                    <a:pt x="1102756" y="23737"/>
                  </a:lnTo>
                  <a:lnTo>
                    <a:pt x="1109829" y="27128"/>
                  </a:lnTo>
                  <a:lnTo>
                    <a:pt x="1116871" y="30519"/>
                  </a:lnTo>
                  <a:lnTo>
                    <a:pt x="1123847" y="33910"/>
                  </a:lnTo>
                  <a:lnTo>
                    <a:pt x="1130766" y="37301"/>
                  </a:lnTo>
                  <a:lnTo>
                    <a:pt x="1137646" y="40692"/>
                  </a:lnTo>
                  <a:lnTo>
                    <a:pt x="1144424" y="44083"/>
                  </a:lnTo>
                  <a:lnTo>
                    <a:pt x="1151154" y="47474"/>
                  </a:lnTo>
                  <a:lnTo>
                    <a:pt x="1157817" y="50865"/>
                  </a:lnTo>
                  <a:lnTo>
                    <a:pt x="1164378" y="54256"/>
                  </a:lnTo>
                  <a:lnTo>
                    <a:pt x="1170887" y="57647"/>
                  </a:lnTo>
                  <a:lnTo>
                    <a:pt x="1177294" y="61038"/>
                  </a:lnTo>
                  <a:lnTo>
                    <a:pt x="1183612" y="64429"/>
                  </a:lnTo>
                  <a:lnTo>
                    <a:pt x="1189874" y="67820"/>
                  </a:lnTo>
                  <a:lnTo>
                    <a:pt x="1195991" y="71211"/>
                  </a:lnTo>
                  <a:lnTo>
                    <a:pt x="1202042" y="74602"/>
                  </a:lnTo>
                  <a:lnTo>
                    <a:pt x="1208004" y="77993"/>
                  </a:lnTo>
                  <a:lnTo>
                    <a:pt x="1213832" y="81384"/>
                  </a:lnTo>
                  <a:lnTo>
                    <a:pt x="1219593" y="84775"/>
                  </a:lnTo>
                  <a:lnTo>
                    <a:pt x="1225227" y="88166"/>
                  </a:lnTo>
                  <a:lnTo>
                    <a:pt x="1230751" y="91557"/>
                  </a:lnTo>
                  <a:lnTo>
                    <a:pt x="1236205" y="94948"/>
                  </a:lnTo>
                  <a:lnTo>
                    <a:pt x="1241493" y="98339"/>
                  </a:lnTo>
                  <a:lnTo>
                    <a:pt x="1246699" y="101730"/>
                  </a:lnTo>
                  <a:lnTo>
                    <a:pt x="1251807" y="105121"/>
                  </a:lnTo>
                  <a:lnTo>
                    <a:pt x="1256758" y="108512"/>
                  </a:lnTo>
                  <a:lnTo>
                    <a:pt x="1261636" y="111903"/>
                  </a:lnTo>
                  <a:lnTo>
                    <a:pt x="1266377" y="115294"/>
                  </a:lnTo>
                  <a:lnTo>
                    <a:pt x="1270994" y="118685"/>
                  </a:lnTo>
                  <a:lnTo>
                    <a:pt x="1275537" y="122076"/>
                  </a:lnTo>
                  <a:lnTo>
                    <a:pt x="1279903" y="125467"/>
                  </a:lnTo>
                  <a:lnTo>
                    <a:pt x="1284182" y="128859"/>
                  </a:lnTo>
                  <a:lnTo>
                    <a:pt x="1288360" y="132250"/>
                  </a:lnTo>
                  <a:lnTo>
                    <a:pt x="1292373" y="135641"/>
                  </a:lnTo>
                  <a:lnTo>
                    <a:pt x="1296311" y="139032"/>
                  </a:lnTo>
                  <a:lnTo>
                    <a:pt x="1300112" y="142423"/>
                  </a:lnTo>
                  <a:lnTo>
                    <a:pt x="1303785" y="145814"/>
                  </a:lnTo>
                  <a:lnTo>
                    <a:pt x="1307383" y="149205"/>
                  </a:lnTo>
                  <a:lnTo>
                    <a:pt x="1310808" y="152596"/>
                  </a:lnTo>
                  <a:lnTo>
                    <a:pt x="1314143" y="155987"/>
                  </a:lnTo>
                  <a:lnTo>
                    <a:pt x="1317382" y="159378"/>
                  </a:lnTo>
                  <a:lnTo>
                    <a:pt x="1320458" y="162769"/>
                  </a:lnTo>
                  <a:lnTo>
                    <a:pt x="1323459" y="166160"/>
                  </a:lnTo>
                  <a:lnTo>
                    <a:pt x="1326331" y="169551"/>
                  </a:lnTo>
                  <a:lnTo>
                    <a:pt x="1329077" y="172942"/>
                  </a:lnTo>
                  <a:lnTo>
                    <a:pt x="1331750" y="176333"/>
                  </a:lnTo>
                  <a:lnTo>
                    <a:pt x="1334261" y="179724"/>
                  </a:lnTo>
                  <a:lnTo>
                    <a:pt x="1336684" y="183115"/>
                  </a:lnTo>
                  <a:lnTo>
                    <a:pt x="1339018" y="186506"/>
                  </a:lnTo>
                  <a:lnTo>
                    <a:pt x="1341195" y="189897"/>
                  </a:lnTo>
                  <a:lnTo>
                    <a:pt x="1343302" y="193288"/>
                  </a:lnTo>
                  <a:lnTo>
                    <a:pt x="1345289" y="196679"/>
                  </a:lnTo>
                  <a:lnTo>
                    <a:pt x="1347155" y="200070"/>
                  </a:lnTo>
                  <a:lnTo>
                    <a:pt x="1348953" y="203461"/>
                  </a:lnTo>
                  <a:lnTo>
                    <a:pt x="1350602" y="206852"/>
                  </a:lnTo>
                  <a:lnTo>
                    <a:pt x="1352166" y="210243"/>
                  </a:lnTo>
                  <a:lnTo>
                    <a:pt x="1353649" y="213634"/>
                  </a:lnTo>
                  <a:lnTo>
                    <a:pt x="1354983" y="217025"/>
                  </a:lnTo>
                  <a:lnTo>
                    <a:pt x="1356252" y="220416"/>
                  </a:lnTo>
                  <a:lnTo>
                    <a:pt x="1357412" y="223807"/>
                  </a:lnTo>
                  <a:lnTo>
                    <a:pt x="1358457" y="227198"/>
                  </a:lnTo>
                  <a:lnTo>
                    <a:pt x="1359439" y="230589"/>
                  </a:lnTo>
                  <a:lnTo>
                    <a:pt x="1360285" y="233980"/>
                  </a:lnTo>
                  <a:lnTo>
                    <a:pt x="1361049" y="237371"/>
                  </a:lnTo>
                  <a:lnTo>
                    <a:pt x="1361741" y="240762"/>
                  </a:lnTo>
                  <a:lnTo>
                    <a:pt x="1362292" y="244153"/>
                  </a:lnTo>
                  <a:lnTo>
                    <a:pt x="1362782" y="247544"/>
                  </a:lnTo>
                  <a:lnTo>
                    <a:pt x="1363174" y="250935"/>
                  </a:lnTo>
                  <a:lnTo>
                    <a:pt x="1363457" y="254326"/>
                  </a:lnTo>
                  <a:lnTo>
                    <a:pt x="1363681" y="257718"/>
                  </a:lnTo>
                  <a:lnTo>
                    <a:pt x="1363781" y="261109"/>
                  </a:lnTo>
                  <a:lnTo>
                    <a:pt x="1363804" y="264500"/>
                  </a:lnTo>
                  <a:lnTo>
                    <a:pt x="1363763" y="267891"/>
                  </a:lnTo>
                  <a:lnTo>
                    <a:pt x="1363588" y="271282"/>
                  </a:lnTo>
                  <a:lnTo>
                    <a:pt x="1363359" y="274673"/>
                  </a:lnTo>
                  <a:lnTo>
                    <a:pt x="1363040" y="278064"/>
                  </a:lnTo>
                  <a:lnTo>
                    <a:pt x="1362620" y="281455"/>
                  </a:lnTo>
                  <a:lnTo>
                    <a:pt x="1362146" y="284846"/>
                  </a:lnTo>
                  <a:lnTo>
                    <a:pt x="1361562" y="288237"/>
                  </a:lnTo>
                  <a:lnTo>
                    <a:pt x="1360904" y="291628"/>
                  </a:lnTo>
                  <a:lnTo>
                    <a:pt x="1360190" y="295019"/>
                  </a:lnTo>
                  <a:lnTo>
                    <a:pt x="1359354" y="298410"/>
                  </a:lnTo>
                  <a:lnTo>
                    <a:pt x="1358468" y="301801"/>
                  </a:lnTo>
                  <a:lnTo>
                    <a:pt x="1357505" y="305192"/>
                  </a:lnTo>
                  <a:lnTo>
                    <a:pt x="1356449" y="308583"/>
                  </a:lnTo>
                  <a:lnTo>
                    <a:pt x="1355345" y="311974"/>
                  </a:lnTo>
                  <a:lnTo>
                    <a:pt x="1354145" y="315365"/>
                  </a:lnTo>
                  <a:lnTo>
                    <a:pt x="1352880" y="318756"/>
                  </a:lnTo>
                  <a:lnTo>
                    <a:pt x="1351567" y="322147"/>
                  </a:lnTo>
                  <a:lnTo>
                    <a:pt x="1350147" y="325538"/>
                  </a:lnTo>
                  <a:lnTo>
                    <a:pt x="1348684" y="328929"/>
                  </a:lnTo>
                  <a:lnTo>
                    <a:pt x="1347157" y="332320"/>
                  </a:lnTo>
                  <a:lnTo>
                    <a:pt x="1345550" y="335711"/>
                  </a:lnTo>
                  <a:lnTo>
                    <a:pt x="1343904" y="339102"/>
                  </a:lnTo>
                  <a:lnTo>
                    <a:pt x="1342179" y="342493"/>
                  </a:lnTo>
                  <a:lnTo>
                    <a:pt x="1340400" y="345884"/>
                  </a:lnTo>
                  <a:lnTo>
                    <a:pt x="1338584" y="349275"/>
                  </a:lnTo>
                  <a:lnTo>
                    <a:pt x="1336681" y="352666"/>
                  </a:lnTo>
                  <a:lnTo>
                    <a:pt x="1334744" y="356057"/>
                  </a:lnTo>
                  <a:lnTo>
                    <a:pt x="1332759" y="359448"/>
                  </a:lnTo>
                  <a:lnTo>
                    <a:pt x="1330713" y="362839"/>
                  </a:lnTo>
                  <a:lnTo>
                    <a:pt x="1328637" y="366230"/>
                  </a:lnTo>
                  <a:lnTo>
                    <a:pt x="1326504" y="369621"/>
                  </a:lnTo>
                  <a:lnTo>
                    <a:pt x="1324332" y="373012"/>
                  </a:lnTo>
                  <a:lnTo>
                    <a:pt x="1322133" y="376403"/>
                  </a:lnTo>
                  <a:lnTo>
                    <a:pt x="1319876" y="379794"/>
                  </a:lnTo>
                  <a:lnTo>
                    <a:pt x="1317596" y="383185"/>
                  </a:lnTo>
                  <a:lnTo>
                    <a:pt x="1315285" y="386577"/>
                  </a:lnTo>
                  <a:lnTo>
                    <a:pt x="1312936" y="389968"/>
                  </a:lnTo>
                  <a:lnTo>
                    <a:pt x="1310569" y="393359"/>
                  </a:lnTo>
                  <a:lnTo>
                    <a:pt x="1308170" y="396750"/>
                  </a:lnTo>
                  <a:lnTo>
                    <a:pt x="1305749" y="400141"/>
                  </a:lnTo>
                  <a:lnTo>
                    <a:pt x="1303315" y="403532"/>
                  </a:lnTo>
                  <a:lnTo>
                    <a:pt x="1300853" y="406923"/>
                  </a:lnTo>
                  <a:lnTo>
                    <a:pt x="1298382" y="410314"/>
                  </a:lnTo>
                  <a:lnTo>
                    <a:pt x="1295898" y="413705"/>
                  </a:lnTo>
                  <a:lnTo>
                    <a:pt x="1293402" y="417096"/>
                  </a:lnTo>
                  <a:lnTo>
                    <a:pt x="1290901" y="420487"/>
                  </a:lnTo>
                  <a:lnTo>
                    <a:pt x="1288394" y="423878"/>
                  </a:lnTo>
                  <a:lnTo>
                    <a:pt x="1285885" y="427269"/>
                  </a:lnTo>
                  <a:lnTo>
                    <a:pt x="1283375" y="430660"/>
                  </a:lnTo>
                  <a:lnTo>
                    <a:pt x="1280869" y="434051"/>
                  </a:lnTo>
                  <a:lnTo>
                    <a:pt x="1278368" y="437442"/>
                  </a:lnTo>
                  <a:lnTo>
                    <a:pt x="1275873" y="440833"/>
                  </a:lnTo>
                  <a:lnTo>
                    <a:pt x="1273391" y="444224"/>
                  </a:lnTo>
                  <a:lnTo>
                    <a:pt x="1270918" y="447615"/>
                  </a:lnTo>
                  <a:lnTo>
                    <a:pt x="1268462" y="451006"/>
                  </a:lnTo>
                  <a:lnTo>
                    <a:pt x="1266024" y="454397"/>
                  </a:lnTo>
                  <a:lnTo>
                    <a:pt x="1263598" y="457788"/>
                  </a:lnTo>
                  <a:lnTo>
                    <a:pt x="1261205" y="461179"/>
                  </a:lnTo>
                  <a:lnTo>
                    <a:pt x="1258829" y="464570"/>
                  </a:lnTo>
                  <a:lnTo>
                    <a:pt x="1256475" y="467961"/>
                  </a:lnTo>
                  <a:lnTo>
                    <a:pt x="1254160" y="471352"/>
                  </a:lnTo>
                  <a:lnTo>
                    <a:pt x="1251864" y="474743"/>
                  </a:lnTo>
                  <a:lnTo>
                    <a:pt x="1249604" y="478134"/>
                  </a:lnTo>
                  <a:lnTo>
                    <a:pt x="1247381" y="481525"/>
                  </a:lnTo>
                  <a:lnTo>
                    <a:pt x="1245181" y="484916"/>
                  </a:lnTo>
                  <a:lnTo>
                    <a:pt x="1243035" y="488307"/>
                  </a:lnTo>
                  <a:lnTo>
                    <a:pt x="1240919" y="491698"/>
                  </a:lnTo>
                  <a:lnTo>
                    <a:pt x="1238836" y="495089"/>
                  </a:lnTo>
                  <a:lnTo>
                    <a:pt x="1236812" y="498480"/>
                  </a:lnTo>
                  <a:lnTo>
                    <a:pt x="1234817" y="501871"/>
                  </a:lnTo>
                  <a:lnTo>
                    <a:pt x="1232871" y="505262"/>
                  </a:lnTo>
                  <a:lnTo>
                    <a:pt x="1230977" y="508653"/>
                  </a:lnTo>
                  <a:lnTo>
                    <a:pt x="1229112" y="512045"/>
                  </a:lnTo>
                  <a:lnTo>
                    <a:pt x="1227317" y="515436"/>
                  </a:lnTo>
                  <a:lnTo>
                    <a:pt x="1225561" y="518827"/>
                  </a:lnTo>
                  <a:lnTo>
                    <a:pt x="1223845" y="522218"/>
                  </a:lnTo>
                  <a:lnTo>
                    <a:pt x="1222203" y="525609"/>
                  </a:lnTo>
                  <a:lnTo>
                    <a:pt x="1220593" y="529000"/>
                  </a:lnTo>
                  <a:lnTo>
                    <a:pt x="1219042" y="532391"/>
                  </a:lnTo>
                  <a:lnTo>
                    <a:pt x="1217551" y="535782"/>
                  </a:lnTo>
                  <a:lnTo>
                    <a:pt x="1216094" y="539173"/>
                  </a:lnTo>
                  <a:lnTo>
                    <a:pt x="1214714" y="542564"/>
                  </a:lnTo>
                  <a:lnTo>
                    <a:pt x="1213379" y="545955"/>
                  </a:lnTo>
                  <a:lnTo>
                    <a:pt x="1212086" y="549346"/>
                  </a:lnTo>
                  <a:lnTo>
                    <a:pt x="1210873" y="552737"/>
                  </a:lnTo>
                  <a:lnTo>
                    <a:pt x="1209697" y="556128"/>
                  </a:lnTo>
                  <a:lnTo>
                    <a:pt x="1208580" y="559519"/>
                  </a:lnTo>
                  <a:lnTo>
                    <a:pt x="1207527" y="562910"/>
                  </a:lnTo>
                  <a:lnTo>
                    <a:pt x="1206510" y="566301"/>
                  </a:lnTo>
                  <a:lnTo>
                    <a:pt x="1205571" y="569692"/>
                  </a:lnTo>
                  <a:lnTo>
                    <a:pt x="1204678" y="573083"/>
                  </a:lnTo>
                  <a:lnTo>
                    <a:pt x="1203826" y="576474"/>
                  </a:lnTo>
                  <a:lnTo>
                    <a:pt x="1203056" y="579865"/>
                  </a:lnTo>
                  <a:lnTo>
                    <a:pt x="1202321" y="583256"/>
                  </a:lnTo>
                  <a:lnTo>
                    <a:pt x="1201644" y="586647"/>
                  </a:lnTo>
                  <a:lnTo>
                    <a:pt x="1201031" y="590038"/>
                  </a:lnTo>
                  <a:lnTo>
                    <a:pt x="1200452" y="593429"/>
                  </a:lnTo>
                  <a:lnTo>
                    <a:pt x="1199945" y="596820"/>
                  </a:lnTo>
                  <a:lnTo>
                    <a:pt x="1199485" y="600211"/>
                  </a:lnTo>
                  <a:lnTo>
                    <a:pt x="1199062" y="603602"/>
                  </a:lnTo>
                  <a:lnTo>
                    <a:pt x="1198717" y="606993"/>
                  </a:lnTo>
                  <a:lnTo>
                    <a:pt x="1198405" y="610384"/>
                  </a:lnTo>
                  <a:lnTo>
                    <a:pt x="1198146" y="613775"/>
                  </a:lnTo>
                  <a:lnTo>
                    <a:pt x="1197946" y="617166"/>
                  </a:lnTo>
                  <a:lnTo>
                    <a:pt x="1197778" y="620557"/>
                  </a:lnTo>
                  <a:lnTo>
                    <a:pt x="1197676" y="623948"/>
                  </a:lnTo>
                  <a:lnTo>
                    <a:pt x="1197616" y="627339"/>
                  </a:lnTo>
                  <a:lnTo>
                    <a:pt x="1197590" y="630730"/>
                  </a:lnTo>
                  <a:lnTo>
                    <a:pt x="1197635" y="634121"/>
                  </a:lnTo>
                  <a:lnTo>
                    <a:pt x="1197710" y="637512"/>
                  </a:lnTo>
                  <a:lnTo>
                    <a:pt x="1197830" y="640904"/>
                  </a:lnTo>
                  <a:lnTo>
                    <a:pt x="1198005" y="644295"/>
                  </a:lnTo>
                  <a:lnTo>
                    <a:pt x="1198208" y="647686"/>
                  </a:lnTo>
                  <a:lnTo>
                    <a:pt x="1198469" y="651077"/>
                  </a:lnTo>
                  <a:lnTo>
                    <a:pt x="1198768" y="654468"/>
                  </a:lnTo>
                  <a:lnTo>
                    <a:pt x="1199096" y="657859"/>
                  </a:lnTo>
                  <a:lnTo>
                    <a:pt x="1199488" y="661250"/>
                  </a:lnTo>
                  <a:lnTo>
                    <a:pt x="1199906" y="664641"/>
                  </a:lnTo>
                  <a:lnTo>
                    <a:pt x="1200363" y="668032"/>
                  </a:lnTo>
                  <a:lnTo>
                    <a:pt x="1200869" y="671423"/>
                  </a:lnTo>
                  <a:lnTo>
                    <a:pt x="1201400" y="674814"/>
                  </a:lnTo>
                  <a:lnTo>
                    <a:pt x="1201981" y="678205"/>
                  </a:lnTo>
                  <a:lnTo>
                    <a:pt x="1202596" y="681596"/>
                  </a:lnTo>
                  <a:lnTo>
                    <a:pt x="1203235" y="684987"/>
                  </a:lnTo>
                  <a:lnTo>
                    <a:pt x="1203932" y="688378"/>
                  </a:lnTo>
                  <a:lnTo>
                    <a:pt x="1204651" y="691769"/>
                  </a:lnTo>
                  <a:lnTo>
                    <a:pt x="1205404" y="695160"/>
                  </a:lnTo>
                  <a:lnTo>
                    <a:pt x="1206200" y="698551"/>
                  </a:lnTo>
                  <a:lnTo>
                    <a:pt x="1207019" y="701942"/>
                  </a:lnTo>
                  <a:lnTo>
                    <a:pt x="1207880" y="705333"/>
                  </a:lnTo>
                  <a:lnTo>
                    <a:pt x="1208772" y="708724"/>
                  </a:lnTo>
                  <a:lnTo>
                    <a:pt x="1209686" y="712115"/>
                  </a:lnTo>
                  <a:lnTo>
                    <a:pt x="1210649" y="715506"/>
                  </a:lnTo>
                  <a:lnTo>
                    <a:pt x="1211633" y="718897"/>
                  </a:lnTo>
                  <a:lnTo>
                    <a:pt x="1212646" y="722288"/>
                  </a:lnTo>
                  <a:lnTo>
                    <a:pt x="1213698" y="725679"/>
                  </a:lnTo>
                  <a:lnTo>
                    <a:pt x="1214770" y="729070"/>
                  </a:lnTo>
                  <a:lnTo>
                    <a:pt x="1215878" y="732461"/>
                  </a:lnTo>
                  <a:lnTo>
                    <a:pt x="1217015" y="735852"/>
                  </a:lnTo>
                  <a:lnTo>
                    <a:pt x="1218170" y="739243"/>
                  </a:lnTo>
                  <a:lnTo>
                    <a:pt x="1219369" y="742634"/>
                  </a:lnTo>
                  <a:lnTo>
                    <a:pt x="1220586" y="746025"/>
                  </a:lnTo>
                  <a:lnTo>
                    <a:pt x="1221828" y="749416"/>
                  </a:lnTo>
                  <a:lnTo>
                    <a:pt x="1223106" y="752807"/>
                  </a:lnTo>
                  <a:lnTo>
                    <a:pt x="1224401" y="756198"/>
                  </a:lnTo>
                  <a:lnTo>
                    <a:pt x="1225727" y="759589"/>
                  </a:lnTo>
                  <a:lnTo>
                    <a:pt x="1227079" y="762980"/>
                  </a:lnTo>
                  <a:lnTo>
                    <a:pt x="1228447" y="766371"/>
                  </a:lnTo>
                  <a:lnTo>
                    <a:pt x="1229853" y="769763"/>
                  </a:lnTo>
                  <a:lnTo>
                    <a:pt x="1231275" y="773154"/>
                  </a:lnTo>
                  <a:lnTo>
                    <a:pt x="1232719" y="776545"/>
                  </a:lnTo>
                  <a:lnTo>
                    <a:pt x="1234194" y="779936"/>
                  </a:lnTo>
                  <a:lnTo>
                    <a:pt x="1235683" y="783327"/>
                  </a:lnTo>
                  <a:lnTo>
                    <a:pt x="1237199" y="786718"/>
                  </a:lnTo>
                  <a:lnTo>
                    <a:pt x="1238737" y="790109"/>
                  </a:lnTo>
                  <a:lnTo>
                    <a:pt x="1240289" y="793500"/>
                  </a:lnTo>
                  <a:lnTo>
                    <a:pt x="1241873" y="796891"/>
                  </a:lnTo>
                  <a:lnTo>
                    <a:pt x="1243470" y="800282"/>
                  </a:lnTo>
                  <a:lnTo>
                    <a:pt x="1245085" y="803673"/>
                  </a:lnTo>
                  <a:lnTo>
                    <a:pt x="1246726" y="807064"/>
                  </a:lnTo>
                  <a:lnTo>
                    <a:pt x="1248379" y="810455"/>
                  </a:lnTo>
                  <a:lnTo>
                    <a:pt x="1250053" y="813846"/>
                  </a:lnTo>
                  <a:lnTo>
                    <a:pt x="1251745" y="817237"/>
                  </a:lnTo>
                  <a:lnTo>
                    <a:pt x="1253449" y="820628"/>
                  </a:lnTo>
                  <a:lnTo>
                    <a:pt x="1255176" y="824019"/>
                  </a:lnTo>
                  <a:lnTo>
                    <a:pt x="1256915" y="827410"/>
                  </a:lnTo>
                  <a:lnTo>
                    <a:pt x="1258666" y="830801"/>
                  </a:lnTo>
                  <a:lnTo>
                    <a:pt x="1260437" y="834192"/>
                  </a:lnTo>
                  <a:lnTo>
                    <a:pt x="1262217" y="837583"/>
                  </a:lnTo>
                  <a:lnTo>
                    <a:pt x="1264012" y="840974"/>
                  </a:lnTo>
                  <a:lnTo>
                    <a:pt x="1265820" y="844365"/>
                  </a:lnTo>
                  <a:lnTo>
                    <a:pt x="1267636" y="847756"/>
                  </a:lnTo>
                  <a:lnTo>
                    <a:pt x="1269468" y="851147"/>
                  </a:lnTo>
                  <a:lnTo>
                    <a:pt x="1271307" y="854538"/>
                  </a:lnTo>
                  <a:lnTo>
                    <a:pt x="1273154" y="857929"/>
                  </a:lnTo>
                  <a:lnTo>
                    <a:pt x="1275013" y="861320"/>
                  </a:lnTo>
                  <a:lnTo>
                    <a:pt x="1276878" y="864711"/>
                  </a:lnTo>
                  <a:lnTo>
                    <a:pt x="1278751" y="868102"/>
                  </a:lnTo>
                  <a:lnTo>
                    <a:pt x="1280630" y="871493"/>
                  </a:lnTo>
                  <a:lnTo>
                    <a:pt x="1282514" y="874884"/>
                  </a:lnTo>
                  <a:lnTo>
                    <a:pt x="1284405" y="878275"/>
                  </a:lnTo>
                  <a:lnTo>
                    <a:pt x="1286299" y="881666"/>
                  </a:lnTo>
                  <a:lnTo>
                    <a:pt x="1288195" y="885057"/>
                  </a:lnTo>
                  <a:lnTo>
                    <a:pt x="1290096" y="888448"/>
                  </a:lnTo>
                  <a:lnTo>
                    <a:pt x="1291997" y="891839"/>
                  </a:lnTo>
                  <a:lnTo>
                    <a:pt x="1293900" y="895231"/>
                  </a:lnTo>
                  <a:lnTo>
                    <a:pt x="1295803" y="898622"/>
                  </a:lnTo>
                  <a:lnTo>
                    <a:pt x="1297705" y="902013"/>
                  </a:lnTo>
                  <a:lnTo>
                    <a:pt x="1299606" y="905404"/>
                  </a:lnTo>
                  <a:lnTo>
                    <a:pt x="1301505" y="908795"/>
                  </a:lnTo>
                  <a:lnTo>
                    <a:pt x="1303402" y="912186"/>
                  </a:lnTo>
                  <a:lnTo>
                    <a:pt x="1305293" y="915577"/>
                  </a:lnTo>
                  <a:lnTo>
                    <a:pt x="1307181" y="918968"/>
                  </a:lnTo>
                  <a:lnTo>
                    <a:pt x="1309063" y="922359"/>
                  </a:lnTo>
                  <a:lnTo>
                    <a:pt x="1310938" y="925750"/>
                  </a:lnTo>
                  <a:lnTo>
                    <a:pt x="1312809" y="929141"/>
                  </a:lnTo>
                  <a:lnTo>
                    <a:pt x="1314669" y="932532"/>
                  </a:lnTo>
                  <a:lnTo>
                    <a:pt x="1316521" y="935923"/>
                  </a:lnTo>
                  <a:lnTo>
                    <a:pt x="1318367" y="939314"/>
                  </a:lnTo>
                  <a:lnTo>
                    <a:pt x="1320197" y="942705"/>
                  </a:lnTo>
                  <a:lnTo>
                    <a:pt x="1322020" y="946096"/>
                  </a:lnTo>
                  <a:lnTo>
                    <a:pt x="1323831" y="949487"/>
                  </a:lnTo>
                  <a:lnTo>
                    <a:pt x="1325627" y="952878"/>
                  </a:lnTo>
                  <a:lnTo>
                    <a:pt x="1327414" y="956269"/>
                  </a:lnTo>
                  <a:lnTo>
                    <a:pt x="1329182" y="959660"/>
                  </a:lnTo>
                  <a:lnTo>
                    <a:pt x="1330937" y="963051"/>
                  </a:lnTo>
                  <a:lnTo>
                    <a:pt x="1332680" y="966442"/>
                  </a:lnTo>
                  <a:lnTo>
                    <a:pt x="1334399" y="969833"/>
                  </a:lnTo>
                  <a:lnTo>
                    <a:pt x="1336105" y="973224"/>
                  </a:lnTo>
                  <a:lnTo>
                    <a:pt x="1337794" y="976615"/>
                  </a:lnTo>
                  <a:lnTo>
                    <a:pt x="1339459" y="980006"/>
                  </a:lnTo>
                  <a:lnTo>
                    <a:pt x="1341112" y="983397"/>
                  </a:lnTo>
                  <a:lnTo>
                    <a:pt x="1342737" y="986788"/>
                  </a:lnTo>
                  <a:lnTo>
                    <a:pt x="1344342" y="990179"/>
                  </a:lnTo>
                  <a:lnTo>
                    <a:pt x="1345933" y="993570"/>
                  </a:lnTo>
                  <a:lnTo>
                    <a:pt x="1347487" y="996961"/>
                  </a:lnTo>
                  <a:lnTo>
                    <a:pt x="1349026" y="1000352"/>
                  </a:lnTo>
                  <a:lnTo>
                    <a:pt x="1350541" y="1003743"/>
                  </a:lnTo>
                  <a:lnTo>
                    <a:pt x="1352023" y="1007134"/>
                  </a:lnTo>
                  <a:lnTo>
                    <a:pt x="1353489" y="1010525"/>
                  </a:lnTo>
                  <a:lnTo>
                    <a:pt x="1354919" y="1013916"/>
                  </a:lnTo>
                  <a:lnTo>
                    <a:pt x="1356323" y="1017307"/>
                  </a:lnTo>
                  <a:lnTo>
                    <a:pt x="1357708" y="1020698"/>
                  </a:lnTo>
                  <a:lnTo>
                    <a:pt x="1359045" y="1024090"/>
                  </a:lnTo>
                  <a:lnTo>
                    <a:pt x="1360363" y="1027481"/>
                  </a:lnTo>
                  <a:lnTo>
                    <a:pt x="1361650" y="1030872"/>
                  </a:lnTo>
                  <a:lnTo>
                    <a:pt x="1362895" y="1034263"/>
                  </a:lnTo>
                  <a:lnTo>
                    <a:pt x="1364120" y="1037654"/>
                  </a:lnTo>
                  <a:lnTo>
                    <a:pt x="1365300" y="1041045"/>
                  </a:lnTo>
                  <a:lnTo>
                    <a:pt x="1366446" y="1044436"/>
                  </a:lnTo>
                  <a:lnTo>
                    <a:pt x="1367570" y="1047827"/>
                  </a:lnTo>
                  <a:lnTo>
                    <a:pt x="1368634" y="1051218"/>
                  </a:lnTo>
                  <a:lnTo>
                    <a:pt x="1369674" y="1054609"/>
                  </a:lnTo>
                  <a:lnTo>
                    <a:pt x="1370677" y="1058000"/>
                  </a:lnTo>
                  <a:lnTo>
                    <a:pt x="1371627" y="1061391"/>
                  </a:lnTo>
                  <a:lnTo>
                    <a:pt x="1372552" y="1064782"/>
                  </a:lnTo>
                  <a:lnTo>
                    <a:pt x="1373424" y="1068173"/>
                  </a:lnTo>
                  <a:lnTo>
                    <a:pt x="1374254" y="1071564"/>
                  </a:lnTo>
                  <a:lnTo>
                    <a:pt x="1375055" y="1074955"/>
                  </a:lnTo>
                  <a:lnTo>
                    <a:pt x="1375787" y="1078346"/>
                  </a:lnTo>
                  <a:lnTo>
                    <a:pt x="1376487" y="1081737"/>
                  </a:lnTo>
                  <a:lnTo>
                    <a:pt x="1377144" y="1085128"/>
                  </a:lnTo>
                  <a:lnTo>
                    <a:pt x="1377738" y="1088519"/>
                  </a:lnTo>
                  <a:lnTo>
                    <a:pt x="1378301" y="1091910"/>
                  </a:lnTo>
                  <a:lnTo>
                    <a:pt x="1378802" y="1095301"/>
                  </a:lnTo>
                  <a:lnTo>
                    <a:pt x="1379251" y="1098692"/>
                  </a:lnTo>
                  <a:lnTo>
                    <a:pt x="1379667" y="1102083"/>
                  </a:lnTo>
                  <a:lnTo>
                    <a:pt x="1380002" y="1105474"/>
                  </a:lnTo>
                  <a:lnTo>
                    <a:pt x="1380299" y="1108865"/>
                  </a:lnTo>
                  <a:lnTo>
                    <a:pt x="1380546" y="1112256"/>
                  </a:lnTo>
                  <a:lnTo>
                    <a:pt x="1380718" y="1115647"/>
                  </a:lnTo>
                  <a:lnTo>
                    <a:pt x="1380853" y="1119038"/>
                  </a:lnTo>
                  <a:lnTo>
                    <a:pt x="1380918" y="1122429"/>
                  </a:lnTo>
                  <a:lnTo>
                    <a:pt x="1380921" y="1125820"/>
                  </a:lnTo>
                  <a:lnTo>
                    <a:pt x="1380886" y="1129211"/>
                  </a:lnTo>
                  <a:lnTo>
                    <a:pt x="1380758" y="1132602"/>
                  </a:lnTo>
                  <a:lnTo>
                    <a:pt x="1380585" y="1135993"/>
                  </a:lnTo>
                  <a:lnTo>
                    <a:pt x="1380357" y="1139384"/>
                  </a:lnTo>
                  <a:lnTo>
                    <a:pt x="1380041" y="1142775"/>
                  </a:lnTo>
                  <a:lnTo>
                    <a:pt x="1379682" y="1146166"/>
                  </a:lnTo>
                  <a:lnTo>
                    <a:pt x="1379247" y="1149557"/>
                  </a:lnTo>
                  <a:lnTo>
                    <a:pt x="1378739" y="1152949"/>
                  </a:lnTo>
                  <a:lnTo>
                    <a:pt x="1378188" y="1156340"/>
                  </a:lnTo>
                  <a:lnTo>
                    <a:pt x="1377534" y="1159731"/>
                  </a:lnTo>
                  <a:lnTo>
                    <a:pt x="1376827" y="1163122"/>
                  </a:lnTo>
                  <a:lnTo>
                    <a:pt x="1376061" y="1166513"/>
                  </a:lnTo>
                  <a:lnTo>
                    <a:pt x="1375194" y="1169904"/>
                  </a:lnTo>
                  <a:lnTo>
                    <a:pt x="1374281" y="1173295"/>
                  </a:lnTo>
                  <a:lnTo>
                    <a:pt x="1373283" y="1176686"/>
                  </a:lnTo>
                  <a:lnTo>
                    <a:pt x="1372205" y="1180077"/>
                  </a:lnTo>
                  <a:lnTo>
                    <a:pt x="1371078" y="1183468"/>
                  </a:lnTo>
                  <a:lnTo>
                    <a:pt x="1369841" y="1186859"/>
                  </a:lnTo>
                  <a:lnTo>
                    <a:pt x="1368543" y="1190250"/>
                  </a:lnTo>
                  <a:lnTo>
                    <a:pt x="1367184" y="1193641"/>
                  </a:lnTo>
                  <a:lnTo>
                    <a:pt x="1365713" y="1197032"/>
                  </a:lnTo>
                  <a:lnTo>
                    <a:pt x="1364191" y="1200423"/>
                  </a:lnTo>
                  <a:lnTo>
                    <a:pt x="1362581" y="1203814"/>
                  </a:lnTo>
                  <a:lnTo>
                    <a:pt x="1360881" y="1207205"/>
                  </a:lnTo>
                  <a:lnTo>
                    <a:pt x="1359130" y="1210596"/>
                  </a:lnTo>
                  <a:lnTo>
                    <a:pt x="1357264" y="1213987"/>
                  </a:lnTo>
                  <a:lnTo>
                    <a:pt x="1355331" y="1217378"/>
                  </a:lnTo>
                  <a:lnTo>
                    <a:pt x="1353334" y="1220769"/>
                  </a:lnTo>
                  <a:lnTo>
                    <a:pt x="1351219" y="1224160"/>
                  </a:lnTo>
                  <a:lnTo>
                    <a:pt x="1349050" y="1227551"/>
                  </a:lnTo>
                  <a:lnTo>
                    <a:pt x="1346790" y="1230942"/>
                  </a:lnTo>
                  <a:lnTo>
                    <a:pt x="1344435" y="1234333"/>
                  </a:lnTo>
                  <a:lnTo>
                    <a:pt x="1342027" y="1237724"/>
                  </a:lnTo>
                  <a:lnTo>
                    <a:pt x="1339502" y="1241115"/>
                  </a:lnTo>
                  <a:lnTo>
                    <a:pt x="1336906" y="1244506"/>
                  </a:lnTo>
                  <a:lnTo>
                    <a:pt x="1334247" y="1247897"/>
                  </a:lnTo>
                  <a:lnTo>
                    <a:pt x="1331465" y="1251288"/>
                  </a:lnTo>
                  <a:lnTo>
                    <a:pt x="1328628" y="1254679"/>
                  </a:lnTo>
                  <a:lnTo>
                    <a:pt x="1325702" y="1258070"/>
                  </a:lnTo>
                  <a:lnTo>
                    <a:pt x="1322678" y="1261461"/>
                  </a:lnTo>
                  <a:lnTo>
                    <a:pt x="1319601" y="1264852"/>
                  </a:lnTo>
                  <a:lnTo>
                    <a:pt x="1316408" y="1268243"/>
                  </a:lnTo>
                  <a:lnTo>
                    <a:pt x="1313145" y="1271634"/>
                  </a:lnTo>
                  <a:lnTo>
                    <a:pt x="1309820" y="1275025"/>
                  </a:lnTo>
                  <a:lnTo>
                    <a:pt x="1306373" y="1278417"/>
                  </a:lnTo>
                  <a:lnTo>
                    <a:pt x="1302872" y="1281808"/>
                  </a:lnTo>
                  <a:lnTo>
                    <a:pt x="1299286" y="1285199"/>
                  </a:lnTo>
                  <a:lnTo>
                    <a:pt x="1295604" y="1288590"/>
                  </a:lnTo>
                  <a:lnTo>
                    <a:pt x="1291871" y="1291981"/>
                  </a:lnTo>
                  <a:lnTo>
                    <a:pt x="1288029" y="1295372"/>
                  </a:lnTo>
                  <a:lnTo>
                    <a:pt x="1284118" y="1298763"/>
                  </a:lnTo>
                  <a:lnTo>
                    <a:pt x="1280151" y="1302154"/>
                  </a:lnTo>
                  <a:lnTo>
                    <a:pt x="1276066" y="1305545"/>
                  </a:lnTo>
                  <a:lnTo>
                    <a:pt x="1271932" y="1308936"/>
                  </a:lnTo>
                  <a:lnTo>
                    <a:pt x="1267721" y="1312327"/>
                  </a:lnTo>
                  <a:lnTo>
                    <a:pt x="1263420" y="1315718"/>
                  </a:lnTo>
                  <a:lnTo>
                    <a:pt x="1259071" y="1319109"/>
                  </a:lnTo>
                  <a:lnTo>
                    <a:pt x="1254626" y="1322500"/>
                  </a:lnTo>
                  <a:lnTo>
                    <a:pt x="1250116" y="1325891"/>
                  </a:lnTo>
                  <a:lnTo>
                    <a:pt x="1245558" y="1329282"/>
                  </a:lnTo>
                  <a:lnTo>
                    <a:pt x="1240894" y="1332673"/>
                  </a:lnTo>
                  <a:lnTo>
                    <a:pt x="1236187" y="1336064"/>
                  </a:lnTo>
                  <a:lnTo>
                    <a:pt x="1231414" y="1339455"/>
                  </a:lnTo>
                  <a:lnTo>
                    <a:pt x="1226561" y="1342846"/>
                  </a:lnTo>
                  <a:lnTo>
                    <a:pt x="1221668" y="1346237"/>
                  </a:lnTo>
                  <a:lnTo>
                    <a:pt x="1216694" y="1349628"/>
                  </a:lnTo>
                  <a:lnTo>
                    <a:pt x="1211665" y="1353019"/>
                  </a:lnTo>
                  <a:lnTo>
                    <a:pt x="1206596" y="1356410"/>
                  </a:lnTo>
                  <a:lnTo>
                    <a:pt x="1201439" y="1359801"/>
                  </a:lnTo>
                  <a:lnTo>
                    <a:pt x="1196248" y="1363192"/>
                  </a:lnTo>
                  <a:lnTo>
                    <a:pt x="1191004" y="1366583"/>
                  </a:lnTo>
                  <a:lnTo>
                    <a:pt x="1185696" y="1369974"/>
                  </a:lnTo>
                  <a:lnTo>
                    <a:pt x="1180356" y="1373365"/>
                  </a:lnTo>
                  <a:lnTo>
                    <a:pt x="1174955" y="1376756"/>
                  </a:lnTo>
                  <a:lnTo>
                    <a:pt x="1169512" y="1380147"/>
                  </a:lnTo>
                  <a:lnTo>
                    <a:pt x="1164040" y="1383538"/>
                  </a:lnTo>
                  <a:lnTo>
                    <a:pt x="1158503" y="1386929"/>
                  </a:lnTo>
                  <a:lnTo>
                    <a:pt x="1152941" y="1390320"/>
                  </a:lnTo>
                  <a:lnTo>
                    <a:pt x="1147343" y="1393711"/>
                  </a:lnTo>
                  <a:lnTo>
                    <a:pt x="1141701" y="1397102"/>
                  </a:lnTo>
                  <a:lnTo>
                    <a:pt x="1136038" y="1400493"/>
                  </a:lnTo>
                  <a:lnTo>
                    <a:pt x="1130335" y="1403884"/>
                  </a:lnTo>
                  <a:lnTo>
                    <a:pt x="1124606" y="1407276"/>
                  </a:lnTo>
                  <a:lnTo>
                    <a:pt x="1118859" y="1410667"/>
                  </a:lnTo>
                  <a:lnTo>
                    <a:pt x="1113075" y="1414058"/>
                  </a:lnTo>
                  <a:lnTo>
                    <a:pt x="1107278" y="1417449"/>
                  </a:lnTo>
                  <a:lnTo>
                    <a:pt x="1101462" y="1420840"/>
                  </a:lnTo>
                  <a:lnTo>
                    <a:pt x="1095624" y="1424231"/>
                  </a:lnTo>
                  <a:lnTo>
                    <a:pt x="1089777" y="1427622"/>
                  </a:lnTo>
                  <a:lnTo>
                    <a:pt x="1083914" y="1431013"/>
                  </a:lnTo>
                  <a:lnTo>
                    <a:pt x="1078042" y="1434404"/>
                  </a:lnTo>
                  <a:lnTo>
                    <a:pt x="1072165" y="1437795"/>
                  </a:lnTo>
                  <a:lnTo>
                    <a:pt x="1066279" y="1441186"/>
                  </a:lnTo>
                  <a:lnTo>
                    <a:pt x="1060393" y="1444577"/>
                  </a:lnTo>
                  <a:lnTo>
                    <a:pt x="1054505" y="1447968"/>
                  </a:lnTo>
                  <a:lnTo>
                    <a:pt x="1048620" y="1451359"/>
                  </a:lnTo>
                  <a:lnTo>
                    <a:pt x="1042739" y="1454750"/>
                  </a:lnTo>
                  <a:lnTo>
                    <a:pt x="1036864" y="1458141"/>
                  </a:lnTo>
                  <a:lnTo>
                    <a:pt x="1030999" y="1461532"/>
                  </a:lnTo>
                  <a:lnTo>
                    <a:pt x="1025141" y="1464923"/>
                  </a:lnTo>
                  <a:lnTo>
                    <a:pt x="1019303" y="1468314"/>
                  </a:lnTo>
                  <a:lnTo>
                    <a:pt x="1013478" y="1471705"/>
                  </a:lnTo>
                  <a:lnTo>
                    <a:pt x="1007667" y="1475096"/>
                  </a:lnTo>
                  <a:lnTo>
                    <a:pt x="1001884" y="1478487"/>
                  </a:lnTo>
                  <a:lnTo>
                    <a:pt x="996115" y="1481878"/>
                  </a:lnTo>
                  <a:lnTo>
                    <a:pt x="990375" y="1485269"/>
                  </a:lnTo>
                  <a:lnTo>
                    <a:pt x="984664" y="1488660"/>
                  </a:lnTo>
                  <a:lnTo>
                    <a:pt x="978971" y="1492051"/>
                  </a:lnTo>
                  <a:lnTo>
                    <a:pt x="973324" y="1495442"/>
                  </a:lnTo>
                  <a:lnTo>
                    <a:pt x="967702" y="1498833"/>
                  </a:lnTo>
                  <a:lnTo>
                    <a:pt x="962108" y="1502224"/>
                  </a:lnTo>
                  <a:lnTo>
                    <a:pt x="956566" y="1505615"/>
                  </a:lnTo>
                  <a:lnTo>
                    <a:pt x="951050" y="1509006"/>
                  </a:lnTo>
                  <a:lnTo>
                    <a:pt x="945579" y="1512397"/>
                  </a:lnTo>
                  <a:lnTo>
                    <a:pt x="940155" y="1515788"/>
                  </a:lnTo>
                  <a:lnTo>
                    <a:pt x="934759" y="1519179"/>
                  </a:lnTo>
                  <a:lnTo>
                    <a:pt x="929430" y="1522570"/>
                  </a:lnTo>
                  <a:lnTo>
                    <a:pt x="924138" y="1525961"/>
                  </a:lnTo>
                  <a:lnTo>
                    <a:pt x="918887" y="1529352"/>
                  </a:lnTo>
                  <a:lnTo>
                    <a:pt x="913707" y="1532743"/>
                  </a:lnTo>
                  <a:lnTo>
                    <a:pt x="908561" y="1536135"/>
                  </a:lnTo>
                  <a:lnTo>
                    <a:pt x="903475" y="1539526"/>
                  </a:lnTo>
                  <a:lnTo>
                    <a:pt x="898451" y="1542917"/>
                  </a:lnTo>
                  <a:lnTo>
                    <a:pt x="893463" y="1546308"/>
                  </a:lnTo>
                  <a:lnTo>
                    <a:pt x="888558" y="1549699"/>
                  </a:lnTo>
                  <a:lnTo>
                    <a:pt x="883701" y="1553090"/>
                  </a:lnTo>
                  <a:lnTo>
                    <a:pt x="878891" y="1556481"/>
                  </a:lnTo>
                  <a:lnTo>
                    <a:pt x="874169" y="1559872"/>
                  </a:lnTo>
                  <a:lnTo>
                    <a:pt x="869488" y="1563263"/>
                  </a:lnTo>
                  <a:lnTo>
                    <a:pt x="864877" y="1566654"/>
                  </a:lnTo>
                  <a:lnTo>
                    <a:pt x="860339" y="1570045"/>
                  </a:lnTo>
                  <a:lnTo>
                    <a:pt x="855843" y="1573436"/>
                  </a:lnTo>
                  <a:lnTo>
                    <a:pt x="851439" y="1576827"/>
                  </a:lnTo>
                  <a:lnTo>
                    <a:pt x="847092" y="1580218"/>
                  </a:lnTo>
                  <a:lnTo>
                    <a:pt x="842796" y="1583609"/>
                  </a:lnTo>
                  <a:lnTo>
                    <a:pt x="838600" y="1587000"/>
                  </a:lnTo>
                  <a:lnTo>
                    <a:pt x="834448" y="1590391"/>
                  </a:lnTo>
                  <a:lnTo>
                    <a:pt x="830371" y="1593782"/>
                  </a:lnTo>
                  <a:lnTo>
                    <a:pt x="826375" y="1597173"/>
                  </a:lnTo>
                  <a:lnTo>
                    <a:pt x="822424" y="1600564"/>
                  </a:lnTo>
                  <a:lnTo>
                    <a:pt x="818571" y="1603955"/>
                  </a:lnTo>
                  <a:lnTo>
                    <a:pt x="814777" y="1607346"/>
                  </a:lnTo>
                  <a:lnTo>
                    <a:pt x="811037" y="1610737"/>
                  </a:lnTo>
                  <a:lnTo>
                    <a:pt x="807403" y="1614128"/>
                  </a:lnTo>
                  <a:lnTo>
                    <a:pt x="803815" y="1617519"/>
                  </a:lnTo>
                  <a:lnTo>
                    <a:pt x="800302" y="1620910"/>
                  </a:lnTo>
                  <a:lnTo>
                    <a:pt x="796873" y="1624301"/>
                  </a:lnTo>
                  <a:lnTo>
                    <a:pt x="793490" y="1627692"/>
                  </a:lnTo>
                  <a:lnTo>
                    <a:pt x="790204" y="1631083"/>
                  </a:lnTo>
                  <a:lnTo>
                    <a:pt x="786980" y="1634474"/>
                  </a:lnTo>
                  <a:lnTo>
                    <a:pt x="783807" y="1637865"/>
                  </a:lnTo>
                  <a:lnTo>
                    <a:pt x="780741" y="1641256"/>
                  </a:lnTo>
                  <a:lnTo>
                    <a:pt x="777721" y="1644647"/>
                  </a:lnTo>
                  <a:lnTo>
                    <a:pt x="774772" y="1648038"/>
                  </a:lnTo>
                  <a:lnTo>
                    <a:pt x="771907" y="1651429"/>
                  </a:lnTo>
                  <a:lnTo>
                    <a:pt x="769087" y="1654820"/>
                  </a:lnTo>
                  <a:lnTo>
                    <a:pt x="766358" y="1658211"/>
                  </a:lnTo>
                  <a:lnTo>
                    <a:pt x="763691" y="1661603"/>
                  </a:lnTo>
                  <a:lnTo>
                    <a:pt x="761070" y="1664994"/>
                  </a:lnTo>
                  <a:lnTo>
                    <a:pt x="758553" y="1668385"/>
                  </a:lnTo>
                  <a:lnTo>
                    <a:pt x="756078" y="1671776"/>
                  </a:lnTo>
                  <a:lnTo>
                    <a:pt x="753669" y="1675167"/>
                  </a:lnTo>
                  <a:lnTo>
                    <a:pt x="751340" y="1678558"/>
                  </a:lnTo>
                  <a:lnTo>
                    <a:pt x="749052" y="1681949"/>
                  </a:lnTo>
                  <a:lnTo>
                    <a:pt x="746847" y="1685340"/>
                  </a:lnTo>
                  <a:lnTo>
                    <a:pt x="744700" y="1688731"/>
                  </a:lnTo>
                  <a:lnTo>
                    <a:pt x="742594" y="1692122"/>
                  </a:lnTo>
                  <a:lnTo>
                    <a:pt x="740584" y="1695513"/>
                  </a:lnTo>
                  <a:lnTo>
                    <a:pt x="738612" y="1698904"/>
                  </a:lnTo>
                  <a:lnTo>
                    <a:pt x="736698" y="1702295"/>
                  </a:lnTo>
                  <a:lnTo>
                    <a:pt x="734856" y="1705686"/>
                  </a:lnTo>
                  <a:lnTo>
                    <a:pt x="733052" y="1709077"/>
                  </a:lnTo>
                  <a:lnTo>
                    <a:pt x="731320" y="1712468"/>
                  </a:lnTo>
                  <a:lnTo>
                    <a:pt x="729640" y="1715859"/>
                  </a:lnTo>
                  <a:lnTo>
                    <a:pt x="727995" y="1719250"/>
                  </a:lnTo>
                  <a:lnTo>
                    <a:pt x="726435" y="1722641"/>
                  </a:lnTo>
                  <a:lnTo>
                    <a:pt x="724908" y="1726032"/>
                  </a:lnTo>
                  <a:lnTo>
                    <a:pt x="723430" y="1729423"/>
                  </a:lnTo>
                  <a:lnTo>
                    <a:pt x="722016" y="1732814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20372" y="1419555"/>
              <a:ext cx="723495" cy="0"/>
            </a:xfrm>
            <a:custGeom>
              <a:avLst/>
              <a:pathLst>
                <a:path w="723495" h="0">
                  <a:moveTo>
                    <a:pt x="0" y="0"/>
                  </a:moveTo>
                  <a:lnTo>
                    <a:pt x="723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26017" y="1419608"/>
              <a:ext cx="1380921" cy="1643607"/>
            </a:xfrm>
            <a:custGeom>
              <a:avLst/>
              <a:pathLst>
                <a:path w="1380921" h="1643607">
                  <a:moveTo>
                    <a:pt x="617797" y="1643607"/>
                  </a:moveTo>
                  <a:lnTo>
                    <a:pt x="615311" y="1640390"/>
                  </a:lnTo>
                  <a:lnTo>
                    <a:pt x="612774" y="1637174"/>
                  </a:lnTo>
                  <a:lnTo>
                    <a:pt x="610187" y="1633957"/>
                  </a:lnTo>
                  <a:lnTo>
                    <a:pt x="607518" y="1630741"/>
                  </a:lnTo>
                  <a:lnTo>
                    <a:pt x="604816" y="1627524"/>
                  </a:lnTo>
                  <a:lnTo>
                    <a:pt x="602024" y="1624308"/>
                  </a:lnTo>
                  <a:lnTo>
                    <a:pt x="599187" y="1621091"/>
                  </a:lnTo>
                  <a:lnTo>
                    <a:pt x="596292" y="1617875"/>
                  </a:lnTo>
                  <a:lnTo>
                    <a:pt x="593318" y="1614659"/>
                  </a:lnTo>
                  <a:lnTo>
                    <a:pt x="590311" y="1611442"/>
                  </a:lnTo>
                  <a:lnTo>
                    <a:pt x="587207" y="1608226"/>
                  </a:lnTo>
                  <a:lnTo>
                    <a:pt x="584062" y="1605009"/>
                  </a:lnTo>
                  <a:lnTo>
                    <a:pt x="580852" y="1601793"/>
                  </a:lnTo>
                  <a:lnTo>
                    <a:pt x="577570" y="1598576"/>
                  </a:lnTo>
                  <a:lnTo>
                    <a:pt x="574255" y="1595360"/>
                  </a:lnTo>
                  <a:lnTo>
                    <a:pt x="570835" y="1592143"/>
                  </a:lnTo>
                  <a:lnTo>
                    <a:pt x="567382" y="1588927"/>
                  </a:lnTo>
                  <a:lnTo>
                    <a:pt x="563857" y="1585710"/>
                  </a:lnTo>
                  <a:lnTo>
                    <a:pt x="560266" y="1582494"/>
                  </a:lnTo>
                  <a:lnTo>
                    <a:pt x="556637" y="1579278"/>
                  </a:lnTo>
                  <a:lnTo>
                    <a:pt x="552911" y="1576061"/>
                  </a:lnTo>
                  <a:lnTo>
                    <a:pt x="549153" y="1572845"/>
                  </a:lnTo>
                  <a:lnTo>
                    <a:pt x="545317" y="1569628"/>
                  </a:lnTo>
                  <a:lnTo>
                    <a:pt x="541426" y="1566412"/>
                  </a:lnTo>
                  <a:lnTo>
                    <a:pt x="537489" y="1563195"/>
                  </a:lnTo>
                  <a:lnTo>
                    <a:pt x="533466" y="1559979"/>
                  </a:lnTo>
                  <a:lnTo>
                    <a:pt x="529412" y="1556762"/>
                  </a:lnTo>
                  <a:lnTo>
                    <a:pt x="525278" y="1553546"/>
                  </a:lnTo>
                  <a:lnTo>
                    <a:pt x="521096" y="1550329"/>
                  </a:lnTo>
                  <a:lnTo>
                    <a:pt x="516866" y="1547113"/>
                  </a:lnTo>
                  <a:lnTo>
                    <a:pt x="512560" y="1543897"/>
                  </a:lnTo>
                  <a:lnTo>
                    <a:pt x="508225" y="1540680"/>
                  </a:lnTo>
                  <a:lnTo>
                    <a:pt x="503810" y="1537464"/>
                  </a:lnTo>
                  <a:lnTo>
                    <a:pt x="499356" y="1534247"/>
                  </a:lnTo>
                  <a:lnTo>
                    <a:pt x="494853" y="1531031"/>
                  </a:lnTo>
                  <a:lnTo>
                    <a:pt x="490284" y="1527814"/>
                  </a:lnTo>
                  <a:lnTo>
                    <a:pt x="485690" y="1524598"/>
                  </a:lnTo>
                  <a:lnTo>
                    <a:pt x="481017" y="1521381"/>
                  </a:lnTo>
                  <a:lnTo>
                    <a:pt x="476315" y="1518165"/>
                  </a:lnTo>
                  <a:lnTo>
                    <a:pt x="471564" y="1514949"/>
                  </a:lnTo>
                  <a:lnTo>
                    <a:pt x="466760" y="1511732"/>
                  </a:lnTo>
                  <a:lnTo>
                    <a:pt x="461932" y="1508516"/>
                  </a:lnTo>
                  <a:lnTo>
                    <a:pt x="457032" y="1505299"/>
                  </a:lnTo>
                  <a:lnTo>
                    <a:pt x="452111" y="1502083"/>
                  </a:lnTo>
                  <a:lnTo>
                    <a:pt x="447143" y="1498866"/>
                  </a:lnTo>
                  <a:lnTo>
                    <a:pt x="442135" y="1495650"/>
                  </a:lnTo>
                  <a:lnTo>
                    <a:pt x="437102" y="1492433"/>
                  </a:lnTo>
                  <a:lnTo>
                    <a:pt x="432014" y="1489217"/>
                  </a:lnTo>
                  <a:lnTo>
                    <a:pt x="426908" y="1486000"/>
                  </a:lnTo>
                  <a:lnTo>
                    <a:pt x="421760" y="1482784"/>
                  </a:lnTo>
                  <a:lnTo>
                    <a:pt x="416584" y="1479568"/>
                  </a:lnTo>
                  <a:lnTo>
                    <a:pt x="411385" y="1476351"/>
                  </a:lnTo>
                  <a:lnTo>
                    <a:pt x="406146" y="1473135"/>
                  </a:lnTo>
                  <a:lnTo>
                    <a:pt x="400894" y="1469918"/>
                  </a:lnTo>
                  <a:lnTo>
                    <a:pt x="395607" y="1466702"/>
                  </a:lnTo>
                  <a:lnTo>
                    <a:pt x="390303" y="1463485"/>
                  </a:lnTo>
                  <a:lnTo>
                    <a:pt x="384981" y="1460269"/>
                  </a:lnTo>
                  <a:lnTo>
                    <a:pt x="379633" y="1457052"/>
                  </a:lnTo>
                  <a:lnTo>
                    <a:pt x="374276" y="1453836"/>
                  </a:lnTo>
                  <a:lnTo>
                    <a:pt x="368896" y="1450619"/>
                  </a:lnTo>
                  <a:lnTo>
                    <a:pt x="363507" y="1447403"/>
                  </a:lnTo>
                  <a:lnTo>
                    <a:pt x="358106" y="1444187"/>
                  </a:lnTo>
                  <a:lnTo>
                    <a:pt x="352693" y="1440970"/>
                  </a:lnTo>
                  <a:lnTo>
                    <a:pt x="347276" y="1437754"/>
                  </a:lnTo>
                  <a:lnTo>
                    <a:pt x="341849" y="1434537"/>
                  </a:lnTo>
                  <a:lnTo>
                    <a:pt x="336420" y="1431321"/>
                  </a:lnTo>
                  <a:lnTo>
                    <a:pt x="330988" y="1428104"/>
                  </a:lnTo>
                  <a:lnTo>
                    <a:pt x="325557" y="1424888"/>
                  </a:lnTo>
                  <a:lnTo>
                    <a:pt x="320125" y="1421671"/>
                  </a:lnTo>
                  <a:lnTo>
                    <a:pt x="314698" y="1418455"/>
                  </a:lnTo>
                  <a:lnTo>
                    <a:pt x="309275" y="1415239"/>
                  </a:lnTo>
                  <a:lnTo>
                    <a:pt x="303860" y="1412022"/>
                  </a:lnTo>
                  <a:lnTo>
                    <a:pt x="298454" y="1408806"/>
                  </a:lnTo>
                  <a:lnTo>
                    <a:pt x="293055" y="1405589"/>
                  </a:lnTo>
                  <a:lnTo>
                    <a:pt x="287675" y="1402373"/>
                  </a:lnTo>
                  <a:lnTo>
                    <a:pt x="282303" y="1399156"/>
                  </a:lnTo>
                  <a:lnTo>
                    <a:pt x="276951" y="1395940"/>
                  </a:lnTo>
                  <a:lnTo>
                    <a:pt x="271617" y="1392723"/>
                  </a:lnTo>
                  <a:lnTo>
                    <a:pt x="266296" y="1389507"/>
                  </a:lnTo>
                  <a:lnTo>
                    <a:pt x="261007" y="1386290"/>
                  </a:lnTo>
                  <a:lnTo>
                    <a:pt x="255730" y="1383074"/>
                  </a:lnTo>
                  <a:lnTo>
                    <a:pt x="250486" y="1379858"/>
                  </a:lnTo>
                  <a:lnTo>
                    <a:pt x="245265" y="1376641"/>
                  </a:lnTo>
                  <a:lnTo>
                    <a:pt x="240068" y="1373425"/>
                  </a:lnTo>
                  <a:lnTo>
                    <a:pt x="234910" y="1370208"/>
                  </a:lnTo>
                  <a:lnTo>
                    <a:pt x="229769" y="1366992"/>
                  </a:lnTo>
                  <a:lnTo>
                    <a:pt x="224676" y="1363775"/>
                  </a:lnTo>
                  <a:lnTo>
                    <a:pt x="219609" y="1360559"/>
                  </a:lnTo>
                  <a:lnTo>
                    <a:pt x="214575" y="1357342"/>
                  </a:lnTo>
                  <a:lnTo>
                    <a:pt x="209588" y="1354126"/>
                  </a:lnTo>
                  <a:lnTo>
                    <a:pt x="204620" y="1350909"/>
                  </a:lnTo>
                  <a:lnTo>
                    <a:pt x="199716" y="1347693"/>
                  </a:lnTo>
                  <a:lnTo>
                    <a:pt x="194838" y="1344477"/>
                  </a:lnTo>
                  <a:lnTo>
                    <a:pt x="190004" y="1341260"/>
                  </a:lnTo>
                  <a:lnTo>
                    <a:pt x="185221" y="1338044"/>
                  </a:lnTo>
                  <a:lnTo>
                    <a:pt x="180461" y="1334827"/>
                  </a:lnTo>
                  <a:lnTo>
                    <a:pt x="175779" y="1331611"/>
                  </a:lnTo>
                  <a:lnTo>
                    <a:pt x="171121" y="1328394"/>
                  </a:lnTo>
                  <a:lnTo>
                    <a:pt x="166520" y="1325178"/>
                  </a:lnTo>
                  <a:lnTo>
                    <a:pt x="161971" y="1321961"/>
                  </a:lnTo>
                  <a:lnTo>
                    <a:pt x="157454" y="1318745"/>
                  </a:lnTo>
                  <a:lnTo>
                    <a:pt x="153017" y="1315528"/>
                  </a:lnTo>
                  <a:lnTo>
                    <a:pt x="148607" y="1312312"/>
                  </a:lnTo>
                  <a:lnTo>
                    <a:pt x="144266" y="1309096"/>
                  </a:lnTo>
                  <a:lnTo>
                    <a:pt x="139976" y="1305879"/>
                  </a:lnTo>
                  <a:lnTo>
                    <a:pt x="135727" y="1302663"/>
                  </a:lnTo>
                  <a:lnTo>
                    <a:pt x="131559" y="1299446"/>
                  </a:lnTo>
                  <a:lnTo>
                    <a:pt x="127421" y="1296230"/>
                  </a:lnTo>
                  <a:lnTo>
                    <a:pt x="123362" y="1293013"/>
                  </a:lnTo>
                  <a:lnTo>
                    <a:pt x="119351" y="1289797"/>
                  </a:lnTo>
                  <a:lnTo>
                    <a:pt x="115391" y="1286580"/>
                  </a:lnTo>
                  <a:lnTo>
                    <a:pt x="111512" y="1283364"/>
                  </a:lnTo>
                  <a:lnTo>
                    <a:pt x="107663" y="1280148"/>
                  </a:lnTo>
                  <a:lnTo>
                    <a:pt x="103906" y="1276931"/>
                  </a:lnTo>
                  <a:lnTo>
                    <a:pt x="100192" y="1273715"/>
                  </a:lnTo>
                  <a:lnTo>
                    <a:pt x="96538" y="1270498"/>
                  </a:lnTo>
                  <a:lnTo>
                    <a:pt x="92962" y="1267282"/>
                  </a:lnTo>
                  <a:lnTo>
                    <a:pt x="89418" y="1264065"/>
                  </a:lnTo>
                  <a:lnTo>
                    <a:pt x="85976" y="1260849"/>
                  </a:lnTo>
                  <a:lnTo>
                    <a:pt x="82573" y="1257632"/>
                  </a:lnTo>
                  <a:lnTo>
                    <a:pt x="79239" y="1254416"/>
                  </a:lnTo>
                  <a:lnTo>
                    <a:pt x="75978" y="1251199"/>
                  </a:lnTo>
                  <a:lnTo>
                    <a:pt x="72753" y="1247983"/>
                  </a:lnTo>
                  <a:lnTo>
                    <a:pt x="69637" y="1244767"/>
                  </a:lnTo>
                  <a:lnTo>
                    <a:pt x="66555" y="1241550"/>
                  </a:lnTo>
                  <a:lnTo>
                    <a:pt x="63551" y="1238334"/>
                  </a:lnTo>
                  <a:lnTo>
                    <a:pt x="60616" y="1235117"/>
                  </a:lnTo>
                  <a:lnTo>
                    <a:pt x="57724" y="1231901"/>
                  </a:lnTo>
                  <a:lnTo>
                    <a:pt x="54937" y="1228684"/>
                  </a:lnTo>
                  <a:lnTo>
                    <a:pt x="52186" y="1225468"/>
                  </a:lnTo>
                  <a:lnTo>
                    <a:pt x="49521" y="1222251"/>
                  </a:lnTo>
                  <a:lnTo>
                    <a:pt x="46919" y="1219035"/>
                  </a:lnTo>
                  <a:lnTo>
                    <a:pt x="44369" y="1215818"/>
                  </a:lnTo>
                  <a:lnTo>
                    <a:pt x="41918" y="1212602"/>
                  </a:lnTo>
                  <a:lnTo>
                    <a:pt x="39504" y="1209386"/>
                  </a:lnTo>
                  <a:lnTo>
                    <a:pt x="37185" y="1206169"/>
                  </a:lnTo>
                  <a:lnTo>
                    <a:pt x="34924" y="1202953"/>
                  </a:lnTo>
                  <a:lnTo>
                    <a:pt x="32722" y="1199736"/>
                  </a:lnTo>
                  <a:lnTo>
                    <a:pt x="30614" y="1196520"/>
                  </a:lnTo>
                  <a:lnTo>
                    <a:pt x="28543" y="1193303"/>
                  </a:lnTo>
                  <a:lnTo>
                    <a:pt x="26577" y="1190087"/>
                  </a:lnTo>
                  <a:lnTo>
                    <a:pt x="24660" y="1186870"/>
                  </a:lnTo>
                  <a:lnTo>
                    <a:pt x="22813" y="1183654"/>
                  </a:lnTo>
                  <a:lnTo>
                    <a:pt x="21053" y="1180437"/>
                  </a:lnTo>
                  <a:lnTo>
                    <a:pt x="19330" y="1177221"/>
                  </a:lnTo>
                  <a:lnTo>
                    <a:pt x="17721" y="1174005"/>
                  </a:lnTo>
                  <a:lnTo>
                    <a:pt x="16155" y="1170788"/>
                  </a:lnTo>
                  <a:lnTo>
                    <a:pt x="14666" y="1167572"/>
                  </a:lnTo>
                  <a:lnTo>
                    <a:pt x="13259" y="1164355"/>
                  </a:lnTo>
                  <a:lnTo>
                    <a:pt x="11890" y="1161139"/>
                  </a:lnTo>
                  <a:lnTo>
                    <a:pt x="10641" y="1157922"/>
                  </a:lnTo>
                  <a:lnTo>
                    <a:pt x="9430" y="1154706"/>
                  </a:lnTo>
                  <a:lnTo>
                    <a:pt x="8303" y="1151489"/>
                  </a:lnTo>
                  <a:lnTo>
                    <a:pt x="7251" y="1148273"/>
                  </a:lnTo>
                  <a:lnTo>
                    <a:pt x="6246" y="1145057"/>
                  </a:lnTo>
                  <a:lnTo>
                    <a:pt x="5353" y="1141840"/>
                  </a:lnTo>
                  <a:lnTo>
                    <a:pt x="4499" y="1138624"/>
                  </a:lnTo>
                  <a:lnTo>
                    <a:pt x="3737" y="1135407"/>
                  </a:lnTo>
                  <a:lnTo>
                    <a:pt x="3042" y="1132191"/>
                  </a:lnTo>
                  <a:lnTo>
                    <a:pt x="2402" y="1128974"/>
                  </a:lnTo>
                  <a:lnTo>
                    <a:pt x="1867" y="1125758"/>
                  </a:lnTo>
                  <a:lnTo>
                    <a:pt x="1369" y="1122541"/>
                  </a:lnTo>
                  <a:lnTo>
                    <a:pt x="972" y="1119325"/>
                  </a:lnTo>
                  <a:lnTo>
                    <a:pt x="634" y="1116108"/>
                  </a:lnTo>
                  <a:lnTo>
                    <a:pt x="358" y="1112892"/>
                  </a:lnTo>
                  <a:lnTo>
                    <a:pt x="177" y="1109676"/>
                  </a:lnTo>
                  <a:lnTo>
                    <a:pt x="35" y="1106459"/>
                  </a:lnTo>
                  <a:lnTo>
                    <a:pt x="0" y="1103243"/>
                  </a:lnTo>
                  <a:lnTo>
                    <a:pt x="14" y="1100026"/>
                  </a:lnTo>
                  <a:lnTo>
                    <a:pt x="98" y="1096810"/>
                  </a:lnTo>
                  <a:lnTo>
                    <a:pt x="268" y="1093593"/>
                  </a:lnTo>
                  <a:lnTo>
                    <a:pt x="475" y="1090377"/>
                  </a:lnTo>
                  <a:lnTo>
                    <a:pt x="794" y="1087160"/>
                  </a:lnTo>
                  <a:lnTo>
                    <a:pt x="1154" y="1083944"/>
                  </a:lnTo>
                  <a:lnTo>
                    <a:pt x="1589" y="1080727"/>
                  </a:lnTo>
                  <a:lnTo>
                    <a:pt x="2100" y="1077511"/>
                  </a:lnTo>
                  <a:lnTo>
                    <a:pt x="2649" y="1074295"/>
                  </a:lnTo>
                  <a:lnTo>
                    <a:pt x="3309" y="1071078"/>
                  </a:lnTo>
                  <a:lnTo>
                    <a:pt x="4003" y="1067862"/>
                  </a:lnTo>
                  <a:lnTo>
                    <a:pt x="4775" y="1064645"/>
                  </a:lnTo>
                  <a:lnTo>
                    <a:pt x="5614" y="1061429"/>
                  </a:lnTo>
                  <a:lnTo>
                    <a:pt x="6495" y="1058212"/>
                  </a:lnTo>
                  <a:lnTo>
                    <a:pt x="7474" y="1054996"/>
                  </a:lnTo>
                  <a:lnTo>
                    <a:pt x="8486" y="1051779"/>
                  </a:lnTo>
                  <a:lnTo>
                    <a:pt x="9577" y="1048563"/>
                  </a:lnTo>
                  <a:lnTo>
                    <a:pt x="10724" y="1045346"/>
                  </a:lnTo>
                  <a:lnTo>
                    <a:pt x="11917" y="1042130"/>
                  </a:lnTo>
                  <a:lnTo>
                    <a:pt x="13194" y="1038914"/>
                  </a:lnTo>
                  <a:lnTo>
                    <a:pt x="14502" y="1035697"/>
                  </a:lnTo>
                  <a:lnTo>
                    <a:pt x="15889" y="1032481"/>
                  </a:lnTo>
                  <a:lnTo>
                    <a:pt x="17320" y="1029264"/>
                  </a:lnTo>
                  <a:lnTo>
                    <a:pt x="18799" y="1026048"/>
                  </a:lnTo>
                  <a:lnTo>
                    <a:pt x="20348" y="1022831"/>
                  </a:lnTo>
                  <a:lnTo>
                    <a:pt x="21924" y="1019615"/>
                  </a:lnTo>
                  <a:lnTo>
                    <a:pt x="23577" y="1016398"/>
                  </a:lnTo>
                  <a:lnTo>
                    <a:pt x="25263" y="1013182"/>
                  </a:lnTo>
                  <a:lnTo>
                    <a:pt x="26997" y="1009966"/>
                  </a:lnTo>
                  <a:lnTo>
                    <a:pt x="28787" y="1006749"/>
                  </a:lnTo>
                  <a:lnTo>
                    <a:pt x="30601" y="1003533"/>
                  </a:lnTo>
                  <a:lnTo>
                    <a:pt x="32485" y="1000316"/>
                  </a:lnTo>
                  <a:lnTo>
                    <a:pt x="34393" y="997100"/>
                  </a:lnTo>
                  <a:lnTo>
                    <a:pt x="36346" y="993883"/>
                  </a:lnTo>
                  <a:lnTo>
                    <a:pt x="38342" y="990667"/>
                  </a:lnTo>
                  <a:lnTo>
                    <a:pt x="40360" y="987450"/>
                  </a:lnTo>
                  <a:lnTo>
                    <a:pt x="42437" y="984234"/>
                  </a:lnTo>
                  <a:lnTo>
                    <a:pt x="44530" y="981017"/>
                  </a:lnTo>
                  <a:lnTo>
                    <a:pt x="46664" y="977801"/>
                  </a:lnTo>
                  <a:lnTo>
                    <a:pt x="48828" y="974585"/>
                  </a:lnTo>
                  <a:lnTo>
                    <a:pt x="51013" y="971368"/>
                  </a:lnTo>
                  <a:lnTo>
                    <a:pt x="53240" y="968152"/>
                  </a:lnTo>
                  <a:lnTo>
                    <a:pt x="55480" y="964935"/>
                  </a:lnTo>
                  <a:lnTo>
                    <a:pt x="57753" y="961719"/>
                  </a:lnTo>
                  <a:lnTo>
                    <a:pt x="60046" y="958502"/>
                  </a:lnTo>
                  <a:lnTo>
                    <a:pt x="62356" y="955286"/>
                  </a:lnTo>
                  <a:lnTo>
                    <a:pt x="64693" y="952069"/>
                  </a:lnTo>
                  <a:lnTo>
                    <a:pt x="67040" y="948853"/>
                  </a:lnTo>
                  <a:lnTo>
                    <a:pt x="69411" y="945636"/>
                  </a:lnTo>
                  <a:lnTo>
                    <a:pt x="71792" y="942420"/>
                  </a:lnTo>
                  <a:lnTo>
                    <a:pt x="74186" y="939204"/>
                  </a:lnTo>
                  <a:lnTo>
                    <a:pt x="76595" y="935987"/>
                  </a:lnTo>
                  <a:lnTo>
                    <a:pt x="79009" y="932771"/>
                  </a:lnTo>
                  <a:lnTo>
                    <a:pt x="81436" y="929554"/>
                  </a:lnTo>
                  <a:lnTo>
                    <a:pt x="83868" y="926338"/>
                  </a:lnTo>
                  <a:lnTo>
                    <a:pt x="86305" y="923121"/>
                  </a:lnTo>
                  <a:lnTo>
                    <a:pt x="88747" y="919905"/>
                  </a:lnTo>
                  <a:lnTo>
                    <a:pt x="91191" y="916688"/>
                  </a:lnTo>
                  <a:lnTo>
                    <a:pt x="93637" y="913472"/>
                  </a:lnTo>
                  <a:lnTo>
                    <a:pt x="96082" y="910255"/>
                  </a:lnTo>
                  <a:lnTo>
                    <a:pt x="98526" y="907039"/>
                  </a:lnTo>
                  <a:lnTo>
                    <a:pt x="100966" y="903823"/>
                  </a:lnTo>
                  <a:lnTo>
                    <a:pt x="103405" y="900606"/>
                  </a:lnTo>
                  <a:lnTo>
                    <a:pt x="105835" y="897390"/>
                  </a:lnTo>
                  <a:lnTo>
                    <a:pt x="108261" y="894173"/>
                  </a:lnTo>
                  <a:lnTo>
                    <a:pt x="110679" y="890957"/>
                  </a:lnTo>
                  <a:lnTo>
                    <a:pt x="113088" y="887740"/>
                  </a:lnTo>
                  <a:lnTo>
                    <a:pt x="115490" y="884524"/>
                  </a:lnTo>
                  <a:lnTo>
                    <a:pt x="117876" y="881307"/>
                  </a:lnTo>
                  <a:lnTo>
                    <a:pt x="120256" y="878091"/>
                  </a:lnTo>
                  <a:lnTo>
                    <a:pt x="122619" y="874875"/>
                  </a:lnTo>
                  <a:lnTo>
                    <a:pt x="124970" y="871658"/>
                  </a:lnTo>
                  <a:lnTo>
                    <a:pt x="127311" y="868442"/>
                  </a:lnTo>
                  <a:lnTo>
                    <a:pt x="129629" y="865225"/>
                  </a:lnTo>
                  <a:lnTo>
                    <a:pt x="131940" y="862009"/>
                  </a:lnTo>
                  <a:lnTo>
                    <a:pt x="134227" y="858792"/>
                  </a:lnTo>
                  <a:lnTo>
                    <a:pt x="136501" y="855576"/>
                  </a:lnTo>
                  <a:lnTo>
                    <a:pt x="138760" y="852359"/>
                  </a:lnTo>
                  <a:lnTo>
                    <a:pt x="140994" y="849143"/>
                  </a:lnTo>
                  <a:lnTo>
                    <a:pt x="143219" y="845926"/>
                  </a:lnTo>
                  <a:lnTo>
                    <a:pt x="145414" y="842710"/>
                  </a:lnTo>
                  <a:lnTo>
                    <a:pt x="147597" y="839494"/>
                  </a:lnTo>
                  <a:lnTo>
                    <a:pt x="149759" y="836277"/>
                  </a:lnTo>
                  <a:lnTo>
                    <a:pt x="151898" y="833061"/>
                  </a:lnTo>
                  <a:lnTo>
                    <a:pt x="154025" y="829844"/>
                  </a:lnTo>
                  <a:lnTo>
                    <a:pt x="156120" y="826628"/>
                  </a:lnTo>
                  <a:lnTo>
                    <a:pt x="158202" y="823411"/>
                  </a:lnTo>
                  <a:lnTo>
                    <a:pt x="160261" y="820195"/>
                  </a:lnTo>
                  <a:lnTo>
                    <a:pt x="162297" y="816978"/>
                  </a:lnTo>
                  <a:lnTo>
                    <a:pt x="164321" y="813762"/>
                  </a:lnTo>
                  <a:lnTo>
                    <a:pt x="166311" y="810545"/>
                  </a:lnTo>
                  <a:lnTo>
                    <a:pt x="168290" y="807329"/>
                  </a:lnTo>
                  <a:lnTo>
                    <a:pt x="170243" y="804113"/>
                  </a:lnTo>
                  <a:lnTo>
                    <a:pt x="172176" y="800896"/>
                  </a:lnTo>
                  <a:lnTo>
                    <a:pt x="174095" y="797680"/>
                  </a:lnTo>
                  <a:lnTo>
                    <a:pt x="175982" y="794463"/>
                  </a:lnTo>
                  <a:lnTo>
                    <a:pt x="177858" y="791247"/>
                  </a:lnTo>
                  <a:lnTo>
                    <a:pt x="179708" y="788030"/>
                  </a:lnTo>
                  <a:lnTo>
                    <a:pt x="181540" y="784814"/>
                  </a:lnTo>
                  <a:lnTo>
                    <a:pt x="183357" y="781597"/>
                  </a:lnTo>
                  <a:lnTo>
                    <a:pt x="185146" y="778381"/>
                  </a:lnTo>
                  <a:lnTo>
                    <a:pt x="186925" y="775164"/>
                  </a:lnTo>
                  <a:lnTo>
                    <a:pt x="188677" y="771948"/>
                  </a:lnTo>
                  <a:lnTo>
                    <a:pt x="190414" y="768732"/>
                  </a:lnTo>
                  <a:lnTo>
                    <a:pt x="192135" y="765515"/>
                  </a:lnTo>
                  <a:lnTo>
                    <a:pt x="193833" y="762299"/>
                  </a:lnTo>
                  <a:lnTo>
                    <a:pt x="195522" y="759082"/>
                  </a:lnTo>
                  <a:lnTo>
                    <a:pt x="197184" y="755866"/>
                  </a:lnTo>
                  <a:lnTo>
                    <a:pt x="198835" y="752649"/>
                  </a:lnTo>
                  <a:lnTo>
                    <a:pt x="200469" y="749433"/>
                  </a:lnTo>
                  <a:lnTo>
                    <a:pt x="202085" y="746216"/>
                  </a:lnTo>
                  <a:lnTo>
                    <a:pt x="203692" y="743000"/>
                  </a:lnTo>
                  <a:lnTo>
                    <a:pt x="205274" y="739784"/>
                  </a:lnTo>
                  <a:lnTo>
                    <a:pt x="206848" y="736567"/>
                  </a:lnTo>
                  <a:lnTo>
                    <a:pt x="208406" y="733351"/>
                  </a:lnTo>
                  <a:lnTo>
                    <a:pt x="209948" y="730134"/>
                  </a:lnTo>
                  <a:lnTo>
                    <a:pt x="211483" y="726918"/>
                  </a:lnTo>
                  <a:lnTo>
                    <a:pt x="212996" y="723701"/>
                  </a:lnTo>
                  <a:lnTo>
                    <a:pt x="214502" y="720485"/>
                  </a:lnTo>
                  <a:lnTo>
                    <a:pt x="215993" y="717268"/>
                  </a:lnTo>
                  <a:lnTo>
                    <a:pt x="217473" y="714052"/>
                  </a:lnTo>
                  <a:lnTo>
                    <a:pt x="218944" y="710835"/>
                  </a:lnTo>
                  <a:lnTo>
                    <a:pt x="220397" y="707619"/>
                  </a:lnTo>
                  <a:lnTo>
                    <a:pt x="221845" y="704403"/>
                  </a:lnTo>
                  <a:lnTo>
                    <a:pt x="223279" y="701186"/>
                  </a:lnTo>
                  <a:lnTo>
                    <a:pt x="224704" y="697970"/>
                  </a:lnTo>
                  <a:lnTo>
                    <a:pt x="226121" y="694753"/>
                  </a:lnTo>
                  <a:lnTo>
                    <a:pt x="227523" y="691537"/>
                  </a:lnTo>
                  <a:lnTo>
                    <a:pt x="228921" y="688320"/>
                  </a:lnTo>
                  <a:lnTo>
                    <a:pt x="230306" y="685104"/>
                  </a:lnTo>
                  <a:lnTo>
                    <a:pt x="231683" y="681887"/>
                  </a:lnTo>
                  <a:lnTo>
                    <a:pt x="233053" y="678671"/>
                  </a:lnTo>
                  <a:lnTo>
                    <a:pt x="234412" y="675454"/>
                  </a:lnTo>
                  <a:lnTo>
                    <a:pt x="235766" y="672238"/>
                  </a:lnTo>
                  <a:lnTo>
                    <a:pt x="237107" y="669022"/>
                  </a:lnTo>
                  <a:lnTo>
                    <a:pt x="238444" y="665805"/>
                  </a:lnTo>
                  <a:lnTo>
                    <a:pt x="239772" y="662589"/>
                  </a:lnTo>
                  <a:lnTo>
                    <a:pt x="241092" y="659372"/>
                  </a:lnTo>
                  <a:lnTo>
                    <a:pt x="242407" y="656156"/>
                  </a:lnTo>
                  <a:lnTo>
                    <a:pt x="243711" y="652939"/>
                  </a:lnTo>
                  <a:lnTo>
                    <a:pt x="245010" y="649723"/>
                  </a:lnTo>
                  <a:lnTo>
                    <a:pt x="246302" y="646506"/>
                  </a:lnTo>
                  <a:lnTo>
                    <a:pt x="247586" y="643290"/>
                  </a:lnTo>
                  <a:lnTo>
                    <a:pt x="248865" y="640074"/>
                  </a:lnTo>
                  <a:lnTo>
                    <a:pt x="250134" y="636857"/>
                  </a:lnTo>
                  <a:lnTo>
                    <a:pt x="251398" y="633641"/>
                  </a:lnTo>
                  <a:lnTo>
                    <a:pt x="252655" y="630424"/>
                  </a:lnTo>
                  <a:lnTo>
                    <a:pt x="253904" y="627208"/>
                  </a:lnTo>
                  <a:lnTo>
                    <a:pt x="255149" y="623991"/>
                  </a:lnTo>
                  <a:lnTo>
                    <a:pt x="256384" y="620775"/>
                  </a:lnTo>
                  <a:lnTo>
                    <a:pt x="257615" y="617558"/>
                  </a:lnTo>
                  <a:lnTo>
                    <a:pt x="258837" y="614342"/>
                  </a:lnTo>
                  <a:lnTo>
                    <a:pt x="260053" y="611125"/>
                  </a:lnTo>
                  <a:lnTo>
                    <a:pt x="261263" y="607909"/>
                  </a:lnTo>
                  <a:lnTo>
                    <a:pt x="262463" y="604693"/>
                  </a:lnTo>
                  <a:lnTo>
                    <a:pt x="263660" y="601476"/>
                  </a:lnTo>
                  <a:lnTo>
                    <a:pt x="264846" y="598260"/>
                  </a:lnTo>
                  <a:lnTo>
                    <a:pt x="266027" y="595043"/>
                  </a:lnTo>
                  <a:lnTo>
                    <a:pt x="267201" y="591827"/>
                  </a:lnTo>
                  <a:lnTo>
                    <a:pt x="268365" y="588610"/>
                  </a:lnTo>
                  <a:lnTo>
                    <a:pt x="269525" y="585394"/>
                  </a:lnTo>
                  <a:lnTo>
                    <a:pt x="270674" y="582177"/>
                  </a:lnTo>
                  <a:lnTo>
                    <a:pt x="271817" y="578961"/>
                  </a:lnTo>
                  <a:lnTo>
                    <a:pt x="272952" y="575744"/>
                  </a:lnTo>
                  <a:lnTo>
                    <a:pt x="274078" y="572528"/>
                  </a:lnTo>
                  <a:lnTo>
                    <a:pt x="275199" y="569312"/>
                  </a:lnTo>
                  <a:lnTo>
                    <a:pt x="276307" y="566095"/>
                  </a:lnTo>
                  <a:lnTo>
                    <a:pt x="277410" y="562879"/>
                  </a:lnTo>
                  <a:lnTo>
                    <a:pt x="278503" y="559662"/>
                  </a:lnTo>
                  <a:lnTo>
                    <a:pt x="279587" y="556446"/>
                  </a:lnTo>
                  <a:lnTo>
                    <a:pt x="280665" y="553229"/>
                  </a:lnTo>
                  <a:lnTo>
                    <a:pt x="281729" y="550013"/>
                  </a:lnTo>
                  <a:lnTo>
                    <a:pt x="282788" y="546796"/>
                  </a:lnTo>
                  <a:lnTo>
                    <a:pt x="283835" y="543580"/>
                  </a:lnTo>
                  <a:lnTo>
                    <a:pt x="284873" y="540363"/>
                  </a:lnTo>
                  <a:lnTo>
                    <a:pt x="285904" y="537147"/>
                  </a:lnTo>
                  <a:lnTo>
                    <a:pt x="286920" y="533931"/>
                  </a:lnTo>
                  <a:lnTo>
                    <a:pt x="287931" y="530714"/>
                  </a:lnTo>
                  <a:lnTo>
                    <a:pt x="288928" y="527498"/>
                  </a:lnTo>
                  <a:lnTo>
                    <a:pt x="289916" y="524281"/>
                  </a:lnTo>
                  <a:lnTo>
                    <a:pt x="290895" y="521065"/>
                  </a:lnTo>
                  <a:lnTo>
                    <a:pt x="291860" y="517848"/>
                  </a:lnTo>
                  <a:lnTo>
                    <a:pt x="292818" y="514632"/>
                  </a:lnTo>
                  <a:lnTo>
                    <a:pt x="293761" y="511415"/>
                  </a:lnTo>
                  <a:lnTo>
                    <a:pt x="294695" y="508199"/>
                  </a:lnTo>
                  <a:lnTo>
                    <a:pt x="295619" y="504983"/>
                  </a:lnTo>
                  <a:lnTo>
                    <a:pt x="296527" y="501766"/>
                  </a:lnTo>
                  <a:lnTo>
                    <a:pt x="297429" y="498550"/>
                  </a:lnTo>
                  <a:lnTo>
                    <a:pt x="298313" y="495333"/>
                  </a:lnTo>
                  <a:lnTo>
                    <a:pt x="299189" y="492117"/>
                  </a:lnTo>
                  <a:lnTo>
                    <a:pt x="300052" y="488900"/>
                  </a:lnTo>
                  <a:lnTo>
                    <a:pt x="300900" y="485684"/>
                  </a:lnTo>
                  <a:lnTo>
                    <a:pt x="301742" y="482467"/>
                  </a:lnTo>
                  <a:lnTo>
                    <a:pt x="302563" y="479251"/>
                  </a:lnTo>
                  <a:lnTo>
                    <a:pt x="303376" y="476034"/>
                  </a:lnTo>
                  <a:lnTo>
                    <a:pt x="304175" y="472818"/>
                  </a:lnTo>
                  <a:lnTo>
                    <a:pt x="304959" y="469602"/>
                  </a:lnTo>
                  <a:lnTo>
                    <a:pt x="305735" y="466385"/>
                  </a:lnTo>
                  <a:lnTo>
                    <a:pt x="306490" y="463169"/>
                  </a:lnTo>
                  <a:lnTo>
                    <a:pt x="307237" y="459952"/>
                  </a:lnTo>
                  <a:lnTo>
                    <a:pt x="307967" y="456736"/>
                  </a:lnTo>
                  <a:lnTo>
                    <a:pt x="308684" y="453519"/>
                  </a:lnTo>
                  <a:lnTo>
                    <a:pt x="309391" y="450303"/>
                  </a:lnTo>
                  <a:lnTo>
                    <a:pt x="310076" y="447086"/>
                  </a:lnTo>
                  <a:lnTo>
                    <a:pt x="310754" y="443870"/>
                  </a:lnTo>
                  <a:lnTo>
                    <a:pt x="311413" y="440653"/>
                  </a:lnTo>
                  <a:lnTo>
                    <a:pt x="312059" y="437437"/>
                  </a:lnTo>
                  <a:lnTo>
                    <a:pt x="312693" y="434221"/>
                  </a:lnTo>
                  <a:lnTo>
                    <a:pt x="313306" y="431004"/>
                  </a:lnTo>
                  <a:lnTo>
                    <a:pt x="313912" y="427788"/>
                  </a:lnTo>
                  <a:lnTo>
                    <a:pt x="314496" y="424571"/>
                  </a:lnTo>
                  <a:lnTo>
                    <a:pt x="315069" y="421355"/>
                  </a:lnTo>
                  <a:lnTo>
                    <a:pt x="315628" y="418138"/>
                  </a:lnTo>
                  <a:lnTo>
                    <a:pt x="316168" y="414922"/>
                  </a:lnTo>
                  <a:lnTo>
                    <a:pt x="316700" y="411705"/>
                  </a:lnTo>
                  <a:lnTo>
                    <a:pt x="317208" y="408489"/>
                  </a:lnTo>
                  <a:lnTo>
                    <a:pt x="317707" y="405272"/>
                  </a:lnTo>
                  <a:lnTo>
                    <a:pt x="318190" y="402056"/>
                  </a:lnTo>
                  <a:lnTo>
                    <a:pt x="318655" y="398840"/>
                  </a:lnTo>
                  <a:lnTo>
                    <a:pt x="319113" y="395623"/>
                  </a:lnTo>
                  <a:lnTo>
                    <a:pt x="319545" y="392407"/>
                  </a:lnTo>
                  <a:lnTo>
                    <a:pt x="319969" y="389190"/>
                  </a:lnTo>
                  <a:lnTo>
                    <a:pt x="320377" y="385974"/>
                  </a:lnTo>
                  <a:lnTo>
                    <a:pt x="320768" y="382757"/>
                  </a:lnTo>
                  <a:lnTo>
                    <a:pt x="321151" y="379541"/>
                  </a:lnTo>
                  <a:lnTo>
                    <a:pt x="321510" y="376324"/>
                  </a:lnTo>
                  <a:lnTo>
                    <a:pt x="321862" y="373108"/>
                  </a:lnTo>
                  <a:lnTo>
                    <a:pt x="322196" y="369892"/>
                  </a:lnTo>
                  <a:lnTo>
                    <a:pt x="322516" y="366675"/>
                  </a:lnTo>
                  <a:lnTo>
                    <a:pt x="322827" y="363459"/>
                  </a:lnTo>
                  <a:lnTo>
                    <a:pt x="323117" y="360242"/>
                  </a:lnTo>
                  <a:lnTo>
                    <a:pt x="323401" y="357026"/>
                  </a:lnTo>
                  <a:lnTo>
                    <a:pt x="323666" y="353809"/>
                  </a:lnTo>
                  <a:lnTo>
                    <a:pt x="323921" y="350593"/>
                  </a:lnTo>
                  <a:lnTo>
                    <a:pt x="324165" y="347376"/>
                  </a:lnTo>
                  <a:lnTo>
                    <a:pt x="324393" y="344160"/>
                  </a:lnTo>
                  <a:lnTo>
                    <a:pt x="324615" y="340943"/>
                  </a:lnTo>
                  <a:lnTo>
                    <a:pt x="324820" y="337727"/>
                  </a:lnTo>
                  <a:lnTo>
                    <a:pt x="325017" y="334511"/>
                  </a:lnTo>
                  <a:lnTo>
                    <a:pt x="325204" y="331294"/>
                  </a:lnTo>
                  <a:lnTo>
                    <a:pt x="325379" y="328078"/>
                  </a:lnTo>
                  <a:lnTo>
                    <a:pt x="325548" y="324861"/>
                  </a:lnTo>
                  <a:lnTo>
                    <a:pt x="325704" y="321645"/>
                  </a:lnTo>
                  <a:lnTo>
                    <a:pt x="325855" y="318428"/>
                  </a:lnTo>
                  <a:lnTo>
                    <a:pt x="325997" y="315212"/>
                  </a:lnTo>
                  <a:lnTo>
                    <a:pt x="326132" y="311995"/>
                  </a:lnTo>
                  <a:lnTo>
                    <a:pt x="326263" y="308779"/>
                  </a:lnTo>
                  <a:lnTo>
                    <a:pt x="326384" y="305562"/>
                  </a:lnTo>
                  <a:lnTo>
                    <a:pt x="326504" y="302346"/>
                  </a:lnTo>
                  <a:lnTo>
                    <a:pt x="326618" y="299130"/>
                  </a:lnTo>
                  <a:lnTo>
                    <a:pt x="326729" y="295913"/>
                  </a:lnTo>
                  <a:lnTo>
                    <a:pt x="326839" y="292697"/>
                  </a:lnTo>
                  <a:lnTo>
                    <a:pt x="326946" y="289480"/>
                  </a:lnTo>
                  <a:lnTo>
                    <a:pt x="327053" y="286264"/>
                  </a:lnTo>
                  <a:lnTo>
                    <a:pt x="327160" y="283047"/>
                  </a:lnTo>
                  <a:lnTo>
                    <a:pt x="327268" y="279831"/>
                  </a:lnTo>
                  <a:lnTo>
                    <a:pt x="327378" y="276614"/>
                  </a:lnTo>
                  <a:lnTo>
                    <a:pt x="327493" y="273398"/>
                  </a:lnTo>
                  <a:lnTo>
                    <a:pt x="327611" y="270181"/>
                  </a:lnTo>
                  <a:lnTo>
                    <a:pt x="327736" y="266965"/>
                  </a:lnTo>
                  <a:lnTo>
                    <a:pt x="327867" y="263749"/>
                  </a:lnTo>
                  <a:lnTo>
                    <a:pt x="328004" y="260532"/>
                  </a:lnTo>
                  <a:lnTo>
                    <a:pt x="328154" y="257316"/>
                  </a:lnTo>
                  <a:lnTo>
                    <a:pt x="328309" y="254099"/>
                  </a:lnTo>
                  <a:lnTo>
                    <a:pt x="328480" y="250883"/>
                  </a:lnTo>
                  <a:lnTo>
                    <a:pt x="328662" y="247666"/>
                  </a:lnTo>
                  <a:lnTo>
                    <a:pt x="328857" y="244450"/>
                  </a:lnTo>
                  <a:lnTo>
                    <a:pt x="329071" y="241233"/>
                  </a:lnTo>
                  <a:lnTo>
                    <a:pt x="329294" y="238017"/>
                  </a:lnTo>
                  <a:lnTo>
                    <a:pt x="329545" y="234801"/>
                  </a:lnTo>
                  <a:lnTo>
                    <a:pt x="329810" y="231584"/>
                  </a:lnTo>
                  <a:lnTo>
                    <a:pt x="330095" y="228368"/>
                  </a:lnTo>
                  <a:lnTo>
                    <a:pt x="330408" y="225151"/>
                  </a:lnTo>
                  <a:lnTo>
                    <a:pt x="330732" y="221935"/>
                  </a:lnTo>
                  <a:lnTo>
                    <a:pt x="331098" y="218718"/>
                  </a:lnTo>
                  <a:lnTo>
                    <a:pt x="331479" y="215502"/>
                  </a:lnTo>
                  <a:lnTo>
                    <a:pt x="331892" y="212285"/>
                  </a:lnTo>
                  <a:lnTo>
                    <a:pt x="332337" y="209069"/>
                  </a:lnTo>
                  <a:lnTo>
                    <a:pt x="332800" y="205852"/>
                  </a:lnTo>
                  <a:lnTo>
                    <a:pt x="333315" y="202636"/>
                  </a:lnTo>
                  <a:lnTo>
                    <a:pt x="333849" y="199420"/>
                  </a:lnTo>
                  <a:lnTo>
                    <a:pt x="334426" y="196203"/>
                  </a:lnTo>
                  <a:lnTo>
                    <a:pt x="335039" y="192987"/>
                  </a:lnTo>
                  <a:lnTo>
                    <a:pt x="335679" y="189770"/>
                  </a:lnTo>
                  <a:lnTo>
                    <a:pt x="336378" y="186554"/>
                  </a:lnTo>
                  <a:lnTo>
                    <a:pt x="337099" y="183337"/>
                  </a:lnTo>
                  <a:lnTo>
                    <a:pt x="337877" y="180121"/>
                  </a:lnTo>
                  <a:lnTo>
                    <a:pt x="338693" y="176904"/>
                  </a:lnTo>
                  <a:lnTo>
                    <a:pt x="339546" y="173688"/>
                  </a:lnTo>
                  <a:lnTo>
                    <a:pt x="340463" y="170471"/>
                  </a:lnTo>
                  <a:lnTo>
                    <a:pt x="341405" y="167255"/>
                  </a:lnTo>
                  <a:lnTo>
                    <a:pt x="342418" y="164039"/>
                  </a:lnTo>
                  <a:lnTo>
                    <a:pt x="343469" y="160822"/>
                  </a:lnTo>
                  <a:lnTo>
                    <a:pt x="344568" y="157606"/>
                  </a:lnTo>
                  <a:lnTo>
                    <a:pt x="345733" y="154389"/>
                  </a:lnTo>
                  <a:lnTo>
                    <a:pt x="346927" y="151173"/>
                  </a:lnTo>
                  <a:lnTo>
                    <a:pt x="348205" y="147956"/>
                  </a:lnTo>
                  <a:lnTo>
                    <a:pt x="349519" y="144740"/>
                  </a:lnTo>
                  <a:lnTo>
                    <a:pt x="350892" y="141523"/>
                  </a:lnTo>
                  <a:lnTo>
                    <a:pt x="352331" y="138307"/>
                  </a:lnTo>
                  <a:lnTo>
                    <a:pt x="353801" y="135090"/>
                  </a:lnTo>
                  <a:lnTo>
                    <a:pt x="355368" y="131874"/>
                  </a:lnTo>
                  <a:lnTo>
                    <a:pt x="356967" y="128658"/>
                  </a:lnTo>
                  <a:lnTo>
                    <a:pt x="358635" y="125441"/>
                  </a:lnTo>
                  <a:lnTo>
                    <a:pt x="360367" y="122225"/>
                  </a:lnTo>
                  <a:lnTo>
                    <a:pt x="362137" y="119008"/>
                  </a:lnTo>
                  <a:lnTo>
                    <a:pt x="364003" y="115792"/>
                  </a:lnTo>
                  <a:lnTo>
                    <a:pt x="365902" y="112575"/>
                  </a:lnTo>
                  <a:lnTo>
                    <a:pt x="367878" y="109359"/>
                  </a:lnTo>
                  <a:lnTo>
                    <a:pt x="369913" y="106142"/>
                  </a:lnTo>
                  <a:lnTo>
                    <a:pt x="371993" y="102926"/>
                  </a:lnTo>
                  <a:lnTo>
                    <a:pt x="374164" y="99710"/>
                  </a:lnTo>
                  <a:lnTo>
                    <a:pt x="376368" y="96493"/>
                  </a:lnTo>
                  <a:lnTo>
                    <a:pt x="378655" y="93277"/>
                  </a:lnTo>
                  <a:lnTo>
                    <a:pt x="380994" y="90060"/>
                  </a:lnTo>
                  <a:lnTo>
                    <a:pt x="383384" y="86844"/>
                  </a:lnTo>
                  <a:lnTo>
                    <a:pt x="385856" y="83627"/>
                  </a:lnTo>
                  <a:lnTo>
                    <a:pt x="388360" y="80411"/>
                  </a:lnTo>
                  <a:lnTo>
                    <a:pt x="390951" y="77194"/>
                  </a:lnTo>
                  <a:lnTo>
                    <a:pt x="393585" y="73978"/>
                  </a:lnTo>
                  <a:lnTo>
                    <a:pt x="396273" y="70761"/>
                  </a:lnTo>
                  <a:lnTo>
                    <a:pt x="399033" y="67545"/>
                  </a:lnTo>
                  <a:lnTo>
                    <a:pt x="401822" y="64329"/>
                  </a:lnTo>
                  <a:lnTo>
                    <a:pt x="404698" y="61112"/>
                  </a:lnTo>
                  <a:lnTo>
                    <a:pt x="407607" y="57896"/>
                  </a:lnTo>
                  <a:lnTo>
                    <a:pt x="410571" y="54679"/>
                  </a:lnTo>
                  <a:lnTo>
                    <a:pt x="413594" y="51463"/>
                  </a:lnTo>
                  <a:lnTo>
                    <a:pt x="416644" y="48246"/>
                  </a:lnTo>
                  <a:lnTo>
                    <a:pt x="419775" y="45030"/>
                  </a:lnTo>
                  <a:lnTo>
                    <a:pt x="422930" y="41813"/>
                  </a:lnTo>
                  <a:lnTo>
                    <a:pt x="426137" y="38597"/>
                  </a:lnTo>
                  <a:lnTo>
                    <a:pt x="429390" y="35380"/>
                  </a:lnTo>
                  <a:lnTo>
                    <a:pt x="432670" y="32164"/>
                  </a:lnTo>
                  <a:lnTo>
                    <a:pt x="436012" y="28948"/>
                  </a:lnTo>
                  <a:lnTo>
                    <a:pt x="439374" y="25731"/>
                  </a:lnTo>
                  <a:lnTo>
                    <a:pt x="442783" y="22515"/>
                  </a:lnTo>
                  <a:lnTo>
                    <a:pt x="446223" y="19298"/>
                  </a:lnTo>
                  <a:lnTo>
                    <a:pt x="449688" y="16082"/>
                  </a:lnTo>
                  <a:lnTo>
                    <a:pt x="453197" y="12865"/>
                  </a:lnTo>
                  <a:lnTo>
                    <a:pt x="456720" y="9649"/>
                  </a:lnTo>
                  <a:lnTo>
                    <a:pt x="460280" y="6432"/>
                  </a:lnTo>
                  <a:lnTo>
                    <a:pt x="463858" y="3216"/>
                  </a:lnTo>
                  <a:lnTo>
                    <a:pt x="467456" y="0"/>
                  </a:lnTo>
                  <a:lnTo>
                    <a:pt x="913464" y="0"/>
                  </a:lnTo>
                  <a:lnTo>
                    <a:pt x="917062" y="3216"/>
                  </a:lnTo>
                  <a:lnTo>
                    <a:pt x="920641" y="6432"/>
                  </a:lnTo>
                  <a:lnTo>
                    <a:pt x="924200" y="9649"/>
                  </a:lnTo>
                  <a:lnTo>
                    <a:pt x="927724" y="12865"/>
                  </a:lnTo>
                  <a:lnTo>
                    <a:pt x="931233" y="16082"/>
                  </a:lnTo>
                  <a:lnTo>
                    <a:pt x="934698" y="19298"/>
                  </a:lnTo>
                  <a:lnTo>
                    <a:pt x="938138" y="22515"/>
                  </a:lnTo>
                  <a:lnTo>
                    <a:pt x="941546" y="25731"/>
                  </a:lnTo>
                  <a:lnTo>
                    <a:pt x="944908" y="28948"/>
                  </a:lnTo>
                  <a:lnTo>
                    <a:pt x="948251" y="32164"/>
                  </a:lnTo>
                  <a:lnTo>
                    <a:pt x="951531" y="35380"/>
                  </a:lnTo>
                  <a:lnTo>
                    <a:pt x="954783" y="38597"/>
                  </a:lnTo>
                  <a:lnTo>
                    <a:pt x="957991" y="41813"/>
                  </a:lnTo>
                  <a:lnTo>
                    <a:pt x="961146" y="45030"/>
                  </a:lnTo>
                  <a:lnTo>
                    <a:pt x="964277" y="48246"/>
                  </a:lnTo>
                  <a:lnTo>
                    <a:pt x="967326" y="51463"/>
                  </a:lnTo>
                  <a:lnTo>
                    <a:pt x="970349" y="54679"/>
                  </a:lnTo>
                  <a:lnTo>
                    <a:pt x="973314" y="57896"/>
                  </a:lnTo>
                  <a:lnTo>
                    <a:pt x="976223" y="61112"/>
                  </a:lnTo>
                  <a:lnTo>
                    <a:pt x="979099" y="64329"/>
                  </a:lnTo>
                  <a:lnTo>
                    <a:pt x="981888" y="67545"/>
                  </a:lnTo>
                  <a:lnTo>
                    <a:pt x="984648" y="70761"/>
                  </a:lnTo>
                  <a:lnTo>
                    <a:pt x="987336" y="73978"/>
                  </a:lnTo>
                  <a:lnTo>
                    <a:pt x="989970" y="77194"/>
                  </a:lnTo>
                  <a:lnTo>
                    <a:pt x="992561" y="80411"/>
                  </a:lnTo>
                  <a:lnTo>
                    <a:pt x="995064" y="83627"/>
                  </a:lnTo>
                  <a:lnTo>
                    <a:pt x="997537" y="86844"/>
                  </a:lnTo>
                  <a:lnTo>
                    <a:pt x="999927" y="90060"/>
                  </a:lnTo>
                  <a:lnTo>
                    <a:pt x="1002266" y="93277"/>
                  </a:lnTo>
                  <a:lnTo>
                    <a:pt x="1004553" y="96493"/>
                  </a:lnTo>
                  <a:lnTo>
                    <a:pt x="1006756" y="99710"/>
                  </a:lnTo>
                  <a:lnTo>
                    <a:pt x="1008928" y="102926"/>
                  </a:lnTo>
                  <a:lnTo>
                    <a:pt x="1011008" y="106142"/>
                  </a:lnTo>
                  <a:lnTo>
                    <a:pt x="1013042" y="109359"/>
                  </a:lnTo>
                  <a:lnTo>
                    <a:pt x="1015019" y="112575"/>
                  </a:lnTo>
                  <a:lnTo>
                    <a:pt x="1016917" y="115792"/>
                  </a:lnTo>
                  <a:lnTo>
                    <a:pt x="1018784" y="119008"/>
                  </a:lnTo>
                  <a:lnTo>
                    <a:pt x="1020553" y="122225"/>
                  </a:lnTo>
                  <a:lnTo>
                    <a:pt x="1022285" y="125441"/>
                  </a:lnTo>
                  <a:lnTo>
                    <a:pt x="1023953" y="128658"/>
                  </a:lnTo>
                  <a:lnTo>
                    <a:pt x="1025552" y="131874"/>
                  </a:lnTo>
                  <a:lnTo>
                    <a:pt x="1027120" y="135090"/>
                  </a:lnTo>
                  <a:lnTo>
                    <a:pt x="1028590" y="138307"/>
                  </a:lnTo>
                  <a:lnTo>
                    <a:pt x="1030029" y="141523"/>
                  </a:lnTo>
                  <a:lnTo>
                    <a:pt x="1031401" y="144740"/>
                  </a:lnTo>
                  <a:lnTo>
                    <a:pt x="1032716" y="147956"/>
                  </a:lnTo>
                  <a:lnTo>
                    <a:pt x="1033994" y="151173"/>
                  </a:lnTo>
                  <a:lnTo>
                    <a:pt x="1035187" y="154389"/>
                  </a:lnTo>
                  <a:lnTo>
                    <a:pt x="1036353" y="157606"/>
                  </a:lnTo>
                  <a:lnTo>
                    <a:pt x="1037451" y="160822"/>
                  </a:lnTo>
                  <a:lnTo>
                    <a:pt x="1038502" y="164039"/>
                  </a:lnTo>
                  <a:lnTo>
                    <a:pt x="1039516" y="167255"/>
                  </a:lnTo>
                  <a:lnTo>
                    <a:pt x="1040458" y="170471"/>
                  </a:lnTo>
                  <a:lnTo>
                    <a:pt x="1041375" y="173688"/>
                  </a:lnTo>
                  <a:lnTo>
                    <a:pt x="1042228" y="176904"/>
                  </a:lnTo>
                  <a:lnTo>
                    <a:pt x="1043043" y="180121"/>
                  </a:lnTo>
                  <a:lnTo>
                    <a:pt x="1043822" y="183337"/>
                  </a:lnTo>
                  <a:lnTo>
                    <a:pt x="1044542" y="186554"/>
                  </a:lnTo>
                  <a:lnTo>
                    <a:pt x="1045242" y="189770"/>
                  </a:lnTo>
                  <a:lnTo>
                    <a:pt x="1045882" y="192987"/>
                  </a:lnTo>
                  <a:lnTo>
                    <a:pt x="1046495" y="196203"/>
                  </a:lnTo>
                  <a:lnTo>
                    <a:pt x="1047072" y="199420"/>
                  </a:lnTo>
                  <a:lnTo>
                    <a:pt x="1047605" y="202636"/>
                  </a:lnTo>
                  <a:lnTo>
                    <a:pt x="1048120" y="205852"/>
                  </a:lnTo>
                  <a:lnTo>
                    <a:pt x="1048584" y="209069"/>
                  </a:lnTo>
                  <a:lnTo>
                    <a:pt x="1049029" y="212285"/>
                  </a:lnTo>
                  <a:lnTo>
                    <a:pt x="1049441" y="215502"/>
                  </a:lnTo>
                  <a:lnTo>
                    <a:pt x="1049823" y="218718"/>
                  </a:lnTo>
                  <a:lnTo>
                    <a:pt x="1050189" y="221935"/>
                  </a:lnTo>
                  <a:lnTo>
                    <a:pt x="1050513" y="225151"/>
                  </a:lnTo>
                  <a:lnTo>
                    <a:pt x="1050825" y="228368"/>
                  </a:lnTo>
                  <a:lnTo>
                    <a:pt x="1051111" y="231584"/>
                  </a:lnTo>
                  <a:lnTo>
                    <a:pt x="1051375" y="234801"/>
                  </a:lnTo>
                  <a:lnTo>
                    <a:pt x="1051627" y="238017"/>
                  </a:lnTo>
                  <a:lnTo>
                    <a:pt x="1051850" y="241233"/>
                  </a:lnTo>
                  <a:lnTo>
                    <a:pt x="1052064" y="244450"/>
                  </a:lnTo>
                  <a:lnTo>
                    <a:pt x="1052259" y="247666"/>
                  </a:lnTo>
                  <a:lnTo>
                    <a:pt x="1052440" y="250883"/>
                  </a:lnTo>
                  <a:lnTo>
                    <a:pt x="1052612" y="254099"/>
                  </a:lnTo>
                  <a:lnTo>
                    <a:pt x="1052767" y="257316"/>
                  </a:lnTo>
                  <a:lnTo>
                    <a:pt x="1052917" y="260532"/>
                  </a:lnTo>
                  <a:lnTo>
                    <a:pt x="1053054" y="263749"/>
                  </a:lnTo>
                  <a:lnTo>
                    <a:pt x="1053185" y="266965"/>
                  </a:lnTo>
                  <a:lnTo>
                    <a:pt x="1053310" y="270181"/>
                  </a:lnTo>
                  <a:lnTo>
                    <a:pt x="1053427" y="273398"/>
                  </a:lnTo>
                  <a:lnTo>
                    <a:pt x="1053542" y="276614"/>
                  </a:lnTo>
                  <a:lnTo>
                    <a:pt x="1053652" y="279831"/>
                  </a:lnTo>
                  <a:lnTo>
                    <a:pt x="1053761" y="283047"/>
                  </a:lnTo>
                  <a:lnTo>
                    <a:pt x="1053868" y="286264"/>
                  </a:lnTo>
                  <a:lnTo>
                    <a:pt x="1053975" y="289480"/>
                  </a:lnTo>
                  <a:lnTo>
                    <a:pt x="1054082" y="292697"/>
                  </a:lnTo>
                  <a:lnTo>
                    <a:pt x="1054191" y="295913"/>
                  </a:lnTo>
                  <a:lnTo>
                    <a:pt x="1054303" y="299130"/>
                  </a:lnTo>
                  <a:lnTo>
                    <a:pt x="1054417" y="302346"/>
                  </a:lnTo>
                  <a:lnTo>
                    <a:pt x="1054536" y="305562"/>
                  </a:lnTo>
                  <a:lnTo>
                    <a:pt x="1054658" y="308779"/>
                  </a:lnTo>
                  <a:lnTo>
                    <a:pt x="1054789" y="311995"/>
                  </a:lnTo>
                  <a:lnTo>
                    <a:pt x="1054923" y="315212"/>
                  </a:lnTo>
                  <a:lnTo>
                    <a:pt x="1055066" y="318428"/>
                  </a:lnTo>
                  <a:lnTo>
                    <a:pt x="1055217" y="321645"/>
                  </a:lnTo>
                  <a:lnTo>
                    <a:pt x="1055372" y="324861"/>
                  </a:lnTo>
                  <a:lnTo>
                    <a:pt x="1055542" y="328078"/>
                  </a:lnTo>
                  <a:lnTo>
                    <a:pt x="1055717" y="331294"/>
                  </a:lnTo>
                  <a:lnTo>
                    <a:pt x="1055904" y="334511"/>
                  </a:lnTo>
                  <a:lnTo>
                    <a:pt x="1056101" y="337727"/>
                  </a:lnTo>
                  <a:lnTo>
                    <a:pt x="1056306" y="340943"/>
                  </a:lnTo>
                  <a:lnTo>
                    <a:pt x="1056527" y="344160"/>
                  </a:lnTo>
                  <a:lnTo>
                    <a:pt x="1056755" y="347376"/>
                  </a:lnTo>
                  <a:lnTo>
                    <a:pt x="1057000" y="350593"/>
                  </a:lnTo>
                  <a:lnTo>
                    <a:pt x="1057254" y="353809"/>
                  </a:lnTo>
                  <a:lnTo>
                    <a:pt x="1057520" y="357026"/>
                  </a:lnTo>
                  <a:lnTo>
                    <a:pt x="1057803" y="360242"/>
                  </a:lnTo>
                  <a:lnTo>
                    <a:pt x="1058094" y="363459"/>
                  </a:lnTo>
                  <a:lnTo>
                    <a:pt x="1058404" y="366675"/>
                  </a:lnTo>
                  <a:lnTo>
                    <a:pt x="1058725" y="369892"/>
                  </a:lnTo>
                  <a:lnTo>
                    <a:pt x="1059059" y="373108"/>
                  </a:lnTo>
                  <a:lnTo>
                    <a:pt x="1059411" y="376324"/>
                  </a:lnTo>
                  <a:lnTo>
                    <a:pt x="1059770" y="379541"/>
                  </a:lnTo>
                  <a:lnTo>
                    <a:pt x="1060153" y="382757"/>
                  </a:lnTo>
                  <a:lnTo>
                    <a:pt x="1060544" y="385974"/>
                  </a:lnTo>
                  <a:lnTo>
                    <a:pt x="1060951" y="389190"/>
                  </a:lnTo>
                  <a:lnTo>
                    <a:pt x="1061376" y="392407"/>
                  </a:lnTo>
                  <a:lnTo>
                    <a:pt x="1061808" y="395623"/>
                  </a:lnTo>
                  <a:lnTo>
                    <a:pt x="1062265" y="398840"/>
                  </a:lnTo>
                  <a:lnTo>
                    <a:pt x="1062731" y="402056"/>
                  </a:lnTo>
                  <a:lnTo>
                    <a:pt x="1063214" y="405272"/>
                  </a:lnTo>
                  <a:lnTo>
                    <a:pt x="1063712" y="408489"/>
                  </a:lnTo>
                  <a:lnTo>
                    <a:pt x="1064221" y="411705"/>
                  </a:lnTo>
                  <a:lnTo>
                    <a:pt x="1064753" y="414922"/>
                  </a:lnTo>
                  <a:lnTo>
                    <a:pt x="1065292" y="418138"/>
                  </a:lnTo>
                  <a:lnTo>
                    <a:pt x="1065851" y="421355"/>
                  </a:lnTo>
                  <a:lnTo>
                    <a:pt x="1066424" y="424571"/>
                  </a:lnTo>
                  <a:lnTo>
                    <a:pt x="1067009" y="427788"/>
                  </a:lnTo>
                  <a:lnTo>
                    <a:pt x="1067614" y="431004"/>
                  </a:lnTo>
                  <a:lnTo>
                    <a:pt x="1068228" y="434221"/>
                  </a:lnTo>
                  <a:lnTo>
                    <a:pt x="1068862" y="437437"/>
                  </a:lnTo>
                  <a:lnTo>
                    <a:pt x="1069508" y="440653"/>
                  </a:lnTo>
                  <a:lnTo>
                    <a:pt x="1070167" y="443870"/>
                  </a:lnTo>
                  <a:lnTo>
                    <a:pt x="1070844" y="447086"/>
                  </a:lnTo>
                  <a:lnTo>
                    <a:pt x="1071530" y="450303"/>
                  </a:lnTo>
                  <a:lnTo>
                    <a:pt x="1072237" y="453519"/>
                  </a:lnTo>
                  <a:lnTo>
                    <a:pt x="1072953" y="456736"/>
                  </a:lnTo>
                  <a:lnTo>
                    <a:pt x="1073684" y="459952"/>
                  </a:lnTo>
                  <a:lnTo>
                    <a:pt x="1074431" y="463169"/>
                  </a:lnTo>
                  <a:lnTo>
                    <a:pt x="1075185" y="466385"/>
                  </a:lnTo>
                  <a:lnTo>
                    <a:pt x="1075962" y="469602"/>
                  </a:lnTo>
                  <a:lnTo>
                    <a:pt x="1076746" y="472818"/>
                  </a:lnTo>
                  <a:lnTo>
                    <a:pt x="1077545" y="476034"/>
                  </a:lnTo>
                  <a:lnTo>
                    <a:pt x="1078358" y="479251"/>
                  </a:lnTo>
                  <a:lnTo>
                    <a:pt x="1079179" y="482467"/>
                  </a:lnTo>
                  <a:lnTo>
                    <a:pt x="1080020" y="485684"/>
                  </a:lnTo>
                  <a:lnTo>
                    <a:pt x="1080869" y="488900"/>
                  </a:lnTo>
                  <a:lnTo>
                    <a:pt x="1081732" y="492117"/>
                  </a:lnTo>
                  <a:lnTo>
                    <a:pt x="1082608" y="495333"/>
                  </a:lnTo>
                  <a:lnTo>
                    <a:pt x="1083491" y="498550"/>
                  </a:lnTo>
                  <a:lnTo>
                    <a:pt x="1084394" y="501766"/>
                  </a:lnTo>
                  <a:lnTo>
                    <a:pt x="1085302" y="504983"/>
                  </a:lnTo>
                  <a:lnTo>
                    <a:pt x="1086226" y="508199"/>
                  </a:lnTo>
                  <a:lnTo>
                    <a:pt x="1087160" y="511415"/>
                  </a:lnTo>
                  <a:lnTo>
                    <a:pt x="1088102" y="514632"/>
                  </a:lnTo>
                  <a:lnTo>
                    <a:pt x="1089061" y="517848"/>
                  </a:lnTo>
                  <a:lnTo>
                    <a:pt x="1090025" y="521065"/>
                  </a:lnTo>
                  <a:lnTo>
                    <a:pt x="1091005" y="524281"/>
                  </a:lnTo>
                  <a:lnTo>
                    <a:pt x="1091993" y="527498"/>
                  </a:lnTo>
                  <a:lnTo>
                    <a:pt x="1092990" y="530714"/>
                  </a:lnTo>
                  <a:lnTo>
                    <a:pt x="1094001" y="533931"/>
                  </a:lnTo>
                  <a:lnTo>
                    <a:pt x="1095017" y="537147"/>
                  </a:lnTo>
                  <a:lnTo>
                    <a:pt x="1096048" y="540363"/>
                  </a:lnTo>
                  <a:lnTo>
                    <a:pt x="1097086" y="543580"/>
                  </a:lnTo>
                  <a:lnTo>
                    <a:pt x="1098133" y="546796"/>
                  </a:lnTo>
                  <a:lnTo>
                    <a:pt x="1099192" y="550013"/>
                  </a:lnTo>
                  <a:lnTo>
                    <a:pt x="1100256" y="553229"/>
                  </a:lnTo>
                  <a:lnTo>
                    <a:pt x="1101334" y="556446"/>
                  </a:lnTo>
                  <a:lnTo>
                    <a:pt x="1102418" y="559662"/>
                  </a:lnTo>
                  <a:lnTo>
                    <a:pt x="1103511" y="562879"/>
                  </a:lnTo>
                  <a:lnTo>
                    <a:pt x="1104614" y="566095"/>
                  </a:lnTo>
                  <a:lnTo>
                    <a:pt x="1105721" y="569312"/>
                  </a:lnTo>
                  <a:lnTo>
                    <a:pt x="1106843" y="572528"/>
                  </a:lnTo>
                  <a:lnTo>
                    <a:pt x="1107968" y="575744"/>
                  </a:lnTo>
                  <a:lnTo>
                    <a:pt x="1109104" y="578961"/>
                  </a:lnTo>
                  <a:lnTo>
                    <a:pt x="1110247" y="582177"/>
                  </a:lnTo>
                  <a:lnTo>
                    <a:pt x="1111395" y="585394"/>
                  </a:lnTo>
                  <a:lnTo>
                    <a:pt x="1112556" y="588610"/>
                  </a:lnTo>
                  <a:lnTo>
                    <a:pt x="1113720" y="591827"/>
                  </a:lnTo>
                  <a:lnTo>
                    <a:pt x="1114894" y="595043"/>
                  </a:lnTo>
                  <a:lnTo>
                    <a:pt x="1116075" y="598260"/>
                  </a:lnTo>
                  <a:lnTo>
                    <a:pt x="1117261" y="601476"/>
                  </a:lnTo>
                  <a:lnTo>
                    <a:pt x="1118458" y="604693"/>
                  </a:lnTo>
                  <a:lnTo>
                    <a:pt x="1119658" y="607909"/>
                  </a:lnTo>
                  <a:lnTo>
                    <a:pt x="1120868" y="611125"/>
                  </a:lnTo>
                  <a:lnTo>
                    <a:pt x="1122084" y="614342"/>
                  </a:lnTo>
                  <a:lnTo>
                    <a:pt x="1123306" y="617558"/>
                  </a:lnTo>
                  <a:lnTo>
                    <a:pt x="1124537" y="620775"/>
                  </a:lnTo>
                  <a:lnTo>
                    <a:pt x="1125771" y="623991"/>
                  </a:lnTo>
                  <a:lnTo>
                    <a:pt x="1127016" y="627208"/>
                  </a:lnTo>
                  <a:lnTo>
                    <a:pt x="1128266" y="630424"/>
                  </a:lnTo>
                  <a:lnTo>
                    <a:pt x="1129522" y="633641"/>
                  </a:lnTo>
                  <a:lnTo>
                    <a:pt x="1130787" y="636857"/>
                  </a:lnTo>
                  <a:lnTo>
                    <a:pt x="1132056" y="640074"/>
                  </a:lnTo>
                  <a:lnTo>
                    <a:pt x="1133335" y="643290"/>
                  </a:lnTo>
                  <a:lnTo>
                    <a:pt x="1134619" y="646506"/>
                  </a:lnTo>
                  <a:lnTo>
                    <a:pt x="1135910" y="649723"/>
                  </a:lnTo>
                  <a:lnTo>
                    <a:pt x="1137210" y="652939"/>
                  </a:lnTo>
                  <a:lnTo>
                    <a:pt x="1138513" y="656156"/>
                  </a:lnTo>
                  <a:lnTo>
                    <a:pt x="1139829" y="659372"/>
                  </a:lnTo>
                  <a:lnTo>
                    <a:pt x="1141148" y="662589"/>
                  </a:lnTo>
                  <a:lnTo>
                    <a:pt x="1142477" y="665805"/>
                  </a:lnTo>
                  <a:lnTo>
                    <a:pt x="1143813" y="669022"/>
                  </a:lnTo>
                  <a:lnTo>
                    <a:pt x="1145155" y="672238"/>
                  </a:lnTo>
                  <a:lnTo>
                    <a:pt x="1146509" y="675454"/>
                  </a:lnTo>
                  <a:lnTo>
                    <a:pt x="1147868" y="678671"/>
                  </a:lnTo>
                  <a:lnTo>
                    <a:pt x="1149237" y="681887"/>
                  </a:lnTo>
                  <a:lnTo>
                    <a:pt x="1150615" y="685104"/>
                  </a:lnTo>
                  <a:lnTo>
                    <a:pt x="1152000" y="688320"/>
                  </a:lnTo>
                  <a:lnTo>
                    <a:pt x="1153397" y="691537"/>
                  </a:lnTo>
                  <a:lnTo>
                    <a:pt x="1154800" y="694753"/>
                  </a:lnTo>
                  <a:lnTo>
                    <a:pt x="1156217" y="697970"/>
                  </a:lnTo>
                  <a:lnTo>
                    <a:pt x="1157641" y="701186"/>
                  </a:lnTo>
                  <a:lnTo>
                    <a:pt x="1159075" y="704403"/>
                  </a:lnTo>
                  <a:lnTo>
                    <a:pt x="1160523" y="707619"/>
                  </a:lnTo>
                  <a:lnTo>
                    <a:pt x="1161977" y="710835"/>
                  </a:lnTo>
                  <a:lnTo>
                    <a:pt x="1163448" y="714052"/>
                  </a:lnTo>
                  <a:lnTo>
                    <a:pt x="1164927" y="717268"/>
                  </a:lnTo>
                  <a:lnTo>
                    <a:pt x="1166418" y="720485"/>
                  </a:lnTo>
                  <a:lnTo>
                    <a:pt x="1167925" y="723701"/>
                  </a:lnTo>
                  <a:lnTo>
                    <a:pt x="1169438" y="726918"/>
                  </a:lnTo>
                  <a:lnTo>
                    <a:pt x="1170972" y="730134"/>
                  </a:lnTo>
                  <a:lnTo>
                    <a:pt x="1172515" y="733351"/>
                  </a:lnTo>
                  <a:lnTo>
                    <a:pt x="1174073" y="736567"/>
                  </a:lnTo>
                  <a:lnTo>
                    <a:pt x="1175647" y="739784"/>
                  </a:lnTo>
                  <a:lnTo>
                    <a:pt x="1177229" y="743000"/>
                  </a:lnTo>
                  <a:lnTo>
                    <a:pt x="1178836" y="746216"/>
                  </a:lnTo>
                  <a:lnTo>
                    <a:pt x="1180451" y="749433"/>
                  </a:lnTo>
                  <a:lnTo>
                    <a:pt x="1182086" y="752649"/>
                  </a:lnTo>
                  <a:lnTo>
                    <a:pt x="1183737" y="755866"/>
                  </a:lnTo>
                  <a:lnTo>
                    <a:pt x="1185399" y="759082"/>
                  </a:lnTo>
                  <a:lnTo>
                    <a:pt x="1187088" y="762299"/>
                  </a:lnTo>
                  <a:lnTo>
                    <a:pt x="1188785" y="765515"/>
                  </a:lnTo>
                  <a:lnTo>
                    <a:pt x="1190506" y="768732"/>
                  </a:lnTo>
                  <a:lnTo>
                    <a:pt x="1192244" y="771948"/>
                  </a:lnTo>
                  <a:lnTo>
                    <a:pt x="1193996" y="775164"/>
                  </a:lnTo>
                  <a:lnTo>
                    <a:pt x="1195775" y="778381"/>
                  </a:lnTo>
                  <a:lnTo>
                    <a:pt x="1197564" y="781597"/>
                  </a:lnTo>
                  <a:lnTo>
                    <a:pt x="1199380" y="784814"/>
                  </a:lnTo>
                  <a:lnTo>
                    <a:pt x="1201212" y="788030"/>
                  </a:lnTo>
                  <a:lnTo>
                    <a:pt x="1203062" y="791247"/>
                  </a:lnTo>
                  <a:lnTo>
                    <a:pt x="1204939" y="794463"/>
                  </a:lnTo>
                  <a:lnTo>
                    <a:pt x="1206826" y="797680"/>
                  </a:lnTo>
                  <a:lnTo>
                    <a:pt x="1208744" y="800896"/>
                  </a:lnTo>
                  <a:lnTo>
                    <a:pt x="1210677" y="804113"/>
                  </a:lnTo>
                  <a:lnTo>
                    <a:pt x="1212631" y="807329"/>
                  </a:lnTo>
                  <a:lnTo>
                    <a:pt x="1214610" y="810545"/>
                  </a:lnTo>
                  <a:lnTo>
                    <a:pt x="1216599" y="813762"/>
                  </a:lnTo>
                  <a:lnTo>
                    <a:pt x="1218623" y="816978"/>
                  </a:lnTo>
                  <a:lnTo>
                    <a:pt x="1220660" y="820195"/>
                  </a:lnTo>
                  <a:lnTo>
                    <a:pt x="1222719" y="823411"/>
                  </a:lnTo>
                  <a:lnTo>
                    <a:pt x="1224801" y="826628"/>
                  </a:lnTo>
                  <a:lnTo>
                    <a:pt x="1226895" y="829844"/>
                  </a:lnTo>
                  <a:lnTo>
                    <a:pt x="1229023" y="833061"/>
                  </a:lnTo>
                  <a:lnTo>
                    <a:pt x="1231161" y="836277"/>
                  </a:lnTo>
                  <a:lnTo>
                    <a:pt x="1233324" y="839494"/>
                  </a:lnTo>
                  <a:lnTo>
                    <a:pt x="1235506" y="842710"/>
                  </a:lnTo>
                  <a:lnTo>
                    <a:pt x="1237702" y="845926"/>
                  </a:lnTo>
                  <a:lnTo>
                    <a:pt x="1239927" y="849143"/>
                  </a:lnTo>
                  <a:lnTo>
                    <a:pt x="1242161" y="852359"/>
                  </a:lnTo>
                  <a:lnTo>
                    <a:pt x="1244419" y="855576"/>
                  </a:lnTo>
                  <a:lnTo>
                    <a:pt x="1246693" y="858792"/>
                  </a:lnTo>
                  <a:lnTo>
                    <a:pt x="1248981" y="862009"/>
                  </a:lnTo>
                  <a:lnTo>
                    <a:pt x="1251291" y="865225"/>
                  </a:lnTo>
                  <a:lnTo>
                    <a:pt x="1253610" y="868442"/>
                  </a:lnTo>
                  <a:lnTo>
                    <a:pt x="1255950" y="871658"/>
                  </a:lnTo>
                  <a:lnTo>
                    <a:pt x="1258301" y="874875"/>
                  </a:lnTo>
                  <a:lnTo>
                    <a:pt x="1260665" y="878091"/>
                  </a:lnTo>
                  <a:lnTo>
                    <a:pt x="1263045" y="881307"/>
                  </a:lnTo>
                  <a:lnTo>
                    <a:pt x="1265431" y="884524"/>
                  </a:lnTo>
                  <a:lnTo>
                    <a:pt x="1267833" y="887740"/>
                  </a:lnTo>
                  <a:lnTo>
                    <a:pt x="1270242" y="890957"/>
                  </a:lnTo>
                  <a:lnTo>
                    <a:pt x="1272659" y="894173"/>
                  </a:lnTo>
                  <a:lnTo>
                    <a:pt x="1275086" y="897390"/>
                  </a:lnTo>
                  <a:lnTo>
                    <a:pt x="1277516" y="900606"/>
                  </a:lnTo>
                  <a:lnTo>
                    <a:pt x="1279954" y="903823"/>
                  </a:lnTo>
                  <a:lnTo>
                    <a:pt x="1282395" y="907039"/>
                  </a:lnTo>
                  <a:lnTo>
                    <a:pt x="1284839" y="910255"/>
                  </a:lnTo>
                  <a:lnTo>
                    <a:pt x="1287284" y="913472"/>
                  </a:lnTo>
                  <a:lnTo>
                    <a:pt x="1289730" y="916688"/>
                  </a:lnTo>
                  <a:lnTo>
                    <a:pt x="1292174" y="919905"/>
                  </a:lnTo>
                  <a:lnTo>
                    <a:pt x="1294616" y="923121"/>
                  </a:lnTo>
                  <a:lnTo>
                    <a:pt x="1297053" y="926338"/>
                  </a:lnTo>
                  <a:lnTo>
                    <a:pt x="1299485" y="929554"/>
                  </a:lnTo>
                  <a:lnTo>
                    <a:pt x="1301912" y="932771"/>
                  </a:lnTo>
                  <a:lnTo>
                    <a:pt x="1304326" y="935987"/>
                  </a:lnTo>
                  <a:lnTo>
                    <a:pt x="1306735" y="939204"/>
                  </a:lnTo>
                  <a:lnTo>
                    <a:pt x="1309128" y="942420"/>
                  </a:lnTo>
                  <a:lnTo>
                    <a:pt x="1311510" y="945636"/>
                  </a:lnTo>
                  <a:lnTo>
                    <a:pt x="1313880" y="948853"/>
                  </a:lnTo>
                  <a:lnTo>
                    <a:pt x="1316227" y="952069"/>
                  </a:lnTo>
                  <a:lnTo>
                    <a:pt x="1318565" y="955286"/>
                  </a:lnTo>
                  <a:lnTo>
                    <a:pt x="1320875" y="958502"/>
                  </a:lnTo>
                  <a:lnTo>
                    <a:pt x="1323168" y="961719"/>
                  </a:lnTo>
                  <a:lnTo>
                    <a:pt x="1325441" y="964935"/>
                  </a:lnTo>
                  <a:lnTo>
                    <a:pt x="1327681" y="968152"/>
                  </a:lnTo>
                  <a:lnTo>
                    <a:pt x="1329908" y="971368"/>
                  </a:lnTo>
                  <a:lnTo>
                    <a:pt x="1332093" y="974585"/>
                  </a:lnTo>
                  <a:lnTo>
                    <a:pt x="1334257" y="977801"/>
                  </a:lnTo>
                  <a:lnTo>
                    <a:pt x="1336390" y="981017"/>
                  </a:lnTo>
                  <a:lnTo>
                    <a:pt x="1338484" y="984234"/>
                  </a:lnTo>
                  <a:lnTo>
                    <a:pt x="1340561" y="987450"/>
                  </a:lnTo>
                  <a:lnTo>
                    <a:pt x="1342578" y="990667"/>
                  </a:lnTo>
                  <a:lnTo>
                    <a:pt x="1344574" y="993883"/>
                  </a:lnTo>
                  <a:lnTo>
                    <a:pt x="1346527" y="997100"/>
                  </a:lnTo>
                  <a:lnTo>
                    <a:pt x="1348436" y="1000316"/>
                  </a:lnTo>
                  <a:lnTo>
                    <a:pt x="1350320" y="1003533"/>
                  </a:lnTo>
                  <a:lnTo>
                    <a:pt x="1352134" y="1006749"/>
                  </a:lnTo>
                  <a:lnTo>
                    <a:pt x="1353924" y="1009966"/>
                  </a:lnTo>
                  <a:lnTo>
                    <a:pt x="1355658" y="1013182"/>
                  </a:lnTo>
                  <a:lnTo>
                    <a:pt x="1357344" y="1016398"/>
                  </a:lnTo>
                  <a:lnTo>
                    <a:pt x="1358997" y="1019615"/>
                  </a:lnTo>
                  <a:lnTo>
                    <a:pt x="1360573" y="1022831"/>
                  </a:lnTo>
                  <a:lnTo>
                    <a:pt x="1362122" y="1026048"/>
                  </a:lnTo>
                  <a:lnTo>
                    <a:pt x="1363601" y="1029264"/>
                  </a:lnTo>
                  <a:lnTo>
                    <a:pt x="1365032" y="1032481"/>
                  </a:lnTo>
                  <a:lnTo>
                    <a:pt x="1366419" y="1035697"/>
                  </a:lnTo>
                  <a:lnTo>
                    <a:pt x="1367726" y="1038914"/>
                  </a:lnTo>
                  <a:lnTo>
                    <a:pt x="1369003" y="1042130"/>
                  </a:lnTo>
                  <a:lnTo>
                    <a:pt x="1370197" y="1045346"/>
                  </a:lnTo>
                  <a:lnTo>
                    <a:pt x="1371343" y="1048563"/>
                  </a:lnTo>
                  <a:lnTo>
                    <a:pt x="1372435" y="1051779"/>
                  </a:lnTo>
                  <a:lnTo>
                    <a:pt x="1373447" y="1054996"/>
                  </a:lnTo>
                  <a:lnTo>
                    <a:pt x="1374426" y="1058212"/>
                  </a:lnTo>
                  <a:lnTo>
                    <a:pt x="1375307" y="1061429"/>
                  </a:lnTo>
                  <a:lnTo>
                    <a:pt x="1376145" y="1064645"/>
                  </a:lnTo>
                  <a:lnTo>
                    <a:pt x="1376918" y="1067862"/>
                  </a:lnTo>
                  <a:lnTo>
                    <a:pt x="1377612" y="1071078"/>
                  </a:lnTo>
                  <a:lnTo>
                    <a:pt x="1378272" y="1074295"/>
                  </a:lnTo>
                  <a:lnTo>
                    <a:pt x="1378821" y="1077511"/>
                  </a:lnTo>
                  <a:lnTo>
                    <a:pt x="1379332" y="1080727"/>
                  </a:lnTo>
                  <a:lnTo>
                    <a:pt x="1379767" y="1083944"/>
                  </a:lnTo>
                  <a:lnTo>
                    <a:pt x="1380127" y="1087160"/>
                  </a:lnTo>
                  <a:lnTo>
                    <a:pt x="1380446" y="1090377"/>
                  </a:lnTo>
                  <a:lnTo>
                    <a:pt x="1380653" y="1093593"/>
                  </a:lnTo>
                  <a:lnTo>
                    <a:pt x="1380823" y="1096810"/>
                  </a:lnTo>
                  <a:lnTo>
                    <a:pt x="1380907" y="1100026"/>
                  </a:lnTo>
                  <a:lnTo>
                    <a:pt x="1380921" y="1103243"/>
                  </a:lnTo>
                  <a:lnTo>
                    <a:pt x="1380886" y="1106459"/>
                  </a:lnTo>
                  <a:lnTo>
                    <a:pt x="1380743" y="1109676"/>
                  </a:lnTo>
                  <a:lnTo>
                    <a:pt x="1380563" y="1112892"/>
                  </a:lnTo>
                  <a:lnTo>
                    <a:pt x="1380287" y="1116108"/>
                  </a:lnTo>
                  <a:lnTo>
                    <a:pt x="1379949" y="1119325"/>
                  </a:lnTo>
                  <a:lnTo>
                    <a:pt x="1379552" y="1122541"/>
                  </a:lnTo>
                  <a:lnTo>
                    <a:pt x="1379054" y="1125758"/>
                  </a:lnTo>
                  <a:lnTo>
                    <a:pt x="1378518" y="1128974"/>
                  </a:lnTo>
                  <a:lnTo>
                    <a:pt x="1377879" y="1132191"/>
                  </a:lnTo>
                  <a:lnTo>
                    <a:pt x="1377183" y="1135407"/>
                  </a:lnTo>
                  <a:lnTo>
                    <a:pt x="1376422" y="1138624"/>
                  </a:lnTo>
                  <a:lnTo>
                    <a:pt x="1375567" y="1141840"/>
                  </a:lnTo>
                  <a:lnTo>
                    <a:pt x="1374674" y="1145057"/>
                  </a:lnTo>
                  <a:lnTo>
                    <a:pt x="1373670" y="1148273"/>
                  </a:lnTo>
                  <a:lnTo>
                    <a:pt x="1372617" y="1151489"/>
                  </a:lnTo>
                  <a:lnTo>
                    <a:pt x="1371491" y="1154706"/>
                  </a:lnTo>
                  <a:lnTo>
                    <a:pt x="1370280" y="1157922"/>
                  </a:lnTo>
                  <a:lnTo>
                    <a:pt x="1369030" y="1161139"/>
                  </a:lnTo>
                  <a:lnTo>
                    <a:pt x="1367662" y="1164355"/>
                  </a:lnTo>
                  <a:lnTo>
                    <a:pt x="1366254" y="1167572"/>
                  </a:lnTo>
                  <a:lnTo>
                    <a:pt x="1364765" y="1170788"/>
                  </a:lnTo>
                  <a:lnTo>
                    <a:pt x="1363200" y="1174005"/>
                  </a:lnTo>
                  <a:lnTo>
                    <a:pt x="1361591" y="1177221"/>
                  </a:lnTo>
                  <a:lnTo>
                    <a:pt x="1359868" y="1180437"/>
                  </a:lnTo>
                  <a:lnTo>
                    <a:pt x="1358108" y="1183654"/>
                  </a:lnTo>
                  <a:lnTo>
                    <a:pt x="1356260" y="1186870"/>
                  </a:lnTo>
                  <a:lnTo>
                    <a:pt x="1354344" y="1190087"/>
                  </a:lnTo>
                  <a:lnTo>
                    <a:pt x="1352378" y="1193303"/>
                  </a:lnTo>
                  <a:lnTo>
                    <a:pt x="1350307" y="1196520"/>
                  </a:lnTo>
                  <a:lnTo>
                    <a:pt x="1348199" y="1199736"/>
                  </a:lnTo>
                  <a:lnTo>
                    <a:pt x="1345997" y="1202953"/>
                  </a:lnTo>
                  <a:lnTo>
                    <a:pt x="1343735" y="1206169"/>
                  </a:lnTo>
                  <a:lnTo>
                    <a:pt x="1341417" y="1209386"/>
                  </a:lnTo>
                  <a:lnTo>
                    <a:pt x="1339002" y="1212602"/>
                  </a:lnTo>
                  <a:lnTo>
                    <a:pt x="1336552" y="1215818"/>
                  </a:lnTo>
                  <a:lnTo>
                    <a:pt x="1334002" y="1219035"/>
                  </a:lnTo>
                  <a:lnTo>
                    <a:pt x="1331400" y="1222251"/>
                  </a:lnTo>
                  <a:lnTo>
                    <a:pt x="1328735" y="1225468"/>
                  </a:lnTo>
                  <a:lnTo>
                    <a:pt x="1325983" y="1228684"/>
                  </a:lnTo>
                  <a:lnTo>
                    <a:pt x="1323196" y="1231901"/>
                  </a:lnTo>
                  <a:lnTo>
                    <a:pt x="1320305" y="1235117"/>
                  </a:lnTo>
                  <a:lnTo>
                    <a:pt x="1317369" y="1238334"/>
                  </a:lnTo>
                  <a:lnTo>
                    <a:pt x="1314366" y="1241550"/>
                  </a:lnTo>
                  <a:lnTo>
                    <a:pt x="1311284" y="1244767"/>
                  </a:lnTo>
                  <a:lnTo>
                    <a:pt x="1308167" y="1247983"/>
                  </a:lnTo>
                  <a:lnTo>
                    <a:pt x="1304942" y="1251199"/>
                  </a:lnTo>
                  <a:lnTo>
                    <a:pt x="1301682" y="1254416"/>
                  </a:lnTo>
                  <a:lnTo>
                    <a:pt x="1298348" y="1257632"/>
                  </a:lnTo>
                  <a:lnTo>
                    <a:pt x="1294944" y="1260849"/>
                  </a:lnTo>
                  <a:lnTo>
                    <a:pt x="1291502" y="1264065"/>
                  </a:lnTo>
                  <a:lnTo>
                    <a:pt x="1287959" y="1267282"/>
                  </a:lnTo>
                  <a:lnTo>
                    <a:pt x="1284383" y="1270498"/>
                  </a:lnTo>
                  <a:lnTo>
                    <a:pt x="1280729" y="1273715"/>
                  </a:lnTo>
                  <a:lnTo>
                    <a:pt x="1277015" y="1276931"/>
                  </a:lnTo>
                  <a:lnTo>
                    <a:pt x="1273257" y="1280148"/>
                  </a:lnTo>
                  <a:lnTo>
                    <a:pt x="1269409" y="1283364"/>
                  </a:lnTo>
                  <a:lnTo>
                    <a:pt x="1265529" y="1286580"/>
                  </a:lnTo>
                  <a:lnTo>
                    <a:pt x="1261569" y="1289797"/>
                  </a:lnTo>
                  <a:lnTo>
                    <a:pt x="1257559" y="1293013"/>
                  </a:lnTo>
                  <a:lnTo>
                    <a:pt x="1253500" y="1296230"/>
                  </a:lnTo>
                  <a:lnTo>
                    <a:pt x="1249362" y="1299446"/>
                  </a:lnTo>
                  <a:lnTo>
                    <a:pt x="1245194" y="1302663"/>
                  </a:lnTo>
                  <a:lnTo>
                    <a:pt x="1240945" y="1305879"/>
                  </a:lnTo>
                  <a:lnTo>
                    <a:pt x="1236654" y="1309096"/>
                  </a:lnTo>
                  <a:lnTo>
                    <a:pt x="1232313" y="1312312"/>
                  </a:lnTo>
                  <a:lnTo>
                    <a:pt x="1227904" y="1315528"/>
                  </a:lnTo>
                  <a:lnTo>
                    <a:pt x="1223467" y="1318745"/>
                  </a:lnTo>
                  <a:lnTo>
                    <a:pt x="1218950" y="1321961"/>
                  </a:lnTo>
                  <a:lnTo>
                    <a:pt x="1214400" y="1325178"/>
                  </a:lnTo>
                  <a:lnTo>
                    <a:pt x="1209799" y="1328394"/>
                  </a:lnTo>
                  <a:lnTo>
                    <a:pt x="1205142" y="1331611"/>
                  </a:lnTo>
                  <a:lnTo>
                    <a:pt x="1200459" y="1334827"/>
                  </a:lnTo>
                  <a:lnTo>
                    <a:pt x="1195700" y="1338044"/>
                  </a:lnTo>
                  <a:lnTo>
                    <a:pt x="1190917" y="1341260"/>
                  </a:lnTo>
                  <a:lnTo>
                    <a:pt x="1186083" y="1344477"/>
                  </a:lnTo>
                  <a:lnTo>
                    <a:pt x="1181205" y="1347693"/>
                  </a:lnTo>
                  <a:lnTo>
                    <a:pt x="1176301" y="1350909"/>
                  </a:lnTo>
                  <a:lnTo>
                    <a:pt x="1171333" y="1354126"/>
                  </a:lnTo>
                  <a:lnTo>
                    <a:pt x="1166346" y="1357342"/>
                  </a:lnTo>
                  <a:lnTo>
                    <a:pt x="1161312" y="1360559"/>
                  </a:lnTo>
                  <a:lnTo>
                    <a:pt x="1156244" y="1363775"/>
                  </a:lnTo>
                  <a:lnTo>
                    <a:pt x="1151151" y="1366992"/>
                  </a:lnTo>
                  <a:lnTo>
                    <a:pt x="1146010" y="1370208"/>
                  </a:lnTo>
                  <a:lnTo>
                    <a:pt x="1140853" y="1373425"/>
                  </a:lnTo>
                  <a:lnTo>
                    <a:pt x="1135655" y="1376641"/>
                  </a:lnTo>
                  <a:lnTo>
                    <a:pt x="1130434" y="1379858"/>
                  </a:lnTo>
                  <a:lnTo>
                    <a:pt x="1125191" y="1383074"/>
                  </a:lnTo>
                  <a:lnTo>
                    <a:pt x="1119914" y="1386290"/>
                  </a:lnTo>
                  <a:lnTo>
                    <a:pt x="1114625" y="1389507"/>
                  </a:lnTo>
                  <a:lnTo>
                    <a:pt x="1109304" y="1392723"/>
                  </a:lnTo>
                  <a:lnTo>
                    <a:pt x="1103969" y="1395940"/>
                  </a:lnTo>
                  <a:lnTo>
                    <a:pt x="1098617" y="1399156"/>
                  </a:lnTo>
                  <a:lnTo>
                    <a:pt x="1093246" y="1402373"/>
                  </a:lnTo>
                  <a:lnTo>
                    <a:pt x="1087866" y="1405589"/>
                  </a:lnTo>
                  <a:lnTo>
                    <a:pt x="1082466" y="1408806"/>
                  </a:lnTo>
                  <a:lnTo>
                    <a:pt x="1077061" y="1412022"/>
                  </a:lnTo>
                  <a:lnTo>
                    <a:pt x="1071645" y="1415239"/>
                  </a:lnTo>
                  <a:lnTo>
                    <a:pt x="1066222" y="1418455"/>
                  </a:lnTo>
                  <a:lnTo>
                    <a:pt x="1060796" y="1421671"/>
                  </a:lnTo>
                  <a:lnTo>
                    <a:pt x="1055364" y="1424888"/>
                  </a:lnTo>
                  <a:lnTo>
                    <a:pt x="1049932" y="1428104"/>
                  </a:lnTo>
                  <a:lnTo>
                    <a:pt x="1044500" y="1431321"/>
                  </a:lnTo>
                  <a:lnTo>
                    <a:pt x="1039071" y="1434537"/>
                  </a:lnTo>
                  <a:lnTo>
                    <a:pt x="1033644" y="1437754"/>
                  </a:lnTo>
                  <a:lnTo>
                    <a:pt x="1028227" y="1440970"/>
                  </a:lnTo>
                  <a:lnTo>
                    <a:pt x="1022815" y="1444187"/>
                  </a:lnTo>
                  <a:lnTo>
                    <a:pt x="1017414" y="1447403"/>
                  </a:lnTo>
                  <a:lnTo>
                    <a:pt x="1012025" y="1450619"/>
                  </a:lnTo>
                  <a:lnTo>
                    <a:pt x="1006645" y="1453836"/>
                  </a:lnTo>
                  <a:lnTo>
                    <a:pt x="1001288" y="1457052"/>
                  </a:lnTo>
                  <a:lnTo>
                    <a:pt x="995940" y="1460269"/>
                  </a:lnTo>
                  <a:lnTo>
                    <a:pt x="990617" y="1463485"/>
                  </a:lnTo>
                  <a:lnTo>
                    <a:pt x="985313" y="1466702"/>
                  </a:lnTo>
                  <a:lnTo>
                    <a:pt x="980027" y="1469918"/>
                  </a:lnTo>
                  <a:lnTo>
                    <a:pt x="974775" y="1473135"/>
                  </a:lnTo>
                  <a:lnTo>
                    <a:pt x="969536" y="1476351"/>
                  </a:lnTo>
                  <a:lnTo>
                    <a:pt x="964337" y="1479568"/>
                  </a:lnTo>
                  <a:lnTo>
                    <a:pt x="959161" y="1482784"/>
                  </a:lnTo>
                  <a:lnTo>
                    <a:pt x="954013" y="1486000"/>
                  </a:lnTo>
                  <a:lnTo>
                    <a:pt x="948907" y="1489217"/>
                  </a:lnTo>
                  <a:lnTo>
                    <a:pt x="943819" y="1492433"/>
                  </a:lnTo>
                  <a:lnTo>
                    <a:pt x="938786" y="1495650"/>
                  </a:lnTo>
                  <a:lnTo>
                    <a:pt x="933778" y="1498866"/>
                  </a:lnTo>
                  <a:lnTo>
                    <a:pt x="928810" y="1502083"/>
                  </a:lnTo>
                  <a:lnTo>
                    <a:pt x="923889" y="1505299"/>
                  </a:lnTo>
                  <a:lnTo>
                    <a:pt x="918989" y="1508516"/>
                  </a:lnTo>
                  <a:lnTo>
                    <a:pt x="914161" y="1511732"/>
                  </a:lnTo>
                  <a:lnTo>
                    <a:pt x="909357" y="1514949"/>
                  </a:lnTo>
                  <a:lnTo>
                    <a:pt x="904605" y="1518165"/>
                  </a:lnTo>
                  <a:lnTo>
                    <a:pt x="899903" y="1521381"/>
                  </a:lnTo>
                  <a:lnTo>
                    <a:pt x="895231" y="1524598"/>
                  </a:lnTo>
                  <a:lnTo>
                    <a:pt x="890636" y="1527814"/>
                  </a:lnTo>
                  <a:lnTo>
                    <a:pt x="886068" y="1531031"/>
                  </a:lnTo>
                  <a:lnTo>
                    <a:pt x="881564" y="1534247"/>
                  </a:lnTo>
                  <a:lnTo>
                    <a:pt x="877111" y="1537464"/>
                  </a:lnTo>
                  <a:lnTo>
                    <a:pt x="872696" y="1540680"/>
                  </a:lnTo>
                  <a:lnTo>
                    <a:pt x="868361" y="1543897"/>
                  </a:lnTo>
                  <a:lnTo>
                    <a:pt x="864055" y="1547113"/>
                  </a:lnTo>
                  <a:lnTo>
                    <a:pt x="859825" y="1550329"/>
                  </a:lnTo>
                  <a:lnTo>
                    <a:pt x="855643" y="1553546"/>
                  </a:lnTo>
                  <a:lnTo>
                    <a:pt x="851509" y="1556762"/>
                  </a:lnTo>
                  <a:lnTo>
                    <a:pt x="847455" y="1559979"/>
                  </a:lnTo>
                  <a:lnTo>
                    <a:pt x="843431" y="1563195"/>
                  </a:lnTo>
                  <a:lnTo>
                    <a:pt x="839495" y="1566412"/>
                  </a:lnTo>
                  <a:lnTo>
                    <a:pt x="835603" y="1569628"/>
                  </a:lnTo>
                  <a:lnTo>
                    <a:pt x="831768" y="1572845"/>
                  </a:lnTo>
                  <a:lnTo>
                    <a:pt x="828010" y="1576061"/>
                  </a:lnTo>
                  <a:lnTo>
                    <a:pt x="824284" y="1579278"/>
                  </a:lnTo>
                  <a:lnTo>
                    <a:pt x="820654" y="1582494"/>
                  </a:lnTo>
                  <a:lnTo>
                    <a:pt x="817064" y="1585710"/>
                  </a:lnTo>
                  <a:lnTo>
                    <a:pt x="813539" y="1588927"/>
                  </a:lnTo>
                  <a:lnTo>
                    <a:pt x="810086" y="1592143"/>
                  </a:lnTo>
                  <a:lnTo>
                    <a:pt x="806666" y="1595360"/>
                  </a:lnTo>
                  <a:lnTo>
                    <a:pt x="803351" y="1598576"/>
                  </a:lnTo>
                  <a:lnTo>
                    <a:pt x="800068" y="1601793"/>
                  </a:lnTo>
                  <a:lnTo>
                    <a:pt x="796858" y="1605009"/>
                  </a:lnTo>
                  <a:lnTo>
                    <a:pt x="793714" y="1608226"/>
                  </a:lnTo>
                  <a:lnTo>
                    <a:pt x="790609" y="1611442"/>
                  </a:lnTo>
                  <a:lnTo>
                    <a:pt x="787603" y="1614659"/>
                  </a:lnTo>
                  <a:lnTo>
                    <a:pt x="784629" y="1617875"/>
                  </a:lnTo>
                  <a:lnTo>
                    <a:pt x="781734" y="1621091"/>
                  </a:lnTo>
                  <a:lnTo>
                    <a:pt x="778897" y="1624308"/>
                  </a:lnTo>
                  <a:lnTo>
                    <a:pt x="776105" y="1627524"/>
                  </a:lnTo>
                  <a:lnTo>
                    <a:pt x="773403" y="1630741"/>
                  </a:lnTo>
                  <a:lnTo>
                    <a:pt x="770733" y="1633957"/>
                  </a:lnTo>
                  <a:lnTo>
                    <a:pt x="768146" y="1637174"/>
                  </a:lnTo>
                  <a:lnTo>
                    <a:pt x="765610" y="1640390"/>
                  </a:lnTo>
                  <a:lnTo>
                    <a:pt x="763123" y="1643607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93474" y="1419608"/>
              <a:ext cx="446007" cy="0"/>
            </a:xfrm>
            <a:custGeom>
              <a:avLst/>
              <a:pathLst>
                <a:path w="446007" h="0">
                  <a:moveTo>
                    <a:pt x="0" y="0"/>
                  </a:moveTo>
                  <a:lnTo>
                    <a:pt x="44600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91659" y="2157772"/>
              <a:ext cx="1380921" cy="43757"/>
            </a:xfrm>
            <a:custGeom>
              <a:avLst/>
              <a:pathLst>
                <a:path w="1380921" h="43757">
                  <a:moveTo>
                    <a:pt x="0" y="0"/>
                  </a:moveTo>
                  <a:lnTo>
                    <a:pt x="0" y="43757"/>
                  </a:lnTo>
                  <a:lnTo>
                    <a:pt x="1380921" y="43757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326017" y="2294984"/>
              <a:ext cx="1380921" cy="50919"/>
            </a:xfrm>
            <a:custGeom>
              <a:avLst/>
              <a:pathLst>
                <a:path w="1380921" h="50919">
                  <a:moveTo>
                    <a:pt x="0" y="0"/>
                  </a:moveTo>
                  <a:lnTo>
                    <a:pt x="0" y="50919"/>
                  </a:lnTo>
                  <a:lnTo>
                    <a:pt x="1380921" y="50919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1659" y="2179651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26017" y="2320444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330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623932" y="11535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1506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898275" y="11521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036945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71302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052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28983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482120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1647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339228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74158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9389" y="28901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9389" y="21339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9389" y="13776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81536" y="2931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81536" y="2175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81536" y="1419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1553123" y="2299711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91481" y="3781425"/>
              <a:ext cx="7315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16330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46484" y="4780964"/>
              <a:ext cx="1380921" cy="1338698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80841" y="4318023"/>
              <a:ext cx="1380921" cy="1801640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36945" y="4617197"/>
              <a:ext cx="0" cy="317824"/>
            </a:xfrm>
            <a:custGeom>
              <a:avLst/>
              <a:pathLst>
                <a:path w="0" h="317824">
                  <a:moveTo>
                    <a:pt x="0" y="3178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1302" y="4133486"/>
              <a:ext cx="0" cy="365076"/>
            </a:xfrm>
            <a:custGeom>
              <a:avLst/>
              <a:pathLst>
                <a:path w="0" h="365076">
                  <a:moveTo>
                    <a:pt x="0" y="3650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61506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91659" y="4865642"/>
              <a:ext cx="1380921" cy="1254021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26017" y="4692187"/>
              <a:ext cx="1380921" cy="1427476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2120" y="4706757"/>
              <a:ext cx="0" cy="307253"/>
            </a:xfrm>
            <a:custGeom>
              <a:avLst/>
              <a:pathLst>
                <a:path w="0" h="307253">
                  <a:moveTo>
                    <a:pt x="0" y="3072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6478" y="4518519"/>
              <a:ext cx="0" cy="338019"/>
            </a:xfrm>
            <a:custGeom>
              <a:avLst/>
              <a:pathLst>
                <a:path w="0" h="338019">
                  <a:moveTo>
                    <a:pt x="0" y="3380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330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23932" y="38967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5561506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898275" y="38953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036945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1302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894052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28983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482120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1647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339228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74158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91545" y="60779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29389" y="5667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29389" y="52579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9389" y="484786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9389" y="4437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9389" y="40278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081536" y="611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81536" y="570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081536" y="529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81536" y="48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81536" y="447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81536" y="4069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355838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945380" y="5029064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2021-02-23T18:35:08Z</dcterms:modified>
</cp:coreProperties>
</file>