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3452" y="6104097"/>
              <a:ext cx="5015583" cy="0"/>
            </a:xfrm>
            <a:custGeom>
              <a:avLst/>
              <a:pathLst>
                <a:path w="5015583" h="0">
                  <a:moveTo>
                    <a:pt x="0" y="0"/>
                  </a:moveTo>
                  <a:lnTo>
                    <a:pt x="5015583" y="0"/>
                  </a:lnTo>
                  <a:lnTo>
                    <a:pt x="5015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3452" y="5390014"/>
              <a:ext cx="5015583" cy="0"/>
            </a:xfrm>
            <a:custGeom>
              <a:avLst/>
              <a:pathLst>
                <a:path w="5015583" h="0">
                  <a:moveTo>
                    <a:pt x="0" y="0"/>
                  </a:moveTo>
                  <a:lnTo>
                    <a:pt x="5015583" y="0"/>
                  </a:lnTo>
                  <a:lnTo>
                    <a:pt x="5015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3452" y="4673405"/>
              <a:ext cx="5015583" cy="0"/>
            </a:xfrm>
            <a:custGeom>
              <a:avLst/>
              <a:pathLst>
                <a:path w="5015583" h="0">
                  <a:moveTo>
                    <a:pt x="0" y="0"/>
                  </a:moveTo>
                  <a:lnTo>
                    <a:pt x="5015583" y="0"/>
                  </a:lnTo>
                  <a:lnTo>
                    <a:pt x="5015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3452" y="3930056"/>
              <a:ext cx="5015583" cy="0"/>
            </a:xfrm>
            <a:custGeom>
              <a:avLst/>
              <a:pathLst>
                <a:path w="5015583" h="0">
                  <a:moveTo>
                    <a:pt x="0" y="0"/>
                  </a:moveTo>
                  <a:lnTo>
                    <a:pt x="5015583" y="0"/>
                  </a:lnTo>
                  <a:lnTo>
                    <a:pt x="5015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3452" y="3248914"/>
              <a:ext cx="5015583" cy="0"/>
            </a:xfrm>
            <a:custGeom>
              <a:avLst/>
              <a:pathLst>
                <a:path w="5015583" h="0">
                  <a:moveTo>
                    <a:pt x="0" y="0"/>
                  </a:moveTo>
                  <a:lnTo>
                    <a:pt x="5015583" y="0"/>
                  </a:lnTo>
                  <a:lnTo>
                    <a:pt x="5015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3452" y="2567772"/>
              <a:ext cx="5015583" cy="0"/>
            </a:xfrm>
            <a:custGeom>
              <a:avLst/>
              <a:pathLst>
                <a:path w="5015583" h="0">
                  <a:moveTo>
                    <a:pt x="0" y="0"/>
                  </a:moveTo>
                  <a:lnTo>
                    <a:pt x="5015583" y="0"/>
                  </a:lnTo>
                  <a:lnTo>
                    <a:pt x="5015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3452" y="1824423"/>
              <a:ext cx="5015583" cy="0"/>
            </a:xfrm>
            <a:custGeom>
              <a:avLst/>
              <a:pathLst>
                <a:path w="5015583" h="0">
                  <a:moveTo>
                    <a:pt x="0" y="0"/>
                  </a:moveTo>
                  <a:lnTo>
                    <a:pt x="5015583" y="0"/>
                  </a:lnTo>
                  <a:lnTo>
                    <a:pt x="50155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233452" y="1910136"/>
              <a:ext cx="5015583" cy="3435470"/>
            </a:xfrm>
            <a:custGeom>
              <a:avLst/>
              <a:pathLst>
                <a:path w="5015583" h="3435470">
                  <a:moveTo>
                    <a:pt x="0" y="3255621"/>
                  </a:moveTo>
                  <a:lnTo>
                    <a:pt x="41111" y="3229641"/>
                  </a:lnTo>
                  <a:lnTo>
                    <a:pt x="82222" y="3203660"/>
                  </a:lnTo>
                  <a:lnTo>
                    <a:pt x="123334" y="3177678"/>
                  </a:lnTo>
                  <a:lnTo>
                    <a:pt x="164445" y="3151696"/>
                  </a:lnTo>
                  <a:lnTo>
                    <a:pt x="205556" y="3125714"/>
                  </a:lnTo>
                  <a:lnTo>
                    <a:pt x="246668" y="3099730"/>
                  </a:lnTo>
                  <a:lnTo>
                    <a:pt x="287779" y="3073747"/>
                  </a:lnTo>
                  <a:lnTo>
                    <a:pt x="328890" y="3047762"/>
                  </a:lnTo>
                  <a:lnTo>
                    <a:pt x="370002" y="3021777"/>
                  </a:lnTo>
                  <a:lnTo>
                    <a:pt x="411113" y="2995792"/>
                  </a:lnTo>
                  <a:lnTo>
                    <a:pt x="452224" y="2969806"/>
                  </a:lnTo>
                  <a:lnTo>
                    <a:pt x="493336" y="2943820"/>
                  </a:lnTo>
                  <a:lnTo>
                    <a:pt x="534447" y="2917834"/>
                  </a:lnTo>
                  <a:lnTo>
                    <a:pt x="575558" y="2891848"/>
                  </a:lnTo>
                  <a:lnTo>
                    <a:pt x="616670" y="2865861"/>
                  </a:lnTo>
                  <a:lnTo>
                    <a:pt x="657781" y="2839874"/>
                  </a:lnTo>
                  <a:lnTo>
                    <a:pt x="698892" y="2813887"/>
                  </a:lnTo>
                  <a:lnTo>
                    <a:pt x="740004" y="2787900"/>
                  </a:lnTo>
                  <a:lnTo>
                    <a:pt x="781115" y="2761913"/>
                  </a:lnTo>
                  <a:lnTo>
                    <a:pt x="822226" y="2735927"/>
                  </a:lnTo>
                  <a:lnTo>
                    <a:pt x="863338" y="2709940"/>
                  </a:lnTo>
                  <a:lnTo>
                    <a:pt x="904449" y="2683955"/>
                  </a:lnTo>
                  <a:lnTo>
                    <a:pt x="945560" y="2657970"/>
                  </a:lnTo>
                  <a:lnTo>
                    <a:pt x="986672" y="2631985"/>
                  </a:lnTo>
                  <a:lnTo>
                    <a:pt x="1027783" y="2606002"/>
                  </a:lnTo>
                  <a:lnTo>
                    <a:pt x="1068894" y="2580019"/>
                  </a:lnTo>
                  <a:lnTo>
                    <a:pt x="1110006" y="2554038"/>
                  </a:lnTo>
                  <a:lnTo>
                    <a:pt x="1151117" y="2528058"/>
                  </a:lnTo>
                  <a:lnTo>
                    <a:pt x="1192228" y="2502080"/>
                  </a:lnTo>
                  <a:lnTo>
                    <a:pt x="1233340" y="2476104"/>
                  </a:lnTo>
                  <a:lnTo>
                    <a:pt x="1274451" y="2450129"/>
                  </a:lnTo>
                  <a:lnTo>
                    <a:pt x="1315562" y="2424157"/>
                  </a:lnTo>
                  <a:lnTo>
                    <a:pt x="1356674" y="2398186"/>
                  </a:lnTo>
                  <a:lnTo>
                    <a:pt x="1397785" y="2372219"/>
                  </a:lnTo>
                  <a:lnTo>
                    <a:pt x="1438896" y="2346254"/>
                  </a:lnTo>
                  <a:lnTo>
                    <a:pt x="1480008" y="2320292"/>
                  </a:lnTo>
                  <a:lnTo>
                    <a:pt x="1521119" y="2294333"/>
                  </a:lnTo>
                  <a:lnTo>
                    <a:pt x="1562230" y="2268377"/>
                  </a:lnTo>
                  <a:lnTo>
                    <a:pt x="1603342" y="2242424"/>
                  </a:lnTo>
                  <a:lnTo>
                    <a:pt x="1644453" y="2216474"/>
                  </a:lnTo>
                  <a:lnTo>
                    <a:pt x="1685564" y="2190527"/>
                  </a:lnTo>
                  <a:lnTo>
                    <a:pt x="1726676" y="2164584"/>
                  </a:lnTo>
                  <a:lnTo>
                    <a:pt x="1767787" y="2138643"/>
                  </a:lnTo>
                  <a:lnTo>
                    <a:pt x="1808898" y="2112705"/>
                  </a:lnTo>
                  <a:lnTo>
                    <a:pt x="1850010" y="2086768"/>
                  </a:lnTo>
                  <a:lnTo>
                    <a:pt x="1891121" y="2060834"/>
                  </a:lnTo>
                  <a:lnTo>
                    <a:pt x="1932232" y="2034900"/>
                  </a:lnTo>
                  <a:lnTo>
                    <a:pt x="1973344" y="2008966"/>
                  </a:lnTo>
                  <a:lnTo>
                    <a:pt x="2014455" y="1983032"/>
                  </a:lnTo>
                  <a:lnTo>
                    <a:pt x="2055567" y="1957096"/>
                  </a:lnTo>
                  <a:lnTo>
                    <a:pt x="2096678" y="1931156"/>
                  </a:lnTo>
                  <a:lnTo>
                    <a:pt x="2137789" y="1905213"/>
                  </a:lnTo>
                  <a:lnTo>
                    <a:pt x="2178901" y="1879264"/>
                  </a:lnTo>
                  <a:lnTo>
                    <a:pt x="2220012" y="1853308"/>
                  </a:lnTo>
                  <a:lnTo>
                    <a:pt x="2261123" y="1827345"/>
                  </a:lnTo>
                  <a:lnTo>
                    <a:pt x="2302235" y="1801373"/>
                  </a:lnTo>
                  <a:lnTo>
                    <a:pt x="2343346" y="1775393"/>
                  </a:lnTo>
                  <a:lnTo>
                    <a:pt x="2384457" y="1749404"/>
                  </a:lnTo>
                  <a:lnTo>
                    <a:pt x="2425569" y="1723406"/>
                  </a:lnTo>
                  <a:lnTo>
                    <a:pt x="2466680" y="1697402"/>
                  </a:lnTo>
                  <a:lnTo>
                    <a:pt x="2507791" y="1671391"/>
                  </a:lnTo>
                  <a:lnTo>
                    <a:pt x="2548903" y="1645375"/>
                  </a:lnTo>
                  <a:lnTo>
                    <a:pt x="2590014" y="1619357"/>
                  </a:lnTo>
                  <a:lnTo>
                    <a:pt x="2631125" y="1593337"/>
                  </a:lnTo>
                  <a:lnTo>
                    <a:pt x="2672237" y="1567318"/>
                  </a:lnTo>
                  <a:lnTo>
                    <a:pt x="2713348" y="1541299"/>
                  </a:lnTo>
                  <a:lnTo>
                    <a:pt x="2754459" y="1515281"/>
                  </a:lnTo>
                  <a:lnTo>
                    <a:pt x="2795571" y="1489263"/>
                  </a:lnTo>
                  <a:lnTo>
                    <a:pt x="2836682" y="1463242"/>
                  </a:lnTo>
                  <a:lnTo>
                    <a:pt x="2877793" y="1437216"/>
                  </a:lnTo>
                  <a:lnTo>
                    <a:pt x="2918905" y="1411179"/>
                  </a:lnTo>
                  <a:lnTo>
                    <a:pt x="2960016" y="1385126"/>
                  </a:lnTo>
                  <a:lnTo>
                    <a:pt x="3001127" y="1359051"/>
                  </a:lnTo>
                  <a:lnTo>
                    <a:pt x="3042239" y="1332946"/>
                  </a:lnTo>
                  <a:lnTo>
                    <a:pt x="3083350" y="1306803"/>
                  </a:lnTo>
                  <a:lnTo>
                    <a:pt x="3124461" y="1280613"/>
                  </a:lnTo>
                  <a:lnTo>
                    <a:pt x="3165573" y="1254370"/>
                  </a:lnTo>
                  <a:lnTo>
                    <a:pt x="3206684" y="1228063"/>
                  </a:lnTo>
                  <a:lnTo>
                    <a:pt x="3247795" y="1201687"/>
                  </a:lnTo>
                  <a:lnTo>
                    <a:pt x="3288907" y="1175233"/>
                  </a:lnTo>
                  <a:lnTo>
                    <a:pt x="3330018" y="1148697"/>
                  </a:lnTo>
                  <a:lnTo>
                    <a:pt x="3371129" y="1122072"/>
                  </a:lnTo>
                  <a:lnTo>
                    <a:pt x="3412241" y="1095354"/>
                  </a:lnTo>
                  <a:lnTo>
                    <a:pt x="3453352" y="1068541"/>
                  </a:lnTo>
                  <a:lnTo>
                    <a:pt x="3494463" y="1041631"/>
                  </a:lnTo>
                  <a:lnTo>
                    <a:pt x="3535575" y="1014622"/>
                  </a:lnTo>
                  <a:lnTo>
                    <a:pt x="3576686" y="987515"/>
                  </a:lnTo>
                  <a:lnTo>
                    <a:pt x="3617797" y="960311"/>
                  </a:lnTo>
                  <a:lnTo>
                    <a:pt x="3658909" y="933010"/>
                  </a:lnTo>
                  <a:lnTo>
                    <a:pt x="3700020" y="905616"/>
                  </a:lnTo>
                  <a:lnTo>
                    <a:pt x="3741131" y="878131"/>
                  </a:lnTo>
                  <a:lnTo>
                    <a:pt x="3782243" y="850559"/>
                  </a:lnTo>
                  <a:lnTo>
                    <a:pt x="3823354" y="822902"/>
                  </a:lnTo>
                  <a:lnTo>
                    <a:pt x="3864465" y="795166"/>
                  </a:lnTo>
                  <a:lnTo>
                    <a:pt x="3905577" y="767353"/>
                  </a:lnTo>
                  <a:lnTo>
                    <a:pt x="3946688" y="739469"/>
                  </a:lnTo>
                  <a:lnTo>
                    <a:pt x="3987800" y="711516"/>
                  </a:lnTo>
                  <a:lnTo>
                    <a:pt x="4028911" y="683499"/>
                  </a:lnTo>
                  <a:lnTo>
                    <a:pt x="4070022" y="655423"/>
                  </a:lnTo>
                  <a:lnTo>
                    <a:pt x="4111134" y="627290"/>
                  </a:lnTo>
                  <a:lnTo>
                    <a:pt x="4152245" y="599105"/>
                  </a:lnTo>
                  <a:lnTo>
                    <a:pt x="4193356" y="570872"/>
                  </a:lnTo>
                  <a:lnTo>
                    <a:pt x="4234468" y="542593"/>
                  </a:lnTo>
                  <a:lnTo>
                    <a:pt x="4275579" y="514271"/>
                  </a:lnTo>
                  <a:lnTo>
                    <a:pt x="4316690" y="485911"/>
                  </a:lnTo>
                  <a:lnTo>
                    <a:pt x="4357802" y="457515"/>
                  </a:lnTo>
                  <a:lnTo>
                    <a:pt x="4398913" y="429085"/>
                  </a:lnTo>
                  <a:lnTo>
                    <a:pt x="4440024" y="400625"/>
                  </a:lnTo>
                  <a:lnTo>
                    <a:pt x="4481136" y="372136"/>
                  </a:lnTo>
                  <a:lnTo>
                    <a:pt x="4522247" y="343620"/>
                  </a:lnTo>
                  <a:lnTo>
                    <a:pt x="4563358" y="315081"/>
                  </a:lnTo>
                  <a:lnTo>
                    <a:pt x="4604470" y="286519"/>
                  </a:lnTo>
                  <a:lnTo>
                    <a:pt x="4645581" y="257936"/>
                  </a:lnTo>
                  <a:lnTo>
                    <a:pt x="4686692" y="229335"/>
                  </a:lnTo>
                  <a:lnTo>
                    <a:pt x="4727804" y="200716"/>
                  </a:lnTo>
                  <a:lnTo>
                    <a:pt x="4768915" y="172081"/>
                  </a:lnTo>
                  <a:lnTo>
                    <a:pt x="4810026" y="143431"/>
                  </a:lnTo>
                  <a:lnTo>
                    <a:pt x="4851138" y="114768"/>
                  </a:lnTo>
                  <a:lnTo>
                    <a:pt x="4892249" y="86092"/>
                  </a:lnTo>
                  <a:lnTo>
                    <a:pt x="4933360" y="57405"/>
                  </a:lnTo>
                  <a:lnTo>
                    <a:pt x="4974472" y="28707"/>
                  </a:lnTo>
                  <a:lnTo>
                    <a:pt x="5015583" y="0"/>
                  </a:lnTo>
                  <a:lnTo>
                    <a:pt x="5015583" y="185456"/>
                  </a:lnTo>
                  <a:lnTo>
                    <a:pt x="4974472" y="211306"/>
                  </a:lnTo>
                  <a:lnTo>
                    <a:pt x="4933360" y="237145"/>
                  </a:lnTo>
                  <a:lnTo>
                    <a:pt x="4892249" y="262973"/>
                  </a:lnTo>
                  <a:lnTo>
                    <a:pt x="4851138" y="288789"/>
                  </a:lnTo>
                  <a:lnTo>
                    <a:pt x="4810026" y="314592"/>
                  </a:lnTo>
                  <a:lnTo>
                    <a:pt x="4768915" y="340380"/>
                  </a:lnTo>
                  <a:lnTo>
                    <a:pt x="4727804" y="366153"/>
                  </a:lnTo>
                  <a:lnTo>
                    <a:pt x="4686692" y="391909"/>
                  </a:lnTo>
                  <a:lnTo>
                    <a:pt x="4645581" y="417646"/>
                  </a:lnTo>
                  <a:lnTo>
                    <a:pt x="4604470" y="443364"/>
                  </a:lnTo>
                  <a:lnTo>
                    <a:pt x="4563358" y="469061"/>
                  </a:lnTo>
                  <a:lnTo>
                    <a:pt x="4522247" y="494734"/>
                  </a:lnTo>
                  <a:lnTo>
                    <a:pt x="4481136" y="520382"/>
                  </a:lnTo>
                  <a:lnTo>
                    <a:pt x="4440024" y="546004"/>
                  </a:lnTo>
                  <a:lnTo>
                    <a:pt x="4398913" y="571597"/>
                  </a:lnTo>
                  <a:lnTo>
                    <a:pt x="4357802" y="597159"/>
                  </a:lnTo>
                  <a:lnTo>
                    <a:pt x="4316690" y="622688"/>
                  </a:lnTo>
                  <a:lnTo>
                    <a:pt x="4275579" y="648182"/>
                  </a:lnTo>
                  <a:lnTo>
                    <a:pt x="4234468" y="673638"/>
                  </a:lnTo>
                  <a:lnTo>
                    <a:pt x="4193356" y="699054"/>
                  </a:lnTo>
                  <a:lnTo>
                    <a:pt x="4152245" y="724427"/>
                  </a:lnTo>
                  <a:lnTo>
                    <a:pt x="4111134" y="749755"/>
                  </a:lnTo>
                  <a:lnTo>
                    <a:pt x="4070022" y="775036"/>
                  </a:lnTo>
                  <a:lnTo>
                    <a:pt x="4028911" y="800267"/>
                  </a:lnTo>
                  <a:lnTo>
                    <a:pt x="3987800" y="825445"/>
                  </a:lnTo>
                  <a:lnTo>
                    <a:pt x="3946688" y="850568"/>
                  </a:lnTo>
                  <a:lnTo>
                    <a:pt x="3905577" y="875635"/>
                  </a:lnTo>
                  <a:lnTo>
                    <a:pt x="3864465" y="900643"/>
                  </a:lnTo>
                  <a:lnTo>
                    <a:pt x="3823354" y="925590"/>
                  </a:lnTo>
                  <a:lnTo>
                    <a:pt x="3782243" y="950475"/>
                  </a:lnTo>
                  <a:lnTo>
                    <a:pt x="3741131" y="975298"/>
                  </a:lnTo>
                  <a:lnTo>
                    <a:pt x="3700020" y="1000059"/>
                  </a:lnTo>
                  <a:lnTo>
                    <a:pt x="3658909" y="1024756"/>
                  </a:lnTo>
                  <a:lnTo>
                    <a:pt x="3617797" y="1049392"/>
                  </a:lnTo>
                  <a:lnTo>
                    <a:pt x="3576686" y="1073967"/>
                  </a:lnTo>
                  <a:lnTo>
                    <a:pt x="3535575" y="1098486"/>
                  </a:lnTo>
                  <a:lnTo>
                    <a:pt x="3494463" y="1122950"/>
                  </a:lnTo>
                  <a:lnTo>
                    <a:pt x="3453352" y="1147364"/>
                  </a:lnTo>
                  <a:lnTo>
                    <a:pt x="3412241" y="1171735"/>
                  </a:lnTo>
                  <a:lnTo>
                    <a:pt x="3371129" y="1196067"/>
                  </a:lnTo>
                  <a:lnTo>
                    <a:pt x="3330018" y="1220369"/>
                  </a:lnTo>
                  <a:lnTo>
                    <a:pt x="3288907" y="1244648"/>
                  </a:lnTo>
                  <a:lnTo>
                    <a:pt x="3247795" y="1268914"/>
                  </a:lnTo>
                  <a:lnTo>
                    <a:pt x="3206684" y="1293177"/>
                  </a:lnTo>
                  <a:lnTo>
                    <a:pt x="3165573" y="1317448"/>
                  </a:lnTo>
                  <a:lnTo>
                    <a:pt x="3124461" y="1341737"/>
                  </a:lnTo>
                  <a:lnTo>
                    <a:pt x="3083350" y="1366057"/>
                  </a:lnTo>
                  <a:lnTo>
                    <a:pt x="3042239" y="1390420"/>
                  </a:lnTo>
                  <a:lnTo>
                    <a:pt x="3001127" y="1414837"/>
                  </a:lnTo>
                  <a:lnTo>
                    <a:pt x="2960016" y="1439321"/>
                  </a:lnTo>
                  <a:lnTo>
                    <a:pt x="2918905" y="1463884"/>
                  </a:lnTo>
                  <a:lnTo>
                    <a:pt x="2877793" y="1488538"/>
                  </a:lnTo>
                  <a:lnTo>
                    <a:pt x="2836682" y="1513293"/>
                  </a:lnTo>
                  <a:lnTo>
                    <a:pt x="2795571" y="1538161"/>
                  </a:lnTo>
                  <a:lnTo>
                    <a:pt x="2754459" y="1563151"/>
                  </a:lnTo>
                  <a:lnTo>
                    <a:pt x="2713348" y="1588273"/>
                  </a:lnTo>
                  <a:lnTo>
                    <a:pt x="2672237" y="1613535"/>
                  </a:lnTo>
                  <a:lnTo>
                    <a:pt x="2631125" y="1638943"/>
                  </a:lnTo>
                  <a:lnTo>
                    <a:pt x="2590014" y="1664504"/>
                  </a:lnTo>
                  <a:lnTo>
                    <a:pt x="2548903" y="1690223"/>
                  </a:lnTo>
                  <a:lnTo>
                    <a:pt x="2507791" y="1716102"/>
                  </a:lnTo>
                  <a:lnTo>
                    <a:pt x="2466680" y="1742142"/>
                  </a:lnTo>
                  <a:lnTo>
                    <a:pt x="2425569" y="1768345"/>
                  </a:lnTo>
                  <a:lnTo>
                    <a:pt x="2384457" y="1794707"/>
                  </a:lnTo>
                  <a:lnTo>
                    <a:pt x="2343346" y="1821228"/>
                  </a:lnTo>
                  <a:lnTo>
                    <a:pt x="2302235" y="1847901"/>
                  </a:lnTo>
                  <a:lnTo>
                    <a:pt x="2261123" y="1874723"/>
                  </a:lnTo>
                  <a:lnTo>
                    <a:pt x="2220012" y="1901686"/>
                  </a:lnTo>
                  <a:lnTo>
                    <a:pt x="2178901" y="1928785"/>
                  </a:lnTo>
                  <a:lnTo>
                    <a:pt x="2137789" y="1956011"/>
                  </a:lnTo>
                  <a:lnTo>
                    <a:pt x="2096678" y="1983358"/>
                  </a:lnTo>
                  <a:lnTo>
                    <a:pt x="2055567" y="2010817"/>
                  </a:lnTo>
                  <a:lnTo>
                    <a:pt x="2014455" y="2038380"/>
                  </a:lnTo>
                  <a:lnTo>
                    <a:pt x="1973344" y="2066042"/>
                  </a:lnTo>
                  <a:lnTo>
                    <a:pt x="1932232" y="2093793"/>
                  </a:lnTo>
                  <a:lnTo>
                    <a:pt x="1891121" y="2121629"/>
                  </a:lnTo>
                  <a:lnTo>
                    <a:pt x="1850010" y="2149541"/>
                  </a:lnTo>
                  <a:lnTo>
                    <a:pt x="1808898" y="2177524"/>
                  </a:lnTo>
                  <a:lnTo>
                    <a:pt x="1767787" y="2205573"/>
                  </a:lnTo>
                  <a:lnTo>
                    <a:pt x="1726676" y="2233682"/>
                  </a:lnTo>
                  <a:lnTo>
                    <a:pt x="1685564" y="2261846"/>
                  </a:lnTo>
                  <a:lnTo>
                    <a:pt x="1644453" y="2290061"/>
                  </a:lnTo>
                  <a:lnTo>
                    <a:pt x="1603342" y="2318323"/>
                  </a:lnTo>
                  <a:lnTo>
                    <a:pt x="1562230" y="2346627"/>
                  </a:lnTo>
                  <a:lnTo>
                    <a:pt x="1521119" y="2374970"/>
                  </a:lnTo>
                  <a:lnTo>
                    <a:pt x="1480008" y="2403350"/>
                  </a:lnTo>
                  <a:lnTo>
                    <a:pt x="1438896" y="2431762"/>
                  </a:lnTo>
                  <a:lnTo>
                    <a:pt x="1397785" y="2460206"/>
                  </a:lnTo>
                  <a:lnTo>
                    <a:pt x="1356674" y="2488677"/>
                  </a:lnTo>
                  <a:lnTo>
                    <a:pt x="1315562" y="2517173"/>
                  </a:lnTo>
                  <a:lnTo>
                    <a:pt x="1274451" y="2545694"/>
                  </a:lnTo>
                  <a:lnTo>
                    <a:pt x="1233340" y="2574236"/>
                  </a:lnTo>
                  <a:lnTo>
                    <a:pt x="1192228" y="2602797"/>
                  </a:lnTo>
                  <a:lnTo>
                    <a:pt x="1151117" y="2631378"/>
                  </a:lnTo>
                  <a:lnTo>
                    <a:pt x="1110006" y="2659975"/>
                  </a:lnTo>
                  <a:lnTo>
                    <a:pt x="1068894" y="2688588"/>
                  </a:lnTo>
                  <a:lnTo>
                    <a:pt x="1027783" y="2717215"/>
                  </a:lnTo>
                  <a:lnTo>
                    <a:pt x="986672" y="2745856"/>
                  </a:lnTo>
                  <a:lnTo>
                    <a:pt x="945560" y="2774509"/>
                  </a:lnTo>
                  <a:lnTo>
                    <a:pt x="904449" y="2803173"/>
                  </a:lnTo>
                  <a:lnTo>
                    <a:pt x="863338" y="2831847"/>
                  </a:lnTo>
                  <a:lnTo>
                    <a:pt x="822226" y="2860532"/>
                  </a:lnTo>
                  <a:lnTo>
                    <a:pt x="781115" y="2889225"/>
                  </a:lnTo>
                  <a:lnTo>
                    <a:pt x="740004" y="2917927"/>
                  </a:lnTo>
                  <a:lnTo>
                    <a:pt x="698892" y="2946636"/>
                  </a:lnTo>
                  <a:lnTo>
                    <a:pt x="657781" y="2975352"/>
                  </a:lnTo>
                  <a:lnTo>
                    <a:pt x="616670" y="3004075"/>
                  </a:lnTo>
                  <a:lnTo>
                    <a:pt x="575558" y="3032805"/>
                  </a:lnTo>
                  <a:lnTo>
                    <a:pt x="534447" y="3061540"/>
                  </a:lnTo>
                  <a:lnTo>
                    <a:pt x="493336" y="3090280"/>
                  </a:lnTo>
                  <a:lnTo>
                    <a:pt x="452224" y="3119025"/>
                  </a:lnTo>
                  <a:lnTo>
                    <a:pt x="411113" y="3147775"/>
                  </a:lnTo>
                  <a:lnTo>
                    <a:pt x="370002" y="3176529"/>
                  </a:lnTo>
                  <a:lnTo>
                    <a:pt x="328890" y="3205287"/>
                  </a:lnTo>
                  <a:lnTo>
                    <a:pt x="287779" y="3234049"/>
                  </a:lnTo>
                  <a:lnTo>
                    <a:pt x="246668" y="3262815"/>
                  </a:lnTo>
                  <a:lnTo>
                    <a:pt x="205556" y="3291584"/>
                  </a:lnTo>
                  <a:lnTo>
                    <a:pt x="164445" y="3320355"/>
                  </a:lnTo>
                  <a:lnTo>
                    <a:pt x="123334" y="3349130"/>
                  </a:lnTo>
                  <a:lnTo>
                    <a:pt x="82222" y="3377908"/>
                  </a:lnTo>
                  <a:lnTo>
                    <a:pt x="41111" y="3406688"/>
                  </a:lnTo>
                  <a:lnTo>
                    <a:pt x="0" y="3435470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3452" y="1910136"/>
              <a:ext cx="5015583" cy="3255621"/>
            </a:xfrm>
            <a:custGeom>
              <a:avLst/>
              <a:pathLst>
                <a:path w="5015583" h="3255621">
                  <a:moveTo>
                    <a:pt x="0" y="3255621"/>
                  </a:moveTo>
                  <a:lnTo>
                    <a:pt x="0" y="3255621"/>
                  </a:lnTo>
                  <a:lnTo>
                    <a:pt x="41111" y="3229641"/>
                  </a:lnTo>
                  <a:lnTo>
                    <a:pt x="82222" y="3203660"/>
                  </a:lnTo>
                  <a:lnTo>
                    <a:pt x="123334" y="3177678"/>
                  </a:lnTo>
                  <a:lnTo>
                    <a:pt x="164445" y="3151696"/>
                  </a:lnTo>
                  <a:lnTo>
                    <a:pt x="205556" y="3125714"/>
                  </a:lnTo>
                  <a:lnTo>
                    <a:pt x="246668" y="3099730"/>
                  </a:lnTo>
                  <a:lnTo>
                    <a:pt x="287779" y="3073747"/>
                  </a:lnTo>
                  <a:lnTo>
                    <a:pt x="328890" y="3047762"/>
                  </a:lnTo>
                  <a:lnTo>
                    <a:pt x="370002" y="3021777"/>
                  </a:lnTo>
                  <a:lnTo>
                    <a:pt x="411113" y="2995792"/>
                  </a:lnTo>
                  <a:lnTo>
                    <a:pt x="452224" y="2969806"/>
                  </a:lnTo>
                  <a:lnTo>
                    <a:pt x="493336" y="2943820"/>
                  </a:lnTo>
                  <a:lnTo>
                    <a:pt x="534447" y="2917834"/>
                  </a:lnTo>
                  <a:lnTo>
                    <a:pt x="575558" y="2891848"/>
                  </a:lnTo>
                  <a:lnTo>
                    <a:pt x="616670" y="2865861"/>
                  </a:lnTo>
                  <a:lnTo>
                    <a:pt x="657781" y="2839874"/>
                  </a:lnTo>
                  <a:lnTo>
                    <a:pt x="698892" y="2813887"/>
                  </a:lnTo>
                  <a:lnTo>
                    <a:pt x="740004" y="2787900"/>
                  </a:lnTo>
                  <a:lnTo>
                    <a:pt x="781115" y="2761913"/>
                  </a:lnTo>
                  <a:lnTo>
                    <a:pt x="822226" y="2735927"/>
                  </a:lnTo>
                  <a:lnTo>
                    <a:pt x="863338" y="2709940"/>
                  </a:lnTo>
                  <a:lnTo>
                    <a:pt x="904449" y="2683955"/>
                  </a:lnTo>
                  <a:lnTo>
                    <a:pt x="945560" y="2657970"/>
                  </a:lnTo>
                  <a:lnTo>
                    <a:pt x="986672" y="2631985"/>
                  </a:lnTo>
                  <a:lnTo>
                    <a:pt x="1027783" y="2606002"/>
                  </a:lnTo>
                  <a:lnTo>
                    <a:pt x="1068894" y="2580019"/>
                  </a:lnTo>
                  <a:lnTo>
                    <a:pt x="1110006" y="2554038"/>
                  </a:lnTo>
                  <a:lnTo>
                    <a:pt x="1151117" y="2528058"/>
                  </a:lnTo>
                  <a:lnTo>
                    <a:pt x="1192228" y="2502080"/>
                  </a:lnTo>
                  <a:lnTo>
                    <a:pt x="1233340" y="2476104"/>
                  </a:lnTo>
                  <a:lnTo>
                    <a:pt x="1274451" y="2450129"/>
                  </a:lnTo>
                  <a:lnTo>
                    <a:pt x="1315562" y="2424157"/>
                  </a:lnTo>
                  <a:lnTo>
                    <a:pt x="1356674" y="2398186"/>
                  </a:lnTo>
                  <a:lnTo>
                    <a:pt x="1397785" y="2372219"/>
                  </a:lnTo>
                  <a:lnTo>
                    <a:pt x="1438896" y="2346254"/>
                  </a:lnTo>
                  <a:lnTo>
                    <a:pt x="1480008" y="2320292"/>
                  </a:lnTo>
                  <a:lnTo>
                    <a:pt x="1521119" y="2294333"/>
                  </a:lnTo>
                  <a:lnTo>
                    <a:pt x="1562230" y="2268377"/>
                  </a:lnTo>
                  <a:lnTo>
                    <a:pt x="1603342" y="2242424"/>
                  </a:lnTo>
                  <a:lnTo>
                    <a:pt x="1644453" y="2216474"/>
                  </a:lnTo>
                  <a:lnTo>
                    <a:pt x="1685564" y="2190527"/>
                  </a:lnTo>
                  <a:lnTo>
                    <a:pt x="1726676" y="2164584"/>
                  </a:lnTo>
                  <a:lnTo>
                    <a:pt x="1767787" y="2138643"/>
                  </a:lnTo>
                  <a:lnTo>
                    <a:pt x="1808898" y="2112705"/>
                  </a:lnTo>
                  <a:lnTo>
                    <a:pt x="1850010" y="2086768"/>
                  </a:lnTo>
                  <a:lnTo>
                    <a:pt x="1891121" y="2060834"/>
                  </a:lnTo>
                  <a:lnTo>
                    <a:pt x="1932232" y="2034900"/>
                  </a:lnTo>
                  <a:lnTo>
                    <a:pt x="1973344" y="2008966"/>
                  </a:lnTo>
                  <a:lnTo>
                    <a:pt x="2014455" y="1983032"/>
                  </a:lnTo>
                  <a:lnTo>
                    <a:pt x="2055567" y="1957096"/>
                  </a:lnTo>
                  <a:lnTo>
                    <a:pt x="2096678" y="1931156"/>
                  </a:lnTo>
                  <a:lnTo>
                    <a:pt x="2137789" y="1905213"/>
                  </a:lnTo>
                  <a:lnTo>
                    <a:pt x="2178901" y="1879264"/>
                  </a:lnTo>
                  <a:lnTo>
                    <a:pt x="2220012" y="1853308"/>
                  </a:lnTo>
                  <a:lnTo>
                    <a:pt x="2261123" y="1827345"/>
                  </a:lnTo>
                  <a:lnTo>
                    <a:pt x="2302235" y="1801373"/>
                  </a:lnTo>
                  <a:lnTo>
                    <a:pt x="2343346" y="1775393"/>
                  </a:lnTo>
                  <a:lnTo>
                    <a:pt x="2384457" y="1749404"/>
                  </a:lnTo>
                  <a:lnTo>
                    <a:pt x="2425569" y="1723406"/>
                  </a:lnTo>
                  <a:lnTo>
                    <a:pt x="2466680" y="1697402"/>
                  </a:lnTo>
                  <a:lnTo>
                    <a:pt x="2507791" y="1671391"/>
                  </a:lnTo>
                  <a:lnTo>
                    <a:pt x="2548903" y="1645375"/>
                  </a:lnTo>
                  <a:lnTo>
                    <a:pt x="2590014" y="1619357"/>
                  </a:lnTo>
                  <a:lnTo>
                    <a:pt x="2631125" y="1593337"/>
                  </a:lnTo>
                  <a:lnTo>
                    <a:pt x="2672237" y="1567318"/>
                  </a:lnTo>
                  <a:lnTo>
                    <a:pt x="2713348" y="1541299"/>
                  </a:lnTo>
                  <a:lnTo>
                    <a:pt x="2754459" y="1515281"/>
                  </a:lnTo>
                  <a:lnTo>
                    <a:pt x="2795571" y="1489263"/>
                  </a:lnTo>
                  <a:lnTo>
                    <a:pt x="2836682" y="1463242"/>
                  </a:lnTo>
                  <a:lnTo>
                    <a:pt x="2877793" y="1437216"/>
                  </a:lnTo>
                  <a:lnTo>
                    <a:pt x="2918905" y="1411179"/>
                  </a:lnTo>
                  <a:lnTo>
                    <a:pt x="2960016" y="1385126"/>
                  </a:lnTo>
                  <a:lnTo>
                    <a:pt x="3001127" y="1359051"/>
                  </a:lnTo>
                  <a:lnTo>
                    <a:pt x="3042239" y="1332946"/>
                  </a:lnTo>
                  <a:lnTo>
                    <a:pt x="3083350" y="1306803"/>
                  </a:lnTo>
                  <a:lnTo>
                    <a:pt x="3124461" y="1280613"/>
                  </a:lnTo>
                  <a:lnTo>
                    <a:pt x="3165573" y="1254370"/>
                  </a:lnTo>
                  <a:lnTo>
                    <a:pt x="3206684" y="1228063"/>
                  </a:lnTo>
                  <a:lnTo>
                    <a:pt x="3247795" y="1201687"/>
                  </a:lnTo>
                  <a:lnTo>
                    <a:pt x="3288907" y="1175233"/>
                  </a:lnTo>
                  <a:lnTo>
                    <a:pt x="3330018" y="1148697"/>
                  </a:lnTo>
                  <a:lnTo>
                    <a:pt x="3371129" y="1122072"/>
                  </a:lnTo>
                  <a:lnTo>
                    <a:pt x="3412241" y="1095354"/>
                  </a:lnTo>
                  <a:lnTo>
                    <a:pt x="3453352" y="1068541"/>
                  </a:lnTo>
                  <a:lnTo>
                    <a:pt x="3494463" y="1041631"/>
                  </a:lnTo>
                  <a:lnTo>
                    <a:pt x="3535575" y="1014622"/>
                  </a:lnTo>
                  <a:lnTo>
                    <a:pt x="3576686" y="987515"/>
                  </a:lnTo>
                  <a:lnTo>
                    <a:pt x="3617797" y="960311"/>
                  </a:lnTo>
                  <a:lnTo>
                    <a:pt x="3658909" y="933010"/>
                  </a:lnTo>
                  <a:lnTo>
                    <a:pt x="3700020" y="905616"/>
                  </a:lnTo>
                  <a:lnTo>
                    <a:pt x="3741131" y="878131"/>
                  </a:lnTo>
                  <a:lnTo>
                    <a:pt x="3782243" y="850559"/>
                  </a:lnTo>
                  <a:lnTo>
                    <a:pt x="3823354" y="822902"/>
                  </a:lnTo>
                  <a:lnTo>
                    <a:pt x="3864465" y="795166"/>
                  </a:lnTo>
                  <a:lnTo>
                    <a:pt x="3905577" y="767353"/>
                  </a:lnTo>
                  <a:lnTo>
                    <a:pt x="3946688" y="739469"/>
                  </a:lnTo>
                  <a:lnTo>
                    <a:pt x="3987800" y="711516"/>
                  </a:lnTo>
                  <a:lnTo>
                    <a:pt x="4028911" y="683499"/>
                  </a:lnTo>
                  <a:lnTo>
                    <a:pt x="4070022" y="655423"/>
                  </a:lnTo>
                  <a:lnTo>
                    <a:pt x="4111134" y="627290"/>
                  </a:lnTo>
                  <a:lnTo>
                    <a:pt x="4152245" y="599105"/>
                  </a:lnTo>
                  <a:lnTo>
                    <a:pt x="4193356" y="570872"/>
                  </a:lnTo>
                  <a:lnTo>
                    <a:pt x="4234468" y="542593"/>
                  </a:lnTo>
                  <a:lnTo>
                    <a:pt x="4275579" y="514271"/>
                  </a:lnTo>
                  <a:lnTo>
                    <a:pt x="4316690" y="485911"/>
                  </a:lnTo>
                  <a:lnTo>
                    <a:pt x="4357802" y="457515"/>
                  </a:lnTo>
                  <a:lnTo>
                    <a:pt x="4398913" y="429085"/>
                  </a:lnTo>
                  <a:lnTo>
                    <a:pt x="4440024" y="400625"/>
                  </a:lnTo>
                  <a:lnTo>
                    <a:pt x="4481136" y="372136"/>
                  </a:lnTo>
                  <a:lnTo>
                    <a:pt x="4522247" y="343620"/>
                  </a:lnTo>
                  <a:lnTo>
                    <a:pt x="4563358" y="315081"/>
                  </a:lnTo>
                  <a:lnTo>
                    <a:pt x="4604470" y="286519"/>
                  </a:lnTo>
                  <a:lnTo>
                    <a:pt x="4645581" y="257936"/>
                  </a:lnTo>
                  <a:lnTo>
                    <a:pt x="4686692" y="229335"/>
                  </a:lnTo>
                  <a:lnTo>
                    <a:pt x="4727804" y="200716"/>
                  </a:lnTo>
                  <a:lnTo>
                    <a:pt x="4768915" y="172081"/>
                  </a:lnTo>
                  <a:lnTo>
                    <a:pt x="4810026" y="143431"/>
                  </a:lnTo>
                  <a:lnTo>
                    <a:pt x="4851138" y="114768"/>
                  </a:lnTo>
                  <a:lnTo>
                    <a:pt x="4892249" y="86092"/>
                  </a:lnTo>
                  <a:lnTo>
                    <a:pt x="4933360" y="57405"/>
                  </a:lnTo>
                  <a:lnTo>
                    <a:pt x="4974472" y="28707"/>
                  </a:lnTo>
                  <a:lnTo>
                    <a:pt x="5015583" y="0"/>
                  </a:lnTo>
                  <a:lnTo>
                    <a:pt x="501558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3452" y="2095592"/>
              <a:ext cx="5015583" cy="3250014"/>
            </a:xfrm>
            <a:custGeom>
              <a:avLst/>
              <a:pathLst>
                <a:path w="5015583" h="3250014">
                  <a:moveTo>
                    <a:pt x="5015583" y="0"/>
                  </a:moveTo>
                  <a:lnTo>
                    <a:pt x="5015583" y="0"/>
                  </a:lnTo>
                  <a:lnTo>
                    <a:pt x="4974472" y="25849"/>
                  </a:lnTo>
                  <a:lnTo>
                    <a:pt x="4933360" y="51689"/>
                  </a:lnTo>
                  <a:lnTo>
                    <a:pt x="4892249" y="77517"/>
                  </a:lnTo>
                  <a:lnTo>
                    <a:pt x="4851138" y="103333"/>
                  </a:lnTo>
                  <a:lnTo>
                    <a:pt x="4810026" y="129136"/>
                  </a:lnTo>
                  <a:lnTo>
                    <a:pt x="4768915" y="154924"/>
                  </a:lnTo>
                  <a:lnTo>
                    <a:pt x="4727804" y="180697"/>
                  </a:lnTo>
                  <a:lnTo>
                    <a:pt x="4686692" y="206453"/>
                  </a:lnTo>
                  <a:lnTo>
                    <a:pt x="4645581" y="232190"/>
                  </a:lnTo>
                  <a:lnTo>
                    <a:pt x="4604470" y="257908"/>
                  </a:lnTo>
                  <a:lnTo>
                    <a:pt x="4563358" y="283604"/>
                  </a:lnTo>
                  <a:lnTo>
                    <a:pt x="4522247" y="309277"/>
                  </a:lnTo>
                  <a:lnTo>
                    <a:pt x="4481136" y="334926"/>
                  </a:lnTo>
                  <a:lnTo>
                    <a:pt x="4440024" y="360547"/>
                  </a:lnTo>
                  <a:lnTo>
                    <a:pt x="4398913" y="386140"/>
                  </a:lnTo>
                  <a:lnTo>
                    <a:pt x="4357802" y="411702"/>
                  </a:lnTo>
                  <a:lnTo>
                    <a:pt x="4316690" y="437231"/>
                  </a:lnTo>
                  <a:lnTo>
                    <a:pt x="4275579" y="462725"/>
                  </a:lnTo>
                  <a:lnTo>
                    <a:pt x="4234468" y="488181"/>
                  </a:lnTo>
                  <a:lnTo>
                    <a:pt x="4193356" y="513597"/>
                  </a:lnTo>
                  <a:lnTo>
                    <a:pt x="4152245" y="538971"/>
                  </a:lnTo>
                  <a:lnTo>
                    <a:pt x="4111134" y="564299"/>
                  </a:lnTo>
                  <a:lnTo>
                    <a:pt x="4070022" y="589580"/>
                  </a:lnTo>
                  <a:lnTo>
                    <a:pt x="4028911" y="614810"/>
                  </a:lnTo>
                  <a:lnTo>
                    <a:pt x="3987800" y="639989"/>
                  </a:lnTo>
                  <a:lnTo>
                    <a:pt x="3946688" y="665112"/>
                  </a:lnTo>
                  <a:lnTo>
                    <a:pt x="3905577" y="690179"/>
                  </a:lnTo>
                  <a:lnTo>
                    <a:pt x="3864465" y="715186"/>
                  </a:lnTo>
                  <a:lnTo>
                    <a:pt x="3823354" y="740134"/>
                  </a:lnTo>
                  <a:lnTo>
                    <a:pt x="3782243" y="765019"/>
                  </a:lnTo>
                  <a:lnTo>
                    <a:pt x="3741131" y="789842"/>
                  </a:lnTo>
                  <a:lnTo>
                    <a:pt x="3700020" y="814602"/>
                  </a:lnTo>
                  <a:lnTo>
                    <a:pt x="3658909" y="839300"/>
                  </a:lnTo>
                  <a:lnTo>
                    <a:pt x="3617797" y="863935"/>
                  </a:lnTo>
                  <a:lnTo>
                    <a:pt x="3576686" y="888511"/>
                  </a:lnTo>
                  <a:lnTo>
                    <a:pt x="3535575" y="913029"/>
                  </a:lnTo>
                  <a:lnTo>
                    <a:pt x="3494463" y="937494"/>
                  </a:lnTo>
                  <a:lnTo>
                    <a:pt x="3453352" y="961908"/>
                  </a:lnTo>
                  <a:lnTo>
                    <a:pt x="3412241" y="986278"/>
                  </a:lnTo>
                  <a:lnTo>
                    <a:pt x="3371129" y="1010611"/>
                  </a:lnTo>
                  <a:lnTo>
                    <a:pt x="3330018" y="1034912"/>
                  </a:lnTo>
                  <a:lnTo>
                    <a:pt x="3288907" y="1059192"/>
                  </a:lnTo>
                  <a:lnTo>
                    <a:pt x="3247795" y="1083458"/>
                  </a:lnTo>
                  <a:lnTo>
                    <a:pt x="3206684" y="1107721"/>
                  </a:lnTo>
                  <a:lnTo>
                    <a:pt x="3165573" y="1131992"/>
                  </a:lnTo>
                  <a:lnTo>
                    <a:pt x="3124461" y="1156281"/>
                  </a:lnTo>
                  <a:lnTo>
                    <a:pt x="3083350" y="1180601"/>
                  </a:lnTo>
                  <a:lnTo>
                    <a:pt x="3042239" y="1204964"/>
                  </a:lnTo>
                  <a:lnTo>
                    <a:pt x="3001127" y="1229381"/>
                  </a:lnTo>
                  <a:lnTo>
                    <a:pt x="2960016" y="1253865"/>
                  </a:lnTo>
                  <a:lnTo>
                    <a:pt x="2918905" y="1278428"/>
                  </a:lnTo>
                  <a:lnTo>
                    <a:pt x="2877793" y="1303081"/>
                  </a:lnTo>
                  <a:lnTo>
                    <a:pt x="2836682" y="1327837"/>
                  </a:lnTo>
                  <a:lnTo>
                    <a:pt x="2795571" y="1352705"/>
                  </a:lnTo>
                  <a:lnTo>
                    <a:pt x="2754459" y="1377695"/>
                  </a:lnTo>
                  <a:lnTo>
                    <a:pt x="2713348" y="1402817"/>
                  </a:lnTo>
                  <a:lnTo>
                    <a:pt x="2672237" y="1428078"/>
                  </a:lnTo>
                  <a:lnTo>
                    <a:pt x="2631125" y="1453487"/>
                  </a:lnTo>
                  <a:lnTo>
                    <a:pt x="2590014" y="1479048"/>
                  </a:lnTo>
                  <a:lnTo>
                    <a:pt x="2548903" y="1504767"/>
                  </a:lnTo>
                  <a:lnTo>
                    <a:pt x="2507791" y="1530645"/>
                  </a:lnTo>
                  <a:lnTo>
                    <a:pt x="2466680" y="1556686"/>
                  </a:lnTo>
                  <a:lnTo>
                    <a:pt x="2425569" y="1582888"/>
                  </a:lnTo>
                  <a:lnTo>
                    <a:pt x="2384457" y="1609251"/>
                  </a:lnTo>
                  <a:lnTo>
                    <a:pt x="2343346" y="1635771"/>
                  </a:lnTo>
                  <a:lnTo>
                    <a:pt x="2302235" y="1662445"/>
                  </a:lnTo>
                  <a:lnTo>
                    <a:pt x="2261123" y="1689267"/>
                  </a:lnTo>
                  <a:lnTo>
                    <a:pt x="2220012" y="1716230"/>
                  </a:lnTo>
                  <a:lnTo>
                    <a:pt x="2178901" y="1743329"/>
                  </a:lnTo>
                  <a:lnTo>
                    <a:pt x="2137789" y="1770555"/>
                  </a:lnTo>
                  <a:lnTo>
                    <a:pt x="2096678" y="1797901"/>
                  </a:lnTo>
                  <a:lnTo>
                    <a:pt x="2055567" y="1825360"/>
                  </a:lnTo>
                  <a:lnTo>
                    <a:pt x="2014455" y="1852924"/>
                  </a:lnTo>
                  <a:lnTo>
                    <a:pt x="1973344" y="1880585"/>
                  </a:lnTo>
                  <a:lnTo>
                    <a:pt x="1932232" y="1908337"/>
                  </a:lnTo>
                  <a:lnTo>
                    <a:pt x="1891121" y="1936172"/>
                  </a:lnTo>
                  <a:lnTo>
                    <a:pt x="1850010" y="1964085"/>
                  </a:lnTo>
                  <a:lnTo>
                    <a:pt x="1808898" y="1992068"/>
                  </a:lnTo>
                  <a:lnTo>
                    <a:pt x="1767787" y="2020117"/>
                  </a:lnTo>
                  <a:lnTo>
                    <a:pt x="1726676" y="2048226"/>
                  </a:lnTo>
                  <a:lnTo>
                    <a:pt x="1685564" y="2076390"/>
                  </a:lnTo>
                  <a:lnTo>
                    <a:pt x="1644453" y="2104605"/>
                  </a:lnTo>
                  <a:lnTo>
                    <a:pt x="1603342" y="2132866"/>
                  </a:lnTo>
                  <a:lnTo>
                    <a:pt x="1562230" y="2161170"/>
                  </a:lnTo>
                  <a:lnTo>
                    <a:pt x="1521119" y="2189514"/>
                  </a:lnTo>
                  <a:lnTo>
                    <a:pt x="1480008" y="2217893"/>
                  </a:lnTo>
                  <a:lnTo>
                    <a:pt x="1438896" y="2246306"/>
                  </a:lnTo>
                  <a:lnTo>
                    <a:pt x="1397785" y="2274749"/>
                  </a:lnTo>
                  <a:lnTo>
                    <a:pt x="1356674" y="2303220"/>
                  </a:lnTo>
                  <a:lnTo>
                    <a:pt x="1315562" y="2331717"/>
                  </a:lnTo>
                  <a:lnTo>
                    <a:pt x="1274451" y="2360237"/>
                  </a:lnTo>
                  <a:lnTo>
                    <a:pt x="1233340" y="2388779"/>
                  </a:lnTo>
                  <a:lnTo>
                    <a:pt x="1192228" y="2417341"/>
                  </a:lnTo>
                  <a:lnTo>
                    <a:pt x="1151117" y="2445922"/>
                  </a:lnTo>
                  <a:lnTo>
                    <a:pt x="1110006" y="2474519"/>
                  </a:lnTo>
                  <a:lnTo>
                    <a:pt x="1068894" y="2503132"/>
                  </a:lnTo>
                  <a:lnTo>
                    <a:pt x="1027783" y="2531759"/>
                  </a:lnTo>
                  <a:lnTo>
                    <a:pt x="986672" y="2560400"/>
                  </a:lnTo>
                  <a:lnTo>
                    <a:pt x="945560" y="2589052"/>
                  </a:lnTo>
                  <a:lnTo>
                    <a:pt x="904449" y="2617717"/>
                  </a:lnTo>
                  <a:lnTo>
                    <a:pt x="863338" y="2646391"/>
                  </a:lnTo>
                  <a:lnTo>
                    <a:pt x="822226" y="2675075"/>
                  </a:lnTo>
                  <a:lnTo>
                    <a:pt x="781115" y="2703769"/>
                  </a:lnTo>
                  <a:lnTo>
                    <a:pt x="740004" y="2732470"/>
                  </a:lnTo>
                  <a:lnTo>
                    <a:pt x="698892" y="2761180"/>
                  </a:lnTo>
                  <a:lnTo>
                    <a:pt x="657781" y="2789896"/>
                  </a:lnTo>
                  <a:lnTo>
                    <a:pt x="616670" y="2818619"/>
                  </a:lnTo>
                  <a:lnTo>
                    <a:pt x="575558" y="2847348"/>
                  </a:lnTo>
                  <a:lnTo>
                    <a:pt x="534447" y="2876083"/>
                  </a:lnTo>
                  <a:lnTo>
                    <a:pt x="493336" y="2904823"/>
                  </a:lnTo>
                  <a:lnTo>
                    <a:pt x="452224" y="2933569"/>
                  </a:lnTo>
                  <a:lnTo>
                    <a:pt x="411113" y="2962319"/>
                  </a:lnTo>
                  <a:lnTo>
                    <a:pt x="370002" y="2991073"/>
                  </a:lnTo>
                  <a:lnTo>
                    <a:pt x="328890" y="3019831"/>
                  </a:lnTo>
                  <a:lnTo>
                    <a:pt x="287779" y="3048593"/>
                  </a:lnTo>
                  <a:lnTo>
                    <a:pt x="246668" y="3077358"/>
                  </a:lnTo>
                  <a:lnTo>
                    <a:pt x="205556" y="3106127"/>
                  </a:lnTo>
                  <a:lnTo>
                    <a:pt x="164445" y="3134899"/>
                  </a:lnTo>
                  <a:lnTo>
                    <a:pt x="123334" y="3163674"/>
                  </a:lnTo>
                  <a:lnTo>
                    <a:pt x="82222" y="3192451"/>
                  </a:lnTo>
                  <a:lnTo>
                    <a:pt x="41111" y="3221232"/>
                  </a:lnTo>
                  <a:lnTo>
                    <a:pt x="0" y="3250014"/>
                  </a:lnTo>
                  <a:lnTo>
                    <a:pt x="0" y="32500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3452" y="2002917"/>
              <a:ext cx="5015583" cy="3252760"/>
            </a:xfrm>
            <a:custGeom>
              <a:avLst/>
              <a:pathLst>
                <a:path w="5015583" h="3252760">
                  <a:moveTo>
                    <a:pt x="0" y="3252760"/>
                  </a:moveTo>
                  <a:lnTo>
                    <a:pt x="0" y="3252760"/>
                  </a:lnTo>
                  <a:lnTo>
                    <a:pt x="41111" y="3225379"/>
                  </a:lnTo>
                  <a:lnTo>
                    <a:pt x="82222" y="3197998"/>
                  </a:lnTo>
                  <a:lnTo>
                    <a:pt x="123334" y="3170618"/>
                  </a:lnTo>
                  <a:lnTo>
                    <a:pt x="164445" y="3143239"/>
                  </a:lnTo>
                  <a:lnTo>
                    <a:pt x="205556" y="3115862"/>
                  </a:lnTo>
                  <a:lnTo>
                    <a:pt x="246668" y="3088485"/>
                  </a:lnTo>
                  <a:lnTo>
                    <a:pt x="287779" y="3061110"/>
                  </a:lnTo>
                  <a:lnTo>
                    <a:pt x="328890" y="3033737"/>
                  </a:lnTo>
                  <a:lnTo>
                    <a:pt x="370002" y="3006365"/>
                  </a:lnTo>
                  <a:lnTo>
                    <a:pt x="411113" y="2978995"/>
                  </a:lnTo>
                  <a:lnTo>
                    <a:pt x="452224" y="2951627"/>
                  </a:lnTo>
                  <a:lnTo>
                    <a:pt x="493336" y="2924261"/>
                  </a:lnTo>
                  <a:lnTo>
                    <a:pt x="534447" y="2896897"/>
                  </a:lnTo>
                  <a:lnTo>
                    <a:pt x="575558" y="2869536"/>
                  </a:lnTo>
                  <a:lnTo>
                    <a:pt x="616670" y="2842177"/>
                  </a:lnTo>
                  <a:lnTo>
                    <a:pt x="657781" y="2814822"/>
                  </a:lnTo>
                  <a:lnTo>
                    <a:pt x="698892" y="2787470"/>
                  </a:lnTo>
                  <a:lnTo>
                    <a:pt x="740004" y="2760121"/>
                  </a:lnTo>
                  <a:lnTo>
                    <a:pt x="781115" y="2732776"/>
                  </a:lnTo>
                  <a:lnTo>
                    <a:pt x="822226" y="2705436"/>
                  </a:lnTo>
                  <a:lnTo>
                    <a:pt x="863338" y="2678100"/>
                  </a:lnTo>
                  <a:lnTo>
                    <a:pt x="904449" y="2650770"/>
                  </a:lnTo>
                  <a:lnTo>
                    <a:pt x="945560" y="2623444"/>
                  </a:lnTo>
                  <a:lnTo>
                    <a:pt x="986672" y="2596125"/>
                  </a:lnTo>
                  <a:lnTo>
                    <a:pt x="1027783" y="2568813"/>
                  </a:lnTo>
                  <a:lnTo>
                    <a:pt x="1068894" y="2541507"/>
                  </a:lnTo>
                  <a:lnTo>
                    <a:pt x="1110006" y="2514210"/>
                  </a:lnTo>
                  <a:lnTo>
                    <a:pt x="1151117" y="2486920"/>
                  </a:lnTo>
                  <a:lnTo>
                    <a:pt x="1192228" y="2459641"/>
                  </a:lnTo>
                  <a:lnTo>
                    <a:pt x="1233340" y="2432371"/>
                  </a:lnTo>
                  <a:lnTo>
                    <a:pt x="1274451" y="2405112"/>
                  </a:lnTo>
                  <a:lnTo>
                    <a:pt x="1315562" y="2377865"/>
                  </a:lnTo>
                  <a:lnTo>
                    <a:pt x="1356674" y="2350631"/>
                  </a:lnTo>
                  <a:lnTo>
                    <a:pt x="1397785" y="2323411"/>
                  </a:lnTo>
                  <a:lnTo>
                    <a:pt x="1438896" y="2296207"/>
                  </a:lnTo>
                  <a:lnTo>
                    <a:pt x="1480008" y="2269019"/>
                  </a:lnTo>
                  <a:lnTo>
                    <a:pt x="1521119" y="2241849"/>
                  </a:lnTo>
                  <a:lnTo>
                    <a:pt x="1562230" y="2214699"/>
                  </a:lnTo>
                  <a:lnTo>
                    <a:pt x="1603342" y="2187569"/>
                  </a:lnTo>
                  <a:lnTo>
                    <a:pt x="1644453" y="2160463"/>
                  </a:lnTo>
                  <a:lnTo>
                    <a:pt x="1685564" y="2133382"/>
                  </a:lnTo>
                  <a:lnTo>
                    <a:pt x="1726676" y="2106328"/>
                  </a:lnTo>
                  <a:lnTo>
                    <a:pt x="1767787" y="2079303"/>
                  </a:lnTo>
                  <a:lnTo>
                    <a:pt x="1808898" y="2052309"/>
                  </a:lnTo>
                  <a:lnTo>
                    <a:pt x="1850010" y="2025349"/>
                  </a:lnTo>
                  <a:lnTo>
                    <a:pt x="1891121" y="1998425"/>
                  </a:lnTo>
                  <a:lnTo>
                    <a:pt x="1932232" y="1971541"/>
                  </a:lnTo>
                  <a:lnTo>
                    <a:pt x="1973344" y="1944698"/>
                  </a:lnTo>
                  <a:lnTo>
                    <a:pt x="2014455" y="1917900"/>
                  </a:lnTo>
                  <a:lnTo>
                    <a:pt x="2055567" y="1891149"/>
                  </a:lnTo>
                  <a:lnTo>
                    <a:pt x="2096678" y="1864450"/>
                  </a:lnTo>
                  <a:lnTo>
                    <a:pt x="2137789" y="1837805"/>
                  </a:lnTo>
                  <a:lnTo>
                    <a:pt x="2178901" y="1811217"/>
                  </a:lnTo>
                  <a:lnTo>
                    <a:pt x="2220012" y="1784690"/>
                  </a:lnTo>
                  <a:lnTo>
                    <a:pt x="2261123" y="1758226"/>
                  </a:lnTo>
                  <a:lnTo>
                    <a:pt x="2302235" y="1731829"/>
                  </a:lnTo>
                  <a:lnTo>
                    <a:pt x="2343346" y="1705502"/>
                  </a:lnTo>
                  <a:lnTo>
                    <a:pt x="2384457" y="1679247"/>
                  </a:lnTo>
                  <a:lnTo>
                    <a:pt x="2425569" y="1653066"/>
                  </a:lnTo>
                  <a:lnTo>
                    <a:pt x="2466680" y="1626962"/>
                  </a:lnTo>
                  <a:lnTo>
                    <a:pt x="2507791" y="1600936"/>
                  </a:lnTo>
                  <a:lnTo>
                    <a:pt x="2548903" y="1574988"/>
                  </a:lnTo>
                  <a:lnTo>
                    <a:pt x="2590014" y="1549120"/>
                  </a:lnTo>
                  <a:lnTo>
                    <a:pt x="2631125" y="1523329"/>
                  </a:lnTo>
                  <a:lnTo>
                    <a:pt x="2672237" y="1497615"/>
                  </a:lnTo>
                  <a:lnTo>
                    <a:pt x="2713348" y="1471975"/>
                  </a:lnTo>
                  <a:lnTo>
                    <a:pt x="2754459" y="1446406"/>
                  </a:lnTo>
                  <a:lnTo>
                    <a:pt x="2795571" y="1420903"/>
                  </a:lnTo>
                  <a:lnTo>
                    <a:pt x="2836682" y="1395460"/>
                  </a:lnTo>
                  <a:lnTo>
                    <a:pt x="2877793" y="1370072"/>
                  </a:lnTo>
                  <a:lnTo>
                    <a:pt x="2918905" y="1344730"/>
                  </a:lnTo>
                  <a:lnTo>
                    <a:pt x="2960016" y="1319426"/>
                  </a:lnTo>
                  <a:lnTo>
                    <a:pt x="3001127" y="1294151"/>
                  </a:lnTo>
                  <a:lnTo>
                    <a:pt x="3042239" y="1268896"/>
                  </a:lnTo>
                  <a:lnTo>
                    <a:pt x="3083350" y="1243650"/>
                  </a:lnTo>
                  <a:lnTo>
                    <a:pt x="3124461" y="1218403"/>
                  </a:lnTo>
                  <a:lnTo>
                    <a:pt x="3165573" y="1193144"/>
                  </a:lnTo>
                  <a:lnTo>
                    <a:pt x="3206684" y="1167865"/>
                  </a:lnTo>
                  <a:lnTo>
                    <a:pt x="3247795" y="1142555"/>
                  </a:lnTo>
                  <a:lnTo>
                    <a:pt x="3288907" y="1117205"/>
                  </a:lnTo>
                  <a:lnTo>
                    <a:pt x="3330018" y="1091807"/>
                  </a:lnTo>
                  <a:lnTo>
                    <a:pt x="3371129" y="1066353"/>
                  </a:lnTo>
                  <a:lnTo>
                    <a:pt x="3412241" y="1040838"/>
                  </a:lnTo>
                  <a:lnTo>
                    <a:pt x="3453352" y="1015256"/>
                  </a:lnTo>
                  <a:lnTo>
                    <a:pt x="3494463" y="989603"/>
                  </a:lnTo>
                  <a:lnTo>
                    <a:pt x="3535575" y="963875"/>
                  </a:lnTo>
                  <a:lnTo>
                    <a:pt x="3576686" y="938070"/>
                  </a:lnTo>
                  <a:lnTo>
                    <a:pt x="3617797" y="912186"/>
                  </a:lnTo>
                  <a:lnTo>
                    <a:pt x="3658909" y="886224"/>
                  </a:lnTo>
                  <a:lnTo>
                    <a:pt x="3700020" y="860183"/>
                  </a:lnTo>
                  <a:lnTo>
                    <a:pt x="3741131" y="834065"/>
                  </a:lnTo>
                  <a:lnTo>
                    <a:pt x="3782243" y="807870"/>
                  </a:lnTo>
                  <a:lnTo>
                    <a:pt x="3823354" y="781602"/>
                  </a:lnTo>
                  <a:lnTo>
                    <a:pt x="3864465" y="755261"/>
                  </a:lnTo>
                  <a:lnTo>
                    <a:pt x="3905577" y="728852"/>
                  </a:lnTo>
                  <a:lnTo>
                    <a:pt x="3946688" y="702376"/>
                  </a:lnTo>
                  <a:lnTo>
                    <a:pt x="3987800" y="675837"/>
                  </a:lnTo>
                  <a:lnTo>
                    <a:pt x="4028911" y="649238"/>
                  </a:lnTo>
                  <a:lnTo>
                    <a:pt x="4070022" y="622583"/>
                  </a:lnTo>
                  <a:lnTo>
                    <a:pt x="4111134" y="595874"/>
                  </a:lnTo>
                  <a:lnTo>
                    <a:pt x="4152245" y="569114"/>
                  </a:lnTo>
                  <a:lnTo>
                    <a:pt x="4193356" y="542308"/>
                  </a:lnTo>
                  <a:lnTo>
                    <a:pt x="4234468" y="515457"/>
                  </a:lnTo>
                  <a:lnTo>
                    <a:pt x="4275579" y="488565"/>
                  </a:lnTo>
                  <a:lnTo>
                    <a:pt x="4316690" y="461634"/>
                  </a:lnTo>
                  <a:lnTo>
                    <a:pt x="4357802" y="434668"/>
                  </a:lnTo>
                  <a:lnTo>
                    <a:pt x="4398913" y="407668"/>
                  </a:lnTo>
                  <a:lnTo>
                    <a:pt x="4440024" y="380637"/>
                  </a:lnTo>
                  <a:lnTo>
                    <a:pt x="4481136" y="353578"/>
                  </a:lnTo>
                  <a:lnTo>
                    <a:pt x="4522247" y="326492"/>
                  </a:lnTo>
                  <a:lnTo>
                    <a:pt x="4563358" y="299381"/>
                  </a:lnTo>
                  <a:lnTo>
                    <a:pt x="4604470" y="272248"/>
                  </a:lnTo>
                  <a:lnTo>
                    <a:pt x="4645581" y="245094"/>
                  </a:lnTo>
                  <a:lnTo>
                    <a:pt x="4686692" y="217921"/>
                  </a:lnTo>
                  <a:lnTo>
                    <a:pt x="4727804" y="190730"/>
                  </a:lnTo>
                  <a:lnTo>
                    <a:pt x="4768915" y="163522"/>
                  </a:lnTo>
                  <a:lnTo>
                    <a:pt x="4810026" y="136300"/>
                  </a:lnTo>
                  <a:lnTo>
                    <a:pt x="4851138" y="109063"/>
                  </a:lnTo>
                  <a:lnTo>
                    <a:pt x="4892249" y="81814"/>
                  </a:lnTo>
                  <a:lnTo>
                    <a:pt x="4933360" y="54553"/>
                  </a:lnTo>
                  <a:lnTo>
                    <a:pt x="4974472" y="27281"/>
                  </a:lnTo>
                  <a:lnTo>
                    <a:pt x="5015583" y="0"/>
                  </a:lnTo>
                  <a:lnTo>
                    <a:pt x="5015583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86104" y="5480680"/>
              <a:ext cx="94695" cy="946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27299" y="5501395"/>
              <a:ext cx="94529" cy="9452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70903" y="5539910"/>
              <a:ext cx="89544" cy="89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08161" y="5298934"/>
              <a:ext cx="97250" cy="9725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52217" y="5632739"/>
              <a:ext cx="91360" cy="9136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98687" y="5614977"/>
              <a:ext cx="80644" cy="806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38263" y="5642764"/>
              <a:ext cx="83714" cy="8371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73557" y="5605105"/>
              <a:ext cx="95348" cy="9534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12749" y="5137297"/>
              <a:ext cx="99187" cy="9918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56968" y="5112927"/>
              <a:ext cx="92973" cy="929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94949" y="5575191"/>
              <a:ext cx="99233" cy="9923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37869" y="5270074"/>
              <a:ext cx="95615" cy="9561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86692" y="5172236"/>
              <a:ext cx="80193" cy="801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24805" y="5258195"/>
              <a:ext cx="86190" cy="8619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58863" y="5131174"/>
              <a:ext cx="100295" cy="1002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01547" y="5107911"/>
              <a:ext cx="97151" cy="9715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44194" y="4844984"/>
              <a:ext cx="94079" cy="9407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883190" y="5229286"/>
              <a:ext cx="98310" cy="9831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26940" y="5454491"/>
              <a:ext cx="93032" cy="9303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69518" y="5035245"/>
              <a:ext cx="90099" cy="900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07584" y="5455538"/>
              <a:ext cx="96190" cy="9619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48490" y="4721258"/>
              <a:ext cx="96600" cy="9660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093059" y="4609204"/>
              <a:ext cx="89684" cy="896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130866" y="4827021"/>
              <a:ext cx="96293" cy="962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83930" y="4904686"/>
              <a:ext cx="72389" cy="7238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25702" y="4637449"/>
              <a:ext cx="71066" cy="7106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61537" y="4549441"/>
              <a:ext cx="81620" cy="816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96972" y="4635016"/>
              <a:ext cx="92973" cy="929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38761" y="4856151"/>
              <a:ext cx="91616" cy="9161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79937" y="4618756"/>
              <a:ext cx="91489" cy="9148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424611" y="4596171"/>
              <a:ext cx="84363" cy="8436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60203" y="5209733"/>
              <a:ext cx="95402" cy="9540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13886" y="4137174"/>
              <a:ext cx="70257" cy="7025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46990" y="4123861"/>
              <a:ext cx="86272" cy="8627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587307" y="4159609"/>
              <a:ext cx="87860" cy="8786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24946" y="4103929"/>
              <a:ext cx="94805" cy="9480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62337" y="4242057"/>
              <a:ext cx="102247" cy="10224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11070" y="4014372"/>
              <a:ext cx="87003" cy="8700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49875" y="4200859"/>
              <a:ext cx="91616" cy="9161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92307" y="4047017"/>
              <a:ext cx="88974" cy="8897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35454" y="3893727"/>
              <a:ext cx="84903" cy="8490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71642" y="4062204"/>
              <a:ext cx="94750" cy="9475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12753" y="4111050"/>
              <a:ext cx="94750" cy="9475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951898" y="4004318"/>
              <a:ext cx="98683" cy="98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88839" y="3967638"/>
              <a:ext cx="107024" cy="10702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031793" y="4008982"/>
              <a:ext cx="103339" cy="1033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73410" y="3720677"/>
              <a:ext cx="102326" cy="10232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17134" y="3686661"/>
              <a:ext cx="97101" cy="97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55089" y="3829419"/>
              <a:ext cx="103415" cy="10341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93689" y="3811499"/>
              <a:ext cx="108436" cy="10843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37011" y="3801008"/>
              <a:ext cx="104017" cy="10401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275183" y="3573719"/>
              <a:ext cx="109895" cy="1098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15574" y="3605047"/>
              <a:ext cx="111335" cy="11133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358907" y="3516859"/>
              <a:ext cx="106892" cy="10689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401272" y="3502470"/>
              <a:ext cx="104386" cy="10438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441263" y="3622788"/>
              <a:ext cx="106625" cy="10662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19445" y="3579526"/>
              <a:ext cx="114707" cy="1147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560681" y="3438198"/>
              <a:ext cx="114458" cy="11445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600341" y="3581404"/>
              <a:ext cx="117359" cy="11735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733904" y="3394048"/>
              <a:ext cx="96902" cy="9690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771092" y="3476922"/>
              <a:ext cx="104749" cy="10474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14344" y="3497053"/>
              <a:ext cx="100467" cy="10046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856394" y="3384357"/>
              <a:ext cx="98590" cy="9859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897932" y="3424308"/>
              <a:ext cx="97738" cy="9773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39140" y="3411292"/>
              <a:ext cx="97544" cy="97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83375" y="3386471"/>
              <a:ext cx="91296" cy="9129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023123" y="3372768"/>
              <a:ext cx="94022" cy="9402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04471" y="3362298"/>
              <a:ext cx="95773" cy="957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46687" y="3286319"/>
              <a:ext cx="93562" cy="93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85567" y="3356552"/>
              <a:ext cx="98025" cy="9802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227964" y="3265164"/>
              <a:ext cx="95455" cy="9545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272498" y="3182029"/>
              <a:ext cx="88610" cy="8861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311191" y="3140472"/>
              <a:ext cx="93446" cy="9344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48411" y="3192639"/>
              <a:ext cx="101228" cy="10122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88544" y="3259140"/>
              <a:ext cx="103186" cy="10318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29946" y="3272308"/>
              <a:ext cx="102603" cy="10260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472321" y="3172967"/>
              <a:ext cx="100077" cy="10007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13194" y="3081156"/>
              <a:ext cx="100553" cy="10055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55932" y="3043008"/>
              <a:ext cx="97299" cy="972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596849" y="3059772"/>
              <a:ext cx="97689" cy="9768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47177" y="2989569"/>
              <a:ext cx="79255" cy="7925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1933531" y="605861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001337" y="534453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103016" y="4629412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35210" y="38845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035210" y="32034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035210" y="25222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035210" y="17789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2198658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198658" y="5390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198658" y="4673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198658" y="393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198658" y="3248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198658" y="2567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198658" y="1824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2745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54901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82346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97458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24903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166157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50729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718424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86960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154173" y="6142498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237163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1057411" y="3534443"/>
              <a:ext cx="14824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501Y.V1 (%)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7388214" y="3010729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7457803" y="30983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457803" y="3232631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126" name="rc126"/>
            <p:cNvSpPr/>
            <p:nvPr/>
          </p:nvSpPr>
          <p:spPr>
            <a:xfrm>
              <a:off x="7457803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549480" y="3564902"/>
              <a:ext cx="36101" cy="36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457803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529555" y="3764433"/>
              <a:ext cx="75952" cy="7595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457803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508828" y="3963162"/>
              <a:ext cx="117404" cy="11740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7753174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753174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753174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2021-02-23T18:55:59Z</dcterms:modified>
</cp:coreProperties>
</file>