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1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29511" y="351954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29511" y="295412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29511" y="243602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29511" y="19179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9511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305057" y="1352506"/>
              <a:ext cx="1484569" cy="2167041"/>
            </a:xfrm>
            <a:custGeom>
              <a:avLst/>
              <a:pathLst>
                <a:path w="1484569" h="2167041">
                  <a:moveTo>
                    <a:pt x="0" y="2167041"/>
                  </a:moveTo>
                  <a:lnTo>
                    <a:pt x="2813" y="2162954"/>
                  </a:lnTo>
                  <a:lnTo>
                    <a:pt x="16533" y="2143021"/>
                  </a:lnTo>
                  <a:lnTo>
                    <a:pt x="30253" y="2123084"/>
                  </a:lnTo>
                  <a:lnTo>
                    <a:pt x="43973" y="2103143"/>
                  </a:lnTo>
                  <a:lnTo>
                    <a:pt x="57693" y="2083199"/>
                  </a:lnTo>
                  <a:lnTo>
                    <a:pt x="71413" y="2063251"/>
                  </a:lnTo>
                  <a:lnTo>
                    <a:pt x="85133" y="2043300"/>
                  </a:lnTo>
                  <a:lnTo>
                    <a:pt x="98853" y="2023345"/>
                  </a:lnTo>
                  <a:lnTo>
                    <a:pt x="112573" y="2003388"/>
                  </a:lnTo>
                  <a:lnTo>
                    <a:pt x="126293" y="1983427"/>
                  </a:lnTo>
                  <a:lnTo>
                    <a:pt x="140013" y="1963464"/>
                  </a:lnTo>
                  <a:lnTo>
                    <a:pt x="153732" y="1943497"/>
                  </a:lnTo>
                  <a:lnTo>
                    <a:pt x="167452" y="1923529"/>
                  </a:lnTo>
                  <a:lnTo>
                    <a:pt x="181172" y="1903559"/>
                  </a:lnTo>
                  <a:lnTo>
                    <a:pt x="194892" y="1883587"/>
                  </a:lnTo>
                  <a:lnTo>
                    <a:pt x="208612" y="1863613"/>
                  </a:lnTo>
                  <a:lnTo>
                    <a:pt x="222332" y="1843639"/>
                  </a:lnTo>
                  <a:lnTo>
                    <a:pt x="236052" y="1823665"/>
                  </a:lnTo>
                  <a:lnTo>
                    <a:pt x="249772" y="1803691"/>
                  </a:lnTo>
                  <a:lnTo>
                    <a:pt x="263492" y="1783718"/>
                  </a:lnTo>
                  <a:lnTo>
                    <a:pt x="277212" y="1763747"/>
                  </a:lnTo>
                  <a:lnTo>
                    <a:pt x="290932" y="1743778"/>
                  </a:lnTo>
                  <a:lnTo>
                    <a:pt x="304652" y="1723812"/>
                  </a:lnTo>
                  <a:lnTo>
                    <a:pt x="318372" y="1703851"/>
                  </a:lnTo>
                  <a:lnTo>
                    <a:pt x="332092" y="1683895"/>
                  </a:lnTo>
                  <a:lnTo>
                    <a:pt x="345812" y="1663946"/>
                  </a:lnTo>
                  <a:lnTo>
                    <a:pt x="359532" y="1644005"/>
                  </a:lnTo>
                  <a:lnTo>
                    <a:pt x="373252" y="1624072"/>
                  </a:lnTo>
                  <a:lnTo>
                    <a:pt x="386972" y="1604151"/>
                  </a:lnTo>
                  <a:lnTo>
                    <a:pt x="400692" y="1584241"/>
                  </a:lnTo>
                  <a:lnTo>
                    <a:pt x="414412" y="1564345"/>
                  </a:lnTo>
                  <a:lnTo>
                    <a:pt x="428132" y="1544465"/>
                  </a:lnTo>
                  <a:lnTo>
                    <a:pt x="441852" y="1524602"/>
                  </a:lnTo>
                  <a:lnTo>
                    <a:pt x="455572" y="1504758"/>
                  </a:lnTo>
                  <a:lnTo>
                    <a:pt x="469292" y="1484935"/>
                  </a:lnTo>
                  <a:lnTo>
                    <a:pt x="483012" y="1465134"/>
                  </a:lnTo>
                  <a:lnTo>
                    <a:pt x="496732" y="1445358"/>
                  </a:lnTo>
                  <a:lnTo>
                    <a:pt x="510452" y="1425608"/>
                  </a:lnTo>
                  <a:lnTo>
                    <a:pt x="524172" y="1405886"/>
                  </a:lnTo>
                  <a:lnTo>
                    <a:pt x="537891" y="1386193"/>
                  </a:lnTo>
                  <a:lnTo>
                    <a:pt x="551611" y="1366530"/>
                  </a:lnTo>
                  <a:lnTo>
                    <a:pt x="565331" y="1346898"/>
                  </a:lnTo>
                  <a:lnTo>
                    <a:pt x="579051" y="1327298"/>
                  </a:lnTo>
                  <a:lnTo>
                    <a:pt x="592771" y="1307728"/>
                  </a:lnTo>
                  <a:lnTo>
                    <a:pt x="606491" y="1288189"/>
                  </a:lnTo>
                  <a:lnTo>
                    <a:pt x="620211" y="1268680"/>
                  </a:lnTo>
                  <a:lnTo>
                    <a:pt x="633931" y="1249198"/>
                  </a:lnTo>
                  <a:lnTo>
                    <a:pt x="647651" y="1229740"/>
                  </a:lnTo>
                  <a:lnTo>
                    <a:pt x="661371" y="1210304"/>
                  </a:lnTo>
                  <a:lnTo>
                    <a:pt x="675091" y="1190885"/>
                  </a:lnTo>
                  <a:lnTo>
                    <a:pt x="688811" y="1171479"/>
                  </a:lnTo>
                  <a:lnTo>
                    <a:pt x="702531" y="1152078"/>
                  </a:lnTo>
                  <a:lnTo>
                    <a:pt x="716251" y="1132678"/>
                  </a:lnTo>
                  <a:lnTo>
                    <a:pt x="729971" y="1113272"/>
                  </a:lnTo>
                  <a:lnTo>
                    <a:pt x="743691" y="1093851"/>
                  </a:lnTo>
                  <a:lnTo>
                    <a:pt x="757411" y="1074410"/>
                  </a:lnTo>
                  <a:lnTo>
                    <a:pt x="771131" y="1054939"/>
                  </a:lnTo>
                  <a:lnTo>
                    <a:pt x="784851" y="1035431"/>
                  </a:lnTo>
                  <a:lnTo>
                    <a:pt x="798571" y="1015880"/>
                  </a:lnTo>
                  <a:lnTo>
                    <a:pt x="812291" y="996278"/>
                  </a:lnTo>
                  <a:lnTo>
                    <a:pt x="826011" y="976618"/>
                  </a:lnTo>
                  <a:lnTo>
                    <a:pt x="839731" y="956896"/>
                  </a:lnTo>
                  <a:lnTo>
                    <a:pt x="853451" y="937105"/>
                  </a:lnTo>
                  <a:lnTo>
                    <a:pt x="867171" y="917241"/>
                  </a:lnTo>
                  <a:lnTo>
                    <a:pt x="880891" y="897302"/>
                  </a:lnTo>
                  <a:lnTo>
                    <a:pt x="894611" y="877284"/>
                  </a:lnTo>
                  <a:lnTo>
                    <a:pt x="908331" y="857185"/>
                  </a:lnTo>
                  <a:lnTo>
                    <a:pt x="922050" y="837006"/>
                  </a:lnTo>
                  <a:lnTo>
                    <a:pt x="935770" y="816745"/>
                  </a:lnTo>
                  <a:lnTo>
                    <a:pt x="949490" y="796403"/>
                  </a:lnTo>
                  <a:lnTo>
                    <a:pt x="963210" y="775981"/>
                  </a:lnTo>
                  <a:lnTo>
                    <a:pt x="976930" y="755481"/>
                  </a:lnTo>
                  <a:lnTo>
                    <a:pt x="990650" y="734905"/>
                  </a:lnTo>
                  <a:lnTo>
                    <a:pt x="1004370" y="714254"/>
                  </a:lnTo>
                  <a:lnTo>
                    <a:pt x="1018090" y="693533"/>
                  </a:lnTo>
                  <a:lnTo>
                    <a:pt x="1031810" y="672742"/>
                  </a:lnTo>
                  <a:lnTo>
                    <a:pt x="1045530" y="651887"/>
                  </a:lnTo>
                  <a:lnTo>
                    <a:pt x="1059250" y="630969"/>
                  </a:lnTo>
                  <a:lnTo>
                    <a:pt x="1072970" y="609992"/>
                  </a:lnTo>
                  <a:lnTo>
                    <a:pt x="1086690" y="588959"/>
                  </a:lnTo>
                  <a:lnTo>
                    <a:pt x="1100410" y="567873"/>
                  </a:lnTo>
                  <a:lnTo>
                    <a:pt x="1114130" y="546738"/>
                  </a:lnTo>
                  <a:lnTo>
                    <a:pt x="1127850" y="525555"/>
                  </a:lnTo>
                  <a:lnTo>
                    <a:pt x="1141570" y="504328"/>
                  </a:lnTo>
                  <a:lnTo>
                    <a:pt x="1155290" y="483060"/>
                  </a:lnTo>
                  <a:lnTo>
                    <a:pt x="1169010" y="461753"/>
                  </a:lnTo>
                  <a:lnTo>
                    <a:pt x="1182730" y="440409"/>
                  </a:lnTo>
                  <a:lnTo>
                    <a:pt x="1196450" y="419032"/>
                  </a:lnTo>
                  <a:lnTo>
                    <a:pt x="1210170" y="397623"/>
                  </a:lnTo>
                  <a:lnTo>
                    <a:pt x="1223890" y="376185"/>
                  </a:lnTo>
                  <a:lnTo>
                    <a:pt x="1237610" y="354719"/>
                  </a:lnTo>
                  <a:lnTo>
                    <a:pt x="1251330" y="333227"/>
                  </a:lnTo>
                  <a:lnTo>
                    <a:pt x="1265050" y="311711"/>
                  </a:lnTo>
                  <a:lnTo>
                    <a:pt x="1278770" y="290173"/>
                  </a:lnTo>
                  <a:lnTo>
                    <a:pt x="1292490" y="268614"/>
                  </a:lnTo>
                  <a:lnTo>
                    <a:pt x="1306209" y="247035"/>
                  </a:lnTo>
                  <a:lnTo>
                    <a:pt x="1319929" y="225439"/>
                  </a:lnTo>
                  <a:lnTo>
                    <a:pt x="1333649" y="203825"/>
                  </a:lnTo>
                  <a:lnTo>
                    <a:pt x="1347369" y="182195"/>
                  </a:lnTo>
                  <a:lnTo>
                    <a:pt x="1361089" y="160551"/>
                  </a:lnTo>
                  <a:lnTo>
                    <a:pt x="1374809" y="138893"/>
                  </a:lnTo>
                  <a:lnTo>
                    <a:pt x="1388529" y="117222"/>
                  </a:lnTo>
                  <a:lnTo>
                    <a:pt x="1402249" y="95539"/>
                  </a:lnTo>
                  <a:lnTo>
                    <a:pt x="1415969" y="73845"/>
                  </a:lnTo>
                  <a:lnTo>
                    <a:pt x="1429689" y="52140"/>
                  </a:lnTo>
                  <a:lnTo>
                    <a:pt x="1443409" y="30425"/>
                  </a:lnTo>
                  <a:lnTo>
                    <a:pt x="1457129" y="8701"/>
                  </a:lnTo>
                  <a:lnTo>
                    <a:pt x="1462623" y="0"/>
                  </a:lnTo>
                  <a:lnTo>
                    <a:pt x="1484569" y="0"/>
                  </a:lnTo>
                  <a:lnTo>
                    <a:pt x="1484569" y="124475"/>
                  </a:lnTo>
                  <a:lnTo>
                    <a:pt x="1470849" y="144285"/>
                  </a:lnTo>
                  <a:lnTo>
                    <a:pt x="1457129" y="164093"/>
                  </a:lnTo>
                  <a:lnTo>
                    <a:pt x="1443409" y="183898"/>
                  </a:lnTo>
                  <a:lnTo>
                    <a:pt x="1429689" y="203700"/>
                  </a:lnTo>
                  <a:lnTo>
                    <a:pt x="1415969" y="223497"/>
                  </a:lnTo>
                  <a:lnTo>
                    <a:pt x="1402249" y="243291"/>
                  </a:lnTo>
                  <a:lnTo>
                    <a:pt x="1388529" y="263079"/>
                  </a:lnTo>
                  <a:lnTo>
                    <a:pt x="1374809" y="282862"/>
                  </a:lnTo>
                  <a:lnTo>
                    <a:pt x="1361089" y="302639"/>
                  </a:lnTo>
                  <a:lnTo>
                    <a:pt x="1347369" y="322409"/>
                  </a:lnTo>
                  <a:lnTo>
                    <a:pt x="1333649" y="342171"/>
                  </a:lnTo>
                  <a:lnTo>
                    <a:pt x="1319929" y="361924"/>
                  </a:lnTo>
                  <a:lnTo>
                    <a:pt x="1306209" y="381667"/>
                  </a:lnTo>
                  <a:lnTo>
                    <a:pt x="1292490" y="401400"/>
                  </a:lnTo>
                  <a:lnTo>
                    <a:pt x="1278770" y="421122"/>
                  </a:lnTo>
                  <a:lnTo>
                    <a:pt x="1265050" y="440830"/>
                  </a:lnTo>
                  <a:lnTo>
                    <a:pt x="1251330" y="460524"/>
                  </a:lnTo>
                  <a:lnTo>
                    <a:pt x="1237610" y="480203"/>
                  </a:lnTo>
                  <a:lnTo>
                    <a:pt x="1223890" y="499865"/>
                  </a:lnTo>
                  <a:lnTo>
                    <a:pt x="1210170" y="519508"/>
                  </a:lnTo>
                  <a:lnTo>
                    <a:pt x="1196450" y="539132"/>
                  </a:lnTo>
                  <a:lnTo>
                    <a:pt x="1182730" y="558734"/>
                  </a:lnTo>
                  <a:lnTo>
                    <a:pt x="1169010" y="578313"/>
                  </a:lnTo>
                  <a:lnTo>
                    <a:pt x="1155290" y="597867"/>
                  </a:lnTo>
                  <a:lnTo>
                    <a:pt x="1141570" y="617395"/>
                  </a:lnTo>
                  <a:lnTo>
                    <a:pt x="1127850" y="636894"/>
                  </a:lnTo>
                  <a:lnTo>
                    <a:pt x="1114130" y="656362"/>
                  </a:lnTo>
                  <a:lnTo>
                    <a:pt x="1100410" y="675798"/>
                  </a:lnTo>
                  <a:lnTo>
                    <a:pt x="1086690" y="695201"/>
                  </a:lnTo>
                  <a:lnTo>
                    <a:pt x="1072970" y="714568"/>
                  </a:lnTo>
                  <a:lnTo>
                    <a:pt x="1059250" y="733897"/>
                  </a:lnTo>
                  <a:lnTo>
                    <a:pt x="1045530" y="753188"/>
                  </a:lnTo>
                  <a:lnTo>
                    <a:pt x="1031810" y="772440"/>
                  </a:lnTo>
                  <a:lnTo>
                    <a:pt x="1018090" y="791650"/>
                  </a:lnTo>
                  <a:lnTo>
                    <a:pt x="1004370" y="810820"/>
                  </a:lnTo>
                  <a:lnTo>
                    <a:pt x="990650" y="829948"/>
                  </a:lnTo>
                  <a:lnTo>
                    <a:pt x="976930" y="849035"/>
                  </a:lnTo>
                  <a:lnTo>
                    <a:pt x="963210" y="868081"/>
                  </a:lnTo>
                  <a:lnTo>
                    <a:pt x="949490" y="887089"/>
                  </a:lnTo>
                  <a:lnTo>
                    <a:pt x="935770" y="906060"/>
                  </a:lnTo>
                  <a:lnTo>
                    <a:pt x="922050" y="924997"/>
                  </a:lnTo>
                  <a:lnTo>
                    <a:pt x="908331" y="943903"/>
                  </a:lnTo>
                  <a:lnTo>
                    <a:pt x="894611" y="962783"/>
                  </a:lnTo>
                  <a:lnTo>
                    <a:pt x="880891" y="981641"/>
                  </a:lnTo>
                  <a:lnTo>
                    <a:pt x="867171" y="1000483"/>
                  </a:lnTo>
                  <a:lnTo>
                    <a:pt x="853451" y="1019316"/>
                  </a:lnTo>
                  <a:lnTo>
                    <a:pt x="839731" y="1038145"/>
                  </a:lnTo>
                  <a:lnTo>
                    <a:pt x="826011" y="1056979"/>
                  </a:lnTo>
                  <a:lnTo>
                    <a:pt x="812291" y="1075824"/>
                  </a:lnTo>
                  <a:lnTo>
                    <a:pt x="798571" y="1094690"/>
                  </a:lnTo>
                  <a:lnTo>
                    <a:pt x="784851" y="1113584"/>
                  </a:lnTo>
                  <a:lnTo>
                    <a:pt x="771131" y="1132513"/>
                  </a:lnTo>
                  <a:lnTo>
                    <a:pt x="757411" y="1151486"/>
                  </a:lnTo>
                  <a:lnTo>
                    <a:pt x="743691" y="1170511"/>
                  </a:lnTo>
                  <a:lnTo>
                    <a:pt x="729971" y="1189593"/>
                  </a:lnTo>
                  <a:lnTo>
                    <a:pt x="716251" y="1208740"/>
                  </a:lnTo>
                  <a:lnTo>
                    <a:pt x="702531" y="1227956"/>
                  </a:lnTo>
                  <a:lnTo>
                    <a:pt x="688811" y="1247248"/>
                  </a:lnTo>
                  <a:lnTo>
                    <a:pt x="675091" y="1266619"/>
                  </a:lnTo>
                  <a:lnTo>
                    <a:pt x="661371" y="1286072"/>
                  </a:lnTo>
                  <a:lnTo>
                    <a:pt x="647651" y="1305611"/>
                  </a:lnTo>
                  <a:lnTo>
                    <a:pt x="633931" y="1325237"/>
                  </a:lnTo>
                  <a:lnTo>
                    <a:pt x="620211" y="1344950"/>
                  </a:lnTo>
                  <a:lnTo>
                    <a:pt x="606491" y="1364753"/>
                  </a:lnTo>
                  <a:lnTo>
                    <a:pt x="592771" y="1384643"/>
                  </a:lnTo>
                  <a:lnTo>
                    <a:pt x="579051" y="1404621"/>
                  </a:lnTo>
                  <a:lnTo>
                    <a:pt x="565331" y="1424686"/>
                  </a:lnTo>
                  <a:lnTo>
                    <a:pt x="551611" y="1444835"/>
                  </a:lnTo>
                  <a:lnTo>
                    <a:pt x="537891" y="1465066"/>
                  </a:lnTo>
                  <a:lnTo>
                    <a:pt x="524172" y="1485378"/>
                  </a:lnTo>
                  <a:lnTo>
                    <a:pt x="510452" y="1505768"/>
                  </a:lnTo>
                  <a:lnTo>
                    <a:pt x="496732" y="1526232"/>
                  </a:lnTo>
                  <a:lnTo>
                    <a:pt x="483012" y="1546769"/>
                  </a:lnTo>
                  <a:lnTo>
                    <a:pt x="469292" y="1567374"/>
                  </a:lnTo>
                  <a:lnTo>
                    <a:pt x="455572" y="1588046"/>
                  </a:lnTo>
                  <a:lnTo>
                    <a:pt x="441852" y="1608782"/>
                  </a:lnTo>
                  <a:lnTo>
                    <a:pt x="428132" y="1629577"/>
                  </a:lnTo>
                  <a:lnTo>
                    <a:pt x="414412" y="1650430"/>
                  </a:lnTo>
                  <a:lnTo>
                    <a:pt x="400692" y="1671337"/>
                  </a:lnTo>
                  <a:lnTo>
                    <a:pt x="386972" y="1692296"/>
                  </a:lnTo>
                  <a:lnTo>
                    <a:pt x="373252" y="1713305"/>
                  </a:lnTo>
                  <a:lnTo>
                    <a:pt x="359532" y="1734359"/>
                  </a:lnTo>
                  <a:lnTo>
                    <a:pt x="345812" y="1755457"/>
                  </a:lnTo>
                  <a:lnTo>
                    <a:pt x="332092" y="1776597"/>
                  </a:lnTo>
                  <a:lnTo>
                    <a:pt x="318372" y="1797776"/>
                  </a:lnTo>
                  <a:lnTo>
                    <a:pt x="304652" y="1818992"/>
                  </a:lnTo>
                  <a:lnTo>
                    <a:pt x="290932" y="1840243"/>
                  </a:lnTo>
                  <a:lnTo>
                    <a:pt x="277212" y="1861527"/>
                  </a:lnTo>
                  <a:lnTo>
                    <a:pt x="263492" y="1882842"/>
                  </a:lnTo>
                  <a:lnTo>
                    <a:pt x="249772" y="1904186"/>
                  </a:lnTo>
                  <a:lnTo>
                    <a:pt x="236052" y="1925557"/>
                  </a:lnTo>
                  <a:lnTo>
                    <a:pt x="222332" y="1946955"/>
                  </a:lnTo>
                  <a:lnTo>
                    <a:pt x="208612" y="1968377"/>
                  </a:lnTo>
                  <a:lnTo>
                    <a:pt x="194892" y="1989822"/>
                  </a:lnTo>
                  <a:lnTo>
                    <a:pt x="181172" y="2011290"/>
                  </a:lnTo>
                  <a:lnTo>
                    <a:pt x="167452" y="2032777"/>
                  </a:lnTo>
                  <a:lnTo>
                    <a:pt x="153732" y="2054284"/>
                  </a:lnTo>
                  <a:lnTo>
                    <a:pt x="140013" y="2075810"/>
                  </a:lnTo>
                  <a:lnTo>
                    <a:pt x="126293" y="2097352"/>
                  </a:lnTo>
                  <a:lnTo>
                    <a:pt x="112573" y="2118911"/>
                  </a:lnTo>
                  <a:lnTo>
                    <a:pt x="98853" y="2140486"/>
                  </a:lnTo>
                  <a:lnTo>
                    <a:pt x="85133" y="2162074"/>
                  </a:lnTo>
                  <a:lnTo>
                    <a:pt x="81979" y="2167041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05057" y="1352506"/>
              <a:ext cx="1462623" cy="2167041"/>
            </a:xfrm>
            <a:custGeom>
              <a:avLst/>
              <a:pathLst>
                <a:path w="1462623" h="2167041">
                  <a:moveTo>
                    <a:pt x="0" y="2167041"/>
                  </a:moveTo>
                  <a:lnTo>
                    <a:pt x="2813" y="2162954"/>
                  </a:lnTo>
                  <a:lnTo>
                    <a:pt x="16533" y="2143021"/>
                  </a:lnTo>
                  <a:lnTo>
                    <a:pt x="30253" y="2123084"/>
                  </a:lnTo>
                  <a:lnTo>
                    <a:pt x="43973" y="2103143"/>
                  </a:lnTo>
                  <a:lnTo>
                    <a:pt x="57693" y="2083199"/>
                  </a:lnTo>
                  <a:lnTo>
                    <a:pt x="71413" y="2063251"/>
                  </a:lnTo>
                  <a:lnTo>
                    <a:pt x="85133" y="2043300"/>
                  </a:lnTo>
                  <a:lnTo>
                    <a:pt x="98853" y="2023345"/>
                  </a:lnTo>
                  <a:lnTo>
                    <a:pt x="112573" y="2003388"/>
                  </a:lnTo>
                  <a:lnTo>
                    <a:pt x="126293" y="1983427"/>
                  </a:lnTo>
                  <a:lnTo>
                    <a:pt x="140013" y="1963464"/>
                  </a:lnTo>
                  <a:lnTo>
                    <a:pt x="153732" y="1943497"/>
                  </a:lnTo>
                  <a:lnTo>
                    <a:pt x="167452" y="1923529"/>
                  </a:lnTo>
                  <a:lnTo>
                    <a:pt x="181172" y="1903559"/>
                  </a:lnTo>
                  <a:lnTo>
                    <a:pt x="194892" y="1883587"/>
                  </a:lnTo>
                  <a:lnTo>
                    <a:pt x="208612" y="1863613"/>
                  </a:lnTo>
                  <a:lnTo>
                    <a:pt x="222332" y="1843639"/>
                  </a:lnTo>
                  <a:lnTo>
                    <a:pt x="236052" y="1823665"/>
                  </a:lnTo>
                  <a:lnTo>
                    <a:pt x="249772" y="1803691"/>
                  </a:lnTo>
                  <a:lnTo>
                    <a:pt x="263492" y="1783718"/>
                  </a:lnTo>
                  <a:lnTo>
                    <a:pt x="277212" y="1763747"/>
                  </a:lnTo>
                  <a:lnTo>
                    <a:pt x="290932" y="1743778"/>
                  </a:lnTo>
                  <a:lnTo>
                    <a:pt x="304652" y="1723812"/>
                  </a:lnTo>
                  <a:lnTo>
                    <a:pt x="318372" y="1703851"/>
                  </a:lnTo>
                  <a:lnTo>
                    <a:pt x="332092" y="1683895"/>
                  </a:lnTo>
                  <a:lnTo>
                    <a:pt x="345812" y="1663946"/>
                  </a:lnTo>
                  <a:lnTo>
                    <a:pt x="359532" y="1644005"/>
                  </a:lnTo>
                  <a:lnTo>
                    <a:pt x="373252" y="1624072"/>
                  </a:lnTo>
                  <a:lnTo>
                    <a:pt x="386972" y="1604151"/>
                  </a:lnTo>
                  <a:lnTo>
                    <a:pt x="400692" y="1584241"/>
                  </a:lnTo>
                  <a:lnTo>
                    <a:pt x="414412" y="1564345"/>
                  </a:lnTo>
                  <a:lnTo>
                    <a:pt x="428132" y="1544465"/>
                  </a:lnTo>
                  <a:lnTo>
                    <a:pt x="441852" y="1524602"/>
                  </a:lnTo>
                  <a:lnTo>
                    <a:pt x="455572" y="1504758"/>
                  </a:lnTo>
                  <a:lnTo>
                    <a:pt x="469292" y="1484935"/>
                  </a:lnTo>
                  <a:lnTo>
                    <a:pt x="483012" y="1465134"/>
                  </a:lnTo>
                  <a:lnTo>
                    <a:pt x="496732" y="1445358"/>
                  </a:lnTo>
                  <a:lnTo>
                    <a:pt x="510452" y="1425608"/>
                  </a:lnTo>
                  <a:lnTo>
                    <a:pt x="524172" y="1405886"/>
                  </a:lnTo>
                  <a:lnTo>
                    <a:pt x="537891" y="1386193"/>
                  </a:lnTo>
                  <a:lnTo>
                    <a:pt x="551611" y="1366530"/>
                  </a:lnTo>
                  <a:lnTo>
                    <a:pt x="565331" y="1346898"/>
                  </a:lnTo>
                  <a:lnTo>
                    <a:pt x="579051" y="1327298"/>
                  </a:lnTo>
                  <a:lnTo>
                    <a:pt x="592771" y="1307728"/>
                  </a:lnTo>
                  <a:lnTo>
                    <a:pt x="606491" y="1288189"/>
                  </a:lnTo>
                  <a:lnTo>
                    <a:pt x="620211" y="1268680"/>
                  </a:lnTo>
                  <a:lnTo>
                    <a:pt x="633931" y="1249198"/>
                  </a:lnTo>
                  <a:lnTo>
                    <a:pt x="647651" y="1229740"/>
                  </a:lnTo>
                  <a:lnTo>
                    <a:pt x="661371" y="1210304"/>
                  </a:lnTo>
                  <a:lnTo>
                    <a:pt x="675091" y="1190885"/>
                  </a:lnTo>
                  <a:lnTo>
                    <a:pt x="688811" y="1171479"/>
                  </a:lnTo>
                  <a:lnTo>
                    <a:pt x="702531" y="1152078"/>
                  </a:lnTo>
                  <a:lnTo>
                    <a:pt x="716251" y="1132678"/>
                  </a:lnTo>
                  <a:lnTo>
                    <a:pt x="729971" y="1113272"/>
                  </a:lnTo>
                  <a:lnTo>
                    <a:pt x="743691" y="1093851"/>
                  </a:lnTo>
                  <a:lnTo>
                    <a:pt x="757411" y="1074410"/>
                  </a:lnTo>
                  <a:lnTo>
                    <a:pt x="771131" y="1054939"/>
                  </a:lnTo>
                  <a:lnTo>
                    <a:pt x="784851" y="1035431"/>
                  </a:lnTo>
                  <a:lnTo>
                    <a:pt x="798571" y="1015880"/>
                  </a:lnTo>
                  <a:lnTo>
                    <a:pt x="812291" y="996278"/>
                  </a:lnTo>
                  <a:lnTo>
                    <a:pt x="826011" y="976618"/>
                  </a:lnTo>
                  <a:lnTo>
                    <a:pt x="839731" y="956896"/>
                  </a:lnTo>
                  <a:lnTo>
                    <a:pt x="853451" y="937105"/>
                  </a:lnTo>
                  <a:lnTo>
                    <a:pt x="867171" y="917241"/>
                  </a:lnTo>
                  <a:lnTo>
                    <a:pt x="880891" y="897302"/>
                  </a:lnTo>
                  <a:lnTo>
                    <a:pt x="894611" y="877284"/>
                  </a:lnTo>
                  <a:lnTo>
                    <a:pt x="908331" y="857185"/>
                  </a:lnTo>
                  <a:lnTo>
                    <a:pt x="922050" y="837006"/>
                  </a:lnTo>
                  <a:lnTo>
                    <a:pt x="935770" y="816745"/>
                  </a:lnTo>
                  <a:lnTo>
                    <a:pt x="949490" y="796403"/>
                  </a:lnTo>
                  <a:lnTo>
                    <a:pt x="963210" y="775981"/>
                  </a:lnTo>
                  <a:lnTo>
                    <a:pt x="976930" y="755481"/>
                  </a:lnTo>
                  <a:lnTo>
                    <a:pt x="990650" y="734905"/>
                  </a:lnTo>
                  <a:lnTo>
                    <a:pt x="1004370" y="714254"/>
                  </a:lnTo>
                  <a:lnTo>
                    <a:pt x="1018090" y="693533"/>
                  </a:lnTo>
                  <a:lnTo>
                    <a:pt x="1031810" y="672742"/>
                  </a:lnTo>
                  <a:lnTo>
                    <a:pt x="1045530" y="651887"/>
                  </a:lnTo>
                  <a:lnTo>
                    <a:pt x="1059250" y="630969"/>
                  </a:lnTo>
                  <a:lnTo>
                    <a:pt x="1072970" y="609992"/>
                  </a:lnTo>
                  <a:lnTo>
                    <a:pt x="1086690" y="588959"/>
                  </a:lnTo>
                  <a:lnTo>
                    <a:pt x="1100410" y="567873"/>
                  </a:lnTo>
                  <a:lnTo>
                    <a:pt x="1114130" y="546738"/>
                  </a:lnTo>
                  <a:lnTo>
                    <a:pt x="1127850" y="525555"/>
                  </a:lnTo>
                  <a:lnTo>
                    <a:pt x="1141570" y="504328"/>
                  </a:lnTo>
                  <a:lnTo>
                    <a:pt x="1155290" y="483060"/>
                  </a:lnTo>
                  <a:lnTo>
                    <a:pt x="1169010" y="461753"/>
                  </a:lnTo>
                  <a:lnTo>
                    <a:pt x="1182730" y="440409"/>
                  </a:lnTo>
                  <a:lnTo>
                    <a:pt x="1196450" y="419032"/>
                  </a:lnTo>
                  <a:lnTo>
                    <a:pt x="1210170" y="397623"/>
                  </a:lnTo>
                  <a:lnTo>
                    <a:pt x="1223890" y="376185"/>
                  </a:lnTo>
                  <a:lnTo>
                    <a:pt x="1237610" y="354719"/>
                  </a:lnTo>
                  <a:lnTo>
                    <a:pt x="1251330" y="333227"/>
                  </a:lnTo>
                  <a:lnTo>
                    <a:pt x="1265050" y="311711"/>
                  </a:lnTo>
                  <a:lnTo>
                    <a:pt x="1278770" y="290173"/>
                  </a:lnTo>
                  <a:lnTo>
                    <a:pt x="1292490" y="268614"/>
                  </a:lnTo>
                  <a:lnTo>
                    <a:pt x="1306209" y="247035"/>
                  </a:lnTo>
                  <a:lnTo>
                    <a:pt x="1319929" y="225439"/>
                  </a:lnTo>
                  <a:lnTo>
                    <a:pt x="1333649" y="203825"/>
                  </a:lnTo>
                  <a:lnTo>
                    <a:pt x="1347369" y="182195"/>
                  </a:lnTo>
                  <a:lnTo>
                    <a:pt x="1361089" y="160551"/>
                  </a:lnTo>
                  <a:lnTo>
                    <a:pt x="1374809" y="138893"/>
                  </a:lnTo>
                  <a:lnTo>
                    <a:pt x="1388529" y="117222"/>
                  </a:lnTo>
                  <a:lnTo>
                    <a:pt x="1402249" y="95539"/>
                  </a:lnTo>
                  <a:lnTo>
                    <a:pt x="1415969" y="73845"/>
                  </a:lnTo>
                  <a:lnTo>
                    <a:pt x="1429689" y="52140"/>
                  </a:lnTo>
                  <a:lnTo>
                    <a:pt x="1443409" y="30425"/>
                  </a:lnTo>
                  <a:lnTo>
                    <a:pt x="1457129" y="8701"/>
                  </a:lnTo>
                  <a:lnTo>
                    <a:pt x="146262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87036" y="1476981"/>
              <a:ext cx="1402590" cy="2042565"/>
            </a:xfrm>
            <a:custGeom>
              <a:avLst/>
              <a:pathLst>
                <a:path w="1402590" h="2042565">
                  <a:moveTo>
                    <a:pt x="1402590" y="0"/>
                  </a:moveTo>
                  <a:lnTo>
                    <a:pt x="1402590" y="0"/>
                  </a:lnTo>
                  <a:lnTo>
                    <a:pt x="1388870" y="19810"/>
                  </a:lnTo>
                  <a:lnTo>
                    <a:pt x="1375150" y="39618"/>
                  </a:lnTo>
                  <a:lnTo>
                    <a:pt x="1361430" y="59423"/>
                  </a:lnTo>
                  <a:lnTo>
                    <a:pt x="1347710" y="79224"/>
                  </a:lnTo>
                  <a:lnTo>
                    <a:pt x="1333990" y="99022"/>
                  </a:lnTo>
                  <a:lnTo>
                    <a:pt x="1320270" y="118816"/>
                  </a:lnTo>
                  <a:lnTo>
                    <a:pt x="1306550" y="138604"/>
                  </a:lnTo>
                  <a:lnTo>
                    <a:pt x="1292830" y="158387"/>
                  </a:lnTo>
                  <a:lnTo>
                    <a:pt x="1279110" y="178164"/>
                  </a:lnTo>
                  <a:lnTo>
                    <a:pt x="1265390" y="197934"/>
                  </a:lnTo>
                  <a:lnTo>
                    <a:pt x="1251670" y="217695"/>
                  </a:lnTo>
                  <a:lnTo>
                    <a:pt x="1237950" y="237449"/>
                  </a:lnTo>
                  <a:lnTo>
                    <a:pt x="1224230" y="257192"/>
                  </a:lnTo>
                  <a:lnTo>
                    <a:pt x="1210510" y="276925"/>
                  </a:lnTo>
                  <a:lnTo>
                    <a:pt x="1196790" y="296646"/>
                  </a:lnTo>
                  <a:lnTo>
                    <a:pt x="1183070" y="316355"/>
                  </a:lnTo>
                  <a:lnTo>
                    <a:pt x="1169351" y="336049"/>
                  </a:lnTo>
                  <a:lnTo>
                    <a:pt x="1155631" y="355728"/>
                  </a:lnTo>
                  <a:lnTo>
                    <a:pt x="1141911" y="375390"/>
                  </a:lnTo>
                  <a:lnTo>
                    <a:pt x="1128191" y="395033"/>
                  </a:lnTo>
                  <a:lnTo>
                    <a:pt x="1114471" y="414657"/>
                  </a:lnTo>
                  <a:lnTo>
                    <a:pt x="1100751" y="434259"/>
                  </a:lnTo>
                  <a:lnTo>
                    <a:pt x="1087031" y="453838"/>
                  </a:lnTo>
                  <a:lnTo>
                    <a:pt x="1073311" y="473392"/>
                  </a:lnTo>
                  <a:lnTo>
                    <a:pt x="1059591" y="492920"/>
                  </a:lnTo>
                  <a:lnTo>
                    <a:pt x="1045871" y="512419"/>
                  </a:lnTo>
                  <a:lnTo>
                    <a:pt x="1032151" y="531887"/>
                  </a:lnTo>
                  <a:lnTo>
                    <a:pt x="1018431" y="551323"/>
                  </a:lnTo>
                  <a:lnTo>
                    <a:pt x="1004711" y="570726"/>
                  </a:lnTo>
                  <a:lnTo>
                    <a:pt x="990991" y="590092"/>
                  </a:lnTo>
                  <a:lnTo>
                    <a:pt x="977271" y="609422"/>
                  </a:lnTo>
                  <a:lnTo>
                    <a:pt x="963551" y="628713"/>
                  </a:lnTo>
                  <a:lnTo>
                    <a:pt x="949831" y="647964"/>
                  </a:lnTo>
                  <a:lnTo>
                    <a:pt x="936111" y="667175"/>
                  </a:lnTo>
                  <a:lnTo>
                    <a:pt x="922391" y="686345"/>
                  </a:lnTo>
                  <a:lnTo>
                    <a:pt x="908671" y="705473"/>
                  </a:lnTo>
                  <a:lnTo>
                    <a:pt x="894951" y="724560"/>
                  </a:lnTo>
                  <a:lnTo>
                    <a:pt x="881231" y="743606"/>
                  </a:lnTo>
                  <a:lnTo>
                    <a:pt x="867511" y="762614"/>
                  </a:lnTo>
                  <a:lnTo>
                    <a:pt x="853791" y="781585"/>
                  </a:lnTo>
                  <a:lnTo>
                    <a:pt x="840071" y="800522"/>
                  </a:lnTo>
                  <a:lnTo>
                    <a:pt x="826351" y="819428"/>
                  </a:lnTo>
                  <a:lnTo>
                    <a:pt x="812631" y="838308"/>
                  </a:lnTo>
                  <a:lnTo>
                    <a:pt x="798911" y="857166"/>
                  </a:lnTo>
                  <a:lnTo>
                    <a:pt x="785192" y="876008"/>
                  </a:lnTo>
                  <a:lnTo>
                    <a:pt x="771472" y="894840"/>
                  </a:lnTo>
                  <a:lnTo>
                    <a:pt x="757752" y="913670"/>
                  </a:lnTo>
                  <a:lnTo>
                    <a:pt x="744032" y="932503"/>
                  </a:lnTo>
                  <a:lnTo>
                    <a:pt x="730312" y="951349"/>
                  </a:lnTo>
                  <a:lnTo>
                    <a:pt x="716592" y="970215"/>
                  </a:lnTo>
                  <a:lnTo>
                    <a:pt x="702872" y="989108"/>
                  </a:lnTo>
                  <a:lnTo>
                    <a:pt x="689152" y="1008038"/>
                  </a:lnTo>
                  <a:lnTo>
                    <a:pt x="675432" y="1027011"/>
                  </a:lnTo>
                  <a:lnTo>
                    <a:pt x="661712" y="1046035"/>
                  </a:lnTo>
                  <a:lnTo>
                    <a:pt x="647992" y="1065118"/>
                  </a:lnTo>
                  <a:lnTo>
                    <a:pt x="634272" y="1084264"/>
                  </a:lnTo>
                  <a:lnTo>
                    <a:pt x="620552" y="1103481"/>
                  </a:lnTo>
                  <a:lnTo>
                    <a:pt x="606832" y="1122773"/>
                  </a:lnTo>
                  <a:lnTo>
                    <a:pt x="593112" y="1142144"/>
                  </a:lnTo>
                  <a:lnTo>
                    <a:pt x="579392" y="1161597"/>
                  </a:lnTo>
                  <a:lnTo>
                    <a:pt x="565672" y="1181136"/>
                  </a:lnTo>
                  <a:lnTo>
                    <a:pt x="551952" y="1200761"/>
                  </a:lnTo>
                  <a:lnTo>
                    <a:pt x="538232" y="1220475"/>
                  </a:lnTo>
                  <a:lnTo>
                    <a:pt x="524512" y="1240278"/>
                  </a:lnTo>
                  <a:lnTo>
                    <a:pt x="510792" y="1260168"/>
                  </a:lnTo>
                  <a:lnTo>
                    <a:pt x="497072" y="1280146"/>
                  </a:lnTo>
                  <a:lnTo>
                    <a:pt x="483352" y="1300211"/>
                  </a:lnTo>
                  <a:lnTo>
                    <a:pt x="469632" y="1320360"/>
                  </a:lnTo>
                  <a:lnTo>
                    <a:pt x="455912" y="1340591"/>
                  </a:lnTo>
                  <a:lnTo>
                    <a:pt x="442192" y="1360903"/>
                  </a:lnTo>
                  <a:lnTo>
                    <a:pt x="428472" y="1381292"/>
                  </a:lnTo>
                  <a:lnTo>
                    <a:pt x="414752" y="1401757"/>
                  </a:lnTo>
                  <a:lnTo>
                    <a:pt x="401033" y="1422293"/>
                  </a:lnTo>
                  <a:lnTo>
                    <a:pt x="387313" y="1442899"/>
                  </a:lnTo>
                  <a:lnTo>
                    <a:pt x="373593" y="1463571"/>
                  </a:lnTo>
                  <a:lnTo>
                    <a:pt x="359873" y="1484306"/>
                  </a:lnTo>
                  <a:lnTo>
                    <a:pt x="346153" y="1505102"/>
                  </a:lnTo>
                  <a:lnTo>
                    <a:pt x="332433" y="1525955"/>
                  </a:lnTo>
                  <a:lnTo>
                    <a:pt x="318713" y="1546862"/>
                  </a:lnTo>
                  <a:lnTo>
                    <a:pt x="304993" y="1567821"/>
                  </a:lnTo>
                  <a:lnTo>
                    <a:pt x="291273" y="1588829"/>
                  </a:lnTo>
                  <a:lnTo>
                    <a:pt x="277553" y="1609884"/>
                  </a:lnTo>
                  <a:lnTo>
                    <a:pt x="263833" y="1630982"/>
                  </a:lnTo>
                  <a:lnTo>
                    <a:pt x="250113" y="1652122"/>
                  </a:lnTo>
                  <a:lnTo>
                    <a:pt x="236393" y="1673301"/>
                  </a:lnTo>
                  <a:lnTo>
                    <a:pt x="222673" y="1694517"/>
                  </a:lnTo>
                  <a:lnTo>
                    <a:pt x="208953" y="1715768"/>
                  </a:lnTo>
                  <a:lnTo>
                    <a:pt x="195233" y="1737052"/>
                  </a:lnTo>
                  <a:lnTo>
                    <a:pt x="181513" y="1758366"/>
                  </a:lnTo>
                  <a:lnTo>
                    <a:pt x="167793" y="1779710"/>
                  </a:lnTo>
                  <a:lnTo>
                    <a:pt x="154073" y="1801082"/>
                  </a:lnTo>
                  <a:lnTo>
                    <a:pt x="140353" y="1822480"/>
                  </a:lnTo>
                  <a:lnTo>
                    <a:pt x="126633" y="1843902"/>
                  </a:lnTo>
                  <a:lnTo>
                    <a:pt x="112913" y="1865347"/>
                  </a:lnTo>
                  <a:lnTo>
                    <a:pt x="99193" y="1886814"/>
                  </a:lnTo>
                  <a:lnTo>
                    <a:pt x="85473" y="1908302"/>
                  </a:lnTo>
                  <a:lnTo>
                    <a:pt x="71753" y="1929809"/>
                  </a:lnTo>
                  <a:lnTo>
                    <a:pt x="58033" y="1951334"/>
                  </a:lnTo>
                  <a:lnTo>
                    <a:pt x="44313" y="1972877"/>
                  </a:lnTo>
                  <a:lnTo>
                    <a:pt x="30594" y="1994436"/>
                  </a:lnTo>
                  <a:lnTo>
                    <a:pt x="16874" y="2016010"/>
                  </a:lnTo>
                  <a:lnTo>
                    <a:pt x="3154" y="2037599"/>
                  </a:lnTo>
                  <a:lnTo>
                    <a:pt x="0" y="20425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47693" y="1397393"/>
              <a:ext cx="1441933" cy="2122154"/>
            </a:xfrm>
            <a:custGeom>
              <a:avLst/>
              <a:pathLst>
                <a:path w="1441933" h="2122154">
                  <a:moveTo>
                    <a:pt x="0" y="2122154"/>
                  </a:moveTo>
                  <a:lnTo>
                    <a:pt x="1337" y="2120127"/>
                  </a:lnTo>
                  <a:lnTo>
                    <a:pt x="15057" y="2099340"/>
                  </a:lnTo>
                  <a:lnTo>
                    <a:pt x="28777" y="2078557"/>
                  </a:lnTo>
                  <a:lnTo>
                    <a:pt x="42497" y="2057779"/>
                  </a:lnTo>
                  <a:lnTo>
                    <a:pt x="56217" y="2037006"/>
                  </a:lnTo>
                  <a:lnTo>
                    <a:pt x="69937" y="2016239"/>
                  </a:lnTo>
                  <a:lnTo>
                    <a:pt x="83657" y="1995477"/>
                  </a:lnTo>
                  <a:lnTo>
                    <a:pt x="97377" y="1974723"/>
                  </a:lnTo>
                  <a:lnTo>
                    <a:pt x="111096" y="1953975"/>
                  </a:lnTo>
                  <a:lnTo>
                    <a:pt x="124816" y="1933236"/>
                  </a:lnTo>
                  <a:lnTo>
                    <a:pt x="138536" y="1912505"/>
                  </a:lnTo>
                  <a:lnTo>
                    <a:pt x="152256" y="1891784"/>
                  </a:lnTo>
                  <a:lnTo>
                    <a:pt x="165976" y="1871073"/>
                  </a:lnTo>
                  <a:lnTo>
                    <a:pt x="179696" y="1850373"/>
                  </a:lnTo>
                  <a:lnTo>
                    <a:pt x="193416" y="1829684"/>
                  </a:lnTo>
                  <a:lnTo>
                    <a:pt x="207136" y="1809009"/>
                  </a:lnTo>
                  <a:lnTo>
                    <a:pt x="220856" y="1788348"/>
                  </a:lnTo>
                  <a:lnTo>
                    <a:pt x="234576" y="1767703"/>
                  </a:lnTo>
                  <a:lnTo>
                    <a:pt x="248296" y="1747074"/>
                  </a:lnTo>
                  <a:lnTo>
                    <a:pt x="262016" y="1726463"/>
                  </a:lnTo>
                  <a:lnTo>
                    <a:pt x="275736" y="1705872"/>
                  </a:lnTo>
                  <a:lnTo>
                    <a:pt x="289456" y="1685301"/>
                  </a:lnTo>
                  <a:lnTo>
                    <a:pt x="303176" y="1664754"/>
                  </a:lnTo>
                  <a:lnTo>
                    <a:pt x="316896" y="1644231"/>
                  </a:lnTo>
                  <a:lnTo>
                    <a:pt x="330616" y="1623734"/>
                  </a:lnTo>
                  <a:lnTo>
                    <a:pt x="344336" y="1603266"/>
                  </a:lnTo>
                  <a:lnTo>
                    <a:pt x="358056" y="1582828"/>
                  </a:lnTo>
                  <a:lnTo>
                    <a:pt x="371776" y="1562423"/>
                  </a:lnTo>
                  <a:lnTo>
                    <a:pt x="385496" y="1542053"/>
                  </a:lnTo>
                  <a:lnTo>
                    <a:pt x="399216" y="1521720"/>
                  </a:lnTo>
                  <a:lnTo>
                    <a:pt x="412936" y="1501426"/>
                  </a:lnTo>
                  <a:lnTo>
                    <a:pt x="426656" y="1481175"/>
                  </a:lnTo>
                  <a:lnTo>
                    <a:pt x="440376" y="1460968"/>
                  </a:lnTo>
                  <a:lnTo>
                    <a:pt x="454096" y="1440809"/>
                  </a:lnTo>
                  <a:lnTo>
                    <a:pt x="467816" y="1420698"/>
                  </a:lnTo>
                  <a:lnTo>
                    <a:pt x="481536" y="1400639"/>
                  </a:lnTo>
                  <a:lnTo>
                    <a:pt x="495255" y="1380634"/>
                  </a:lnTo>
                  <a:lnTo>
                    <a:pt x="508975" y="1360685"/>
                  </a:lnTo>
                  <a:lnTo>
                    <a:pt x="522695" y="1340793"/>
                  </a:lnTo>
                  <a:lnTo>
                    <a:pt x="536415" y="1320959"/>
                  </a:lnTo>
                  <a:lnTo>
                    <a:pt x="550135" y="1301185"/>
                  </a:lnTo>
                  <a:lnTo>
                    <a:pt x="563855" y="1281471"/>
                  </a:lnTo>
                  <a:lnTo>
                    <a:pt x="577575" y="1261817"/>
                  </a:lnTo>
                  <a:lnTo>
                    <a:pt x="591295" y="1242222"/>
                  </a:lnTo>
                  <a:lnTo>
                    <a:pt x="605015" y="1222684"/>
                  </a:lnTo>
                  <a:lnTo>
                    <a:pt x="618735" y="1203202"/>
                  </a:lnTo>
                  <a:lnTo>
                    <a:pt x="632455" y="1183772"/>
                  </a:lnTo>
                  <a:lnTo>
                    <a:pt x="646175" y="1164392"/>
                  </a:lnTo>
                  <a:lnTo>
                    <a:pt x="659895" y="1145055"/>
                  </a:lnTo>
                  <a:lnTo>
                    <a:pt x="673615" y="1125758"/>
                  </a:lnTo>
                  <a:lnTo>
                    <a:pt x="687335" y="1106494"/>
                  </a:lnTo>
                  <a:lnTo>
                    <a:pt x="701055" y="1087256"/>
                  </a:lnTo>
                  <a:lnTo>
                    <a:pt x="714775" y="1068037"/>
                  </a:lnTo>
                  <a:lnTo>
                    <a:pt x="728495" y="1048831"/>
                  </a:lnTo>
                  <a:lnTo>
                    <a:pt x="742215" y="1029628"/>
                  </a:lnTo>
                  <a:lnTo>
                    <a:pt x="755935" y="1010422"/>
                  </a:lnTo>
                  <a:lnTo>
                    <a:pt x="769655" y="991204"/>
                  </a:lnTo>
                  <a:lnTo>
                    <a:pt x="783375" y="971968"/>
                  </a:lnTo>
                  <a:lnTo>
                    <a:pt x="797095" y="952705"/>
                  </a:lnTo>
                  <a:lnTo>
                    <a:pt x="810815" y="933410"/>
                  </a:lnTo>
                  <a:lnTo>
                    <a:pt x="824535" y="914076"/>
                  </a:lnTo>
                  <a:lnTo>
                    <a:pt x="838255" y="894698"/>
                  </a:lnTo>
                  <a:lnTo>
                    <a:pt x="851975" y="875272"/>
                  </a:lnTo>
                  <a:lnTo>
                    <a:pt x="865695" y="855793"/>
                  </a:lnTo>
                  <a:lnTo>
                    <a:pt x="879414" y="836259"/>
                  </a:lnTo>
                  <a:lnTo>
                    <a:pt x="893134" y="816668"/>
                  </a:lnTo>
                  <a:lnTo>
                    <a:pt x="906854" y="797017"/>
                  </a:lnTo>
                  <a:lnTo>
                    <a:pt x="920574" y="777307"/>
                  </a:lnTo>
                  <a:lnTo>
                    <a:pt x="934294" y="757536"/>
                  </a:lnTo>
                  <a:lnTo>
                    <a:pt x="948014" y="737707"/>
                  </a:lnTo>
                  <a:lnTo>
                    <a:pt x="961734" y="717818"/>
                  </a:lnTo>
                  <a:lnTo>
                    <a:pt x="975454" y="697872"/>
                  </a:lnTo>
                  <a:lnTo>
                    <a:pt x="989174" y="677870"/>
                  </a:lnTo>
                  <a:lnTo>
                    <a:pt x="1002894" y="657815"/>
                  </a:lnTo>
                  <a:lnTo>
                    <a:pt x="1016614" y="637708"/>
                  </a:lnTo>
                  <a:lnTo>
                    <a:pt x="1030334" y="617551"/>
                  </a:lnTo>
                  <a:lnTo>
                    <a:pt x="1044054" y="597347"/>
                  </a:lnTo>
                  <a:lnTo>
                    <a:pt x="1057774" y="577099"/>
                  </a:lnTo>
                  <a:lnTo>
                    <a:pt x="1071494" y="556808"/>
                  </a:lnTo>
                  <a:lnTo>
                    <a:pt x="1085214" y="536477"/>
                  </a:lnTo>
                  <a:lnTo>
                    <a:pt x="1098934" y="516109"/>
                  </a:lnTo>
                  <a:lnTo>
                    <a:pt x="1112654" y="495706"/>
                  </a:lnTo>
                  <a:lnTo>
                    <a:pt x="1126374" y="475270"/>
                  </a:lnTo>
                  <a:lnTo>
                    <a:pt x="1140094" y="454804"/>
                  </a:lnTo>
                  <a:lnTo>
                    <a:pt x="1153814" y="434309"/>
                  </a:lnTo>
                  <a:lnTo>
                    <a:pt x="1167534" y="413788"/>
                  </a:lnTo>
                  <a:lnTo>
                    <a:pt x="1181254" y="393241"/>
                  </a:lnTo>
                  <a:lnTo>
                    <a:pt x="1194974" y="372672"/>
                  </a:lnTo>
                  <a:lnTo>
                    <a:pt x="1208694" y="352082"/>
                  </a:lnTo>
                  <a:lnTo>
                    <a:pt x="1222414" y="331473"/>
                  </a:lnTo>
                  <a:lnTo>
                    <a:pt x="1236134" y="310845"/>
                  </a:lnTo>
                  <a:lnTo>
                    <a:pt x="1249854" y="290200"/>
                  </a:lnTo>
                  <a:lnTo>
                    <a:pt x="1263573" y="269540"/>
                  </a:lnTo>
                  <a:lnTo>
                    <a:pt x="1277293" y="248866"/>
                  </a:lnTo>
                  <a:lnTo>
                    <a:pt x="1291013" y="228179"/>
                  </a:lnTo>
                  <a:lnTo>
                    <a:pt x="1304733" y="207479"/>
                  </a:lnTo>
                  <a:lnTo>
                    <a:pt x="1318453" y="186769"/>
                  </a:lnTo>
                  <a:lnTo>
                    <a:pt x="1332173" y="166048"/>
                  </a:lnTo>
                  <a:lnTo>
                    <a:pt x="1345893" y="145318"/>
                  </a:lnTo>
                  <a:lnTo>
                    <a:pt x="1359613" y="124579"/>
                  </a:lnTo>
                  <a:lnTo>
                    <a:pt x="1373333" y="103832"/>
                  </a:lnTo>
                  <a:lnTo>
                    <a:pt x="1387053" y="83078"/>
                  </a:lnTo>
                  <a:lnTo>
                    <a:pt x="1400773" y="62317"/>
                  </a:lnTo>
                  <a:lnTo>
                    <a:pt x="1414493" y="41550"/>
                  </a:lnTo>
                  <a:lnTo>
                    <a:pt x="1428213" y="20777"/>
                  </a:lnTo>
                  <a:lnTo>
                    <a:pt x="1441933" y="0"/>
                  </a:lnTo>
                  <a:lnTo>
                    <a:pt x="1441933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01954" y="3491991"/>
              <a:ext cx="55112" cy="551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14525" y="4099082"/>
              <a:ext cx="57411" cy="574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29394" y="3491991"/>
              <a:ext cx="55112" cy="551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139976" y="3488853"/>
              <a:ext cx="61389" cy="613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157464" y="3492621"/>
              <a:ext cx="53852" cy="538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175246" y="3496683"/>
              <a:ext cx="45728" cy="4572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190376" y="3498093"/>
              <a:ext cx="42908" cy="4290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96211" y="3490208"/>
              <a:ext cx="58678" cy="586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09234" y="3980387"/>
              <a:ext cx="60072" cy="6007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25557" y="3845890"/>
              <a:ext cx="54867" cy="548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37578" y="3490415"/>
              <a:ext cx="58264" cy="5826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49286" y="3488402"/>
              <a:ext cx="62289" cy="622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69642" y="3495039"/>
              <a:ext cx="49017" cy="4901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85514" y="3497191"/>
              <a:ext cx="44711" cy="447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89506" y="3487463"/>
              <a:ext cx="64168" cy="6416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06389" y="3490626"/>
              <a:ext cx="57842" cy="5784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22642" y="3493159"/>
              <a:ext cx="52775" cy="5277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34718" y="3693800"/>
              <a:ext cx="56064" cy="5606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47234" y="3490311"/>
              <a:ext cx="58472" cy="5847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67834" y="3497191"/>
              <a:ext cx="44711" cy="447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80586" y="3346966"/>
              <a:ext cx="46647" cy="466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89482" y="3491400"/>
              <a:ext cx="56294" cy="5629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05102" y="3493299"/>
              <a:ext cx="52495" cy="5249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9408" y="3453901"/>
              <a:ext cx="51322" cy="5132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37336" y="3498093"/>
              <a:ext cx="42908" cy="4290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449893" y="3496930"/>
              <a:ext cx="45234" cy="4523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64451" y="3087646"/>
              <a:ext cx="43558" cy="4355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69255" y="3618008"/>
              <a:ext cx="61389" cy="613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85754" y="3491632"/>
              <a:ext cx="55830" cy="5583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499474" y="3491632"/>
              <a:ext cx="55830" cy="5583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15150" y="3493587"/>
              <a:ext cx="51919" cy="5191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31506" y="3165165"/>
              <a:ext cx="46647" cy="466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6770" y="2999239"/>
              <a:ext cx="43558" cy="4355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553242" y="3139705"/>
              <a:ext cx="58054" cy="5805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570177" y="2854538"/>
              <a:ext cx="51624" cy="516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79015" y="2955302"/>
              <a:ext cx="61389" cy="613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88985" y="3197647"/>
              <a:ext cx="68889" cy="688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09593" y="3369124"/>
              <a:ext cx="55112" cy="551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24344" y="2815772"/>
              <a:ext cx="53051" cy="530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36912" y="3019116"/>
              <a:ext cx="55355" cy="5535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52802" y="2824463"/>
              <a:ext cx="51015" cy="510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661707" y="2946126"/>
              <a:ext cx="60645" cy="6064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76007" y="3036001"/>
              <a:ext cx="59485" cy="5948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90763" y="3113250"/>
              <a:ext cx="57411" cy="574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99690" y="2937532"/>
              <a:ext cx="66997" cy="6699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14179" y="2954280"/>
              <a:ext cx="65459" cy="6545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9753" y="2940201"/>
              <a:ext cx="61753" cy="6175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42599" y="2588917"/>
              <a:ext cx="63500" cy="635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753695" y="2839563"/>
              <a:ext cx="68747" cy="687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69218" y="2663390"/>
              <a:ext cx="65142" cy="6514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82467" y="3075023"/>
              <a:ext cx="66084" cy="6608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797649" y="2586431"/>
              <a:ext cx="63159" cy="6315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09907" y="2813944"/>
              <a:ext cx="66084" cy="6608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20672" y="2514015"/>
              <a:ext cx="71993" cy="7199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37978" y="2548824"/>
              <a:ext cx="64821" cy="6482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51379" y="2627605"/>
              <a:ext cx="65459" cy="6545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64633" y="2521574"/>
              <a:ext cx="66391" cy="6639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79799" y="2578189"/>
              <a:ext cx="63500" cy="635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92073" y="2618767"/>
              <a:ext cx="66391" cy="6639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99144" y="2703227"/>
              <a:ext cx="79689" cy="796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910114" y="2491044"/>
              <a:ext cx="85189" cy="851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29798" y="2452267"/>
              <a:ext cx="73261" cy="7326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48741" y="2490441"/>
              <a:ext cx="62815" cy="628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61458" y="2426918"/>
              <a:ext cx="64821" cy="6482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76894" y="2538785"/>
              <a:ext cx="61389" cy="613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89558" y="2542339"/>
              <a:ext cx="63500" cy="635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004242" y="2447368"/>
              <a:ext cx="61571" cy="6157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17872" y="2375015"/>
              <a:ext cx="61753" cy="6175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35159" y="2541866"/>
              <a:ext cx="54619" cy="5461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046446" y="2428628"/>
              <a:ext cx="59485" cy="5948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74601" y="2421292"/>
              <a:ext cx="58054" cy="5805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088534" y="2421291"/>
              <a:ext cx="57627" cy="5762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02362" y="2355464"/>
              <a:ext cx="57411" cy="574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113732" y="2358217"/>
              <a:ext cx="62111" cy="621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29912" y="2242135"/>
              <a:ext cx="57192" cy="571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43522" y="2334985"/>
              <a:ext cx="57411" cy="574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151503" y="2327705"/>
              <a:ext cx="68889" cy="688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66703" y="2342414"/>
              <a:ext cx="65929" cy="6592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82693" y="2255244"/>
              <a:ext cx="61389" cy="613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196785" y="2229195"/>
              <a:ext cx="60645" cy="6064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07632" y="2171678"/>
              <a:ext cx="66391" cy="6639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224609" y="2362119"/>
              <a:ext cx="59878" cy="598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237945" y="2260266"/>
              <a:ext cx="60645" cy="6064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256176" y="2208463"/>
              <a:ext cx="51624" cy="516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129511" y="600087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129511" y="5435451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9511" y="491734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29511" y="439924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129511" y="383382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401903" y="3945956"/>
              <a:ext cx="1387723" cy="2054913"/>
            </a:xfrm>
            <a:custGeom>
              <a:avLst/>
              <a:pathLst>
                <a:path w="1387723" h="2054913">
                  <a:moveTo>
                    <a:pt x="0" y="2054913"/>
                  </a:moveTo>
                  <a:lnTo>
                    <a:pt x="2006" y="2051987"/>
                  </a:lnTo>
                  <a:lnTo>
                    <a:pt x="15726" y="2031978"/>
                  </a:lnTo>
                  <a:lnTo>
                    <a:pt x="29446" y="2011963"/>
                  </a:lnTo>
                  <a:lnTo>
                    <a:pt x="43166" y="1991943"/>
                  </a:lnTo>
                  <a:lnTo>
                    <a:pt x="56886" y="1971917"/>
                  </a:lnTo>
                  <a:lnTo>
                    <a:pt x="70606" y="1951886"/>
                  </a:lnTo>
                  <a:lnTo>
                    <a:pt x="84326" y="1931849"/>
                  </a:lnTo>
                  <a:lnTo>
                    <a:pt x="98046" y="1911807"/>
                  </a:lnTo>
                  <a:lnTo>
                    <a:pt x="111766" y="1891759"/>
                  </a:lnTo>
                  <a:lnTo>
                    <a:pt x="125486" y="1871707"/>
                  </a:lnTo>
                  <a:lnTo>
                    <a:pt x="139206" y="1851649"/>
                  </a:lnTo>
                  <a:lnTo>
                    <a:pt x="152926" y="1831587"/>
                  </a:lnTo>
                  <a:lnTo>
                    <a:pt x="166646" y="1811520"/>
                  </a:lnTo>
                  <a:lnTo>
                    <a:pt x="180366" y="1791449"/>
                  </a:lnTo>
                  <a:lnTo>
                    <a:pt x="194086" y="1771375"/>
                  </a:lnTo>
                  <a:lnTo>
                    <a:pt x="207806" y="1751297"/>
                  </a:lnTo>
                  <a:lnTo>
                    <a:pt x="221526" y="1731216"/>
                  </a:lnTo>
                  <a:lnTo>
                    <a:pt x="235246" y="1711133"/>
                  </a:lnTo>
                  <a:lnTo>
                    <a:pt x="248966" y="1691048"/>
                  </a:lnTo>
                  <a:lnTo>
                    <a:pt x="262686" y="1670963"/>
                  </a:lnTo>
                  <a:lnTo>
                    <a:pt x="276406" y="1650877"/>
                  </a:lnTo>
                  <a:lnTo>
                    <a:pt x="290125" y="1630792"/>
                  </a:lnTo>
                  <a:lnTo>
                    <a:pt x="303845" y="1610709"/>
                  </a:lnTo>
                  <a:lnTo>
                    <a:pt x="317565" y="1590629"/>
                  </a:lnTo>
                  <a:lnTo>
                    <a:pt x="331285" y="1570553"/>
                  </a:lnTo>
                  <a:lnTo>
                    <a:pt x="345005" y="1550482"/>
                  </a:lnTo>
                  <a:lnTo>
                    <a:pt x="358725" y="1530419"/>
                  </a:lnTo>
                  <a:lnTo>
                    <a:pt x="372445" y="1510363"/>
                  </a:lnTo>
                  <a:lnTo>
                    <a:pt x="386165" y="1490318"/>
                  </a:lnTo>
                  <a:lnTo>
                    <a:pt x="399885" y="1470285"/>
                  </a:lnTo>
                  <a:lnTo>
                    <a:pt x="413605" y="1450266"/>
                  </a:lnTo>
                  <a:lnTo>
                    <a:pt x="427325" y="1430263"/>
                  </a:lnTo>
                  <a:lnTo>
                    <a:pt x="441045" y="1410277"/>
                  </a:lnTo>
                  <a:lnTo>
                    <a:pt x="454765" y="1390311"/>
                  </a:lnTo>
                  <a:lnTo>
                    <a:pt x="468485" y="1370368"/>
                  </a:lnTo>
                  <a:lnTo>
                    <a:pt x="482205" y="1350448"/>
                  </a:lnTo>
                  <a:lnTo>
                    <a:pt x="495925" y="1330555"/>
                  </a:lnTo>
                  <a:lnTo>
                    <a:pt x="509645" y="1310690"/>
                  </a:lnTo>
                  <a:lnTo>
                    <a:pt x="523365" y="1290855"/>
                  </a:lnTo>
                  <a:lnTo>
                    <a:pt x="537085" y="1271051"/>
                  </a:lnTo>
                  <a:lnTo>
                    <a:pt x="550805" y="1251281"/>
                  </a:lnTo>
                  <a:lnTo>
                    <a:pt x="564525" y="1231545"/>
                  </a:lnTo>
                  <a:lnTo>
                    <a:pt x="578245" y="1211843"/>
                  </a:lnTo>
                  <a:lnTo>
                    <a:pt x="591965" y="1192176"/>
                  </a:lnTo>
                  <a:lnTo>
                    <a:pt x="605685" y="1172542"/>
                  </a:lnTo>
                  <a:lnTo>
                    <a:pt x="619405" y="1152942"/>
                  </a:lnTo>
                  <a:lnTo>
                    <a:pt x="633125" y="1133372"/>
                  </a:lnTo>
                  <a:lnTo>
                    <a:pt x="646845" y="1113830"/>
                  </a:lnTo>
                  <a:lnTo>
                    <a:pt x="660565" y="1094313"/>
                  </a:lnTo>
                  <a:lnTo>
                    <a:pt x="674284" y="1074816"/>
                  </a:lnTo>
                  <a:lnTo>
                    <a:pt x="688004" y="1055334"/>
                  </a:lnTo>
                  <a:lnTo>
                    <a:pt x="701724" y="1035862"/>
                  </a:lnTo>
                  <a:lnTo>
                    <a:pt x="715444" y="1016392"/>
                  </a:lnTo>
                  <a:lnTo>
                    <a:pt x="729164" y="996919"/>
                  </a:lnTo>
                  <a:lnTo>
                    <a:pt x="742884" y="977433"/>
                  </a:lnTo>
                  <a:lnTo>
                    <a:pt x="756604" y="957929"/>
                  </a:lnTo>
                  <a:lnTo>
                    <a:pt x="770324" y="938398"/>
                  </a:lnTo>
                  <a:lnTo>
                    <a:pt x="784044" y="918832"/>
                  </a:lnTo>
                  <a:lnTo>
                    <a:pt x="797764" y="899224"/>
                  </a:lnTo>
                  <a:lnTo>
                    <a:pt x="811484" y="879568"/>
                  </a:lnTo>
                  <a:lnTo>
                    <a:pt x="825204" y="859855"/>
                  </a:lnTo>
                  <a:lnTo>
                    <a:pt x="838924" y="840082"/>
                  </a:lnTo>
                  <a:lnTo>
                    <a:pt x="852644" y="820242"/>
                  </a:lnTo>
                  <a:lnTo>
                    <a:pt x="866364" y="800332"/>
                  </a:lnTo>
                  <a:lnTo>
                    <a:pt x="880084" y="780348"/>
                  </a:lnTo>
                  <a:lnTo>
                    <a:pt x="893804" y="760288"/>
                  </a:lnTo>
                  <a:lnTo>
                    <a:pt x="907524" y="740150"/>
                  </a:lnTo>
                  <a:lnTo>
                    <a:pt x="921244" y="719933"/>
                  </a:lnTo>
                  <a:lnTo>
                    <a:pt x="934964" y="699637"/>
                  </a:lnTo>
                  <a:lnTo>
                    <a:pt x="948684" y="679263"/>
                  </a:lnTo>
                  <a:lnTo>
                    <a:pt x="962404" y="658811"/>
                  </a:lnTo>
                  <a:lnTo>
                    <a:pt x="976124" y="638284"/>
                  </a:lnTo>
                  <a:lnTo>
                    <a:pt x="989844" y="617683"/>
                  </a:lnTo>
                  <a:lnTo>
                    <a:pt x="1003564" y="597010"/>
                  </a:lnTo>
                  <a:lnTo>
                    <a:pt x="1017284" y="576268"/>
                  </a:lnTo>
                  <a:lnTo>
                    <a:pt x="1031004" y="555460"/>
                  </a:lnTo>
                  <a:lnTo>
                    <a:pt x="1044724" y="534590"/>
                  </a:lnTo>
                  <a:lnTo>
                    <a:pt x="1058443" y="513659"/>
                  </a:lnTo>
                  <a:lnTo>
                    <a:pt x="1072163" y="492671"/>
                  </a:lnTo>
                  <a:lnTo>
                    <a:pt x="1085883" y="471628"/>
                  </a:lnTo>
                  <a:lnTo>
                    <a:pt x="1099603" y="450535"/>
                  </a:lnTo>
                  <a:lnTo>
                    <a:pt x="1113323" y="429394"/>
                  </a:lnTo>
                  <a:lnTo>
                    <a:pt x="1127043" y="408207"/>
                  </a:lnTo>
                  <a:lnTo>
                    <a:pt x="1140763" y="386978"/>
                  </a:lnTo>
                  <a:lnTo>
                    <a:pt x="1154483" y="365709"/>
                  </a:lnTo>
                  <a:lnTo>
                    <a:pt x="1168203" y="344403"/>
                  </a:lnTo>
                  <a:lnTo>
                    <a:pt x="1181923" y="323061"/>
                  </a:lnTo>
                  <a:lnTo>
                    <a:pt x="1195643" y="301687"/>
                  </a:lnTo>
                  <a:lnTo>
                    <a:pt x="1209363" y="280283"/>
                  </a:lnTo>
                  <a:lnTo>
                    <a:pt x="1223083" y="258849"/>
                  </a:lnTo>
                  <a:lnTo>
                    <a:pt x="1236803" y="237389"/>
                  </a:lnTo>
                  <a:lnTo>
                    <a:pt x="1250523" y="215904"/>
                  </a:lnTo>
                  <a:lnTo>
                    <a:pt x="1264243" y="194396"/>
                  </a:lnTo>
                  <a:lnTo>
                    <a:pt x="1277963" y="172866"/>
                  </a:lnTo>
                  <a:lnTo>
                    <a:pt x="1291683" y="151316"/>
                  </a:lnTo>
                  <a:lnTo>
                    <a:pt x="1305403" y="129747"/>
                  </a:lnTo>
                  <a:lnTo>
                    <a:pt x="1319123" y="108160"/>
                  </a:lnTo>
                  <a:lnTo>
                    <a:pt x="1332843" y="86557"/>
                  </a:lnTo>
                  <a:lnTo>
                    <a:pt x="1346563" y="64938"/>
                  </a:lnTo>
                  <a:lnTo>
                    <a:pt x="1360283" y="43305"/>
                  </a:lnTo>
                  <a:lnTo>
                    <a:pt x="1374003" y="21659"/>
                  </a:lnTo>
                  <a:lnTo>
                    <a:pt x="1387723" y="0"/>
                  </a:lnTo>
                  <a:lnTo>
                    <a:pt x="1387723" y="158506"/>
                  </a:lnTo>
                  <a:lnTo>
                    <a:pt x="1374003" y="178298"/>
                  </a:lnTo>
                  <a:lnTo>
                    <a:pt x="1360283" y="198083"/>
                  </a:lnTo>
                  <a:lnTo>
                    <a:pt x="1346563" y="217861"/>
                  </a:lnTo>
                  <a:lnTo>
                    <a:pt x="1332843" y="237631"/>
                  </a:lnTo>
                  <a:lnTo>
                    <a:pt x="1319123" y="257391"/>
                  </a:lnTo>
                  <a:lnTo>
                    <a:pt x="1305403" y="277140"/>
                  </a:lnTo>
                  <a:lnTo>
                    <a:pt x="1291683" y="296879"/>
                  </a:lnTo>
                  <a:lnTo>
                    <a:pt x="1277963" y="316605"/>
                  </a:lnTo>
                  <a:lnTo>
                    <a:pt x="1264243" y="336317"/>
                  </a:lnTo>
                  <a:lnTo>
                    <a:pt x="1250523" y="356014"/>
                  </a:lnTo>
                  <a:lnTo>
                    <a:pt x="1236803" y="375694"/>
                  </a:lnTo>
                  <a:lnTo>
                    <a:pt x="1223083" y="395356"/>
                  </a:lnTo>
                  <a:lnTo>
                    <a:pt x="1209363" y="414999"/>
                  </a:lnTo>
                  <a:lnTo>
                    <a:pt x="1195643" y="434621"/>
                  </a:lnTo>
                  <a:lnTo>
                    <a:pt x="1181923" y="454220"/>
                  </a:lnTo>
                  <a:lnTo>
                    <a:pt x="1168203" y="473794"/>
                  </a:lnTo>
                  <a:lnTo>
                    <a:pt x="1154483" y="493341"/>
                  </a:lnTo>
                  <a:lnTo>
                    <a:pt x="1140763" y="512860"/>
                  </a:lnTo>
                  <a:lnTo>
                    <a:pt x="1127043" y="532349"/>
                  </a:lnTo>
                  <a:lnTo>
                    <a:pt x="1113323" y="551806"/>
                  </a:lnTo>
                  <a:lnTo>
                    <a:pt x="1099603" y="571228"/>
                  </a:lnTo>
                  <a:lnTo>
                    <a:pt x="1085883" y="590615"/>
                  </a:lnTo>
                  <a:lnTo>
                    <a:pt x="1072163" y="609964"/>
                  </a:lnTo>
                  <a:lnTo>
                    <a:pt x="1058443" y="629274"/>
                  </a:lnTo>
                  <a:lnTo>
                    <a:pt x="1044724" y="648543"/>
                  </a:lnTo>
                  <a:lnTo>
                    <a:pt x="1031004" y="667771"/>
                  </a:lnTo>
                  <a:lnTo>
                    <a:pt x="1017284" y="686955"/>
                  </a:lnTo>
                  <a:lnTo>
                    <a:pt x="1003564" y="706097"/>
                  </a:lnTo>
                  <a:lnTo>
                    <a:pt x="989844" y="725195"/>
                  </a:lnTo>
                  <a:lnTo>
                    <a:pt x="976124" y="744250"/>
                  </a:lnTo>
                  <a:lnTo>
                    <a:pt x="962404" y="763263"/>
                  </a:lnTo>
                  <a:lnTo>
                    <a:pt x="948684" y="782236"/>
                  </a:lnTo>
                  <a:lnTo>
                    <a:pt x="934964" y="801170"/>
                  </a:lnTo>
                  <a:lnTo>
                    <a:pt x="921244" y="820069"/>
                  </a:lnTo>
                  <a:lnTo>
                    <a:pt x="907524" y="838936"/>
                  </a:lnTo>
                  <a:lnTo>
                    <a:pt x="893804" y="857775"/>
                  </a:lnTo>
                  <a:lnTo>
                    <a:pt x="880084" y="876592"/>
                  </a:lnTo>
                  <a:lnTo>
                    <a:pt x="866364" y="895392"/>
                  </a:lnTo>
                  <a:lnTo>
                    <a:pt x="852644" y="914181"/>
                  </a:lnTo>
                  <a:lnTo>
                    <a:pt x="838924" y="932967"/>
                  </a:lnTo>
                  <a:lnTo>
                    <a:pt x="825204" y="951756"/>
                  </a:lnTo>
                  <a:lnTo>
                    <a:pt x="811484" y="970556"/>
                  </a:lnTo>
                  <a:lnTo>
                    <a:pt x="797764" y="989375"/>
                  </a:lnTo>
                  <a:lnTo>
                    <a:pt x="784044" y="1008222"/>
                  </a:lnTo>
                  <a:lnTo>
                    <a:pt x="770324" y="1027103"/>
                  </a:lnTo>
                  <a:lnTo>
                    <a:pt x="756604" y="1046025"/>
                  </a:lnTo>
                  <a:lnTo>
                    <a:pt x="742884" y="1064998"/>
                  </a:lnTo>
                  <a:lnTo>
                    <a:pt x="729164" y="1084026"/>
                  </a:lnTo>
                  <a:lnTo>
                    <a:pt x="715444" y="1103116"/>
                  </a:lnTo>
                  <a:lnTo>
                    <a:pt x="701724" y="1122273"/>
                  </a:lnTo>
                  <a:lnTo>
                    <a:pt x="688004" y="1141502"/>
                  </a:lnTo>
                  <a:lnTo>
                    <a:pt x="674284" y="1160808"/>
                  </a:lnTo>
                  <a:lnTo>
                    <a:pt x="660565" y="1180192"/>
                  </a:lnTo>
                  <a:lnTo>
                    <a:pt x="646845" y="1199658"/>
                  </a:lnTo>
                  <a:lnTo>
                    <a:pt x="633125" y="1219207"/>
                  </a:lnTo>
                  <a:lnTo>
                    <a:pt x="619405" y="1238840"/>
                  </a:lnTo>
                  <a:lnTo>
                    <a:pt x="605685" y="1258557"/>
                  </a:lnTo>
                  <a:lnTo>
                    <a:pt x="591965" y="1278359"/>
                  </a:lnTo>
                  <a:lnTo>
                    <a:pt x="578245" y="1298245"/>
                  </a:lnTo>
                  <a:lnTo>
                    <a:pt x="564525" y="1318213"/>
                  </a:lnTo>
                  <a:lnTo>
                    <a:pt x="550805" y="1338262"/>
                  </a:lnTo>
                  <a:lnTo>
                    <a:pt x="537085" y="1358390"/>
                  </a:lnTo>
                  <a:lnTo>
                    <a:pt x="523365" y="1378595"/>
                  </a:lnTo>
                  <a:lnTo>
                    <a:pt x="509645" y="1398875"/>
                  </a:lnTo>
                  <a:lnTo>
                    <a:pt x="495925" y="1419227"/>
                  </a:lnTo>
                  <a:lnTo>
                    <a:pt x="482205" y="1439650"/>
                  </a:lnTo>
                  <a:lnTo>
                    <a:pt x="468485" y="1460139"/>
                  </a:lnTo>
                  <a:lnTo>
                    <a:pt x="454765" y="1480693"/>
                  </a:lnTo>
                  <a:lnTo>
                    <a:pt x="441045" y="1501309"/>
                  </a:lnTo>
                  <a:lnTo>
                    <a:pt x="427325" y="1521983"/>
                  </a:lnTo>
                  <a:lnTo>
                    <a:pt x="413605" y="1542715"/>
                  </a:lnTo>
                  <a:lnTo>
                    <a:pt x="399885" y="1563501"/>
                  </a:lnTo>
                  <a:lnTo>
                    <a:pt x="386165" y="1584338"/>
                  </a:lnTo>
                  <a:lnTo>
                    <a:pt x="372445" y="1605224"/>
                  </a:lnTo>
                  <a:lnTo>
                    <a:pt x="358725" y="1626157"/>
                  </a:lnTo>
                  <a:lnTo>
                    <a:pt x="345005" y="1647135"/>
                  </a:lnTo>
                  <a:lnTo>
                    <a:pt x="331285" y="1668155"/>
                  </a:lnTo>
                  <a:lnTo>
                    <a:pt x="317565" y="1689215"/>
                  </a:lnTo>
                  <a:lnTo>
                    <a:pt x="303845" y="1710313"/>
                  </a:lnTo>
                  <a:lnTo>
                    <a:pt x="290125" y="1731447"/>
                  </a:lnTo>
                  <a:lnTo>
                    <a:pt x="276406" y="1752616"/>
                  </a:lnTo>
                  <a:lnTo>
                    <a:pt x="262686" y="1773818"/>
                  </a:lnTo>
                  <a:lnTo>
                    <a:pt x="248966" y="1795050"/>
                  </a:lnTo>
                  <a:lnTo>
                    <a:pt x="235246" y="1816312"/>
                  </a:lnTo>
                  <a:lnTo>
                    <a:pt x="221526" y="1837602"/>
                  </a:lnTo>
                  <a:lnTo>
                    <a:pt x="207806" y="1858918"/>
                  </a:lnTo>
                  <a:lnTo>
                    <a:pt x="194086" y="1880259"/>
                  </a:lnTo>
                  <a:lnTo>
                    <a:pt x="180366" y="1901625"/>
                  </a:lnTo>
                  <a:lnTo>
                    <a:pt x="166646" y="1923012"/>
                  </a:lnTo>
                  <a:lnTo>
                    <a:pt x="152926" y="1944422"/>
                  </a:lnTo>
                  <a:lnTo>
                    <a:pt x="139206" y="1965851"/>
                  </a:lnTo>
                  <a:lnTo>
                    <a:pt x="125486" y="1987300"/>
                  </a:lnTo>
                  <a:lnTo>
                    <a:pt x="111766" y="2008768"/>
                  </a:lnTo>
                  <a:lnTo>
                    <a:pt x="98046" y="2030253"/>
                  </a:lnTo>
                  <a:lnTo>
                    <a:pt x="84326" y="2051755"/>
                  </a:lnTo>
                  <a:lnTo>
                    <a:pt x="82312" y="2054913"/>
                  </a:lnTo>
                  <a:close/>
                </a:path>
              </a:pathLst>
            </a:custGeom>
            <a:solidFill>
              <a:srgbClr val="00DA8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401903" y="3945956"/>
              <a:ext cx="1387723" cy="2054913"/>
            </a:xfrm>
            <a:custGeom>
              <a:avLst/>
              <a:pathLst>
                <a:path w="1387723" h="2054913">
                  <a:moveTo>
                    <a:pt x="0" y="2054913"/>
                  </a:moveTo>
                  <a:lnTo>
                    <a:pt x="2006" y="2051987"/>
                  </a:lnTo>
                  <a:lnTo>
                    <a:pt x="15726" y="2031978"/>
                  </a:lnTo>
                  <a:lnTo>
                    <a:pt x="29446" y="2011963"/>
                  </a:lnTo>
                  <a:lnTo>
                    <a:pt x="43166" y="1991943"/>
                  </a:lnTo>
                  <a:lnTo>
                    <a:pt x="56886" y="1971917"/>
                  </a:lnTo>
                  <a:lnTo>
                    <a:pt x="70606" y="1951886"/>
                  </a:lnTo>
                  <a:lnTo>
                    <a:pt x="84326" y="1931849"/>
                  </a:lnTo>
                  <a:lnTo>
                    <a:pt x="98046" y="1911807"/>
                  </a:lnTo>
                  <a:lnTo>
                    <a:pt x="111766" y="1891759"/>
                  </a:lnTo>
                  <a:lnTo>
                    <a:pt x="125486" y="1871707"/>
                  </a:lnTo>
                  <a:lnTo>
                    <a:pt x="139206" y="1851649"/>
                  </a:lnTo>
                  <a:lnTo>
                    <a:pt x="152926" y="1831587"/>
                  </a:lnTo>
                  <a:lnTo>
                    <a:pt x="166646" y="1811520"/>
                  </a:lnTo>
                  <a:lnTo>
                    <a:pt x="180366" y="1791449"/>
                  </a:lnTo>
                  <a:lnTo>
                    <a:pt x="194086" y="1771375"/>
                  </a:lnTo>
                  <a:lnTo>
                    <a:pt x="207806" y="1751297"/>
                  </a:lnTo>
                  <a:lnTo>
                    <a:pt x="221526" y="1731216"/>
                  </a:lnTo>
                  <a:lnTo>
                    <a:pt x="235246" y="1711133"/>
                  </a:lnTo>
                  <a:lnTo>
                    <a:pt x="248966" y="1691048"/>
                  </a:lnTo>
                  <a:lnTo>
                    <a:pt x="262686" y="1670963"/>
                  </a:lnTo>
                  <a:lnTo>
                    <a:pt x="276406" y="1650877"/>
                  </a:lnTo>
                  <a:lnTo>
                    <a:pt x="290125" y="1630792"/>
                  </a:lnTo>
                  <a:lnTo>
                    <a:pt x="303845" y="1610709"/>
                  </a:lnTo>
                  <a:lnTo>
                    <a:pt x="317565" y="1590629"/>
                  </a:lnTo>
                  <a:lnTo>
                    <a:pt x="331285" y="1570553"/>
                  </a:lnTo>
                  <a:lnTo>
                    <a:pt x="345005" y="1550482"/>
                  </a:lnTo>
                  <a:lnTo>
                    <a:pt x="358725" y="1530419"/>
                  </a:lnTo>
                  <a:lnTo>
                    <a:pt x="372445" y="1510363"/>
                  </a:lnTo>
                  <a:lnTo>
                    <a:pt x="386165" y="1490318"/>
                  </a:lnTo>
                  <a:lnTo>
                    <a:pt x="399885" y="1470285"/>
                  </a:lnTo>
                  <a:lnTo>
                    <a:pt x="413605" y="1450266"/>
                  </a:lnTo>
                  <a:lnTo>
                    <a:pt x="427325" y="1430263"/>
                  </a:lnTo>
                  <a:lnTo>
                    <a:pt x="441045" y="1410277"/>
                  </a:lnTo>
                  <a:lnTo>
                    <a:pt x="454765" y="1390311"/>
                  </a:lnTo>
                  <a:lnTo>
                    <a:pt x="468485" y="1370368"/>
                  </a:lnTo>
                  <a:lnTo>
                    <a:pt x="482205" y="1350448"/>
                  </a:lnTo>
                  <a:lnTo>
                    <a:pt x="495925" y="1330555"/>
                  </a:lnTo>
                  <a:lnTo>
                    <a:pt x="509645" y="1310690"/>
                  </a:lnTo>
                  <a:lnTo>
                    <a:pt x="523365" y="1290855"/>
                  </a:lnTo>
                  <a:lnTo>
                    <a:pt x="537085" y="1271051"/>
                  </a:lnTo>
                  <a:lnTo>
                    <a:pt x="550805" y="1251281"/>
                  </a:lnTo>
                  <a:lnTo>
                    <a:pt x="564525" y="1231545"/>
                  </a:lnTo>
                  <a:lnTo>
                    <a:pt x="578245" y="1211843"/>
                  </a:lnTo>
                  <a:lnTo>
                    <a:pt x="591965" y="1192176"/>
                  </a:lnTo>
                  <a:lnTo>
                    <a:pt x="605685" y="1172542"/>
                  </a:lnTo>
                  <a:lnTo>
                    <a:pt x="619405" y="1152942"/>
                  </a:lnTo>
                  <a:lnTo>
                    <a:pt x="633125" y="1133372"/>
                  </a:lnTo>
                  <a:lnTo>
                    <a:pt x="646845" y="1113830"/>
                  </a:lnTo>
                  <a:lnTo>
                    <a:pt x="660565" y="1094313"/>
                  </a:lnTo>
                  <a:lnTo>
                    <a:pt x="674284" y="1074816"/>
                  </a:lnTo>
                  <a:lnTo>
                    <a:pt x="688004" y="1055334"/>
                  </a:lnTo>
                  <a:lnTo>
                    <a:pt x="701724" y="1035862"/>
                  </a:lnTo>
                  <a:lnTo>
                    <a:pt x="715444" y="1016392"/>
                  </a:lnTo>
                  <a:lnTo>
                    <a:pt x="729164" y="996919"/>
                  </a:lnTo>
                  <a:lnTo>
                    <a:pt x="742884" y="977433"/>
                  </a:lnTo>
                  <a:lnTo>
                    <a:pt x="756604" y="957929"/>
                  </a:lnTo>
                  <a:lnTo>
                    <a:pt x="770324" y="938398"/>
                  </a:lnTo>
                  <a:lnTo>
                    <a:pt x="784044" y="918832"/>
                  </a:lnTo>
                  <a:lnTo>
                    <a:pt x="797764" y="899224"/>
                  </a:lnTo>
                  <a:lnTo>
                    <a:pt x="811484" y="879568"/>
                  </a:lnTo>
                  <a:lnTo>
                    <a:pt x="825204" y="859855"/>
                  </a:lnTo>
                  <a:lnTo>
                    <a:pt x="838924" y="840082"/>
                  </a:lnTo>
                  <a:lnTo>
                    <a:pt x="852644" y="820242"/>
                  </a:lnTo>
                  <a:lnTo>
                    <a:pt x="866364" y="800332"/>
                  </a:lnTo>
                  <a:lnTo>
                    <a:pt x="880084" y="780348"/>
                  </a:lnTo>
                  <a:lnTo>
                    <a:pt x="893804" y="760288"/>
                  </a:lnTo>
                  <a:lnTo>
                    <a:pt x="907524" y="740150"/>
                  </a:lnTo>
                  <a:lnTo>
                    <a:pt x="921244" y="719933"/>
                  </a:lnTo>
                  <a:lnTo>
                    <a:pt x="934964" y="699637"/>
                  </a:lnTo>
                  <a:lnTo>
                    <a:pt x="948684" y="679263"/>
                  </a:lnTo>
                  <a:lnTo>
                    <a:pt x="962404" y="658811"/>
                  </a:lnTo>
                  <a:lnTo>
                    <a:pt x="976124" y="638284"/>
                  </a:lnTo>
                  <a:lnTo>
                    <a:pt x="989844" y="617683"/>
                  </a:lnTo>
                  <a:lnTo>
                    <a:pt x="1003564" y="597010"/>
                  </a:lnTo>
                  <a:lnTo>
                    <a:pt x="1017284" y="576268"/>
                  </a:lnTo>
                  <a:lnTo>
                    <a:pt x="1031004" y="555460"/>
                  </a:lnTo>
                  <a:lnTo>
                    <a:pt x="1044724" y="534590"/>
                  </a:lnTo>
                  <a:lnTo>
                    <a:pt x="1058443" y="513659"/>
                  </a:lnTo>
                  <a:lnTo>
                    <a:pt x="1072163" y="492671"/>
                  </a:lnTo>
                  <a:lnTo>
                    <a:pt x="1085883" y="471628"/>
                  </a:lnTo>
                  <a:lnTo>
                    <a:pt x="1099603" y="450535"/>
                  </a:lnTo>
                  <a:lnTo>
                    <a:pt x="1113323" y="429394"/>
                  </a:lnTo>
                  <a:lnTo>
                    <a:pt x="1127043" y="408207"/>
                  </a:lnTo>
                  <a:lnTo>
                    <a:pt x="1140763" y="386978"/>
                  </a:lnTo>
                  <a:lnTo>
                    <a:pt x="1154483" y="365709"/>
                  </a:lnTo>
                  <a:lnTo>
                    <a:pt x="1168203" y="344403"/>
                  </a:lnTo>
                  <a:lnTo>
                    <a:pt x="1181923" y="323061"/>
                  </a:lnTo>
                  <a:lnTo>
                    <a:pt x="1195643" y="301687"/>
                  </a:lnTo>
                  <a:lnTo>
                    <a:pt x="1209363" y="280283"/>
                  </a:lnTo>
                  <a:lnTo>
                    <a:pt x="1223083" y="258849"/>
                  </a:lnTo>
                  <a:lnTo>
                    <a:pt x="1236803" y="237389"/>
                  </a:lnTo>
                  <a:lnTo>
                    <a:pt x="1250523" y="215904"/>
                  </a:lnTo>
                  <a:lnTo>
                    <a:pt x="1264243" y="194396"/>
                  </a:lnTo>
                  <a:lnTo>
                    <a:pt x="1277963" y="172866"/>
                  </a:lnTo>
                  <a:lnTo>
                    <a:pt x="1291683" y="151316"/>
                  </a:lnTo>
                  <a:lnTo>
                    <a:pt x="1305403" y="129747"/>
                  </a:lnTo>
                  <a:lnTo>
                    <a:pt x="1319123" y="108160"/>
                  </a:lnTo>
                  <a:lnTo>
                    <a:pt x="1332843" y="86557"/>
                  </a:lnTo>
                  <a:lnTo>
                    <a:pt x="1346563" y="64938"/>
                  </a:lnTo>
                  <a:lnTo>
                    <a:pt x="1360283" y="43305"/>
                  </a:lnTo>
                  <a:lnTo>
                    <a:pt x="1374003" y="21659"/>
                  </a:lnTo>
                  <a:lnTo>
                    <a:pt x="1387723" y="0"/>
                  </a:lnTo>
                  <a:lnTo>
                    <a:pt x="138772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484216" y="4104463"/>
              <a:ext cx="1305410" cy="1896407"/>
            </a:xfrm>
            <a:custGeom>
              <a:avLst/>
              <a:pathLst>
                <a:path w="1305410" h="1896407">
                  <a:moveTo>
                    <a:pt x="1305410" y="0"/>
                  </a:moveTo>
                  <a:lnTo>
                    <a:pt x="1305410" y="0"/>
                  </a:lnTo>
                  <a:lnTo>
                    <a:pt x="1291690" y="19792"/>
                  </a:lnTo>
                  <a:lnTo>
                    <a:pt x="1277970" y="39577"/>
                  </a:lnTo>
                  <a:lnTo>
                    <a:pt x="1264250" y="59355"/>
                  </a:lnTo>
                  <a:lnTo>
                    <a:pt x="1250530" y="79124"/>
                  </a:lnTo>
                  <a:lnTo>
                    <a:pt x="1236810" y="98884"/>
                  </a:lnTo>
                  <a:lnTo>
                    <a:pt x="1223090" y="118634"/>
                  </a:lnTo>
                  <a:lnTo>
                    <a:pt x="1209370" y="138373"/>
                  </a:lnTo>
                  <a:lnTo>
                    <a:pt x="1195650" y="158099"/>
                  </a:lnTo>
                  <a:lnTo>
                    <a:pt x="1181930" y="177811"/>
                  </a:lnTo>
                  <a:lnTo>
                    <a:pt x="1168210" y="197507"/>
                  </a:lnTo>
                  <a:lnTo>
                    <a:pt x="1154490" y="217188"/>
                  </a:lnTo>
                  <a:lnTo>
                    <a:pt x="1140770" y="236850"/>
                  </a:lnTo>
                  <a:lnTo>
                    <a:pt x="1127050" y="256493"/>
                  </a:lnTo>
                  <a:lnTo>
                    <a:pt x="1113330" y="276115"/>
                  </a:lnTo>
                  <a:lnTo>
                    <a:pt x="1099610" y="295714"/>
                  </a:lnTo>
                  <a:lnTo>
                    <a:pt x="1085890" y="315288"/>
                  </a:lnTo>
                  <a:lnTo>
                    <a:pt x="1072171" y="334835"/>
                  </a:lnTo>
                  <a:lnTo>
                    <a:pt x="1058451" y="354354"/>
                  </a:lnTo>
                  <a:lnTo>
                    <a:pt x="1044731" y="373843"/>
                  </a:lnTo>
                  <a:lnTo>
                    <a:pt x="1031011" y="393300"/>
                  </a:lnTo>
                  <a:lnTo>
                    <a:pt x="1017291" y="412722"/>
                  </a:lnTo>
                  <a:lnTo>
                    <a:pt x="1003571" y="432109"/>
                  </a:lnTo>
                  <a:lnTo>
                    <a:pt x="989851" y="451458"/>
                  </a:lnTo>
                  <a:lnTo>
                    <a:pt x="976131" y="470768"/>
                  </a:lnTo>
                  <a:lnTo>
                    <a:pt x="962411" y="490037"/>
                  </a:lnTo>
                  <a:lnTo>
                    <a:pt x="948691" y="509264"/>
                  </a:lnTo>
                  <a:lnTo>
                    <a:pt x="934971" y="528449"/>
                  </a:lnTo>
                  <a:lnTo>
                    <a:pt x="921251" y="547591"/>
                  </a:lnTo>
                  <a:lnTo>
                    <a:pt x="907531" y="566689"/>
                  </a:lnTo>
                  <a:lnTo>
                    <a:pt x="893811" y="585744"/>
                  </a:lnTo>
                  <a:lnTo>
                    <a:pt x="880091" y="604757"/>
                  </a:lnTo>
                  <a:lnTo>
                    <a:pt x="866371" y="623730"/>
                  </a:lnTo>
                  <a:lnTo>
                    <a:pt x="852651" y="642664"/>
                  </a:lnTo>
                  <a:lnTo>
                    <a:pt x="838931" y="661563"/>
                  </a:lnTo>
                  <a:lnTo>
                    <a:pt x="825211" y="680430"/>
                  </a:lnTo>
                  <a:lnTo>
                    <a:pt x="811491" y="699269"/>
                  </a:lnTo>
                  <a:lnTo>
                    <a:pt x="797771" y="718086"/>
                  </a:lnTo>
                  <a:lnTo>
                    <a:pt x="784051" y="736886"/>
                  </a:lnTo>
                  <a:lnTo>
                    <a:pt x="770331" y="755675"/>
                  </a:lnTo>
                  <a:lnTo>
                    <a:pt x="756611" y="774460"/>
                  </a:lnTo>
                  <a:lnTo>
                    <a:pt x="742891" y="793250"/>
                  </a:lnTo>
                  <a:lnTo>
                    <a:pt x="729171" y="812050"/>
                  </a:lnTo>
                  <a:lnTo>
                    <a:pt x="715451" y="830869"/>
                  </a:lnTo>
                  <a:lnTo>
                    <a:pt x="701731" y="849716"/>
                  </a:lnTo>
                  <a:lnTo>
                    <a:pt x="688012" y="868596"/>
                  </a:lnTo>
                  <a:lnTo>
                    <a:pt x="674292" y="887519"/>
                  </a:lnTo>
                  <a:lnTo>
                    <a:pt x="660572" y="906492"/>
                  </a:lnTo>
                  <a:lnTo>
                    <a:pt x="646852" y="925520"/>
                  </a:lnTo>
                  <a:lnTo>
                    <a:pt x="633132" y="944610"/>
                  </a:lnTo>
                  <a:lnTo>
                    <a:pt x="619412" y="963767"/>
                  </a:lnTo>
                  <a:lnTo>
                    <a:pt x="605692" y="982996"/>
                  </a:lnTo>
                  <a:lnTo>
                    <a:pt x="591972" y="1002302"/>
                  </a:lnTo>
                  <a:lnTo>
                    <a:pt x="578252" y="1021686"/>
                  </a:lnTo>
                  <a:lnTo>
                    <a:pt x="564532" y="1041152"/>
                  </a:lnTo>
                  <a:lnTo>
                    <a:pt x="550812" y="1060701"/>
                  </a:lnTo>
                  <a:lnTo>
                    <a:pt x="537092" y="1080334"/>
                  </a:lnTo>
                  <a:lnTo>
                    <a:pt x="523372" y="1100051"/>
                  </a:lnTo>
                  <a:lnTo>
                    <a:pt x="509652" y="1119853"/>
                  </a:lnTo>
                  <a:lnTo>
                    <a:pt x="495932" y="1139739"/>
                  </a:lnTo>
                  <a:lnTo>
                    <a:pt x="482212" y="1159707"/>
                  </a:lnTo>
                  <a:lnTo>
                    <a:pt x="468492" y="1179756"/>
                  </a:lnTo>
                  <a:lnTo>
                    <a:pt x="454772" y="1199884"/>
                  </a:lnTo>
                  <a:lnTo>
                    <a:pt x="441052" y="1220089"/>
                  </a:lnTo>
                  <a:lnTo>
                    <a:pt x="427332" y="1240369"/>
                  </a:lnTo>
                  <a:lnTo>
                    <a:pt x="413612" y="1260721"/>
                  </a:lnTo>
                  <a:lnTo>
                    <a:pt x="399892" y="1281143"/>
                  </a:lnTo>
                  <a:lnTo>
                    <a:pt x="386172" y="1301633"/>
                  </a:lnTo>
                  <a:lnTo>
                    <a:pt x="372452" y="1322187"/>
                  </a:lnTo>
                  <a:lnTo>
                    <a:pt x="358732" y="1342802"/>
                  </a:lnTo>
                  <a:lnTo>
                    <a:pt x="345012" y="1363477"/>
                  </a:lnTo>
                  <a:lnTo>
                    <a:pt x="331292" y="1384209"/>
                  </a:lnTo>
                  <a:lnTo>
                    <a:pt x="317573" y="1404995"/>
                  </a:lnTo>
                  <a:lnTo>
                    <a:pt x="303853" y="1425832"/>
                  </a:lnTo>
                  <a:lnTo>
                    <a:pt x="290133" y="1446718"/>
                  </a:lnTo>
                  <a:lnTo>
                    <a:pt x="276413" y="1467651"/>
                  </a:lnTo>
                  <a:lnTo>
                    <a:pt x="262693" y="1488629"/>
                  </a:lnTo>
                  <a:lnTo>
                    <a:pt x="248973" y="1509649"/>
                  </a:lnTo>
                  <a:lnTo>
                    <a:pt x="235253" y="1530709"/>
                  </a:lnTo>
                  <a:lnTo>
                    <a:pt x="221533" y="1551807"/>
                  </a:lnTo>
                  <a:lnTo>
                    <a:pt x="207813" y="1572941"/>
                  </a:lnTo>
                  <a:lnTo>
                    <a:pt x="194093" y="1594110"/>
                  </a:lnTo>
                  <a:lnTo>
                    <a:pt x="180373" y="1615312"/>
                  </a:lnTo>
                  <a:lnTo>
                    <a:pt x="166653" y="1636544"/>
                  </a:lnTo>
                  <a:lnTo>
                    <a:pt x="152933" y="1657806"/>
                  </a:lnTo>
                  <a:lnTo>
                    <a:pt x="139213" y="1679096"/>
                  </a:lnTo>
                  <a:lnTo>
                    <a:pt x="125493" y="1700412"/>
                  </a:lnTo>
                  <a:lnTo>
                    <a:pt x="111773" y="1721753"/>
                  </a:lnTo>
                  <a:lnTo>
                    <a:pt x="98053" y="1743118"/>
                  </a:lnTo>
                  <a:lnTo>
                    <a:pt x="84333" y="1764506"/>
                  </a:lnTo>
                  <a:lnTo>
                    <a:pt x="70613" y="1785915"/>
                  </a:lnTo>
                  <a:lnTo>
                    <a:pt x="56893" y="1807345"/>
                  </a:lnTo>
                  <a:lnTo>
                    <a:pt x="43173" y="1828794"/>
                  </a:lnTo>
                  <a:lnTo>
                    <a:pt x="29453" y="1850262"/>
                  </a:lnTo>
                  <a:lnTo>
                    <a:pt x="15733" y="1871747"/>
                  </a:lnTo>
                  <a:lnTo>
                    <a:pt x="2013" y="1893248"/>
                  </a:lnTo>
                  <a:lnTo>
                    <a:pt x="0" y="18964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444553" y="4025273"/>
              <a:ext cx="1345073" cy="1975596"/>
            </a:xfrm>
            <a:custGeom>
              <a:avLst/>
              <a:pathLst>
                <a:path w="1345073" h="1975596">
                  <a:moveTo>
                    <a:pt x="0" y="1975596"/>
                  </a:moveTo>
                  <a:lnTo>
                    <a:pt x="517" y="1974812"/>
                  </a:lnTo>
                  <a:lnTo>
                    <a:pt x="14236" y="1954025"/>
                  </a:lnTo>
                  <a:lnTo>
                    <a:pt x="27956" y="1933242"/>
                  </a:lnTo>
                  <a:lnTo>
                    <a:pt x="41676" y="1912463"/>
                  </a:lnTo>
                  <a:lnTo>
                    <a:pt x="55396" y="1891690"/>
                  </a:lnTo>
                  <a:lnTo>
                    <a:pt x="69116" y="1870922"/>
                  </a:lnTo>
                  <a:lnTo>
                    <a:pt x="82836" y="1850161"/>
                  </a:lnTo>
                  <a:lnTo>
                    <a:pt x="96556" y="1829406"/>
                  </a:lnTo>
                  <a:lnTo>
                    <a:pt x="110276" y="1808658"/>
                  </a:lnTo>
                  <a:lnTo>
                    <a:pt x="123996" y="1787918"/>
                  </a:lnTo>
                  <a:lnTo>
                    <a:pt x="137716" y="1767187"/>
                  </a:lnTo>
                  <a:lnTo>
                    <a:pt x="151436" y="1746465"/>
                  </a:lnTo>
                  <a:lnTo>
                    <a:pt x="165156" y="1725753"/>
                  </a:lnTo>
                  <a:lnTo>
                    <a:pt x="178876" y="1705052"/>
                  </a:lnTo>
                  <a:lnTo>
                    <a:pt x="192596" y="1684363"/>
                  </a:lnTo>
                  <a:lnTo>
                    <a:pt x="206316" y="1663687"/>
                  </a:lnTo>
                  <a:lnTo>
                    <a:pt x="220036" y="1643026"/>
                  </a:lnTo>
                  <a:lnTo>
                    <a:pt x="233756" y="1622379"/>
                  </a:lnTo>
                  <a:lnTo>
                    <a:pt x="247476" y="1601749"/>
                  </a:lnTo>
                  <a:lnTo>
                    <a:pt x="261196" y="1581137"/>
                  </a:lnTo>
                  <a:lnTo>
                    <a:pt x="274916" y="1560544"/>
                  </a:lnTo>
                  <a:lnTo>
                    <a:pt x="288636" y="1539973"/>
                  </a:lnTo>
                  <a:lnTo>
                    <a:pt x="302356" y="1519424"/>
                  </a:lnTo>
                  <a:lnTo>
                    <a:pt x="316076" y="1498899"/>
                  </a:lnTo>
                  <a:lnTo>
                    <a:pt x="329796" y="1478401"/>
                  </a:lnTo>
                  <a:lnTo>
                    <a:pt x="343516" y="1457931"/>
                  </a:lnTo>
                  <a:lnTo>
                    <a:pt x="357236" y="1437491"/>
                  </a:lnTo>
                  <a:lnTo>
                    <a:pt x="370956" y="1417084"/>
                  </a:lnTo>
                  <a:lnTo>
                    <a:pt x="384676" y="1396712"/>
                  </a:lnTo>
                  <a:lnTo>
                    <a:pt x="398395" y="1376376"/>
                  </a:lnTo>
                  <a:lnTo>
                    <a:pt x="412115" y="1356081"/>
                  </a:lnTo>
                  <a:lnTo>
                    <a:pt x="425835" y="1335827"/>
                  </a:lnTo>
                  <a:lnTo>
                    <a:pt x="439555" y="1315617"/>
                  </a:lnTo>
                  <a:lnTo>
                    <a:pt x="453275" y="1295455"/>
                  </a:lnTo>
                  <a:lnTo>
                    <a:pt x="466995" y="1275341"/>
                  </a:lnTo>
                  <a:lnTo>
                    <a:pt x="480715" y="1255280"/>
                  </a:lnTo>
                  <a:lnTo>
                    <a:pt x="494435" y="1235271"/>
                  </a:lnTo>
                  <a:lnTo>
                    <a:pt x="508155" y="1215318"/>
                  </a:lnTo>
                  <a:lnTo>
                    <a:pt x="521875" y="1195423"/>
                  </a:lnTo>
                  <a:lnTo>
                    <a:pt x="535595" y="1175586"/>
                  </a:lnTo>
                  <a:lnTo>
                    <a:pt x="549315" y="1155808"/>
                  </a:lnTo>
                  <a:lnTo>
                    <a:pt x="563035" y="1136090"/>
                  </a:lnTo>
                  <a:lnTo>
                    <a:pt x="576755" y="1116433"/>
                  </a:lnTo>
                  <a:lnTo>
                    <a:pt x="590475" y="1096834"/>
                  </a:lnTo>
                  <a:lnTo>
                    <a:pt x="604195" y="1077293"/>
                  </a:lnTo>
                  <a:lnTo>
                    <a:pt x="617915" y="1057808"/>
                  </a:lnTo>
                  <a:lnTo>
                    <a:pt x="631635" y="1038375"/>
                  </a:lnTo>
                  <a:lnTo>
                    <a:pt x="645355" y="1018991"/>
                  </a:lnTo>
                  <a:lnTo>
                    <a:pt x="659075" y="999653"/>
                  </a:lnTo>
                  <a:lnTo>
                    <a:pt x="672795" y="980353"/>
                  </a:lnTo>
                  <a:lnTo>
                    <a:pt x="686515" y="961087"/>
                  </a:lnTo>
                  <a:lnTo>
                    <a:pt x="700235" y="941848"/>
                  </a:lnTo>
                  <a:lnTo>
                    <a:pt x="713955" y="922628"/>
                  </a:lnTo>
                  <a:lnTo>
                    <a:pt x="727675" y="903421"/>
                  </a:lnTo>
                  <a:lnTo>
                    <a:pt x="741395" y="884218"/>
                  </a:lnTo>
                  <a:lnTo>
                    <a:pt x="755115" y="865013"/>
                  </a:lnTo>
                  <a:lnTo>
                    <a:pt x="768835" y="845796"/>
                  </a:lnTo>
                  <a:lnTo>
                    <a:pt x="782554" y="826561"/>
                  </a:lnTo>
                  <a:lnTo>
                    <a:pt x="796274" y="807300"/>
                  </a:lnTo>
                  <a:lnTo>
                    <a:pt x="809994" y="788007"/>
                  </a:lnTo>
                  <a:lnTo>
                    <a:pt x="823714" y="768676"/>
                  </a:lnTo>
                  <a:lnTo>
                    <a:pt x="837434" y="749301"/>
                  </a:lnTo>
                  <a:lnTo>
                    <a:pt x="851154" y="729877"/>
                  </a:lnTo>
                  <a:lnTo>
                    <a:pt x="864874" y="710402"/>
                  </a:lnTo>
                  <a:lnTo>
                    <a:pt x="878594" y="690871"/>
                  </a:lnTo>
                  <a:lnTo>
                    <a:pt x="892314" y="671283"/>
                  </a:lnTo>
                  <a:lnTo>
                    <a:pt x="906034" y="651636"/>
                  </a:lnTo>
                  <a:lnTo>
                    <a:pt x="919754" y="631929"/>
                  </a:lnTo>
                  <a:lnTo>
                    <a:pt x="933474" y="612162"/>
                  </a:lnTo>
                  <a:lnTo>
                    <a:pt x="947194" y="592336"/>
                  </a:lnTo>
                  <a:lnTo>
                    <a:pt x="960914" y="572451"/>
                  </a:lnTo>
                  <a:lnTo>
                    <a:pt x="974634" y="552509"/>
                  </a:lnTo>
                  <a:lnTo>
                    <a:pt x="988354" y="532510"/>
                  </a:lnTo>
                  <a:lnTo>
                    <a:pt x="1002074" y="512458"/>
                  </a:lnTo>
                  <a:lnTo>
                    <a:pt x="1015794" y="492354"/>
                  </a:lnTo>
                  <a:lnTo>
                    <a:pt x="1029514" y="472200"/>
                  </a:lnTo>
                  <a:lnTo>
                    <a:pt x="1043234" y="451999"/>
                  </a:lnTo>
                  <a:lnTo>
                    <a:pt x="1056954" y="431753"/>
                  </a:lnTo>
                  <a:lnTo>
                    <a:pt x="1070674" y="411464"/>
                  </a:lnTo>
                  <a:lnTo>
                    <a:pt x="1084394" y="391136"/>
                  </a:lnTo>
                  <a:lnTo>
                    <a:pt x="1098114" y="370770"/>
                  </a:lnTo>
                  <a:lnTo>
                    <a:pt x="1111834" y="350369"/>
                  </a:lnTo>
                  <a:lnTo>
                    <a:pt x="1125554" y="329935"/>
                  </a:lnTo>
                  <a:lnTo>
                    <a:pt x="1139274" y="309471"/>
                  </a:lnTo>
                  <a:lnTo>
                    <a:pt x="1152994" y="288977"/>
                  </a:lnTo>
                  <a:lnTo>
                    <a:pt x="1166713" y="268457"/>
                  </a:lnTo>
                  <a:lnTo>
                    <a:pt x="1180433" y="247913"/>
                  </a:lnTo>
                  <a:lnTo>
                    <a:pt x="1194153" y="227345"/>
                  </a:lnTo>
                  <a:lnTo>
                    <a:pt x="1207873" y="206756"/>
                  </a:lnTo>
                  <a:lnTo>
                    <a:pt x="1221593" y="186148"/>
                  </a:lnTo>
                  <a:lnTo>
                    <a:pt x="1235313" y="165521"/>
                  </a:lnTo>
                  <a:lnTo>
                    <a:pt x="1249033" y="144877"/>
                  </a:lnTo>
                  <a:lnTo>
                    <a:pt x="1262753" y="124218"/>
                  </a:lnTo>
                  <a:lnTo>
                    <a:pt x="1276473" y="103545"/>
                  </a:lnTo>
                  <a:lnTo>
                    <a:pt x="1290193" y="82858"/>
                  </a:lnTo>
                  <a:lnTo>
                    <a:pt x="1303913" y="62159"/>
                  </a:lnTo>
                  <a:lnTo>
                    <a:pt x="1317633" y="41449"/>
                  </a:lnTo>
                  <a:lnTo>
                    <a:pt x="1331353" y="20729"/>
                  </a:lnTo>
                  <a:lnTo>
                    <a:pt x="1345073" y="0"/>
                  </a:lnTo>
                  <a:lnTo>
                    <a:pt x="1345073" y="0"/>
                  </a:lnTo>
                </a:path>
              </a:pathLst>
            </a:custGeom>
            <a:ln w="13550" cap="flat">
              <a:solidFill>
                <a:srgbClr val="00DA8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02985" y="5974344"/>
              <a:ext cx="53051" cy="5305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18041" y="5975680"/>
              <a:ext cx="50380" cy="50380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127012" y="6441323"/>
              <a:ext cx="59878" cy="5987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142409" y="5972608"/>
              <a:ext cx="56523" cy="5652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158003" y="5974482"/>
              <a:ext cx="52775" cy="5277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73602" y="5976361"/>
              <a:ext cx="49017" cy="4901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82389" y="5971428"/>
              <a:ext cx="58882" cy="5888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202451" y="5977771"/>
              <a:ext cx="46198" cy="4619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08394" y="5969993"/>
              <a:ext cx="61753" cy="6175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27030" y="5974910"/>
              <a:ext cx="51919" cy="5191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35566" y="5969725"/>
              <a:ext cx="62289" cy="6228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58074" y="5978514"/>
              <a:ext cx="44711" cy="4471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68489" y="5975208"/>
              <a:ext cx="51322" cy="5132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277548" y="5970547"/>
              <a:ext cx="60645" cy="6064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289260" y="5968540"/>
              <a:ext cx="64659" cy="6465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07163" y="5972722"/>
              <a:ext cx="56294" cy="56294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23070" y="5974910"/>
              <a:ext cx="51919" cy="5191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333411" y="5971531"/>
              <a:ext cx="58678" cy="5867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354114" y="5978514"/>
              <a:ext cx="44711" cy="4471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364682" y="5975362"/>
              <a:ext cx="51015" cy="5101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377662" y="5974622"/>
              <a:ext cx="52495" cy="5249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87402" y="5970642"/>
              <a:ext cx="60455" cy="6045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407211" y="5976731"/>
              <a:ext cx="48278" cy="4827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411571" y="6256379"/>
              <a:ext cx="66997" cy="6699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49646" y="5978006"/>
              <a:ext cx="45728" cy="4572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462691" y="5977331"/>
              <a:ext cx="47077" cy="4707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472640" y="5973560"/>
              <a:ext cx="54619" cy="5461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487144" y="5974344"/>
              <a:ext cx="53051" cy="5305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502704" y="5776906"/>
              <a:ext cx="49371" cy="4937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516084" y="5975844"/>
              <a:ext cx="50052" cy="5005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547455" y="5979775"/>
              <a:ext cx="42189" cy="4218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557584" y="5725988"/>
              <a:ext cx="49371" cy="4937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572451" y="5977331"/>
              <a:ext cx="47077" cy="4707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581677" y="5625369"/>
              <a:ext cx="56064" cy="56064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592109" y="5969549"/>
              <a:ext cx="62640" cy="62640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615072" y="5153245"/>
              <a:ext cx="44155" cy="4415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23436" y="5973436"/>
              <a:ext cx="54867" cy="5486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637795" y="5796104"/>
              <a:ext cx="53589" cy="5358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651648" y="5127716"/>
              <a:ext cx="53322" cy="5332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665641" y="5590977"/>
              <a:ext cx="52775" cy="5277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678566" y="5796171"/>
              <a:ext cx="54367" cy="5436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688683" y="5970084"/>
              <a:ext cx="61571" cy="6157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710572" y="5978253"/>
              <a:ext cx="45234" cy="45234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717570" y="5971531"/>
              <a:ext cx="58678" cy="5867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729222" y="5058935"/>
              <a:ext cx="62815" cy="6281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744606" y="5548573"/>
              <a:ext cx="59485" cy="5948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761821" y="5369903"/>
              <a:ext cx="52495" cy="5249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769059" y="5649585"/>
              <a:ext cx="65459" cy="6545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780994" y="5600965"/>
              <a:ext cx="69030" cy="69030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796981" y="4990590"/>
              <a:ext cx="64496" cy="6449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817923" y="4973577"/>
              <a:ext cx="50052" cy="5005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26730" y="5538726"/>
              <a:ext cx="59878" cy="5987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41903" y="5646454"/>
              <a:ext cx="56972" cy="5697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55403" y="5235054"/>
              <a:ext cx="57411" cy="5741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62490" y="5483240"/>
              <a:ext cx="70678" cy="7067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78201" y="5130515"/>
              <a:ext cx="66696" cy="6669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899309" y="4978855"/>
              <a:ext cx="51919" cy="5191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903122" y="5407190"/>
              <a:ext cx="71734" cy="71734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914987" y="5494330"/>
              <a:ext cx="75442" cy="7544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928707" y="5249479"/>
              <a:ext cx="75442" cy="7544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954798" y="5160870"/>
              <a:ext cx="50701" cy="5070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963083" y="5294420"/>
              <a:ext cx="61571" cy="6157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979441" y="5192228"/>
              <a:ext cx="56294" cy="56294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992603" y="5118726"/>
              <a:ext cx="57411" cy="5741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006323" y="5073384"/>
              <a:ext cx="57411" cy="5741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018520" y="5156705"/>
              <a:ext cx="60455" cy="6045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034094" y="5173546"/>
              <a:ext cx="56748" cy="5674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047927" y="5065353"/>
              <a:ext cx="56523" cy="5652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075713" y="4927529"/>
              <a:ext cx="55830" cy="55830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090422" y="4908690"/>
              <a:ext cx="53852" cy="5385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100558" y="5033182"/>
              <a:ext cx="61020" cy="61020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17479" y="5020270"/>
              <a:ext cx="54619" cy="5461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32696" y="4947345"/>
              <a:ext cx="51624" cy="51624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145044" y="4593769"/>
              <a:ext cx="54367" cy="5436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154981" y="4818119"/>
              <a:ext cx="61933" cy="6193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172873" y="4920734"/>
              <a:ext cx="53589" cy="5358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184574" y="4788100"/>
              <a:ext cx="57627" cy="5762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96052" y="4926505"/>
              <a:ext cx="62111" cy="6211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211907" y="4798856"/>
              <a:ext cx="57842" cy="5784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226286" y="4646645"/>
              <a:ext cx="56523" cy="5652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240006" y="4720159"/>
              <a:ext cx="56523" cy="5652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255061" y="4738929"/>
              <a:ext cx="53852" cy="5385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859215" y="351954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859215" y="295412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859215" y="243602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859215" y="19179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859215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050040" y="1352506"/>
              <a:ext cx="1469290" cy="2167041"/>
            </a:xfrm>
            <a:custGeom>
              <a:avLst/>
              <a:pathLst>
                <a:path w="1469290" h="2167041">
                  <a:moveTo>
                    <a:pt x="0" y="2167041"/>
                  </a:moveTo>
                  <a:lnTo>
                    <a:pt x="1254" y="2165218"/>
                  </a:lnTo>
                  <a:lnTo>
                    <a:pt x="14974" y="2145280"/>
                  </a:lnTo>
                  <a:lnTo>
                    <a:pt x="28694" y="2125338"/>
                  </a:lnTo>
                  <a:lnTo>
                    <a:pt x="42414" y="2105392"/>
                  </a:lnTo>
                  <a:lnTo>
                    <a:pt x="56134" y="2085442"/>
                  </a:lnTo>
                  <a:lnTo>
                    <a:pt x="69854" y="2065489"/>
                  </a:lnTo>
                  <a:lnTo>
                    <a:pt x="83574" y="2045531"/>
                  </a:lnTo>
                  <a:lnTo>
                    <a:pt x="97294" y="2025570"/>
                  </a:lnTo>
                  <a:lnTo>
                    <a:pt x="111014" y="2005605"/>
                  </a:lnTo>
                  <a:lnTo>
                    <a:pt x="124734" y="1985637"/>
                  </a:lnTo>
                  <a:lnTo>
                    <a:pt x="138454" y="1965665"/>
                  </a:lnTo>
                  <a:lnTo>
                    <a:pt x="152174" y="1945691"/>
                  </a:lnTo>
                  <a:lnTo>
                    <a:pt x="165894" y="1925713"/>
                  </a:lnTo>
                  <a:lnTo>
                    <a:pt x="179614" y="1905733"/>
                  </a:lnTo>
                  <a:lnTo>
                    <a:pt x="193334" y="1885750"/>
                  </a:lnTo>
                  <a:lnTo>
                    <a:pt x="207054" y="1865766"/>
                  </a:lnTo>
                  <a:lnTo>
                    <a:pt x="220774" y="1845780"/>
                  </a:lnTo>
                  <a:lnTo>
                    <a:pt x="234493" y="1825793"/>
                  </a:lnTo>
                  <a:lnTo>
                    <a:pt x="248213" y="1805806"/>
                  </a:lnTo>
                  <a:lnTo>
                    <a:pt x="261933" y="1785819"/>
                  </a:lnTo>
                  <a:lnTo>
                    <a:pt x="275653" y="1765833"/>
                  </a:lnTo>
                  <a:lnTo>
                    <a:pt x="289373" y="1745849"/>
                  </a:lnTo>
                  <a:lnTo>
                    <a:pt x="303093" y="1725867"/>
                  </a:lnTo>
                  <a:lnTo>
                    <a:pt x="316813" y="1705888"/>
                  </a:lnTo>
                  <a:lnTo>
                    <a:pt x="330533" y="1685914"/>
                  </a:lnTo>
                  <a:lnTo>
                    <a:pt x="344253" y="1665945"/>
                  </a:lnTo>
                  <a:lnTo>
                    <a:pt x="357973" y="1645983"/>
                  </a:lnTo>
                  <a:lnTo>
                    <a:pt x="371693" y="1626030"/>
                  </a:lnTo>
                  <a:lnTo>
                    <a:pt x="385413" y="1606086"/>
                  </a:lnTo>
                  <a:lnTo>
                    <a:pt x="399133" y="1586153"/>
                  </a:lnTo>
                  <a:lnTo>
                    <a:pt x="412853" y="1566233"/>
                  </a:lnTo>
                  <a:lnTo>
                    <a:pt x="426573" y="1546327"/>
                  </a:lnTo>
                  <a:lnTo>
                    <a:pt x="440293" y="1526437"/>
                  </a:lnTo>
                  <a:lnTo>
                    <a:pt x="454013" y="1506565"/>
                  </a:lnTo>
                  <a:lnTo>
                    <a:pt x="467733" y="1486713"/>
                  </a:lnTo>
                  <a:lnTo>
                    <a:pt x="481453" y="1466883"/>
                  </a:lnTo>
                  <a:lnTo>
                    <a:pt x="495173" y="1447077"/>
                  </a:lnTo>
                  <a:lnTo>
                    <a:pt x="508893" y="1427295"/>
                  </a:lnTo>
                  <a:lnTo>
                    <a:pt x="522613" y="1407541"/>
                  </a:lnTo>
                  <a:lnTo>
                    <a:pt x="536333" y="1387815"/>
                  </a:lnTo>
                  <a:lnTo>
                    <a:pt x="550053" y="1368118"/>
                  </a:lnTo>
                  <a:lnTo>
                    <a:pt x="563773" y="1348452"/>
                  </a:lnTo>
                  <a:lnTo>
                    <a:pt x="577493" y="1328816"/>
                  </a:lnTo>
                  <a:lnTo>
                    <a:pt x="591213" y="1309212"/>
                  </a:lnTo>
                  <a:lnTo>
                    <a:pt x="604933" y="1289638"/>
                  </a:lnTo>
                  <a:lnTo>
                    <a:pt x="618652" y="1270093"/>
                  </a:lnTo>
                  <a:lnTo>
                    <a:pt x="632372" y="1250575"/>
                  </a:lnTo>
                  <a:lnTo>
                    <a:pt x="646092" y="1231082"/>
                  </a:lnTo>
                  <a:lnTo>
                    <a:pt x="659812" y="1211611"/>
                  </a:lnTo>
                  <a:lnTo>
                    <a:pt x="673532" y="1192157"/>
                  </a:lnTo>
                  <a:lnTo>
                    <a:pt x="687252" y="1172716"/>
                  </a:lnTo>
                  <a:lnTo>
                    <a:pt x="700972" y="1153282"/>
                  </a:lnTo>
                  <a:lnTo>
                    <a:pt x="714692" y="1133849"/>
                  </a:lnTo>
                  <a:lnTo>
                    <a:pt x="728412" y="1114409"/>
                  </a:lnTo>
                  <a:lnTo>
                    <a:pt x="742132" y="1094957"/>
                  </a:lnTo>
                  <a:lnTo>
                    <a:pt x="755852" y="1075484"/>
                  </a:lnTo>
                  <a:lnTo>
                    <a:pt x="769572" y="1055983"/>
                  </a:lnTo>
                  <a:lnTo>
                    <a:pt x="783292" y="1036446"/>
                  </a:lnTo>
                  <a:lnTo>
                    <a:pt x="797012" y="1016865"/>
                  </a:lnTo>
                  <a:lnTo>
                    <a:pt x="810732" y="997235"/>
                  </a:lnTo>
                  <a:lnTo>
                    <a:pt x="824452" y="977548"/>
                  </a:lnTo>
                  <a:lnTo>
                    <a:pt x="838172" y="957799"/>
                  </a:lnTo>
                  <a:lnTo>
                    <a:pt x="851892" y="937982"/>
                  </a:lnTo>
                  <a:lnTo>
                    <a:pt x="865612" y="918093"/>
                  </a:lnTo>
                  <a:lnTo>
                    <a:pt x="879332" y="898128"/>
                  </a:lnTo>
                  <a:lnTo>
                    <a:pt x="893052" y="878086"/>
                  </a:lnTo>
                  <a:lnTo>
                    <a:pt x="906772" y="857964"/>
                  </a:lnTo>
                  <a:lnTo>
                    <a:pt x="920492" y="837762"/>
                  </a:lnTo>
                  <a:lnTo>
                    <a:pt x="934212" y="817479"/>
                  </a:lnTo>
                  <a:lnTo>
                    <a:pt x="947932" y="797115"/>
                  </a:lnTo>
                  <a:lnTo>
                    <a:pt x="961652" y="776671"/>
                  </a:lnTo>
                  <a:lnTo>
                    <a:pt x="975372" y="756150"/>
                  </a:lnTo>
                  <a:lnTo>
                    <a:pt x="989092" y="735553"/>
                  </a:lnTo>
                  <a:lnTo>
                    <a:pt x="1002811" y="714883"/>
                  </a:lnTo>
                  <a:lnTo>
                    <a:pt x="1016531" y="694142"/>
                  </a:lnTo>
                  <a:lnTo>
                    <a:pt x="1030251" y="673333"/>
                  </a:lnTo>
                  <a:lnTo>
                    <a:pt x="1043971" y="652459"/>
                  </a:lnTo>
                  <a:lnTo>
                    <a:pt x="1057691" y="631523"/>
                  </a:lnTo>
                  <a:lnTo>
                    <a:pt x="1071411" y="610529"/>
                  </a:lnTo>
                  <a:lnTo>
                    <a:pt x="1085131" y="589479"/>
                  </a:lnTo>
                  <a:lnTo>
                    <a:pt x="1098851" y="568376"/>
                  </a:lnTo>
                  <a:lnTo>
                    <a:pt x="1112571" y="547224"/>
                  </a:lnTo>
                  <a:lnTo>
                    <a:pt x="1126291" y="526025"/>
                  </a:lnTo>
                  <a:lnTo>
                    <a:pt x="1140011" y="504783"/>
                  </a:lnTo>
                  <a:lnTo>
                    <a:pt x="1153731" y="483500"/>
                  </a:lnTo>
                  <a:lnTo>
                    <a:pt x="1167451" y="462178"/>
                  </a:lnTo>
                  <a:lnTo>
                    <a:pt x="1181171" y="440821"/>
                  </a:lnTo>
                  <a:lnTo>
                    <a:pt x="1194891" y="419430"/>
                  </a:lnTo>
                  <a:lnTo>
                    <a:pt x="1208611" y="398008"/>
                  </a:lnTo>
                  <a:lnTo>
                    <a:pt x="1222331" y="376556"/>
                  </a:lnTo>
                  <a:lnTo>
                    <a:pt x="1236051" y="355078"/>
                  </a:lnTo>
                  <a:lnTo>
                    <a:pt x="1249771" y="333574"/>
                  </a:lnTo>
                  <a:lnTo>
                    <a:pt x="1263491" y="312046"/>
                  </a:lnTo>
                  <a:lnTo>
                    <a:pt x="1277211" y="290497"/>
                  </a:lnTo>
                  <a:lnTo>
                    <a:pt x="1290931" y="268926"/>
                  </a:lnTo>
                  <a:lnTo>
                    <a:pt x="1304651" y="247337"/>
                  </a:lnTo>
                  <a:lnTo>
                    <a:pt x="1318371" y="225730"/>
                  </a:lnTo>
                  <a:lnTo>
                    <a:pt x="1332091" y="204106"/>
                  </a:lnTo>
                  <a:lnTo>
                    <a:pt x="1345811" y="182466"/>
                  </a:lnTo>
                  <a:lnTo>
                    <a:pt x="1359531" y="160812"/>
                  </a:lnTo>
                  <a:lnTo>
                    <a:pt x="1373251" y="139145"/>
                  </a:lnTo>
                  <a:lnTo>
                    <a:pt x="1386970" y="117465"/>
                  </a:lnTo>
                  <a:lnTo>
                    <a:pt x="1400690" y="95773"/>
                  </a:lnTo>
                  <a:lnTo>
                    <a:pt x="1414410" y="74070"/>
                  </a:lnTo>
                  <a:lnTo>
                    <a:pt x="1428130" y="52357"/>
                  </a:lnTo>
                  <a:lnTo>
                    <a:pt x="1441850" y="30635"/>
                  </a:lnTo>
                  <a:lnTo>
                    <a:pt x="1455570" y="8903"/>
                  </a:lnTo>
                  <a:lnTo>
                    <a:pt x="1461189" y="0"/>
                  </a:lnTo>
                  <a:lnTo>
                    <a:pt x="1469290" y="0"/>
                  </a:lnTo>
                  <a:lnTo>
                    <a:pt x="1469290" y="146063"/>
                  </a:lnTo>
                  <a:lnTo>
                    <a:pt x="1455570" y="165863"/>
                  </a:lnTo>
                  <a:lnTo>
                    <a:pt x="1441850" y="185659"/>
                  </a:lnTo>
                  <a:lnTo>
                    <a:pt x="1428130" y="205452"/>
                  </a:lnTo>
                  <a:lnTo>
                    <a:pt x="1414410" y="225241"/>
                  </a:lnTo>
                  <a:lnTo>
                    <a:pt x="1400690" y="245025"/>
                  </a:lnTo>
                  <a:lnTo>
                    <a:pt x="1386970" y="264804"/>
                  </a:lnTo>
                  <a:lnTo>
                    <a:pt x="1373251" y="284576"/>
                  </a:lnTo>
                  <a:lnTo>
                    <a:pt x="1359531" y="304343"/>
                  </a:lnTo>
                  <a:lnTo>
                    <a:pt x="1345811" y="324102"/>
                  </a:lnTo>
                  <a:lnTo>
                    <a:pt x="1332091" y="343852"/>
                  </a:lnTo>
                  <a:lnTo>
                    <a:pt x="1318371" y="363594"/>
                  </a:lnTo>
                  <a:lnTo>
                    <a:pt x="1304651" y="383325"/>
                  </a:lnTo>
                  <a:lnTo>
                    <a:pt x="1290931" y="403046"/>
                  </a:lnTo>
                  <a:lnTo>
                    <a:pt x="1277211" y="422754"/>
                  </a:lnTo>
                  <a:lnTo>
                    <a:pt x="1263491" y="442449"/>
                  </a:lnTo>
                  <a:lnTo>
                    <a:pt x="1249771" y="462130"/>
                  </a:lnTo>
                  <a:lnTo>
                    <a:pt x="1236051" y="481794"/>
                  </a:lnTo>
                  <a:lnTo>
                    <a:pt x="1222331" y="501441"/>
                  </a:lnTo>
                  <a:lnTo>
                    <a:pt x="1208611" y="521069"/>
                  </a:lnTo>
                  <a:lnTo>
                    <a:pt x="1194891" y="540677"/>
                  </a:lnTo>
                  <a:lnTo>
                    <a:pt x="1181171" y="560263"/>
                  </a:lnTo>
                  <a:lnTo>
                    <a:pt x="1167451" y="579825"/>
                  </a:lnTo>
                  <a:lnTo>
                    <a:pt x="1153731" y="599361"/>
                  </a:lnTo>
                  <a:lnTo>
                    <a:pt x="1140011" y="618871"/>
                  </a:lnTo>
                  <a:lnTo>
                    <a:pt x="1126291" y="638350"/>
                  </a:lnTo>
                  <a:lnTo>
                    <a:pt x="1112571" y="657799"/>
                  </a:lnTo>
                  <a:lnTo>
                    <a:pt x="1098851" y="677216"/>
                  </a:lnTo>
                  <a:lnTo>
                    <a:pt x="1085131" y="696597"/>
                  </a:lnTo>
                  <a:lnTo>
                    <a:pt x="1071411" y="715942"/>
                  </a:lnTo>
                  <a:lnTo>
                    <a:pt x="1057691" y="735250"/>
                  </a:lnTo>
                  <a:lnTo>
                    <a:pt x="1043971" y="754518"/>
                  </a:lnTo>
                  <a:lnTo>
                    <a:pt x="1030251" y="773746"/>
                  </a:lnTo>
                  <a:lnTo>
                    <a:pt x="1016531" y="792933"/>
                  </a:lnTo>
                  <a:lnTo>
                    <a:pt x="1002811" y="812078"/>
                  </a:lnTo>
                  <a:lnTo>
                    <a:pt x="989092" y="831181"/>
                  </a:lnTo>
                  <a:lnTo>
                    <a:pt x="975372" y="850242"/>
                  </a:lnTo>
                  <a:lnTo>
                    <a:pt x="961652" y="869263"/>
                  </a:lnTo>
                  <a:lnTo>
                    <a:pt x="947932" y="888244"/>
                  </a:lnTo>
                  <a:lnTo>
                    <a:pt x="934212" y="907188"/>
                  </a:lnTo>
                  <a:lnTo>
                    <a:pt x="920492" y="926097"/>
                  </a:lnTo>
                  <a:lnTo>
                    <a:pt x="906772" y="944976"/>
                  </a:lnTo>
                  <a:lnTo>
                    <a:pt x="893052" y="963828"/>
                  </a:lnTo>
                  <a:lnTo>
                    <a:pt x="879332" y="982657"/>
                  </a:lnTo>
                  <a:lnTo>
                    <a:pt x="865612" y="1001471"/>
                  </a:lnTo>
                  <a:lnTo>
                    <a:pt x="851892" y="1020274"/>
                  </a:lnTo>
                  <a:lnTo>
                    <a:pt x="838172" y="1039074"/>
                  </a:lnTo>
                  <a:lnTo>
                    <a:pt x="824452" y="1057879"/>
                  </a:lnTo>
                  <a:lnTo>
                    <a:pt x="810732" y="1076695"/>
                  </a:lnTo>
                  <a:lnTo>
                    <a:pt x="797012" y="1095531"/>
                  </a:lnTo>
                  <a:lnTo>
                    <a:pt x="783292" y="1114395"/>
                  </a:lnTo>
                  <a:lnTo>
                    <a:pt x="769572" y="1133295"/>
                  </a:lnTo>
                  <a:lnTo>
                    <a:pt x="755852" y="1152238"/>
                  </a:lnTo>
                  <a:lnTo>
                    <a:pt x="742132" y="1171232"/>
                  </a:lnTo>
                  <a:lnTo>
                    <a:pt x="728412" y="1190284"/>
                  </a:lnTo>
                  <a:lnTo>
                    <a:pt x="714692" y="1209400"/>
                  </a:lnTo>
                  <a:lnTo>
                    <a:pt x="700972" y="1228587"/>
                  </a:lnTo>
                  <a:lnTo>
                    <a:pt x="687252" y="1247848"/>
                  </a:lnTo>
                  <a:lnTo>
                    <a:pt x="673532" y="1267188"/>
                  </a:lnTo>
                  <a:lnTo>
                    <a:pt x="659812" y="1286610"/>
                  </a:lnTo>
                  <a:lnTo>
                    <a:pt x="646092" y="1306118"/>
                  </a:lnTo>
                  <a:lnTo>
                    <a:pt x="632372" y="1325713"/>
                  </a:lnTo>
                  <a:lnTo>
                    <a:pt x="618652" y="1345397"/>
                  </a:lnTo>
                  <a:lnTo>
                    <a:pt x="604933" y="1365168"/>
                  </a:lnTo>
                  <a:lnTo>
                    <a:pt x="591213" y="1385029"/>
                  </a:lnTo>
                  <a:lnTo>
                    <a:pt x="577493" y="1404977"/>
                  </a:lnTo>
                  <a:lnTo>
                    <a:pt x="563773" y="1425012"/>
                  </a:lnTo>
                  <a:lnTo>
                    <a:pt x="550053" y="1445132"/>
                  </a:lnTo>
                  <a:lnTo>
                    <a:pt x="536333" y="1465335"/>
                  </a:lnTo>
                  <a:lnTo>
                    <a:pt x="522613" y="1485619"/>
                  </a:lnTo>
                  <a:lnTo>
                    <a:pt x="508893" y="1505981"/>
                  </a:lnTo>
                  <a:lnTo>
                    <a:pt x="495173" y="1526419"/>
                  </a:lnTo>
                  <a:lnTo>
                    <a:pt x="481453" y="1546929"/>
                  </a:lnTo>
                  <a:lnTo>
                    <a:pt x="467733" y="1567510"/>
                  </a:lnTo>
                  <a:lnTo>
                    <a:pt x="454013" y="1588157"/>
                  </a:lnTo>
                  <a:lnTo>
                    <a:pt x="440293" y="1608869"/>
                  </a:lnTo>
                  <a:lnTo>
                    <a:pt x="426573" y="1629642"/>
                  </a:lnTo>
                  <a:lnTo>
                    <a:pt x="412853" y="1650473"/>
                  </a:lnTo>
                  <a:lnTo>
                    <a:pt x="399133" y="1671359"/>
                  </a:lnTo>
                  <a:lnTo>
                    <a:pt x="385413" y="1692298"/>
                  </a:lnTo>
                  <a:lnTo>
                    <a:pt x="371693" y="1713287"/>
                  </a:lnTo>
                  <a:lnTo>
                    <a:pt x="357973" y="1734322"/>
                  </a:lnTo>
                  <a:lnTo>
                    <a:pt x="344253" y="1755403"/>
                  </a:lnTo>
                  <a:lnTo>
                    <a:pt x="330533" y="1776526"/>
                  </a:lnTo>
                  <a:lnTo>
                    <a:pt x="316813" y="1797689"/>
                  </a:lnTo>
                  <a:lnTo>
                    <a:pt x="303093" y="1818890"/>
                  </a:lnTo>
                  <a:lnTo>
                    <a:pt x="289373" y="1840126"/>
                  </a:lnTo>
                  <a:lnTo>
                    <a:pt x="275653" y="1861396"/>
                  </a:lnTo>
                  <a:lnTo>
                    <a:pt x="261933" y="1882698"/>
                  </a:lnTo>
                  <a:lnTo>
                    <a:pt x="248213" y="1904030"/>
                  </a:lnTo>
                  <a:lnTo>
                    <a:pt x="234493" y="1925390"/>
                  </a:lnTo>
                  <a:lnTo>
                    <a:pt x="220774" y="1946776"/>
                  </a:lnTo>
                  <a:lnTo>
                    <a:pt x="207054" y="1968188"/>
                  </a:lnTo>
                  <a:lnTo>
                    <a:pt x="193334" y="1989624"/>
                  </a:lnTo>
                  <a:lnTo>
                    <a:pt x="179614" y="2011081"/>
                  </a:lnTo>
                  <a:lnTo>
                    <a:pt x="165894" y="2032560"/>
                  </a:lnTo>
                  <a:lnTo>
                    <a:pt x="152174" y="2054059"/>
                  </a:lnTo>
                  <a:lnTo>
                    <a:pt x="138454" y="2075577"/>
                  </a:lnTo>
                  <a:lnTo>
                    <a:pt x="124734" y="2097112"/>
                  </a:lnTo>
                  <a:lnTo>
                    <a:pt x="111014" y="2118664"/>
                  </a:lnTo>
                  <a:lnTo>
                    <a:pt x="97294" y="2140232"/>
                  </a:lnTo>
                  <a:lnTo>
                    <a:pt x="83574" y="2161815"/>
                  </a:lnTo>
                  <a:lnTo>
                    <a:pt x="80254" y="2167041"/>
                  </a:lnTo>
                  <a:close/>
                </a:path>
              </a:pathLst>
            </a:custGeom>
            <a:solidFill>
              <a:srgbClr val="EE8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050040" y="1352506"/>
              <a:ext cx="1461189" cy="2167041"/>
            </a:xfrm>
            <a:custGeom>
              <a:avLst/>
              <a:pathLst>
                <a:path w="1461189" h="2167041">
                  <a:moveTo>
                    <a:pt x="0" y="2167041"/>
                  </a:moveTo>
                  <a:lnTo>
                    <a:pt x="1254" y="2165218"/>
                  </a:lnTo>
                  <a:lnTo>
                    <a:pt x="14974" y="2145280"/>
                  </a:lnTo>
                  <a:lnTo>
                    <a:pt x="28694" y="2125338"/>
                  </a:lnTo>
                  <a:lnTo>
                    <a:pt x="42414" y="2105392"/>
                  </a:lnTo>
                  <a:lnTo>
                    <a:pt x="56134" y="2085442"/>
                  </a:lnTo>
                  <a:lnTo>
                    <a:pt x="69854" y="2065489"/>
                  </a:lnTo>
                  <a:lnTo>
                    <a:pt x="83574" y="2045531"/>
                  </a:lnTo>
                  <a:lnTo>
                    <a:pt x="97294" y="2025570"/>
                  </a:lnTo>
                  <a:lnTo>
                    <a:pt x="111014" y="2005605"/>
                  </a:lnTo>
                  <a:lnTo>
                    <a:pt x="124734" y="1985637"/>
                  </a:lnTo>
                  <a:lnTo>
                    <a:pt x="138454" y="1965665"/>
                  </a:lnTo>
                  <a:lnTo>
                    <a:pt x="152174" y="1945691"/>
                  </a:lnTo>
                  <a:lnTo>
                    <a:pt x="165894" y="1925713"/>
                  </a:lnTo>
                  <a:lnTo>
                    <a:pt x="179614" y="1905733"/>
                  </a:lnTo>
                  <a:lnTo>
                    <a:pt x="193334" y="1885750"/>
                  </a:lnTo>
                  <a:lnTo>
                    <a:pt x="207054" y="1865766"/>
                  </a:lnTo>
                  <a:lnTo>
                    <a:pt x="220774" y="1845780"/>
                  </a:lnTo>
                  <a:lnTo>
                    <a:pt x="234493" y="1825793"/>
                  </a:lnTo>
                  <a:lnTo>
                    <a:pt x="248213" y="1805806"/>
                  </a:lnTo>
                  <a:lnTo>
                    <a:pt x="261933" y="1785819"/>
                  </a:lnTo>
                  <a:lnTo>
                    <a:pt x="275653" y="1765833"/>
                  </a:lnTo>
                  <a:lnTo>
                    <a:pt x="289373" y="1745849"/>
                  </a:lnTo>
                  <a:lnTo>
                    <a:pt x="303093" y="1725867"/>
                  </a:lnTo>
                  <a:lnTo>
                    <a:pt x="316813" y="1705888"/>
                  </a:lnTo>
                  <a:lnTo>
                    <a:pt x="330533" y="1685914"/>
                  </a:lnTo>
                  <a:lnTo>
                    <a:pt x="344253" y="1665945"/>
                  </a:lnTo>
                  <a:lnTo>
                    <a:pt x="357973" y="1645983"/>
                  </a:lnTo>
                  <a:lnTo>
                    <a:pt x="371693" y="1626030"/>
                  </a:lnTo>
                  <a:lnTo>
                    <a:pt x="385413" y="1606086"/>
                  </a:lnTo>
                  <a:lnTo>
                    <a:pt x="399133" y="1586153"/>
                  </a:lnTo>
                  <a:lnTo>
                    <a:pt x="412853" y="1566233"/>
                  </a:lnTo>
                  <a:lnTo>
                    <a:pt x="426573" y="1546327"/>
                  </a:lnTo>
                  <a:lnTo>
                    <a:pt x="440293" y="1526437"/>
                  </a:lnTo>
                  <a:lnTo>
                    <a:pt x="454013" y="1506565"/>
                  </a:lnTo>
                  <a:lnTo>
                    <a:pt x="467733" y="1486713"/>
                  </a:lnTo>
                  <a:lnTo>
                    <a:pt x="481453" y="1466883"/>
                  </a:lnTo>
                  <a:lnTo>
                    <a:pt x="495173" y="1447077"/>
                  </a:lnTo>
                  <a:lnTo>
                    <a:pt x="508893" y="1427295"/>
                  </a:lnTo>
                  <a:lnTo>
                    <a:pt x="522613" y="1407541"/>
                  </a:lnTo>
                  <a:lnTo>
                    <a:pt x="536333" y="1387815"/>
                  </a:lnTo>
                  <a:lnTo>
                    <a:pt x="550053" y="1368118"/>
                  </a:lnTo>
                  <a:lnTo>
                    <a:pt x="563773" y="1348452"/>
                  </a:lnTo>
                  <a:lnTo>
                    <a:pt x="577493" y="1328816"/>
                  </a:lnTo>
                  <a:lnTo>
                    <a:pt x="591213" y="1309212"/>
                  </a:lnTo>
                  <a:lnTo>
                    <a:pt x="604933" y="1289638"/>
                  </a:lnTo>
                  <a:lnTo>
                    <a:pt x="618652" y="1270093"/>
                  </a:lnTo>
                  <a:lnTo>
                    <a:pt x="632372" y="1250575"/>
                  </a:lnTo>
                  <a:lnTo>
                    <a:pt x="646092" y="1231082"/>
                  </a:lnTo>
                  <a:lnTo>
                    <a:pt x="659812" y="1211611"/>
                  </a:lnTo>
                  <a:lnTo>
                    <a:pt x="673532" y="1192157"/>
                  </a:lnTo>
                  <a:lnTo>
                    <a:pt x="687252" y="1172716"/>
                  </a:lnTo>
                  <a:lnTo>
                    <a:pt x="700972" y="1153282"/>
                  </a:lnTo>
                  <a:lnTo>
                    <a:pt x="714692" y="1133849"/>
                  </a:lnTo>
                  <a:lnTo>
                    <a:pt x="728412" y="1114409"/>
                  </a:lnTo>
                  <a:lnTo>
                    <a:pt x="742132" y="1094957"/>
                  </a:lnTo>
                  <a:lnTo>
                    <a:pt x="755852" y="1075484"/>
                  </a:lnTo>
                  <a:lnTo>
                    <a:pt x="769572" y="1055983"/>
                  </a:lnTo>
                  <a:lnTo>
                    <a:pt x="783292" y="1036446"/>
                  </a:lnTo>
                  <a:lnTo>
                    <a:pt x="797012" y="1016865"/>
                  </a:lnTo>
                  <a:lnTo>
                    <a:pt x="810732" y="997235"/>
                  </a:lnTo>
                  <a:lnTo>
                    <a:pt x="824452" y="977548"/>
                  </a:lnTo>
                  <a:lnTo>
                    <a:pt x="838172" y="957799"/>
                  </a:lnTo>
                  <a:lnTo>
                    <a:pt x="851892" y="937982"/>
                  </a:lnTo>
                  <a:lnTo>
                    <a:pt x="865612" y="918093"/>
                  </a:lnTo>
                  <a:lnTo>
                    <a:pt x="879332" y="898128"/>
                  </a:lnTo>
                  <a:lnTo>
                    <a:pt x="893052" y="878086"/>
                  </a:lnTo>
                  <a:lnTo>
                    <a:pt x="906772" y="857964"/>
                  </a:lnTo>
                  <a:lnTo>
                    <a:pt x="920492" y="837762"/>
                  </a:lnTo>
                  <a:lnTo>
                    <a:pt x="934212" y="817479"/>
                  </a:lnTo>
                  <a:lnTo>
                    <a:pt x="947932" y="797115"/>
                  </a:lnTo>
                  <a:lnTo>
                    <a:pt x="961652" y="776671"/>
                  </a:lnTo>
                  <a:lnTo>
                    <a:pt x="975372" y="756150"/>
                  </a:lnTo>
                  <a:lnTo>
                    <a:pt x="989092" y="735553"/>
                  </a:lnTo>
                  <a:lnTo>
                    <a:pt x="1002811" y="714883"/>
                  </a:lnTo>
                  <a:lnTo>
                    <a:pt x="1016531" y="694142"/>
                  </a:lnTo>
                  <a:lnTo>
                    <a:pt x="1030251" y="673333"/>
                  </a:lnTo>
                  <a:lnTo>
                    <a:pt x="1043971" y="652459"/>
                  </a:lnTo>
                  <a:lnTo>
                    <a:pt x="1057691" y="631523"/>
                  </a:lnTo>
                  <a:lnTo>
                    <a:pt x="1071411" y="610529"/>
                  </a:lnTo>
                  <a:lnTo>
                    <a:pt x="1085131" y="589479"/>
                  </a:lnTo>
                  <a:lnTo>
                    <a:pt x="1098851" y="568376"/>
                  </a:lnTo>
                  <a:lnTo>
                    <a:pt x="1112571" y="547224"/>
                  </a:lnTo>
                  <a:lnTo>
                    <a:pt x="1126291" y="526025"/>
                  </a:lnTo>
                  <a:lnTo>
                    <a:pt x="1140011" y="504783"/>
                  </a:lnTo>
                  <a:lnTo>
                    <a:pt x="1153731" y="483500"/>
                  </a:lnTo>
                  <a:lnTo>
                    <a:pt x="1167451" y="462178"/>
                  </a:lnTo>
                  <a:lnTo>
                    <a:pt x="1181171" y="440821"/>
                  </a:lnTo>
                  <a:lnTo>
                    <a:pt x="1194891" y="419430"/>
                  </a:lnTo>
                  <a:lnTo>
                    <a:pt x="1208611" y="398008"/>
                  </a:lnTo>
                  <a:lnTo>
                    <a:pt x="1222331" y="376556"/>
                  </a:lnTo>
                  <a:lnTo>
                    <a:pt x="1236051" y="355078"/>
                  </a:lnTo>
                  <a:lnTo>
                    <a:pt x="1249771" y="333574"/>
                  </a:lnTo>
                  <a:lnTo>
                    <a:pt x="1263491" y="312046"/>
                  </a:lnTo>
                  <a:lnTo>
                    <a:pt x="1277211" y="290497"/>
                  </a:lnTo>
                  <a:lnTo>
                    <a:pt x="1290931" y="268926"/>
                  </a:lnTo>
                  <a:lnTo>
                    <a:pt x="1304651" y="247337"/>
                  </a:lnTo>
                  <a:lnTo>
                    <a:pt x="1318371" y="225730"/>
                  </a:lnTo>
                  <a:lnTo>
                    <a:pt x="1332091" y="204106"/>
                  </a:lnTo>
                  <a:lnTo>
                    <a:pt x="1345811" y="182466"/>
                  </a:lnTo>
                  <a:lnTo>
                    <a:pt x="1359531" y="160812"/>
                  </a:lnTo>
                  <a:lnTo>
                    <a:pt x="1373251" y="139145"/>
                  </a:lnTo>
                  <a:lnTo>
                    <a:pt x="1386970" y="117465"/>
                  </a:lnTo>
                  <a:lnTo>
                    <a:pt x="1400690" y="95773"/>
                  </a:lnTo>
                  <a:lnTo>
                    <a:pt x="1414410" y="74070"/>
                  </a:lnTo>
                  <a:lnTo>
                    <a:pt x="1428130" y="52357"/>
                  </a:lnTo>
                  <a:lnTo>
                    <a:pt x="1441850" y="30635"/>
                  </a:lnTo>
                  <a:lnTo>
                    <a:pt x="1455570" y="8903"/>
                  </a:lnTo>
                  <a:lnTo>
                    <a:pt x="14611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130295" y="1498569"/>
              <a:ext cx="1389036" cy="2020977"/>
            </a:xfrm>
            <a:custGeom>
              <a:avLst/>
              <a:pathLst>
                <a:path w="1389036" h="2020977">
                  <a:moveTo>
                    <a:pt x="1389036" y="0"/>
                  </a:moveTo>
                  <a:lnTo>
                    <a:pt x="1375316" y="19799"/>
                  </a:lnTo>
                  <a:lnTo>
                    <a:pt x="1361596" y="39596"/>
                  </a:lnTo>
                  <a:lnTo>
                    <a:pt x="1347876" y="59389"/>
                  </a:lnTo>
                  <a:lnTo>
                    <a:pt x="1334156" y="79177"/>
                  </a:lnTo>
                  <a:lnTo>
                    <a:pt x="1320436" y="98961"/>
                  </a:lnTo>
                  <a:lnTo>
                    <a:pt x="1306716" y="118740"/>
                  </a:lnTo>
                  <a:lnTo>
                    <a:pt x="1292996" y="138513"/>
                  </a:lnTo>
                  <a:lnTo>
                    <a:pt x="1279276" y="158279"/>
                  </a:lnTo>
                  <a:lnTo>
                    <a:pt x="1265556" y="178038"/>
                  </a:lnTo>
                  <a:lnTo>
                    <a:pt x="1251836" y="197789"/>
                  </a:lnTo>
                  <a:lnTo>
                    <a:pt x="1238116" y="217531"/>
                  </a:lnTo>
                  <a:lnTo>
                    <a:pt x="1224396" y="237262"/>
                  </a:lnTo>
                  <a:lnTo>
                    <a:pt x="1210676" y="256983"/>
                  </a:lnTo>
                  <a:lnTo>
                    <a:pt x="1196956" y="276691"/>
                  </a:lnTo>
                  <a:lnTo>
                    <a:pt x="1183236" y="296386"/>
                  </a:lnTo>
                  <a:lnTo>
                    <a:pt x="1169516" y="316066"/>
                  </a:lnTo>
                  <a:lnTo>
                    <a:pt x="1155796" y="335731"/>
                  </a:lnTo>
                  <a:lnTo>
                    <a:pt x="1142076" y="355378"/>
                  </a:lnTo>
                  <a:lnTo>
                    <a:pt x="1128356" y="375006"/>
                  </a:lnTo>
                  <a:lnTo>
                    <a:pt x="1114637" y="394614"/>
                  </a:lnTo>
                  <a:lnTo>
                    <a:pt x="1100917" y="414200"/>
                  </a:lnTo>
                  <a:lnTo>
                    <a:pt x="1087197" y="433762"/>
                  </a:lnTo>
                  <a:lnTo>
                    <a:pt x="1073477" y="453298"/>
                  </a:lnTo>
                  <a:lnTo>
                    <a:pt x="1059757" y="472807"/>
                  </a:lnTo>
                  <a:lnTo>
                    <a:pt x="1046037" y="492287"/>
                  </a:lnTo>
                  <a:lnTo>
                    <a:pt x="1032317" y="511736"/>
                  </a:lnTo>
                  <a:lnTo>
                    <a:pt x="1018597" y="531152"/>
                  </a:lnTo>
                  <a:lnTo>
                    <a:pt x="1004877" y="550534"/>
                  </a:lnTo>
                  <a:lnTo>
                    <a:pt x="991157" y="569879"/>
                  </a:lnTo>
                  <a:lnTo>
                    <a:pt x="977437" y="589187"/>
                  </a:lnTo>
                  <a:lnTo>
                    <a:pt x="963717" y="608455"/>
                  </a:lnTo>
                  <a:lnTo>
                    <a:pt x="949997" y="627683"/>
                  </a:lnTo>
                  <a:lnTo>
                    <a:pt x="936277" y="646870"/>
                  </a:lnTo>
                  <a:lnTo>
                    <a:pt x="922557" y="666014"/>
                  </a:lnTo>
                  <a:lnTo>
                    <a:pt x="908837" y="685117"/>
                  </a:lnTo>
                  <a:lnTo>
                    <a:pt x="895117" y="704179"/>
                  </a:lnTo>
                  <a:lnTo>
                    <a:pt x="881397" y="723199"/>
                  </a:lnTo>
                  <a:lnTo>
                    <a:pt x="867677" y="742181"/>
                  </a:lnTo>
                  <a:lnTo>
                    <a:pt x="853957" y="761125"/>
                  </a:lnTo>
                  <a:lnTo>
                    <a:pt x="840237" y="780034"/>
                  </a:lnTo>
                  <a:lnTo>
                    <a:pt x="826517" y="798913"/>
                  </a:lnTo>
                  <a:lnTo>
                    <a:pt x="812797" y="817764"/>
                  </a:lnTo>
                  <a:lnTo>
                    <a:pt x="799077" y="836594"/>
                  </a:lnTo>
                  <a:lnTo>
                    <a:pt x="785357" y="855407"/>
                  </a:lnTo>
                  <a:lnTo>
                    <a:pt x="771637" y="874211"/>
                  </a:lnTo>
                  <a:lnTo>
                    <a:pt x="757917" y="893011"/>
                  </a:lnTo>
                  <a:lnTo>
                    <a:pt x="744197" y="911816"/>
                  </a:lnTo>
                  <a:lnTo>
                    <a:pt x="730478" y="930632"/>
                  </a:lnTo>
                  <a:lnTo>
                    <a:pt x="716758" y="949468"/>
                  </a:lnTo>
                  <a:lnTo>
                    <a:pt x="703038" y="968332"/>
                  </a:lnTo>
                  <a:lnTo>
                    <a:pt x="689318" y="987232"/>
                  </a:lnTo>
                  <a:lnTo>
                    <a:pt x="675598" y="1006175"/>
                  </a:lnTo>
                  <a:lnTo>
                    <a:pt x="661878" y="1025169"/>
                  </a:lnTo>
                  <a:lnTo>
                    <a:pt x="648158" y="1044221"/>
                  </a:lnTo>
                  <a:lnTo>
                    <a:pt x="634438" y="1063337"/>
                  </a:lnTo>
                  <a:lnTo>
                    <a:pt x="620718" y="1082523"/>
                  </a:lnTo>
                  <a:lnTo>
                    <a:pt x="606998" y="1101784"/>
                  </a:lnTo>
                  <a:lnTo>
                    <a:pt x="593278" y="1121124"/>
                  </a:lnTo>
                  <a:lnTo>
                    <a:pt x="579558" y="1140547"/>
                  </a:lnTo>
                  <a:lnTo>
                    <a:pt x="565838" y="1160055"/>
                  </a:lnTo>
                  <a:lnTo>
                    <a:pt x="552118" y="1179650"/>
                  </a:lnTo>
                  <a:lnTo>
                    <a:pt x="538398" y="1199333"/>
                  </a:lnTo>
                  <a:lnTo>
                    <a:pt x="524678" y="1219105"/>
                  </a:lnTo>
                  <a:lnTo>
                    <a:pt x="510958" y="1238965"/>
                  </a:lnTo>
                  <a:lnTo>
                    <a:pt x="497238" y="1258914"/>
                  </a:lnTo>
                  <a:lnTo>
                    <a:pt x="483518" y="1278949"/>
                  </a:lnTo>
                  <a:lnTo>
                    <a:pt x="469798" y="1299069"/>
                  </a:lnTo>
                  <a:lnTo>
                    <a:pt x="456078" y="1319272"/>
                  </a:lnTo>
                  <a:lnTo>
                    <a:pt x="442358" y="1339555"/>
                  </a:lnTo>
                  <a:lnTo>
                    <a:pt x="428638" y="1359917"/>
                  </a:lnTo>
                  <a:lnTo>
                    <a:pt x="414918" y="1380355"/>
                  </a:lnTo>
                  <a:lnTo>
                    <a:pt x="401198" y="1400866"/>
                  </a:lnTo>
                  <a:lnTo>
                    <a:pt x="387478" y="1421446"/>
                  </a:lnTo>
                  <a:lnTo>
                    <a:pt x="373758" y="1442094"/>
                  </a:lnTo>
                  <a:lnTo>
                    <a:pt x="360038" y="1462806"/>
                  </a:lnTo>
                  <a:lnTo>
                    <a:pt x="346319" y="1483578"/>
                  </a:lnTo>
                  <a:lnTo>
                    <a:pt x="332599" y="1504409"/>
                  </a:lnTo>
                  <a:lnTo>
                    <a:pt x="318879" y="1525296"/>
                  </a:lnTo>
                  <a:lnTo>
                    <a:pt x="305159" y="1546234"/>
                  </a:lnTo>
                  <a:lnTo>
                    <a:pt x="291439" y="1567223"/>
                  </a:lnTo>
                  <a:lnTo>
                    <a:pt x="277719" y="1588259"/>
                  </a:lnTo>
                  <a:lnTo>
                    <a:pt x="263999" y="1609340"/>
                  </a:lnTo>
                  <a:lnTo>
                    <a:pt x="250279" y="1630463"/>
                  </a:lnTo>
                  <a:lnTo>
                    <a:pt x="236559" y="1651626"/>
                  </a:lnTo>
                  <a:lnTo>
                    <a:pt x="222839" y="1672826"/>
                  </a:lnTo>
                  <a:lnTo>
                    <a:pt x="209119" y="1694063"/>
                  </a:lnTo>
                  <a:lnTo>
                    <a:pt x="195399" y="1715333"/>
                  </a:lnTo>
                  <a:lnTo>
                    <a:pt x="181679" y="1736635"/>
                  </a:lnTo>
                  <a:lnTo>
                    <a:pt x="167959" y="1757966"/>
                  </a:lnTo>
                  <a:lnTo>
                    <a:pt x="154239" y="1779326"/>
                  </a:lnTo>
                  <a:lnTo>
                    <a:pt x="140519" y="1800713"/>
                  </a:lnTo>
                  <a:lnTo>
                    <a:pt x="126799" y="1822125"/>
                  </a:lnTo>
                  <a:lnTo>
                    <a:pt x="113079" y="1843560"/>
                  </a:lnTo>
                  <a:lnTo>
                    <a:pt x="99359" y="1865018"/>
                  </a:lnTo>
                  <a:lnTo>
                    <a:pt x="85639" y="1886497"/>
                  </a:lnTo>
                  <a:lnTo>
                    <a:pt x="71919" y="1907996"/>
                  </a:lnTo>
                  <a:lnTo>
                    <a:pt x="58199" y="1929513"/>
                  </a:lnTo>
                  <a:lnTo>
                    <a:pt x="44479" y="1951049"/>
                  </a:lnTo>
                  <a:lnTo>
                    <a:pt x="30759" y="1972601"/>
                  </a:lnTo>
                  <a:lnTo>
                    <a:pt x="17039" y="1994169"/>
                  </a:lnTo>
                  <a:lnTo>
                    <a:pt x="3319" y="2015751"/>
                  </a:lnTo>
                  <a:lnTo>
                    <a:pt x="0" y="20209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091769" y="1419158"/>
              <a:ext cx="1427561" cy="2100389"/>
            </a:xfrm>
            <a:custGeom>
              <a:avLst/>
              <a:pathLst>
                <a:path w="1427561" h="2100389">
                  <a:moveTo>
                    <a:pt x="0" y="2100389"/>
                  </a:moveTo>
                  <a:lnTo>
                    <a:pt x="685" y="2099350"/>
                  </a:lnTo>
                  <a:lnTo>
                    <a:pt x="14405" y="2078563"/>
                  </a:lnTo>
                  <a:lnTo>
                    <a:pt x="28125" y="2057779"/>
                  </a:lnTo>
                  <a:lnTo>
                    <a:pt x="41845" y="2037001"/>
                  </a:lnTo>
                  <a:lnTo>
                    <a:pt x="55565" y="2016228"/>
                  </a:lnTo>
                  <a:lnTo>
                    <a:pt x="69285" y="1995460"/>
                  </a:lnTo>
                  <a:lnTo>
                    <a:pt x="83005" y="1974699"/>
                  </a:lnTo>
                  <a:lnTo>
                    <a:pt x="96725" y="1953944"/>
                  </a:lnTo>
                  <a:lnTo>
                    <a:pt x="110445" y="1933196"/>
                  </a:lnTo>
                  <a:lnTo>
                    <a:pt x="124165" y="1912456"/>
                  </a:lnTo>
                  <a:lnTo>
                    <a:pt x="137885" y="1891725"/>
                  </a:lnTo>
                  <a:lnTo>
                    <a:pt x="151605" y="1871003"/>
                  </a:lnTo>
                  <a:lnTo>
                    <a:pt x="165325" y="1850292"/>
                  </a:lnTo>
                  <a:lnTo>
                    <a:pt x="179045" y="1829591"/>
                  </a:lnTo>
                  <a:lnTo>
                    <a:pt x="192765" y="1808902"/>
                  </a:lnTo>
                  <a:lnTo>
                    <a:pt x="206485" y="1788226"/>
                  </a:lnTo>
                  <a:lnTo>
                    <a:pt x="220205" y="1767565"/>
                  </a:lnTo>
                  <a:lnTo>
                    <a:pt x="233925" y="1746918"/>
                  </a:lnTo>
                  <a:lnTo>
                    <a:pt x="247645" y="1726289"/>
                  </a:lnTo>
                  <a:lnTo>
                    <a:pt x="261364" y="1705677"/>
                  </a:lnTo>
                  <a:lnTo>
                    <a:pt x="275084" y="1685085"/>
                  </a:lnTo>
                  <a:lnTo>
                    <a:pt x="288804" y="1664513"/>
                  </a:lnTo>
                  <a:lnTo>
                    <a:pt x="302524" y="1643964"/>
                  </a:lnTo>
                  <a:lnTo>
                    <a:pt x="316244" y="1623440"/>
                  </a:lnTo>
                  <a:lnTo>
                    <a:pt x="329964" y="1602942"/>
                  </a:lnTo>
                  <a:lnTo>
                    <a:pt x="343684" y="1582473"/>
                  </a:lnTo>
                  <a:lnTo>
                    <a:pt x="357404" y="1562033"/>
                  </a:lnTo>
                  <a:lnTo>
                    <a:pt x="371124" y="1541627"/>
                  </a:lnTo>
                  <a:lnTo>
                    <a:pt x="384844" y="1521255"/>
                  </a:lnTo>
                  <a:lnTo>
                    <a:pt x="398564" y="1500920"/>
                  </a:lnTo>
                  <a:lnTo>
                    <a:pt x="412284" y="1480625"/>
                  </a:lnTo>
                  <a:lnTo>
                    <a:pt x="426004" y="1460371"/>
                  </a:lnTo>
                  <a:lnTo>
                    <a:pt x="439724" y="1440162"/>
                  </a:lnTo>
                  <a:lnTo>
                    <a:pt x="453444" y="1420000"/>
                  </a:lnTo>
                  <a:lnTo>
                    <a:pt x="467164" y="1399888"/>
                  </a:lnTo>
                  <a:lnTo>
                    <a:pt x="480884" y="1379826"/>
                  </a:lnTo>
                  <a:lnTo>
                    <a:pt x="494604" y="1359819"/>
                  </a:lnTo>
                  <a:lnTo>
                    <a:pt x="508324" y="1339867"/>
                  </a:lnTo>
                  <a:lnTo>
                    <a:pt x="522044" y="1319972"/>
                  </a:lnTo>
                  <a:lnTo>
                    <a:pt x="535764" y="1300135"/>
                  </a:lnTo>
                  <a:lnTo>
                    <a:pt x="549484" y="1280358"/>
                  </a:lnTo>
                  <a:lnTo>
                    <a:pt x="563204" y="1260642"/>
                  </a:lnTo>
                  <a:lnTo>
                    <a:pt x="576924" y="1240984"/>
                  </a:lnTo>
                  <a:lnTo>
                    <a:pt x="590644" y="1221386"/>
                  </a:lnTo>
                  <a:lnTo>
                    <a:pt x="604364" y="1201846"/>
                  </a:lnTo>
                  <a:lnTo>
                    <a:pt x="618084" y="1182362"/>
                  </a:lnTo>
                  <a:lnTo>
                    <a:pt x="631804" y="1162930"/>
                  </a:lnTo>
                  <a:lnTo>
                    <a:pt x="645523" y="1143547"/>
                  </a:lnTo>
                  <a:lnTo>
                    <a:pt x="659243" y="1124208"/>
                  </a:lnTo>
                  <a:lnTo>
                    <a:pt x="672963" y="1104909"/>
                  </a:lnTo>
                  <a:lnTo>
                    <a:pt x="686683" y="1085643"/>
                  </a:lnTo>
                  <a:lnTo>
                    <a:pt x="700403" y="1066404"/>
                  </a:lnTo>
                  <a:lnTo>
                    <a:pt x="714123" y="1047185"/>
                  </a:lnTo>
                  <a:lnTo>
                    <a:pt x="727843" y="1027978"/>
                  </a:lnTo>
                  <a:lnTo>
                    <a:pt x="741563" y="1008776"/>
                  </a:lnTo>
                  <a:lnTo>
                    <a:pt x="755283" y="989570"/>
                  </a:lnTo>
                  <a:lnTo>
                    <a:pt x="769003" y="970353"/>
                  </a:lnTo>
                  <a:lnTo>
                    <a:pt x="782723" y="951117"/>
                  </a:lnTo>
                  <a:lnTo>
                    <a:pt x="796443" y="931856"/>
                  </a:lnTo>
                  <a:lnTo>
                    <a:pt x="810163" y="912563"/>
                  </a:lnTo>
                  <a:lnTo>
                    <a:pt x="823883" y="893231"/>
                  </a:lnTo>
                  <a:lnTo>
                    <a:pt x="837603" y="873855"/>
                  </a:lnTo>
                  <a:lnTo>
                    <a:pt x="851323" y="854431"/>
                  </a:lnTo>
                  <a:lnTo>
                    <a:pt x="865043" y="834955"/>
                  </a:lnTo>
                  <a:lnTo>
                    <a:pt x="878763" y="815424"/>
                  </a:lnTo>
                  <a:lnTo>
                    <a:pt x="892483" y="795835"/>
                  </a:lnTo>
                  <a:lnTo>
                    <a:pt x="906203" y="776187"/>
                  </a:lnTo>
                  <a:lnTo>
                    <a:pt x="919923" y="756480"/>
                  </a:lnTo>
                  <a:lnTo>
                    <a:pt x="933643" y="736712"/>
                  </a:lnTo>
                  <a:lnTo>
                    <a:pt x="947363" y="716885"/>
                  </a:lnTo>
                  <a:lnTo>
                    <a:pt x="961083" y="696999"/>
                  </a:lnTo>
                  <a:lnTo>
                    <a:pt x="974803" y="677056"/>
                  </a:lnTo>
                  <a:lnTo>
                    <a:pt x="988523" y="657057"/>
                  </a:lnTo>
                  <a:lnTo>
                    <a:pt x="1002243" y="637004"/>
                  </a:lnTo>
                  <a:lnTo>
                    <a:pt x="1015962" y="616899"/>
                  </a:lnTo>
                  <a:lnTo>
                    <a:pt x="1029682" y="596745"/>
                  </a:lnTo>
                  <a:lnTo>
                    <a:pt x="1043402" y="576543"/>
                  </a:lnTo>
                  <a:lnTo>
                    <a:pt x="1057122" y="556297"/>
                  </a:lnTo>
                  <a:lnTo>
                    <a:pt x="1070842" y="536008"/>
                  </a:lnTo>
                  <a:lnTo>
                    <a:pt x="1084562" y="515679"/>
                  </a:lnTo>
                  <a:lnTo>
                    <a:pt x="1098282" y="495313"/>
                  </a:lnTo>
                  <a:lnTo>
                    <a:pt x="1112002" y="474912"/>
                  </a:lnTo>
                  <a:lnTo>
                    <a:pt x="1125722" y="454477"/>
                  </a:lnTo>
                  <a:lnTo>
                    <a:pt x="1139442" y="434012"/>
                  </a:lnTo>
                  <a:lnTo>
                    <a:pt x="1153162" y="413519"/>
                  </a:lnTo>
                  <a:lnTo>
                    <a:pt x="1166882" y="392998"/>
                  </a:lnTo>
                  <a:lnTo>
                    <a:pt x="1180602" y="372453"/>
                  </a:lnTo>
                  <a:lnTo>
                    <a:pt x="1194322" y="351885"/>
                  </a:lnTo>
                  <a:lnTo>
                    <a:pt x="1208042" y="331296"/>
                  </a:lnTo>
                  <a:lnTo>
                    <a:pt x="1221762" y="310687"/>
                  </a:lnTo>
                  <a:lnTo>
                    <a:pt x="1235482" y="290060"/>
                  </a:lnTo>
                  <a:lnTo>
                    <a:pt x="1249202" y="269417"/>
                  </a:lnTo>
                  <a:lnTo>
                    <a:pt x="1262922" y="248757"/>
                  </a:lnTo>
                  <a:lnTo>
                    <a:pt x="1276642" y="228084"/>
                  </a:lnTo>
                  <a:lnTo>
                    <a:pt x="1290362" y="207397"/>
                  </a:lnTo>
                  <a:lnTo>
                    <a:pt x="1304082" y="186698"/>
                  </a:lnTo>
                  <a:lnTo>
                    <a:pt x="1317802" y="165988"/>
                  </a:lnTo>
                  <a:lnTo>
                    <a:pt x="1331522" y="145268"/>
                  </a:lnTo>
                  <a:lnTo>
                    <a:pt x="1345242" y="124538"/>
                  </a:lnTo>
                  <a:lnTo>
                    <a:pt x="1358962" y="103799"/>
                  </a:lnTo>
                  <a:lnTo>
                    <a:pt x="1372682" y="83053"/>
                  </a:lnTo>
                  <a:lnTo>
                    <a:pt x="1386402" y="62299"/>
                  </a:lnTo>
                  <a:lnTo>
                    <a:pt x="1400121" y="41539"/>
                  </a:lnTo>
                  <a:lnTo>
                    <a:pt x="1413841" y="20772"/>
                  </a:lnTo>
                  <a:lnTo>
                    <a:pt x="1427561" y="0"/>
                  </a:lnTo>
                  <a:lnTo>
                    <a:pt x="1427561" y="0"/>
                  </a:lnTo>
                </a:path>
              </a:pathLst>
            </a:custGeom>
            <a:ln w="13550" cap="flat">
              <a:solidFill>
                <a:srgbClr val="EE8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832160" y="3788824"/>
              <a:ext cx="54111" cy="5411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845258" y="3889613"/>
              <a:ext cx="55355" cy="5535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860695" y="3493587"/>
              <a:ext cx="51919" cy="5191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75517" y="3848179"/>
              <a:ext cx="49715" cy="4971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87707" y="3913896"/>
              <a:ext cx="52775" cy="5277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03869" y="3495601"/>
              <a:ext cx="47891" cy="4789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919179" y="3497191"/>
              <a:ext cx="44711" cy="4471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929905" y="3494197"/>
              <a:ext cx="50701" cy="5070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941666" y="3699774"/>
              <a:ext cx="54619" cy="5461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953052" y="3560565"/>
              <a:ext cx="59286" cy="5928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965905" y="3489037"/>
              <a:ext cx="61020" cy="6102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981761" y="3582001"/>
              <a:ext cx="56748" cy="5674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998829" y="3494521"/>
              <a:ext cx="50052" cy="5005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012224" y="3640283"/>
              <a:ext cx="50701" cy="5070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022698" y="3490951"/>
              <a:ext cx="57192" cy="5719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035472" y="3490004"/>
              <a:ext cx="59085" cy="5908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047768" y="3488581"/>
              <a:ext cx="61933" cy="61933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057049" y="3780573"/>
              <a:ext cx="70811" cy="7081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80215" y="3567879"/>
              <a:ext cx="51919" cy="5191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094544" y="3247934"/>
              <a:ext cx="50701" cy="5070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109475" y="3495408"/>
              <a:ext cx="48278" cy="4827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117592" y="3520927"/>
              <a:ext cx="59485" cy="5948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133023" y="3164578"/>
              <a:ext cx="56064" cy="5606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145538" y="3297582"/>
              <a:ext cx="58472" cy="5847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162107" y="3477506"/>
              <a:ext cx="52775" cy="5277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180137" y="3497469"/>
              <a:ext cx="44155" cy="4415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188378" y="3503788"/>
              <a:ext cx="55112" cy="5511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204147" y="3210548"/>
              <a:ext cx="51015" cy="5101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214453" y="3534288"/>
              <a:ext cx="57842" cy="5784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227253" y="3294416"/>
              <a:ext cx="59682" cy="5968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244427" y="3385537"/>
              <a:ext cx="52775" cy="5277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258722" y="3493735"/>
              <a:ext cx="51624" cy="5162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273064" y="3120483"/>
              <a:ext cx="50380" cy="5038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286948" y="2811465"/>
              <a:ext cx="50052" cy="5005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297098" y="3180351"/>
              <a:ext cx="57192" cy="5719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310708" y="3273382"/>
              <a:ext cx="57411" cy="5741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325578" y="3111140"/>
              <a:ext cx="55112" cy="5511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339545" y="2960025"/>
              <a:ext cx="54619" cy="5461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348656" y="3533569"/>
              <a:ext cx="63836" cy="6383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367768" y="3030353"/>
              <a:ext cx="53051" cy="5305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380457" y="3005400"/>
              <a:ext cx="55112" cy="5511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393819" y="3188639"/>
              <a:ext cx="55830" cy="5583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405515" y="2997898"/>
              <a:ext cx="59878" cy="5987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421377" y="2814571"/>
              <a:ext cx="55594" cy="5559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428662" y="2751023"/>
              <a:ext cx="68462" cy="6846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447071" y="2889371"/>
              <a:ext cx="59085" cy="5908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457292" y="2673521"/>
              <a:ext cx="66084" cy="6608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473544" y="2729862"/>
              <a:ext cx="61020" cy="6102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488853" y="2785444"/>
              <a:ext cx="57842" cy="5784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499409" y="2825003"/>
              <a:ext cx="64168" cy="6416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514158" y="2780600"/>
              <a:ext cx="62111" cy="6211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524702" y="2485716"/>
              <a:ext cx="68462" cy="6846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531872" y="2661425"/>
              <a:ext cx="81562" cy="8156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548652" y="2554922"/>
              <a:ext cx="75442" cy="7544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61339" y="2575603"/>
              <a:ext cx="77508" cy="7750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581242" y="2789796"/>
              <a:ext cx="65142" cy="6514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584986" y="2580493"/>
              <a:ext cx="85094" cy="8509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601409" y="2581802"/>
              <a:ext cx="79689" cy="7968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611865" y="2461949"/>
              <a:ext cx="86217" cy="86217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631209" y="2556402"/>
              <a:ext cx="74968" cy="7496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639121" y="2737463"/>
              <a:ext cx="86585" cy="8658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652840" y="2611493"/>
              <a:ext cx="86585" cy="8658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679343" y="2639120"/>
              <a:ext cx="61020" cy="6102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689270" y="2635614"/>
              <a:ext cx="68605" cy="6860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706327" y="2540073"/>
              <a:ext cx="61933" cy="61933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719348" y="2466500"/>
              <a:ext cx="63330" cy="6333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734038" y="2628062"/>
              <a:ext cx="61389" cy="6138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745723" y="2471382"/>
              <a:ext cx="65459" cy="6545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761756" y="2350660"/>
              <a:ext cx="60833" cy="60833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776761" y="2483243"/>
              <a:ext cx="58264" cy="5826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803200" y="2367607"/>
              <a:ext cx="60264" cy="6026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815732" y="2452215"/>
              <a:ext cx="62640" cy="6264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829452" y="2623864"/>
              <a:ext cx="62640" cy="6264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842743" y="2442532"/>
              <a:ext cx="63500" cy="6350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858177" y="2402104"/>
              <a:ext cx="60072" cy="6007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872593" y="2443394"/>
              <a:ext cx="58678" cy="5867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885330" y="2292802"/>
              <a:ext cx="60645" cy="6064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892249" y="2516647"/>
              <a:ext cx="74246" cy="7424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909594" y="2285113"/>
              <a:ext cx="66997" cy="66997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924978" y="2355144"/>
              <a:ext cx="63668" cy="6366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936590" y="2234970"/>
              <a:ext cx="67884" cy="6788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951288" y="2204846"/>
              <a:ext cx="65929" cy="6592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968033" y="2118787"/>
              <a:ext cx="59878" cy="5987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982049" y="2232883"/>
              <a:ext cx="59286" cy="5928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859215" y="600087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859215" y="5435451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859215" y="491734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859215" y="439924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859215" y="383382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137881" y="3951668"/>
              <a:ext cx="1381450" cy="2049201"/>
            </a:xfrm>
            <a:custGeom>
              <a:avLst/>
              <a:pathLst>
                <a:path w="1381450" h="2049201">
                  <a:moveTo>
                    <a:pt x="0" y="2049201"/>
                  </a:moveTo>
                  <a:lnTo>
                    <a:pt x="9454" y="2035417"/>
                  </a:lnTo>
                  <a:lnTo>
                    <a:pt x="23174" y="2015408"/>
                  </a:lnTo>
                  <a:lnTo>
                    <a:pt x="36894" y="1995392"/>
                  </a:lnTo>
                  <a:lnTo>
                    <a:pt x="50614" y="1975370"/>
                  </a:lnTo>
                  <a:lnTo>
                    <a:pt x="64333" y="1955342"/>
                  </a:lnTo>
                  <a:lnTo>
                    <a:pt x="78053" y="1935308"/>
                  </a:lnTo>
                  <a:lnTo>
                    <a:pt x="91773" y="1915268"/>
                  </a:lnTo>
                  <a:lnTo>
                    <a:pt x="105493" y="1895222"/>
                  </a:lnTo>
                  <a:lnTo>
                    <a:pt x="119213" y="1875169"/>
                  </a:lnTo>
                  <a:lnTo>
                    <a:pt x="132933" y="1855111"/>
                  </a:lnTo>
                  <a:lnTo>
                    <a:pt x="146653" y="1835046"/>
                  </a:lnTo>
                  <a:lnTo>
                    <a:pt x="160373" y="1814976"/>
                  </a:lnTo>
                  <a:lnTo>
                    <a:pt x="174093" y="1794901"/>
                  </a:lnTo>
                  <a:lnTo>
                    <a:pt x="187813" y="1774821"/>
                  </a:lnTo>
                  <a:lnTo>
                    <a:pt x="201533" y="1754735"/>
                  </a:lnTo>
                  <a:lnTo>
                    <a:pt x="215253" y="1734646"/>
                  </a:lnTo>
                  <a:lnTo>
                    <a:pt x="228973" y="1714552"/>
                  </a:lnTo>
                  <a:lnTo>
                    <a:pt x="242693" y="1694455"/>
                  </a:lnTo>
                  <a:lnTo>
                    <a:pt x="256413" y="1674356"/>
                  </a:lnTo>
                  <a:lnTo>
                    <a:pt x="270133" y="1654254"/>
                  </a:lnTo>
                  <a:lnTo>
                    <a:pt x="283853" y="1634150"/>
                  </a:lnTo>
                  <a:lnTo>
                    <a:pt x="297573" y="1614047"/>
                  </a:lnTo>
                  <a:lnTo>
                    <a:pt x="311293" y="1593944"/>
                  </a:lnTo>
                  <a:lnTo>
                    <a:pt x="325013" y="1573843"/>
                  </a:lnTo>
                  <a:lnTo>
                    <a:pt x="338733" y="1553744"/>
                  </a:lnTo>
                  <a:lnTo>
                    <a:pt x="352453" y="1533650"/>
                  </a:lnTo>
                  <a:lnTo>
                    <a:pt x="366173" y="1513562"/>
                  </a:lnTo>
                  <a:lnTo>
                    <a:pt x="379893" y="1493481"/>
                  </a:lnTo>
                  <a:lnTo>
                    <a:pt x="393613" y="1473409"/>
                  </a:lnTo>
                  <a:lnTo>
                    <a:pt x="407333" y="1453348"/>
                  </a:lnTo>
                  <a:lnTo>
                    <a:pt x="421053" y="1433299"/>
                  </a:lnTo>
                  <a:lnTo>
                    <a:pt x="434773" y="1413266"/>
                  </a:lnTo>
                  <a:lnTo>
                    <a:pt x="448492" y="1393249"/>
                  </a:lnTo>
                  <a:lnTo>
                    <a:pt x="462212" y="1373252"/>
                  </a:lnTo>
                  <a:lnTo>
                    <a:pt x="475932" y="1353276"/>
                  </a:lnTo>
                  <a:lnTo>
                    <a:pt x="489652" y="1333323"/>
                  </a:lnTo>
                  <a:lnTo>
                    <a:pt x="503372" y="1313396"/>
                  </a:lnTo>
                  <a:lnTo>
                    <a:pt x="517092" y="1293497"/>
                  </a:lnTo>
                  <a:lnTo>
                    <a:pt x="530812" y="1273627"/>
                  </a:lnTo>
                  <a:lnTo>
                    <a:pt x="544532" y="1253787"/>
                  </a:lnTo>
                  <a:lnTo>
                    <a:pt x="558252" y="1233980"/>
                  </a:lnTo>
                  <a:lnTo>
                    <a:pt x="571972" y="1214206"/>
                  </a:lnTo>
                  <a:lnTo>
                    <a:pt x="585692" y="1194466"/>
                  </a:lnTo>
                  <a:lnTo>
                    <a:pt x="599412" y="1174758"/>
                  </a:lnTo>
                  <a:lnTo>
                    <a:pt x="613132" y="1155083"/>
                  </a:lnTo>
                  <a:lnTo>
                    <a:pt x="626852" y="1135439"/>
                  </a:lnTo>
                  <a:lnTo>
                    <a:pt x="640572" y="1115824"/>
                  </a:lnTo>
                  <a:lnTo>
                    <a:pt x="654292" y="1096234"/>
                  </a:lnTo>
                  <a:lnTo>
                    <a:pt x="668012" y="1076665"/>
                  </a:lnTo>
                  <a:lnTo>
                    <a:pt x="681732" y="1057114"/>
                  </a:lnTo>
                  <a:lnTo>
                    <a:pt x="695452" y="1037574"/>
                  </a:lnTo>
                  <a:lnTo>
                    <a:pt x="709172" y="1018039"/>
                  </a:lnTo>
                  <a:lnTo>
                    <a:pt x="722892" y="998503"/>
                  </a:lnTo>
                  <a:lnTo>
                    <a:pt x="736612" y="978958"/>
                  </a:lnTo>
                  <a:lnTo>
                    <a:pt x="750332" y="959397"/>
                  </a:lnTo>
                  <a:lnTo>
                    <a:pt x="764052" y="939812"/>
                  </a:lnTo>
                  <a:lnTo>
                    <a:pt x="777772" y="920195"/>
                  </a:lnTo>
                  <a:lnTo>
                    <a:pt x="791492" y="900540"/>
                  </a:lnTo>
                  <a:lnTo>
                    <a:pt x="805212" y="880838"/>
                  </a:lnTo>
                  <a:lnTo>
                    <a:pt x="818931" y="861083"/>
                  </a:lnTo>
                  <a:lnTo>
                    <a:pt x="832651" y="841269"/>
                  </a:lnTo>
                  <a:lnTo>
                    <a:pt x="846371" y="821391"/>
                  </a:lnTo>
                  <a:lnTo>
                    <a:pt x="860091" y="801445"/>
                  </a:lnTo>
                  <a:lnTo>
                    <a:pt x="873811" y="781426"/>
                  </a:lnTo>
                  <a:lnTo>
                    <a:pt x="887531" y="761332"/>
                  </a:lnTo>
                  <a:lnTo>
                    <a:pt x="901251" y="741162"/>
                  </a:lnTo>
                  <a:lnTo>
                    <a:pt x="914971" y="720913"/>
                  </a:lnTo>
                  <a:lnTo>
                    <a:pt x="928691" y="700586"/>
                  </a:lnTo>
                  <a:lnTo>
                    <a:pt x="942411" y="680181"/>
                  </a:lnTo>
                  <a:lnTo>
                    <a:pt x="956131" y="659699"/>
                  </a:lnTo>
                  <a:lnTo>
                    <a:pt x="969851" y="639142"/>
                  </a:lnTo>
                  <a:lnTo>
                    <a:pt x="983571" y="618510"/>
                  </a:lnTo>
                  <a:lnTo>
                    <a:pt x="997291" y="597807"/>
                  </a:lnTo>
                  <a:lnTo>
                    <a:pt x="1011011" y="577036"/>
                  </a:lnTo>
                  <a:lnTo>
                    <a:pt x="1024731" y="556198"/>
                  </a:lnTo>
                  <a:lnTo>
                    <a:pt x="1038451" y="535297"/>
                  </a:lnTo>
                  <a:lnTo>
                    <a:pt x="1052171" y="514336"/>
                  </a:lnTo>
                  <a:lnTo>
                    <a:pt x="1065891" y="493317"/>
                  </a:lnTo>
                  <a:lnTo>
                    <a:pt x="1079611" y="472245"/>
                  </a:lnTo>
                  <a:lnTo>
                    <a:pt x="1093331" y="451122"/>
                  </a:lnTo>
                  <a:lnTo>
                    <a:pt x="1107051" y="429950"/>
                  </a:lnTo>
                  <a:lnTo>
                    <a:pt x="1120771" y="408733"/>
                  </a:lnTo>
                  <a:lnTo>
                    <a:pt x="1134491" y="387474"/>
                  </a:lnTo>
                  <a:lnTo>
                    <a:pt x="1148211" y="366175"/>
                  </a:lnTo>
                  <a:lnTo>
                    <a:pt x="1161931" y="344839"/>
                  </a:lnTo>
                  <a:lnTo>
                    <a:pt x="1175651" y="323468"/>
                  </a:lnTo>
                  <a:lnTo>
                    <a:pt x="1189371" y="302064"/>
                  </a:lnTo>
                  <a:lnTo>
                    <a:pt x="1203090" y="280630"/>
                  </a:lnTo>
                  <a:lnTo>
                    <a:pt x="1216810" y="259168"/>
                  </a:lnTo>
                  <a:lnTo>
                    <a:pt x="1230530" y="237679"/>
                  </a:lnTo>
                  <a:lnTo>
                    <a:pt x="1244250" y="216166"/>
                  </a:lnTo>
                  <a:lnTo>
                    <a:pt x="1257970" y="194630"/>
                  </a:lnTo>
                  <a:lnTo>
                    <a:pt x="1271690" y="173072"/>
                  </a:lnTo>
                  <a:lnTo>
                    <a:pt x="1285410" y="151495"/>
                  </a:lnTo>
                  <a:lnTo>
                    <a:pt x="1299130" y="129899"/>
                  </a:lnTo>
                  <a:lnTo>
                    <a:pt x="1312850" y="108286"/>
                  </a:lnTo>
                  <a:lnTo>
                    <a:pt x="1326570" y="86657"/>
                  </a:lnTo>
                  <a:lnTo>
                    <a:pt x="1340290" y="65012"/>
                  </a:lnTo>
                  <a:lnTo>
                    <a:pt x="1354010" y="43354"/>
                  </a:lnTo>
                  <a:lnTo>
                    <a:pt x="1367730" y="21683"/>
                  </a:lnTo>
                  <a:lnTo>
                    <a:pt x="1381450" y="0"/>
                  </a:lnTo>
                  <a:lnTo>
                    <a:pt x="1381450" y="158663"/>
                  </a:lnTo>
                  <a:lnTo>
                    <a:pt x="1367730" y="178425"/>
                  </a:lnTo>
                  <a:lnTo>
                    <a:pt x="1354010" y="198180"/>
                  </a:lnTo>
                  <a:lnTo>
                    <a:pt x="1340290" y="217927"/>
                  </a:lnTo>
                  <a:lnTo>
                    <a:pt x="1326570" y="237664"/>
                  </a:lnTo>
                  <a:lnTo>
                    <a:pt x="1312850" y="257391"/>
                  </a:lnTo>
                  <a:lnTo>
                    <a:pt x="1299130" y="277106"/>
                  </a:lnTo>
                  <a:lnTo>
                    <a:pt x="1285410" y="296810"/>
                  </a:lnTo>
                  <a:lnTo>
                    <a:pt x="1271690" y="316499"/>
                  </a:lnTo>
                  <a:lnTo>
                    <a:pt x="1257970" y="336174"/>
                  </a:lnTo>
                  <a:lnTo>
                    <a:pt x="1244250" y="355832"/>
                  </a:lnTo>
                  <a:lnTo>
                    <a:pt x="1230530" y="375473"/>
                  </a:lnTo>
                  <a:lnTo>
                    <a:pt x="1216810" y="395094"/>
                  </a:lnTo>
                  <a:lnTo>
                    <a:pt x="1203090" y="414695"/>
                  </a:lnTo>
                  <a:lnTo>
                    <a:pt x="1189371" y="434273"/>
                  </a:lnTo>
                  <a:lnTo>
                    <a:pt x="1175651" y="453827"/>
                  </a:lnTo>
                  <a:lnTo>
                    <a:pt x="1161931" y="473356"/>
                  </a:lnTo>
                  <a:lnTo>
                    <a:pt x="1148211" y="492856"/>
                  </a:lnTo>
                  <a:lnTo>
                    <a:pt x="1134491" y="512326"/>
                  </a:lnTo>
                  <a:lnTo>
                    <a:pt x="1120771" y="531765"/>
                  </a:lnTo>
                  <a:lnTo>
                    <a:pt x="1107051" y="551171"/>
                  </a:lnTo>
                  <a:lnTo>
                    <a:pt x="1093331" y="570541"/>
                  </a:lnTo>
                  <a:lnTo>
                    <a:pt x="1079611" y="589874"/>
                  </a:lnTo>
                  <a:lnTo>
                    <a:pt x="1065891" y="609168"/>
                  </a:lnTo>
                  <a:lnTo>
                    <a:pt x="1052171" y="628421"/>
                  </a:lnTo>
                  <a:lnTo>
                    <a:pt x="1038451" y="647633"/>
                  </a:lnTo>
                  <a:lnTo>
                    <a:pt x="1024731" y="666802"/>
                  </a:lnTo>
                  <a:lnTo>
                    <a:pt x="1011011" y="685927"/>
                  </a:lnTo>
                  <a:lnTo>
                    <a:pt x="997291" y="705009"/>
                  </a:lnTo>
                  <a:lnTo>
                    <a:pt x="983571" y="724046"/>
                  </a:lnTo>
                  <a:lnTo>
                    <a:pt x="969851" y="743040"/>
                  </a:lnTo>
                  <a:lnTo>
                    <a:pt x="956131" y="761991"/>
                  </a:lnTo>
                  <a:lnTo>
                    <a:pt x="942411" y="780901"/>
                  </a:lnTo>
                  <a:lnTo>
                    <a:pt x="928691" y="799773"/>
                  </a:lnTo>
                  <a:lnTo>
                    <a:pt x="914971" y="818610"/>
                  </a:lnTo>
                  <a:lnTo>
                    <a:pt x="901251" y="837415"/>
                  </a:lnTo>
                  <a:lnTo>
                    <a:pt x="887531" y="856193"/>
                  </a:lnTo>
                  <a:lnTo>
                    <a:pt x="873811" y="874948"/>
                  </a:lnTo>
                  <a:lnTo>
                    <a:pt x="860091" y="893688"/>
                  </a:lnTo>
                  <a:lnTo>
                    <a:pt x="846371" y="912418"/>
                  </a:lnTo>
                  <a:lnTo>
                    <a:pt x="832651" y="931145"/>
                  </a:lnTo>
                  <a:lnTo>
                    <a:pt x="818931" y="949876"/>
                  </a:lnTo>
                  <a:lnTo>
                    <a:pt x="805212" y="968620"/>
                  </a:lnTo>
                  <a:lnTo>
                    <a:pt x="791492" y="987384"/>
                  </a:lnTo>
                  <a:lnTo>
                    <a:pt x="777772" y="1006176"/>
                  </a:lnTo>
                  <a:lnTo>
                    <a:pt x="764052" y="1025003"/>
                  </a:lnTo>
                  <a:lnTo>
                    <a:pt x="750332" y="1043874"/>
                  </a:lnTo>
                  <a:lnTo>
                    <a:pt x="736612" y="1062795"/>
                  </a:lnTo>
                  <a:lnTo>
                    <a:pt x="722892" y="1081773"/>
                  </a:lnTo>
                  <a:lnTo>
                    <a:pt x="709172" y="1100814"/>
                  </a:lnTo>
                  <a:lnTo>
                    <a:pt x="695452" y="1119923"/>
                  </a:lnTo>
                  <a:lnTo>
                    <a:pt x="681732" y="1139105"/>
                  </a:lnTo>
                  <a:lnTo>
                    <a:pt x="668012" y="1158363"/>
                  </a:lnTo>
                  <a:lnTo>
                    <a:pt x="654292" y="1177701"/>
                  </a:lnTo>
                  <a:lnTo>
                    <a:pt x="640572" y="1197122"/>
                  </a:lnTo>
                  <a:lnTo>
                    <a:pt x="626852" y="1216627"/>
                  </a:lnTo>
                  <a:lnTo>
                    <a:pt x="613132" y="1236216"/>
                  </a:lnTo>
                  <a:lnTo>
                    <a:pt x="599412" y="1255891"/>
                  </a:lnTo>
                  <a:lnTo>
                    <a:pt x="585692" y="1275651"/>
                  </a:lnTo>
                  <a:lnTo>
                    <a:pt x="571972" y="1295496"/>
                  </a:lnTo>
                  <a:lnTo>
                    <a:pt x="558252" y="1315424"/>
                  </a:lnTo>
                  <a:lnTo>
                    <a:pt x="544532" y="1335434"/>
                  </a:lnTo>
                  <a:lnTo>
                    <a:pt x="530812" y="1355525"/>
                  </a:lnTo>
                  <a:lnTo>
                    <a:pt x="517092" y="1375694"/>
                  </a:lnTo>
                  <a:lnTo>
                    <a:pt x="503372" y="1395939"/>
                  </a:lnTo>
                  <a:lnTo>
                    <a:pt x="489652" y="1416258"/>
                  </a:lnTo>
                  <a:lnTo>
                    <a:pt x="475932" y="1436648"/>
                  </a:lnTo>
                  <a:lnTo>
                    <a:pt x="462212" y="1457107"/>
                  </a:lnTo>
                  <a:lnTo>
                    <a:pt x="448492" y="1477632"/>
                  </a:lnTo>
                  <a:lnTo>
                    <a:pt x="434773" y="1498221"/>
                  </a:lnTo>
                  <a:lnTo>
                    <a:pt x="421053" y="1518871"/>
                  </a:lnTo>
                  <a:lnTo>
                    <a:pt x="407333" y="1539579"/>
                  </a:lnTo>
                  <a:lnTo>
                    <a:pt x="393613" y="1560342"/>
                  </a:lnTo>
                  <a:lnTo>
                    <a:pt x="379893" y="1581159"/>
                  </a:lnTo>
                  <a:lnTo>
                    <a:pt x="366173" y="1602027"/>
                  </a:lnTo>
                  <a:lnTo>
                    <a:pt x="352453" y="1622943"/>
                  </a:lnTo>
                  <a:lnTo>
                    <a:pt x="338733" y="1643906"/>
                  </a:lnTo>
                  <a:lnTo>
                    <a:pt x="325013" y="1664912"/>
                  </a:lnTo>
                  <a:lnTo>
                    <a:pt x="311293" y="1685960"/>
                  </a:lnTo>
                  <a:lnTo>
                    <a:pt x="297573" y="1707047"/>
                  </a:lnTo>
                  <a:lnTo>
                    <a:pt x="283853" y="1728172"/>
                  </a:lnTo>
                  <a:lnTo>
                    <a:pt x="270133" y="1749333"/>
                  </a:lnTo>
                  <a:lnTo>
                    <a:pt x="256413" y="1770528"/>
                  </a:lnTo>
                  <a:lnTo>
                    <a:pt x="242693" y="1791756"/>
                  </a:lnTo>
                  <a:lnTo>
                    <a:pt x="228973" y="1813014"/>
                  </a:lnTo>
                  <a:lnTo>
                    <a:pt x="215253" y="1834301"/>
                  </a:lnTo>
                  <a:lnTo>
                    <a:pt x="201533" y="1855615"/>
                  </a:lnTo>
                  <a:lnTo>
                    <a:pt x="187813" y="1876956"/>
                  </a:lnTo>
                  <a:lnTo>
                    <a:pt x="174093" y="1898321"/>
                  </a:lnTo>
                  <a:lnTo>
                    <a:pt x="160373" y="1919710"/>
                  </a:lnTo>
                  <a:lnTo>
                    <a:pt x="146653" y="1941121"/>
                  </a:lnTo>
                  <a:lnTo>
                    <a:pt x="132933" y="1962554"/>
                  </a:lnTo>
                  <a:lnTo>
                    <a:pt x="119213" y="1984006"/>
                  </a:lnTo>
                  <a:lnTo>
                    <a:pt x="105493" y="2005478"/>
                  </a:lnTo>
                  <a:lnTo>
                    <a:pt x="91773" y="2026968"/>
                  </a:lnTo>
                  <a:lnTo>
                    <a:pt x="78053" y="2048474"/>
                  </a:lnTo>
                  <a:lnTo>
                    <a:pt x="77590" y="2049201"/>
                  </a:lnTo>
                  <a:close/>
                </a:path>
              </a:pathLst>
            </a:custGeom>
            <a:solidFill>
              <a:srgbClr val="00D1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137881" y="3951668"/>
              <a:ext cx="1381450" cy="2049201"/>
            </a:xfrm>
            <a:custGeom>
              <a:avLst/>
              <a:pathLst>
                <a:path w="1381450" h="2049201">
                  <a:moveTo>
                    <a:pt x="0" y="2049201"/>
                  </a:moveTo>
                  <a:lnTo>
                    <a:pt x="9454" y="2035417"/>
                  </a:lnTo>
                  <a:lnTo>
                    <a:pt x="23174" y="2015408"/>
                  </a:lnTo>
                  <a:lnTo>
                    <a:pt x="36894" y="1995392"/>
                  </a:lnTo>
                  <a:lnTo>
                    <a:pt x="50614" y="1975370"/>
                  </a:lnTo>
                  <a:lnTo>
                    <a:pt x="64333" y="1955342"/>
                  </a:lnTo>
                  <a:lnTo>
                    <a:pt x="78053" y="1935308"/>
                  </a:lnTo>
                  <a:lnTo>
                    <a:pt x="91773" y="1915268"/>
                  </a:lnTo>
                  <a:lnTo>
                    <a:pt x="105493" y="1895222"/>
                  </a:lnTo>
                  <a:lnTo>
                    <a:pt x="119213" y="1875169"/>
                  </a:lnTo>
                  <a:lnTo>
                    <a:pt x="132933" y="1855111"/>
                  </a:lnTo>
                  <a:lnTo>
                    <a:pt x="146653" y="1835046"/>
                  </a:lnTo>
                  <a:lnTo>
                    <a:pt x="160373" y="1814976"/>
                  </a:lnTo>
                  <a:lnTo>
                    <a:pt x="174093" y="1794901"/>
                  </a:lnTo>
                  <a:lnTo>
                    <a:pt x="187813" y="1774821"/>
                  </a:lnTo>
                  <a:lnTo>
                    <a:pt x="201533" y="1754735"/>
                  </a:lnTo>
                  <a:lnTo>
                    <a:pt x="215253" y="1734646"/>
                  </a:lnTo>
                  <a:lnTo>
                    <a:pt x="228973" y="1714552"/>
                  </a:lnTo>
                  <a:lnTo>
                    <a:pt x="242693" y="1694455"/>
                  </a:lnTo>
                  <a:lnTo>
                    <a:pt x="256413" y="1674356"/>
                  </a:lnTo>
                  <a:lnTo>
                    <a:pt x="270133" y="1654254"/>
                  </a:lnTo>
                  <a:lnTo>
                    <a:pt x="283853" y="1634150"/>
                  </a:lnTo>
                  <a:lnTo>
                    <a:pt x="297573" y="1614047"/>
                  </a:lnTo>
                  <a:lnTo>
                    <a:pt x="311293" y="1593944"/>
                  </a:lnTo>
                  <a:lnTo>
                    <a:pt x="325013" y="1573843"/>
                  </a:lnTo>
                  <a:lnTo>
                    <a:pt x="338733" y="1553744"/>
                  </a:lnTo>
                  <a:lnTo>
                    <a:pt x="352453" y="1533650"/>
                  </a:lnTo>
                  <a:lnTo>
                    <a:pt x="366173" y="1513562"/>
                  </a:lnTo>
                  <a:lnTo>
                    <a:pt x="379893" y="1493481"/>
                  </a:lnTo>
                  <a:lnTo>
                    <a:pt x="393613" y="1473409"/>
                  </a:lnTo>
                  <a:lnTo>
                    <a:pt x="407333" y="1453348"/>
                  </a:lnTo>
                  <a:lnTo>
                    <a:pt x="421053" y="1433299"/>
                  </a:lnTo>
                  <a:lnTo>
                    <a:pt x="434773" y="1413266"/>
                  </a:lnTo>
                  <a:lnTo>
                    <a:pt x="448492" y="1393249"/>
                  </a:lnTo>
                  <a:lnTo>
                    <a:pt x="462212" y="1373252"/>
                  </a:lnTo>
                  <a:lnTo>
                    <a:pt x="475932" y="1353276"/>
                  </a:lnTo>
                  <a:lnTo>
                    <a:pt x="489652" y="1333323"/>
                  </a:lnTo>
                  <a:lnTo>
                    <a:pt x="503372" y="1313396"/>
                  </a:lnTo>
                  <a:lnTo>
                    <a:pt x="517092" y="1293497"/>
                  </a:lnTo>
                  <a:lnTo>
                    <a:pt x="530812" y="1273627"/>
                  </a:lnTo>
                  <a:lnTo>
                    <a:pt x="544532" y="1253787"/>
                  </a:lnTo>
                  <a:lnTo>
                    <a:pt x="558252" y="1233980"/>
                  </a:lnTo>
                  <a:lnTo>
                    <a:pt x="571972" y="1214206"/>
                  </a:lnTo>
                  <a:lnTo>
                    <a:pt x="585692" y="1194466"/>
                  </a:lnTo>
                  <a:lnTo>
                    <a:pt x="599412" y="1174758"/>
                  </a:lnTo>
                  <a:lnTo>
                    <a:pt x="613132" y="1155083"/>
                  </a:lnTo>
                  <a:lnTo>
                    <a:pt x="626852" y="1135439"/>
                  </a:lnTo>
                  <a:lnTo>
                    <a:pt x="640572" y="1115824"/>
                  </a:lnTo>
                  <a:lnTo>
                    <a:pt x="654292" y="1096234"/>
                  </a:lnTo>
                  <a:lnTo>
                    <a:pt x="668012" y="1076665"/>
                  </a:lnTo>
                  <a:lnTo>
                    <a:pt x="681732" y="1057114"/>
                  </a:lnTo>
                  <a:lnTo>
                    <a:pt x="695452" y="1037574"/>
                  </a:lnTo>
                  <a:lnTo>
                    <a:pt x="709172" y="1018039"/>
                  </a:lnTo>
                  <a:lnTo>
                    <a:pt x="722892" y="998503"/>
                  </a:lnTo>
                  <a:lnTo>
                    <a:pt x="736612" y="978958"/>
                  </a:lnTo>
                  <a:lnTo>
                    <a:pt x="750332" y="959397"/>
                  </a:lnTo>
                  <a:lnTo>
                    <a:pt x="764052" y="939812"/>
                  </a:lnTo>
                  <a:lnTo>
                    <a:pt x="777772" y="920195"/>
                  </a:lnTo>
                  <a:lnTo>
                    <a:pt x="791492" y="900540"/>
                  </a:lnTo>
                  <a:lnTo>
                    <a:pt x="805212" y="880838"/>
                  </a:lnTo>
                  <a:lnTo>
                    <a:pt x="818931" y="861083"/>
                  </a:lnTo>
                  <a:lnTo>
                    <a:pt x="832651" y="841269"/>
                  </a:lnTo>
                  <a:lnTo>
                    <a:pt x="846371" y="821391"/>
                  </a:lnTo>
                  <a:lnTo>
                    <a:pt x="860091" y="801445"/>
                  </a:lnTo>
                  <a:lnTo>
                    <a:pt x="873811" y="781426"/>
                  </a:lnTo>
                  <a:lnTo>
                    <a:pt x="887531" y="761332"/>
                  </a:lnTo>
                  <a:lnTo>
                    <a:pt x="901251" y="741162"/>
                  </a:lnTo>
                  <a:lnTo>
                    <a:pt x="914971" y="720913"/>
                  </a:lnTo>
                  <a:lnTo>
                    <a:pt x="928691" y="700586"/>
                  </a:lnTo>
                  <a:lnTo>
                    <a:pt x="942411" y="680181"/>
                  </a:lnTo>
                  <a:lnTo>
                    <a:pt x="956131" y="659699"/>
                  </a:lnTo>
                  <a:lnTo>
                    <a:pt x="969851" y="639142"/>
                  </a:lnTo>
                  <a:lnTo>
                    <a:pt x="983571" y="618510"/>
                  </a:lnTo>
                  <a:lnTo>
                    <a:pt x="997291" y="597807"/>
                  </a:lnTo>
                  <a:lnTo>
                    <a:pt x="1011011" y="577036"/>
                  </a:lnTo>
                  <a:lnTo>
                    <a:pt x="1024731" y="556198"/>
                  </a:lnTo>
                  <a:lnTo>
                    <a:pt x="1038451" y="535297"/>
                  </a:lnTo>
                  <a:lnTo>
                    <a:pt x="1052171" y="514336"/>
                  </a:lnTo>
                  <a:lnTo>
                    <a:pt x="1065891" y="493317"/>
                  </a:lnTo>
                  <a:lnTo>
                    <a:pt x="1079611" y="472245"/>
                  </a:lnTo>
                  <a:lnTo>
                    <a:pt x="1093331" y="451122"/>
                  </a:lnTo>
                  <a:lnTo>
                    <a:pt x="1107051" y="429950"/>
                  </a:lnTo>
                  <a:lnTo>
                    <a:pt x="1120771" y="408733"/>
                  </a:lnTo>
                  <a:lnTo>
                    <a:pt x="1134491" y="387474"/>
                  </a:lnTo>
                  <a:lnTo>
                    <a:pt x="1148211" y="366175"/>
                  </a:lnTo>
                  <a:lnTo>
                    <a:pt x="1161931" y="344839"/>
                  </a:lnTo>
                  <a:lnTo>
                    <a:pt x="1175651" y="323468"/>
                  </a:lnTo>
                  <a:lnTo>
                    <a:pt x="1189371" y="302064"/>
                  </a:lnTo>
                  <a:lnTo>
                    <a:pt x="1203090" y="280630"/>
                  </a:lnTo>
                  <a:lnTo>
                    <a:pt x="1216810" y="259168"/>
                  </a:lnTo>
                  <a:lnTo>
                    <a:pt x="1230530" y="237679"/>
                  </a:lnTo>
                  <a:lnTo>
                    <a:pt x="1244250" y="216166"/>
                  </a:lnTo>
                  <a:lnTo>
                    <a:pt x="1257970" y="194630"/>
                  </a:lnTo>
                  <a:lnTo>
                    <a:pt x="1271690" y="173072"/>
                  </a:lnTo>
                  <a:lnTo>
                    <a:pt x="1285410" y="151495"/>
                  </a:lnTo>
                  <a:lnTo>
                    <a:pt x="1299130" y="129899"/>
                  </a:lnTo>
                  <a:lnTo>
                    <a:pt x="1312850" y="108286"/>
                  </a:lnTo>
                  <a:lnTo>
                    <a:pt x="1326570" y="86657"/>
                  </a:lnTo>
                  <a:lnTo>
                    <a:pt x="1340290" y="65012"/>
                  </a:lnTo>
                  <a:lnTo>
                    <a:pt x="1354010" y="43354"/>
                  </a:lnTo>
                  <a:lnTo>
                    <a:pt x="1367730" y="21683"/>
                  </a:lnTo>
                  <a:lnTo>
                    <a:pt x="1381450" y="0"/>
                  </a:lnTo>
                  <a:lnTo>
                    <a:pt x="13814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215471" y="4110331"/>
              <a:ext cx="1303859" cy="1890538"/>
            </a:xfrm>
            <a:custGeom>
              <a:avLst/>
              <a:pathLst>
                <a:path w="1303859" h="1890538">
                  <a:moveTo>
                    <a:pt x="1303859" y="0"/>
                  </a:moveTo>
                  <a:lnTo>
                    <a:pt x="1303859" y="0"/>
                  </a:lnTo>
                  <a:lnTo>
                    <a:pt x="1290139" y="19762"/>
                  </a:lnTo>
                  <a:lnTo>
                    <a:pt x="1276419" y="39517"/>
                  </a:lnTo>
                  <a:lnTo>
                    <a:pt x="1262699" y="59264"/>
                  </a:lnTo>
                  <a:lnTo>
                    <a:pt x="1248979" y="79001"/>
                  </a:lnTo>
                  <a:lnTo>
                    <a:pt x="1235259" y="98728"/>
                  </a:lnTo>
                  <a:lnTo>
                    <a:pt x="1221539" y="118443"/>
                  </a:lnTo>
                  <a:lnTo>
                    <a:pt x="1207819" y="138147"/>
                  </a:lnTo>
                  <a:lnTo>
                    <a:pt x="1194100" y="157836"/>
                  </a:lnTo>
                  <a:lnTo>
                    <a:pt x="1180380" y="177511"/>
                  </a:lnTo>
                  <a:lnTo>
                    <a:pt x="1166660" y="197169"/>
                  </a:lnTo>
                  <a:lnTo>
                    <a:pt x="1152940" y="216810"/>
                  </a:lnTo>
                  <a:lnTo>
                    <a:pt x="1139220" y="236431"/>
                  </a:lnTo>
                  <a:lnTo>
                    <a:pt x="1125500" y="256032"/>
                  </a:lnTo>
                  <a:lnTo>
                    <a:pt x="1111780" y="275610"/>
                  </a:lnTo>
                  <a:lnTo>
                    <a:pt x="1098060" y="295164"/>
                  </a:lnTo>
                  <a:lnTo>
                    <a:pt x="1084340" y="314692"/>
                  </a:lnTo>
                  <a:lnTo>
                    <a:pt x="1070620" y="334193"/>
                  </a:lnTo>
                  <a:lnTo>
                    <a:pt x="1056900" y="353663"/>
                  </a:lnTo>
                  <a:lnTo>
                    <a:pt x="1043180" y="373102"/>
                  </a:lnTo>
                  <a:lnTo>
                    <a:pt x="1029460" y="392508"/>
                  </a:lnTo>
                  <a:lnTo>
                    <a:pt x="1015740" y="411878"/>
                  </a:lnTo>
                  <a:lnTo>
                    <a:pt x="1002020" y="431210"/>
                  </a:lnTo>
                  <a:lnTo>
                    <a:pt x="988300" y="450504"/>
                  </a:lnTo>
                  <a:lnTo>
                    <a:pt x="974580" y="469758"/>
                  </a:lnTo>
                  <a:lnTo>
                    <a:pt x="960860" y="488970"/>
                  </a:lnTo>
                  <a:lnTo>
                    <a:pt x="947140" y="508139"/>
                  </a:lnTo>
                  <a:lnTo>
                    <a:pt x="933420" y="527264"/>
                  </a:lnTo>
                  <a:lnTo>
                    <a:pt x="919700" y="546346"/>
                  </a:lnTo>
                  <a:lnTo>
                    <a:pt x="905980" y="565383"/>
                  </a:lnTo>
                  <a:lnTo>
                    <a:pt x="892260" y="584376"/>
                  </a:lnTo>
                  <a:lnTo>
                    <a:pt x="878540" y="603328"/>
                  </a:lnTo>
                  <a:lnTo>
                    <a:pt x="864820" y="622238"/>
                  </a:lnTo>
                  <a:lnTo>
                    <a:pt x="851100" y="641110"/>
                  </a:lnTo>
                  <a:lnTo>
                    <a:pt x="837380" y="659947"/>
                  </a:lnTo>
                  <a:lnTo>
                    <a:pt x="823660" y="678752"/>
                  </a:lnTo>
                  <a:lnTo>
                    <a:pt x="809941" y="697529"/>
                  </a:lnTo>
                  <a:lnTo>
                    <a:pt x="796221" y="716285"/>
                  </a:lnTo>
                  <a:lnTo>
                    <a:pt x="782501" y="735025"/>
                  </a:lnTo>
                  <a:lnTo>
                    <a:pt x="768781" y="753754"/>
                  </a:lnTo>
                  <a:lnTo>
                    <a:pt x="755061" y="772481"/>
                  </a:lnTo>
                  <a:lnTo>
                    <a:pt x="741341" y="791213"/>
                  </a:lnTo>
                  <a:lnTo>
                    <a:pt x="727621" y="809957"/>
                  </a:lnTo>
                  <a:lnTo>
                    <a:pt x="713901" y="828721"/>
                  </a:lnTo>
                  <a:lnTo>
                    <a:pt x="700181" y="847513"/>
                  </a:lnTo>
                  <a:lnTo>
                    <a:pt x="686461" y="866340"/>
                  </a:lnTo>
                  <a:lnTo>
                    <a:pt x="672741" y="885211"/>
                  </a:lnTo>
                  <a:lnTo>
                    <a:pt x="659021" y="904132"/>
                  </a:lnTo>
                  <a:lnTo>
                    <a:pt x="645301" y="923110"/>
                  </a:lnTo>
                  <a:lnTo>
                    <a:pt x="631581" y="942151"/>
                  </a:lnTo>
                  <a:lnTo>
                    <a:pt x="617861" y="961260"/>
                  </a:lnTo>
                  <a:lnTo>
                    <a:pt x="604141" y="980442"/>
                  </a:lnTo>
                  <a:lnTo>
                    <a:pt x="590421" y="999700"/>
                  </a:lnTo>
                  <a:lnTo>
                    <a:pt x="576701" y="1019038"/>
                  </a:lnTo>
                  <a:lnTo>
                    <a:pt x="562981" y="1038459"/>
                  </a:lnTo>
                  <a:lnTo>
                    <a:pt x="549261" y="1057963"/>
                  </a:lnTo>
                  <a:lnTo>
                    <a:pt x="535541" y="1077553"/>
                  </a:lnTo>
                  <a:lnTo>
                    <a:pt x="521821" y="1097228"/>
                  </a:lnTo>
                  <a:lnTo>
                    <a:pt x="508101" y="1116988"/>
                  </a:lnTo>
                  <a:lnTo>
                    <a:pt x="494381" y="1136832"/>
                  </a:lnTo>
                  <a:lnTo>
                    <a:pt x="480661" y="1156761"/>
                  </a:lnTo>
                  <a:lnTo>
                    <a:pt x="466941" y="1176771"/>
                  </a:lnTo>
                  <a:lnTo>
                    <a:pt x="453221" y="1196862"/>
                  </a:lnTo>
                  <a:lnTo>
                    <a:pt x="439501" y="1217031"/>
                  </a:lnTo>
                  <a:lnTo>
                    <a:pt x="425782" y="1237276"/>
                  </a:lnTo>
                  <a:lnTo>
                    <a:pt x="412062" y="1257595"/>
                  </a:lnTo>
                  <a:lnTo>
                    <a:pt x="398342" y="1277985"/>
                  </a:lnTo>
                  <a:lnTo>
                    <a:pt x="384622" y="1298444"/>
                  </a:lnTo>
                  <a:lnTo>
                    <a:pt x="370902" y="1318969"/>
                  </a:lnTo>
                  <a:lnTo>
                    <a:pt x="357182" y="1339558"/>
                  </a:lnTo>
                  <a:lnTo>
                    <a:pt x="343462" y="1360208"/>
                  </a:lnTo>
                  <a:lnTo>
                    <a:pt x="329742" y="1380916"/>
                  </a:lnTo>
                  <a:lnTo>
                    <a:pt x="316022" y="1401679"/>
                  </a:lnTo>
                  <a:lnTo>
                    <a:pt x="302302" y="1422496"/>
                  </a:lnTo>
                  <a:lnTo>
                    <a:pt x="288582" y="1443364"/>
                  </a:lnTo>
                  <a:lnTo>
                    <a:pt x="274862" y="1464280"/>
                  </a:lnTo>
                  <a:lnTo>
                    <a:pt x="261142" y="1485242"/>
                  </a:lnTo>
                  <a:lnTo>
                    <a:pt x="247422" y="1506249"/>
                  </a:lnTo>
                  <a:lnTo>
                    <a:pt x="233702" y="1527296"/>
                  </a:lnTo>
                  <a:lnTo>
                    <a:pt x="219982" y="1548384"/>
                  </a:lnTo>
                  <a:lnTo>
                    <a:pt x="206262" y="1569509"/>
                  </a:lnTo>
                  <a:lnTo>
                    <a:pt x="192542" y="1590670"/>
                  </a:lnTo>
                  <a:lnTo>
                    <a:pt x="178822" y="1611865"/>
                  </a:lnTo>
                  <a:lnTo>
                    <a:pt x="165102" y="1633093"/>
                  </a:lnTo>
                  <a:lnTo>
                    <a:pt x="151382" y="1654351"/>
                  </a:lnTo>
                  <a:lnTo>
                    <a:pt x="137662" y="1675637"/>
                  </a:lnTo>
                  <a:lnTo>
                    <a:pt x="123942" y="1696952"/>
                  </a:lnTo>
                  <a:lnTo>
                    <a:pt x="110222" y="1718293"/>
                  </a:lnTo>
                  <a:lnTo>
                    <a:pt x="96502" y="1739658"/>
                  </a:lnTo>
                  <a:lnTo>
                    <a:pt x="82782" y="1761047"/>
                  </a:lnTo>
                  <a:lnTo>
                    <a:pt x="69062" y="1782458"/>
                  </a:lnTo>
                  <a:lnTo>
                    <a:pt x="55342" y="1803891"/>
                  </a:lnTo>
                  <a:lnTo>
                    <a:pt x="41623" y="1825343"/>
                  </a:lnTo>
                  <a:lnTo>
                    <a:pt x="27903" y="1846815"/>
                  </a:lnTo>
                  <a:lnTo>
                    <a:pt x="14183" y="1868304"/>
                  </a:lnTo>
                  <a:lnTo>
                    <a:pt x="463" y="1889811"/>
                  </a:lnTo>
                  <a:lnTo>
                    <a:pt x="0" y="18905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178091" y="4031066"/>
              <a:ext cx="1341240" cy="1969804"/>
            </a:xfrm>
            <a:custGeom>
              <a:avLst/>
              <a:pathLst>
                <a:path w="1341240" h="1969804">
                  <a:moveTo>
                    <a:pt x="0" y="1969804"/>
                  </a:moveTo>
                  <a:lnTo>
                    <a:pt x="10403" y="1954040"/>
                  </a:lnTo>
                  <a:lnTo>
                    <a:pt x="24123" y="1933255"/>
                  </a:lnTo>
                  <a:lnTo>
                    <a:pt x="37843" y="1912475"/>
                  </a:lnTo>
                  <a:lnTo>
                    <a:pt x="51563" y="1891701"/>
                  </a:lnTo>
                  <a:lnTo>
                    <a:pt x="65283" y="1870931"/>
                  </a:lnTo>
                  <a:lnTo>
                    <a:pt x="79003" y="1850168"/>
                  </a:lnTo>
                  <a:lnTo>
                    <a:pt x="92723" y="1829411"/>
                  </a:lnTo>
                  <a:lnTo>
                    <a:pt x="106443" y="1808661"/>
                  </a:lnTo>
                  <a:lnTo>
                    <a:pt x="120163" y="1787919"/>
                  </a:lnTo>
                  <a:lnTo>
                    <a:pt x="133883" y="1767185"/>
                  </a:lnTo>
                  <a:lnTo>
                    <a:pt x="147603" y="1746461"/>
                  </a:lnTo>
                  <a:lnTo>
                    <a:pt x="161323" y="1725746"/>
                  </a:lnTo>
                  <a:lnTo>
                    <a:pt x="175043" y="1705042"/>
                  </a:lnTo>
                  <a:lnTo>
                    <a:pt x="188763" y="1684350"/>
                  </a:lnTo>
                  <a:lnTo>
                    <a:pt x="202483" y="1663670"/>
                  </a:lnTo>
                  <a:lnTo>
                    <a:pt x="216203" y="1643004"/>
                  </a:lnTo>
                  <a:lnTo>
                    <a:pt x="229923" y="1622353"/>
                  </a:lnTo>
                  <a:lnTo>
                    <a:pt x="243643" y="1601719"/>
                  </a:lnTo>
                  <a:lnTo>
                    <a:pt x="257363" y="1581101"/>
                  </a:lnTo>
                  <a:lnTo>
                    <a:pt x="271083" y="1560503"/>
                  </a:lnTo>
                  <a:lnTo>
                    <a:pt x="284803" y="1539926"/>
                  </a:lnTo>
                  <a:lnTo>
                    <a:pt x="298523" y="1519370"/>
                  </a:lnTo>
                  <a:lnTo>
                    <a:pt x="312243" y="1498838"/>
                  </a:lnTo>
                  <a:lnTo>
                    <a:pt x="325963" y="1478333"/>
                  </a:lnTo>
                  <a:lnTo>
                    <a:pt x="339683" y="1457854"/>
                  </a:lnTo>
                  <a:lnTo>
                    <a:pt x="353403" y="1437406"/>
                  </a:lnTo>
                  <a:lnTo>
                    <a:pt x="367122" y="1416990"/>
                  </a:lnTo>
                  <a:lnTo>
                    <a:pt x="380842" y="1396607"/>
                  </a:lnTo>
                  <a:lnTo>
                    <a:pt x="394562" y="1376261"/>
                  </a:lnTo>
                  <a:lnTo>
                    <a:pt x="408282" y="1355954"/>
                  </a:lnTo>
                  <a:lnTo>
                    <a:pt x="422002" y="1335689"/>
                  </a:lnTo>
                  <a:lnTo>
                    <a:pt x="435722" y="1315467"/>
                  </a:lnTo>
                  <a:lnTo>
                    <a:pt x="449442" y="1295291"/>
                  </a:lnTo>
                  <a:lnTo>
                    <a:pt x="463162" y="1275163"/>
                  </a:lnTo>
                  <a:lnTo>
                    <a:pt x="476882" y="1255087"/>
                  </a:lnTo>
                  <a:lnTo>
                    <a:pt x="490602" y="1235063"/>
                  </a:lnTo>
                  <a:lnTo>
                    <a:pt x="504322" y="1215095"/>
                  </a:lnTo>
                  <a:lnTo>
                    <a:pt x="518042" y="1195183"/>
                  </a:lnTo>
                  <a:lnTo>
                    <a:pt x="531762" y="1175329"/>
                  </a:lnTo>
                  <a:lnTo>
                    <a:pt x="545482" y="1155535"/>
                  </a:lnTo>
                  <a:lnTo>
                    <a:pt x="559202" y="1135801"/>
                  </a:lnTo>
                  <a:lnTo>
                    <a:pt x="572922" y="1116126"/>
                  </a:lnTo>
                  <a:lnTo>
                    <a:pt x="586642" y="1096511"/>
                  </a:lnTo>
                  <a:lnTo>
                    <a:pt x="600362" y="1076954"/>
                  </a:lnTo>
                  <a:lnTo>
                    <a:pt x="614082" y="1057454"/>
                  </a:lnTo>
                  <a:lnTo>
                    <a:pt x="627802" y="1038007"/>
                  </a:lnTo>
                  <a:lnTo>
                    <a:pt x="641522" y="1018610"/>
                  </a:lnTo>
                  <a:lnTo>
                    <a:pt x="655242" y="999259"/>
                  </a:lnTo>
                  <a:lnTo>
                    <a:pt x="668962" y="979949"/>
                  </a:lnTo>
                  <a:lnTo>
                    <a:pt x="682682" y="960674"/>
                  </a:lnTo>
                  <a:lnTo>
                    <a:pt x="696402" y="941428"/>
                  </a:lnTo>
                  <a:lnTo>
                    <a:pt x="710122" y="922204"/>
                  </a:lnTo>
                  <a:lnTo>
                    <a:pt x="723842" y="902994"/>
                  </a:lnTo>
                  <a:lnTo>
                    <a:pt x="737562" y="883791"/>
                  </a:lnTo>
                  <a:lnTo>
                    <a:pt x="751281" y="864587"/>
                  </a:lnTo>
                  <a:lnTo>
                    <a:pt x="765001" y="845374"/>
                  </a:lnTo>
                  <a:lnTo>
                    <a:pt x="778721" y="826145"/>
                  </a:lnTo>
                  <a:lnTo>
                    <a:pt x="792441" y="806892"/>
                  </a:lnTo>
                  <a:lnTo>
                    <a:pt x="806161" y="787608"/>
                  </a:lnTo>
                  <a:lnTo>
                    <a:pt x="819881" y="768288"/>
                  </a:lnTo>
                  <a:lnTo>
                    <a:pt x="833601" y="748926"/>
                  </a:lnTo>
                  <a:lnTo>
                    <a:pt x="847321" y="729516"/>
                  </a:lnTo>
                  <a:lnTo>
                    <a:pt x="861041" y="710056"/>
                  </a:lnTo>
                  <a:lnTo>
                    <a:pt x="874761" y="690541"/>
                  </a:lnTo>
                  <a:lnTo>
                    <a:pt x="888481" y="670969"/>
                  </a:lnTo>
                  <a:lnTo>
                    <a:pt x="902201" y="651339"/>
                  </a:lnTo>
                  <a:lnTo>
                    <a:pt x="915921" y="631649"/>
                  </a:lnTo>
                  <a:lnTo>
                    <a:pt x="929641" y="611899"/>
                  </a:lnTo>
                  <a:lnTo>
                    <a:pt x="943361" y="592089"/>
                  </a:lnTo>
                  <a:lnTo>
                    <a:pt x="957081" y="572220"/>
                  </a:lnTo>
                  <a:lnTo>
                    <a:pt x="970801" y="552293"/>
                  </a:lnTo>
                  <a:lnTo>
                    <a:pt x="984521" y="532310"/>
                  </a:lnTo>
                  <a:lnTo>
                    <a:pt x="998241" y="512273"/>
                  </a:lnTo>
                  <a:lnTo>
                    <a:pt x="1011961" y="492183"/>
                  </a:lnTo>
                  <a:lnTo>
                    <a:pt x="1025681" y="472043"/>
                  </a:lnTo>
                  <a:lnTo>
                    <a:pt x="1039401" y="451855"/>
                  </a:lnTo>
                  <a:lnTo>
                    <a:pt x="1053121" y="431621"/>
                  </a:lnTo>
                  <a:lnTo>
                    <a:pt x="1066841" y="411344"/>
                  </a:lnTo>
                  <a:lnTo>
                    <a:pt x="1080561" y="391027"/>
                  </a:lnTo>
                  <a:lnTo>
                    <a:pt x="1094281" y="370671"/>
                  </a:lnTo>
                  <a:lnTo>
                    <a:pt x="1108001" y="350280"/>
                  </a:lnTo>
                  <a:lnTo>
                    <a:pt x="1121721" y="329855"/>
                  </a:lnTo>
                  <a:lnTo>
                    <a:pt x="1135440" y="309399"/>
                  </a:lnTo>
                  <a:lnTo>
                    <a:pt x="1149160" y="288913"/>
                  </a:lnTo>
                  <a:lnTo>
                    <a:pt x="1162880" y="268401"/>
                  </a:lnTo>
                  <a:lnTo>
                    <a:pt x="1176600" y="247863"/>
                  </a:lnTo>
                  <a:lnTo>
                    <a:pt x="1190320" y="227301"/>
                  </a:lnTo>
                  <a:lnTo>
                    <a:pt x="1204040" y="206718"/>
                  </a:lnTo>
                  <a:lnTo>
                    <a:pt x="1217760" y="186115"/>
                  </a:lnTo>
                  <a:lnTo>
                    <a:pt x="1231480" y="165493"/>
                  </a:lnTo>
                  <a:lnTo>
                    <a:pt x="1245200" y="144854"/>
                  </a:lnTo>
                  <a:lnTo>
                    <a:pt x="1258920" y="124199"/>
                  </a:lnTo>
                  <a:lnTo>
                    <a:pt x="1272640" y="103529"/>
                  </a:lnTo>
                  <a:lnTo>
                    <a:pt x="1286360" y="82846"/>
                  </a:lnTo>
                  <a:lnTo>
                    <a:pt x="1300080" y="62151"/>
                  </a:lnTo>
                  <a:lnTo>
                    <a:pt x="1313800" y="41444"/>
                  </a:lnTo>
                  <a:lnTo>
                    <a:pt x="1327520" y="20727"/>
                  </a:lnTo>
                  <a:lnTo>
                    <a:pt x="1341240" y="0"/>
                  </a:lnTo>
                  <a:lnTo>
                    <a:pt x="1341240" y="0"/>
                  </a:lnTo>
                </a:path>
              </a:pathLst>
            </a:custGeom>
            <a:ln w="13550" cap="flat">
              <a:solidFill>
                <a:srgbClr val="00D1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830729" y="5972384"/>
              <a:ext cx="56972" cy="5697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842996" y="5970931"/>
              <a:ext cx="59878" cy="5987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858978" y="5973192"/>
              <a:ext cx="55355" cy="5535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885174" y="5971949"/>
              <a:ext cx="57842" cy="5784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900889" y="5973944"/>
              <a:ext cx="53852" cy="5385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910215" y="5969549"/>
              <a:ext cx="62640" cy="62640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923761" y="5969376"/>
              <a:ext cx="62987" cy="6298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938099" y="6328690"/>
              <a:ext cx="61753" cy="6175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954434" y="5972608"/>
              <a:ext cx="56523" cy="5652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964249" y="6488401"/>
              <a:ext cx="64333" cy="6433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984627" y="6176992"/>
              <a:ext cx="51015" cy="5101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998194" y="5998525"/>
              <a:ext cx="51322" cy="5132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007443" y="6348902"/>
              <a:ext cx="60264" cy="6026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023861" y="6212091"/>
              <a:ext cx="54867" cy="5486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031072" y="5966927"/>
              <a:ext cx="67884" cy="6788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048992" y="6268023"/>
              <a:ext cx="59485" cy="5948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066793" y="5975208"/>
              <a:ext cx="51322" cy="5132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078497" y="5973192"/>
              <a:ext cx="55355" cy="5535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084028" y="5965003"/>
              <a:ext cx="71734" cy="7173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093349" y="5960604"/>
              <a:ext cx="80531" cy="8053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118414" y="6133652"/>
              <a:ext cx="57842" cy="5784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131213" y="5890581"/>
              <a:ext cx="59682" cy="5968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147218" y="5973313"/>
              <a:ext cx="55112" cy="5511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165171" y="5977546"/>
              <a:ext cx="46647" cy="4664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4176109" y="5926221"/>
              <a:ext cx="52210" cy="52210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188501" y="5979205"/>
              <a:ext cx="54867" cy="5486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201058" y="5753706"/>
              <a:ext cx="57192" cy="5719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215342" y="5972838"/>
              <a:ext cx="56064" cy="5606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229062" y="5962481"/>
              <a:ext cx="56064" cy="5606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247276" y="5977331"/>
              <a:ext cx="47077" cy="4707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241892" y="5958228"/>
              <a:ext cx="85283" cy="8528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273228" y="5489180"/>
              <a:ext cx="50052" cy="5005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287289" y="5976184"/>
              <a:ext cx="49371" cy="4937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294287" y="5702087"/>
              <a:ext cx="62815" cy="6281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308628" y="6002601"/>
              <a:ext cx="61571" cy="6157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324002" y="5929553"/>
              <a:ext cx="58264" cy="5826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338939" y="5972954"/>
              <a:ext cx="55830" cy="55830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351133" y="5660081"/>
              <a:ext cx="58882" cy="5888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369785" y="5976361"/>
              <a:ext cx="49017" cy="4901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380830" y="5540069"/>
              <a:ext cx="54367" cy="5436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391039" y="5616667"/>
              <a:ext cx="61389" cy="61389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405613" y="5971029"/>
              <a:ext cx="59682" cy="5968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419138" y="5371783"/>
              <a:ext cx="60072" cy="6007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431486" y="5793848"/>
              <a:ext cx="62815" cy="6281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443418" y="5363073"/>
              <a:ext cx="66391" cy="6639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462537" y="5637931"/>
              <a:ext cx="55594" cy="5559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474311" y="5445708"/>
              <a:ext cx="59485" cy="5948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480895" y="5459229"/>
              <a:ext cx="73757" cy="7375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501555" y="5446619"/>
              <a:ext cx="59878" cy="5987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510419" y="5107400"/>
              <a:ext cx="69588" cy="6958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525285" y="5355123"/>
              <a:ext cx="67296" cy="6729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536657" y="5096238"/>
              <a:ext cx="71993" cy="7199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555679" y="5129545"/>
              <a:ext cx="61389" cy="61389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566445" y="5148775"/>
              <a:ext cx="67296" cy="6729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576690" y="5381610"/>
              <a:ext cx="74246" cy="7424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590049" y="5312211"/>
              <a:ext cx="74968" cy="7496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603650" y="5109538"/>
              <a:ext cx="75206" cy="7520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615558" y="4988433"/>
              <a:ext cx="78830" cy="78830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629939" y="5182289"/>
              <a:ext cx="77508" cy="7750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637261" y="4890249"/>
              <a:ext cx="90303" cy="9030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652840" y="5117770"/>
              <a:ext cx="86585" cy="8658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678620" y="5108203"/>
              <a:ext cx="62465" cy="6246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692971" y="5060080"/>
              <a:ext cx="61205" cy="6120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706690" y="5238421"/>
              <a:ext cx="61205" cy="6120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720785" y="5053165"/>
              <a:ext cx="60455" cy="6045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735090" y="5017875"/>
              <a:ext cx="59286" cy="5928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752792" y="5009442"/>
              <a:ext cx="51322" cy="5132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765785" y="5186450"/>
              <a:ext cx="52775" cy="5277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779232" y="5126686"/>
              <a:ext cx="53322" cy="5332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805536" y="5082735"/>
              <a:ext cx="55594" cy="5559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817714" y="5012409"/>
              <a:ext cx="58678" cy="5867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829628" y="5196723"/>
              <a:ext cx="62289" cy="62289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845787" y="5027408"/>
              <a:ext cx="57411" cy="5741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862253" y="4962327"/>
              <a:ext cx="51919" cy="51919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872091" y="4883003"/>
              <a:ext cx="59682" cy="5968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884245" y="5024883"/>
              <a:ext cx="62815" cy="6281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898956" y="5107242"/>
              <a:ext cx="60833" cy="6083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907226" y="5330134"/>
              <a:ext cx="71734" cy="7173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926490" y="4917570"/>
              <a:ext cx="60645" cy="6064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939838" y="4820953"/>
              <a:ext cx="61389" cy="61389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955016" y="4739787"/>
              <a:ext cx="58472" cy="5847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968840" y="4924581"/>
              <a:ext cx="58264" cy="5826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991005" y="4897976"/>
              <a:ext cx="41374" cy="4137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5588920" y="351954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5588920" y="295412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5588920" y="243602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588920" y="19179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5588920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784233" y="1352506"/>
              <a:ext cx="1464802" cy="2167041"/>
            </a:xfrm>
            <a:custGeom>
              <a:avLst/>
              <a:pathLst>
                <a:path w="1464802" h="2167041">
                  <a:moveTo>
                    <a:pt x="0" y="2167041"/>
                  </a:moveTo>
                  <a:lnTo>
                    <a:pt x="10486" y="2151791"/>
                  </a:lnTo>
                  <a:lnTo>
                    <a:pt x="24206" y="2131835"/>
                  </a:lnTo>
                  <a:lnTo>
                    <a:pt x="37926" y="2111874"/>
                  </a:lnTo>
                  <a:lnTo>
                    <a:pt x="51646" y="2091908"/>
                  </a:lnTo>
                  <a:lnTo>
                    <a:pt x="65366" y="2071938"/>
                  </a:lnTo>
                  <a:lnTo>
                    <a:pt x="79086" y="2051964"/>
                  </a:lnTo>
                  <a:lnTo>
                    <a:pt x="92806" y="2031985"/>
                  </a:lnTo>
                  <a:lnTo>
                    <a:pt x="106526" y="2012002"/>
                  </a:lnTo>
                  <a:lnTo>
                    <a:pt x="120246" y="1992015"/>
                  </a:lnTo>
                  <a:lnTo>
                    <a:pt x="133966" y="1972024"/>
                  </a:lnTo>
                  <a:lnTo>
                    <a:pt x="147686" y="1952028"/>
                  </a:lnTo>
                  <a:lnTo>
                    <a:pt x="161406" y="1932029"/>
                  </a:lnTo>
                  <a:lnTo>
                    <a:pt x="175126" y="1912027"/>
                  </a:lnTo>
                  <a:lnTo>
                    <a:pt x="188845" y="1892021"/>
                  </a:lnTo>
                  <a:lnTo>
                    <a:pt x="202565" y="1872013"/>
                  </a:lnTo>
                  <a:lnTo>
                    <a:pt x="216285" y="1852002"/>
                  </a:lnTo>
                  <a:lnTo>
                    <a:pt x="230005" y="1831990"/>
                  </a:lnTo>
                  <a:lnTo>
                    <a:pt x="243725" y="1811975"/>
                  </a:lnTo>
                  <a:lnTo>
                    <a:pt x="257445" y="1791960"/>
                  </a:lnTo>
                  <a:lnTo>
                    <a:pt x="271165" y="1771945"/>
                  </a:lnTo>
                  <a:lnTo>
                    <a:pt x="284885" y="1751930"/>
                  </a:lnTo>
                  <a:lnTo>
                    <a:pt x="298605" y="1731917"/>
                  </a:lnTo>
                  <a:lnTo>
                    <a:pt x="312325" y="1711906"/>
                  </a:lnTo>
                  <a:lnTo>
                    <a:pt x="326045" y="1691898"/>
                  </a:lnTo>
                  <a:lnTo>
                    <a:pt x="339765" y="1671894"/>
                  </a:lnTo>
                  <a:lnTo>
                    <a:pt x="353485" y="1651896"/>
                  </a:lnTo>
                  <a:lnTo>
                    <a:pt x="367205" y="1631905"/>
                  </a:lnTo>
                  <a:lnTo>
                    <a:pt x="380925" y="1611923"/>
                  </a:lnTo>
                  <a:lnTo>
                    <a:pt x="394645" y="1591950"/>
                  </a:lnTo>
                  <a:lnTo>
                    <a:pt x="408365" y="1571989"/>
                  </a:lnTo>
                  <a:lnTo>
                    <a:pt x="422085" y="1552041"/>
                  </a:lnTo>
                  <a:lnTo>
                    <a:pt x="435805" y="1532108"/>
                  </a:lnTo>
                  <a:lnTo>
                    <a:pt x="449525" y="1512192"/>
                  </a:lnTo>
                  <a:lnTo>
                    <a:pt x="463245" y="1492295"/>
                  </a:lnTo>
                  <a:lnTo>
                    <a:pt x="476965" y="1472419"/>
                  </a:lnTo>
                  <a:lnTo>
                    <a:pt x="490685" y="1452566"/>
                  </a:lnTo>
                  <a:lnTo>
                    <a:pt x="504405" y="1432737"/>
                  </a:lnTo>
                  <a:lnTo>
                    <a:pt x="518125" y="1412934"/>
                  </a:lnTo>
                  <a:lnTo>
                    <a:pt x="531845" y="1393160"/>
                  </a:lnTo>
                  <a:lnTo>
                    <a:pt x="545565" y="1373415"/>
                  </a:lnTo>
                  <a:lnTo>
                    <a:pt x="559285" y="1353700"/>
                  </a:lnTo>
                  <a:lnTo>
                    <a:pt x="573004" y="1334016"/>
                  </a:lnTo>
                  <a:lnTo>
                    <a:pt x="586724" y="1314363"/>
                  </a:lnTo>
                  <a:lnTo>
                    <a:pt x="600444" y="1294742"/>
                  </a:lnTo>
                  <a:lnTo>
                    <a:pt x="614164" y="1275150"/>
                  </a:lnTo>
                  <a:lnTo>
                    <a:pt x="627884" y="1255587"/>
                  </a:lnTo>
                  <a:lnTo>
                    <a:pt x="641604" y="1236050"/>
                  </a:lnTo>
                  <a:lnTo>
                    <a:pt x="655324" y="1216537"/>
                  </a:lnTo>
                  <a:lnTo>
                    <a:pt x="669044" y="1197043"/>
                  </a:lnTo>
                  <a:lnTo>
                    <a:pt x="682764" y="1177563"/>
                  </a:lnTo>
                  <a:lnTo>
                    <a:pt x="696484" y="1158093"/>
                  </a:lnTo>
                  <a:lnTo>
                    <a:pt x="710204" y="1138626"/>
                  </a:lnTo>
                  <a:lnTo>
                    <a:pt x="723924" y="1119156"/>
                  </a:lnTo>
                  <a:lnTo>
                    <a:pt x="737644" y="1099675"/>
                  </a:lnTo>
                  <a:lnTo>
                    <a:pt x="751364" y="1080177"/>
                  </a:lnTo>
                  <a:lnTo>
                    <a:pt x="765084" y="1060653"/>
                  </a:lnTo>
                  <a:lnTo>
                    <a:pt x="778804" y="1041096"/>
                  </a:lnTo>
                  <a:lnTo>
                    <a:pt x="792524" y="1021499"/>
                  </a:lnTo>
                  <a:lnTo>
                    <a:pt x="806244" y="1001854"/>
                  </a:lnTo>
                  <a:lnTo>
                    <a:pt x="819964" y="982155"/>
                  </a:lnTo>
                  <a:lnTo>
                    <a:pt x="833684" y="962396"/>
                  </a:lnTo>
                  <a:lnTo>
                    <a:pt x="847404" y="942571"/>
                  </a:lnTo>
                  <a:lnTo>
                    <a:pt x="861124" y="922675"/>
                  </a:lnTo>
                  <a:lnTo>
                    <a:pt x="874844" y="902707"/>
                  </a:lnTo>
                  <a:lnTo>
                    <a:pt x="888564" y="882661"/>
                  </a:lnTo>
                  <a:lnTo>
                    <a:pt x="902284" y="862537"/>
                  </a:lnTo>
                  <a:lnTo>
                    <a:pt x="916004" y="842333"/>
                  </a:lnTo>
                  <a:lnTo>
                    <a:pt x="929724" y="822050"/>
                  </a:lnTo>
                  <a:lnTo>
                    <a:pt x="943443" y="801686"/>
                  </a:lnTo>
                  <a:lnTo>
                    <a:pt x="957163" y="781243"/>
                  </a:lnTo>
                  <a:lnTo>
                    <a:pt x="970883" y="760723"/>
                  </a:lnTo>
                  <a:lnTo>
                    <a:pt x="984603" y="740127"/>
                  </a:lnTo>
                  <a:lnTo>
                    <a:pt x="998323" y="719458"/>
                  </a:lnTo>
                  <a:lnTo>
                    <a:pt x="1012043" y="698718"/>
                  </a:lnTo>
                  <a:lnTo>
                    <a:pt x="1025763" y="677911"/>
                  </a:lnTo>
                  <a:lnTo>
                    <a:pt x="1039483" y="657038"/>
                  </a:lnTo>
                  <a:lnTo>
                    <a:pt x="1053203" y="636103"/>
                  </a:lnTo>
                  <a:lnTo>
                    <a:pt x="1066923" y="615110"/>
                  </a:lnTo>
                  <a:lnTo>
                    <a:pt x="1080643" y="594060"/>
                  </a:lnTo>
                  <a:lnTo>
                    <a:pt x="1094363" y="572959"/>
                  </a:lnTo>
                  <a:lnTo>
                    <a:pt x="1108083" y="551807"/>
                  </a:lnTo>
                  <a:lnTo>
                    <a:pt x="1121803" y="530609"/>
                  </a:lnTo>
                  <a:lnTo>
                    <a:pt x="1135523" y="509367"/>
                  </a:lnTo>
                  <a:lnTo>
                    <a:pt x="1149243" y="488084"/>
                  </a:lnTo>
                  <a:lnTo>
                    <a:pt x="1162963" y="466762"/>
                  </a:lnTo>
                  <a:lnTo>
                    <a:pt x="1176683" y="445405"/>
                  </a:lnTo>
                  <a:lnTo>
                    <a:pt x="1190403" y="424013"/>
                  </a:lnTo>
                  <a:lnTo>
                    <a:pt x="1204123" y="402591"/>
                  </a:lnTo>
                  <a:lnTo>
                    <a:pt x="1217843" y="381139"/>
                  </a:lnTo>
                  <a:lnTo>
                    <a:pt x="1231563" y="359660"/>
                  </a:lnTo>
                  <a:lnTo>
                    <a:pt x="1245283" y="338155"/>
                  </a:lnTo>
                  <a:lnTo>
                    <a:pt x="1259003" y="316627"/>
                  </a:lnTo>
                  <a:lnTo>
                    <a:pt x="1272723" y="295076"/>
                  </a:lnTo>
                  <a:lnTo>
                    <a:pt x="1286443" y="273505"/>
                  </a:lnTo>
                  <a:lnTo>
                    <a:pt x="1300163" y="251915"/>
                  </a:lnTo>
                  <a:lnTo>
                    <a:pt x="1313883" y="230307"/>
                  </a:lnTo>
                  <a:lnTo>
                    <a:pt x="1327602" y="208682"/>
                  </a:lnTo>
                  <a:lnTo>
                    <a:pt x="1341322" y="187042"/>
                  </a:lnTo>
                  <a:lnTo>
                    <a:pt x="1355042" y="165387"/>
                  </a:lnTo>
                  <a:lnTo>
                    <a:pt x="1368762" y="143719"/>
                  </a:lnTo>
                  <a:lnTo>
                    <a:pt x="1382482" y="122038"/>
                  </a:lnTo>
                  <a:lnTo>
                    <a:pt x="1396202" y="100345"/>
                  </a:lnTo>
                  <a:lnTo>
                    <a:pt x="1409922" y="78642"/>
                  </a:lnTo>
                  <a:lnTo>
                    <a:pt x="1423642" y="56928"/>
                  </a:lnTo>
                  <a:lnTo>
                    <a:pt x="1437362" y="35204"/>
                  </a:lnTo>
                  <a:lnTo>
                    <a:pt x="1451082" y="13471"/>
                  </a:lnTo>
                  <a:lnTo>
                    <a:pt x="1459584" y="0"/>
                  </a:lnTo>
                  <a:lnTo>
                    <a:pt x="1464802" y="0"/>
                  </a:lnTo>
                  <a:lnTo>
                    <a:pt x="1464802" y="153180"/>
                  </a:lnTo>
                  <a:lnTo>
                    <a:pt x="1451082" y="172976"/>
                  </a:lnTo>
                  <a:lnTo>
                    <a:pt x="1437362" y="192768"/>
                  </a:lnTo>
                  <a:lnTo>
                    <a:pt x="1423642" y="212556"/>
                  </a:lnTo>
                  <a:lnTo>
                    <a:pt x="1409922" y="232339"/>
                  </a:lnTo>
                  <a:lnTo>
                    <a:pt x="1396202" y="252118"/>
                  </a:lnTo>
                  <a:lnTo>
                    <a:pt x="1382482" y="271890"/>
                  </a:lnTo>
                  <a:lnTo>
                    <a:pt x="1368762" y="291657"/>
                  </a:lnTo>
                  <a:lnTo>
                    <a:pt x="1355042" y="311416"/>
                  </a:lnTo>
                  <a:lnTo>
                    <a:pt x="1341322" y="331167"/>
                  </a:lnTo>
                  <a:lnTo>
                    <a:pt x="1327602" y="350910"/>
                  </a:lnTo>
                  <a:lnTo>
                    <a:pt x="1313883" y="370643"/>
                  </a:lnTo>
                  <a:lnTo>
                    <a:pt x="1300163" y="390365"/>
                  </a:lnTo>
                  <a:lnTo>
                    <a:pt x="1286443" y="410076"/>
                  </a:lnTo>
                  <a:lnTo>
                    <a:pt x="1272723" y="429774"/>
                  </a:lnTo>
                  <a:lnTo>
                    <a:pt x="1259003" y="449458"/>
                  </a:lnTo>
                  <a:lnTo>
                    <a:pt x="1245283" y="469126"/>
                  </a:lnTo>
                  <a:lnTo>
                    <a:pt x="1231563" y="488777"/>
                  </a:lnTo>
                  <a:lnTo>
                    <a:pt x="1217843" y="508411"/>
                  </a:lnTo>
                  <a:lnTo>
                    <a:pt x="1204123" y="528024"/>
                  </a:lnTo>
                  <a:lnTo>
                    <a:pt x="1190403" y="547617"/>
                  </a:lnTo>
                  <a:lnTo>
                    <a:pt x="1176683" y="567186"/>
                  </a:lnTo>
                  <a:lnTo>
                    <a:pt x="1162963" y="586730"/>
                  </a:lnTo>
                  <a:lnTo>
                    <a:pt x="1149243" y="606248"/>
                  </a:lnTo>
                  <a:lnTo>
                    <a:pt x="1135523" y="625737"/>
                  </a:lnTo>
                  <a:lnTo>
                    <a:pt x="1121803" y="645196"/>
                  </a:lnTo>
                  <a:lnTo>
                    <a:pt x="1108083" y="664623"/>
                  </a:lnTo>
                  <a:lnTo>
                    <a:pt x="1094363" y="684016"/>
                  </a:lnTo>
                  <a:lnTo>
                    <a:pt x="1080643" y="703373"/>
                  </a:lnTo>
                  <a:lnTo>
                    <a:pt x="1066923" y="722693"/>
                  </a:lnTo>
                  <a:lnTo>
                    <a:pt x="1053203" y="741974"/>
                  </a:lnTo>
                  <a:lnTo>
                    <a:pt x="1039483" y="761215"/>
                  </a:lnTo>
                  <a:lnTo>
                    <a:pt x="1025763" y="780414"/>
                  </a:lnTo>
                  <a:lnTo>
                    <a:pt x="1012043" y="799572"/>
                  </a:lnTo>
                  <a:lnTo>
                    <a:pt x="998323" y="818686"/>
                  </a:lnTo>
                  <a:lnTo>
                    <a:pt x="984603" y="837759"/>
                  </a:lnTo>
                  <a:lnTo>
                    <a:pt x="970883" y="856789"/>
                  </a:lnTo>
                  <a:lnTo>
                    <a:pt x="957163" y="875778"/>
                  </a:lnTo>
                  <a:lnTo>
                    <a:pt x="943443" y="894727"/>
                  </a:lnTo>
                  <a:lnTo>
                    <a:pt x="929724" y="913640"/>
                  </a:lnTo>
                  <a:lnTo>
                    <a:pt x="916004" y="932518"/>
                  </a:lnTo>
                  <a:lnTo>
                    <a:pt x="902284" y="951365"/>
                  </a:lnTo>
                  <a:lnTo>
                    <a:pt x="888564" y="970187"/>
                  </a:lnTo>
                  <a:lnTo>
                    <a:pt x="874844" y="988987"/>
                  </a:lnTo>
                  <a:lnTo>
                    <a:pt x="861124" y="1007772"/>
                  </a:lnTo>
                  <a:lnTo>
                    <a:pt x="847404" y="1026549"/>
                  </a:lnTo>
                  <a:lnTo>
                    <a:pt x="833684" y="1045324"/>
                  </a:lnTo>
                  <a:lnTo>
                    <a:pt x="819964" y="1064104"/>
                  </a:lnTo>
                  <a:lnTo>
                    <a:pt x="806244" y="1082898"/>
                  </a:lnTo>
                  <a:lnTo>
                    <a:pt x="792524" y="1101714"/>
                  </a:lnTo>
                  <a:lnTo>
                    <a:pt x="778804" y="1120558"/>
                  </a:lnTo>
                  <a:lnTo>
                    <a:pt x="765084" y="1139440"/>
                  </a:lnTo>
                  <a:lnTo>
                    <a:pt x="751364" y="1158367"/>
                  </a:lnTo>
                  <a:lnTo>
                    <a:pt x="737644" y="1177346"/>
                  </a:lnTo>
                  <a:lnTo>
                    <a:pt x="723924" y="1196383"/>
                  </a:lnTo>
                  <a:lnTo>
                    <a:pt x="710204" y="1215486"/>
                  </a:lnTo>
                  <a:lnTo>
                    <a:pt x="696484" y="1234660"/>
                  </a:lnTo>
                  <a:lnTo>
                    <a:pt x="682764" y="1253908"/>
                  </a:lnTo>
                  <a:lnTo>
                    <a:pt x="669044" y="1273236"/>
                  </a:lnTo>
                  <a:lnTo>
                    <a:pt x="655324" y="1292647"/>
                  </a:lnTo>
                  <a:lnTo>
                    <a:pt x="641604" y="1312142"/>
                  </a:lnTo>
                  <a:lnTo>
                    <a:pt x="627884" y="1331724"/>
                  </a:lnTo>
                  <a:lnTo>
                    <a:pt x="614164" y="1351394"/>
                  </a:lnTo>
                  <a:lnTo>
                    <a:pt x="600444" y="1371152"/>
                  </a:lnTo>
                  <a:lnTo>
                    <a:pt x="586724" y="1390998"/>
                  </a:lnTo>
                  <a:lnTo>
                    <a:pt x="573004" y="1410931"/>
                  </a:lnTo>
                  <a:lnTo>
                    <a:pt x="559285" y="1430949"/>
                  </a:lnTo>
                  <a:lnTo>
                    <a:pt x="545565" y="1451052"/>
                  </a:lnTo>
                  <a:lnTo>
                    <a:pt x="531845" y="1471238"/>
                  </a:lnTo>
                  <a:lnTo>
                    <a:pt x="518125" y="1491503"/>
                  </a:lnTo>
                  <a:lnTo>
                    <a:pt x="504405" y="1511846"/>
                  </a:lnTo>
                  <a:lnTo>
                    <a:pt x="490685" y="1532264"/>
                  </a:lnTo>
                  <a:lnTo>
                    <a:pt x="476965" y="1552754"/>
                  </a:lnTo>
                  <a:lnTo>
                    <a:pt x="463245" y="1573313"/>
                  </a:lnTo>
                  <a:lnTo>
                    <a:pt x="449525" y="1593940"/>
                  </a:lnTo>
                  <a:lnTo>
                    <a:pt x="435805" y="1614630"/>
                  </a:lnTo>
                  <a:lnTo>
                    <a:pt x="422085" y="1635380"/>
                  </a:lnTo>
                  <a:lnTo>
                    <a:pt x="408365" y="1656189"/>
                  </a:lnTo>
                  <a:lnTo>
                    <a:pt x="394645" y="1677053"/>
                  </a:lnTo>
                  <a:lnTo>
                    <a:pt x="380925" y="1697970"/>
                  </a:lnTo>
                  <a:lnTo>
                    <a:pt x="367205" y="1718936"/>
                  </a:lnTo>
                  <a:lnTo>
                    <a:pt x="353485" y="1739950"/>
                  </a:lnTo>
                  <a:lnTo>
                    <a:pt x="339765" y="1761009"/>
                  </a:lnTo>
                  <a:lnTo>
                    <a:pt x="326045" y="1782110"/>
                  </a:lnTo>
                  <a:lnTo>
                    <a:pt x="312325" y="1803251"/>
                  </a:lnTo>
                  <a:lnTo>
                    <a:pt x="298605" y="1824431"/>
                  </a:lnTo>
                  <a:lnTo>
                    <a:pt x="284885" y="1845646"/>
                  </a:lnTo>
                  <a:lnTo>
                    <a:pt x="271165" y="1866896"/>
                  </a:lnTo>
                  <a:lnTo>
                    <a:pt x="257445" y="1888177"/>
                  </a:lnTo>
                  <a:lnTo>
                    <a:pt x="243725" y="1909489"/>
                  </a:lnTo>
                  <a:lnTo>
                    <a:pt x="230005" y="1930830"/>
                  </a:lnTo>
                  <a:lnTo>
                    <a:pt x="216285" y="1952197"/>
                  </a:lnTo>
                  <a:lnTo>
                    <a:pt x="202565" y="1973591"/>
                  </a:lnTo>
                  <a:lnTo>
                    <a:pt x="188845" y="1995008"/>
                  </a:lnTo>
                  <a:lnTo>
                    <a:pt x="175126" y="2016448"/>
                  </a:lnTo>
                  <a:lnTo>
                    <a:pt x="161406" y="2037910"/>
                  </a:lnTo>
                  <a:lnTo>
                    <a:pt x="147686" y="2059392"/>
                  </a:lnTo>
                  <a:lnTo>
                    <a:pt x="133966" y="2080893"/>
                  </a:lnTo>
                  <a:lnTo>
                    <a:pt x="120246" y="2102413"/>
                  </a:lnTo>
                  <a:lnTo>
                    <a:pt x="106526" y="2123949"/>
                  </a:lnTo>
                  <a:lnTo>
                    <a:pt x="92806" y="2145502"/>
                  </a:lnTo>
                  <a:lnTo>
                    <a:pt x="79105" y="2167041"/>
                  </a:lnTo>
                  <a:close/>
                </a:path>
              </a:pathLst>
            </a:custGeom>
            <a:solidFill>
              <a:srgbClr val="00B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784233" y="1352506"/>
              <a:ext cx="1459584" cy="2167041"/>
            </a:xfrm>
            <a:custGeom>
              <a:avLst/>
              <a:pathLst>
                <a:path w="1459584" h="2167041">
                  <a:moveTo>
                    <a:pt x="0" y="2167041"/>
                  </a:moveTo>
                  <a:lnTo>
                    <a:pt x="10486" y="2151791"/>
                  </a:lnTo>
                  <a:lnTo>
                    <a:pt x="24206" y="2131835"/>
                  </a:lnTo>
                  <a:lnTo>
                    <a:pt x="37926" y="2111874"/>
                  </a:lnTo>
                  <a:lnTo>
                    <a:pt x="51646" y="2091908"/>
                  </a:lnTo>
                  <a:lnTo>
                    <a:pt x="65366" y="2071938"/>
                  </a:lnTo>
                  <a:lnTo>
                    <a:pt x="79086" y="2051964"/>
                  </a:lnTo>
                  <a:lnTo>
                    <a:pt x="92806" y="2031985"/>
                  </a:lnTo>
                  <a:lnTo>
                    <a:pt x="106526" y="2012002"/>
                  </a:lnTo>
                  <a:lnTo>
                    <a:pt x="120246" y="1992015"/>
                  </a:lnTo>
                  <a:lnTo>
                    <a:pt x="133966" y="1972024"/>
                  </a:lnTo>
                  <a:lnTo>
                    <a:pt x="147686" y="1952028"/>
                  </a:lnTo>
                  <a:lnTo>
                    <a:pt x="161406" y="1932029"/>
                  </a:lnTo>
                  <a:lnTo>
                    <a:pt x="175126" y="1912027"/>
                  </a:lnTo>
                  <a:lnTo>
                    <a:pt x="188845" y="1892021"/>
                  </a:lnTo>
                  <a:lnTo>
                    <a:pt x="202565" y="1872013"/>
                  </a:lnTo>
                  <a:lnTo>
                    <a:pt x="216285" y="1852002"/>
                  </a:lnTo>
                  <a:lnTo>
                    <a:pt x="230005" y="1831990"/>
                  </a:lnTo>
                  <a:lnTo>
                    <a:pt x="243725" y="1811975"/>
                  </a:lnTo>
                  <a:lnTo>
                    <a:pt x="257445" y="1791960"/>
                  </a:lnTo>
                  <a:lnTo>
                    <a:pt x="271165" y="1771945"/>
                  </a:lnTo>
                  <a:lnTo>
                    <a:pt x="284885" y="1751930"/>
                  </a:lnTo>
                  <a:lnTo>
                    <a:pt x="298605" y="1731917"/>
                  </a:lnTo>
                  <a:lnTo>
                    <a:pt x="312325" y="1711906"/>
                  </a:lnTo>
                  <a:lnTo>
                    <a:pt x="326045" y="1691898"/>
                  </a:lnTo>
                  <a:lnTo>
                    <a:pt x="339765" y="1671894"/>
                  </a:lnTo>
                  <a:lnTo>
                    <a:pt x="353485" y="1651896"/>
                  </a:lnTo>
                  <a:lnTo>
                    <a:pt x="367205" y="1631905"/>
                  </a:lnTo>
                  <a:lnTo>
                    <a:pt x="380925" y="1611923"/>
                  </a:lnTo>
                  <a:lnTo>
                    <a:pt x="394645" y="1591950"/>
                  </a:lnTo>
                  <a:lnTo>
                    <a:pt x="408365" y="1571989"/>
                  </a:lnTo>
                  <a:lnTo>
                    <a:pt x="422085" y="1552041"/>
                  </a:lnTo>
                  <a:lnTo>
                    <a:pt x="435805" y="1532108"/>
                  </a:lnTo>
                  <a:lnTo>
                    <a:pt x="449525" y="1512192"/>
                  </a:lnTo>
                  <a:lnTo>
                    <a:pt x="463245" y="1492295"/>
                  </a:lnTo>
                  <a:lnTo>
                    <a:pt x="476965" y="1472419"/>
                  </a:lnTo>
                  <a:lnTo>
                    <a:pt x="490685" y="1452566"/>
                  </a:lnTo>
                  <a:lnTo>
                    <a:pt x="504405" y="1432737"/>
                  </a:lnTo>
                  <a:lnTo>
                    <a:pt x="518125" y="1412934"/>
                  </a:lnTo>
                  <a:lnTo>
                    <a:pt x="531845" y="1393160"/>
                  </a:lnTo>
                  <a:lnTo>
                    <a:pt x="545565" y="1373415"/>
                  </a:lnTo>
                  <a:lnTo>
                    <a:pt x="559285" y="1353700"/>
                  </a:lnTo>
                  <a:lnTo>
                    <a:pt x="573004" y="1334016"/>
                  </a:lnTo>
                  <a:lnTo>
                    <a:pt x="586724" y="1314363"/>
                  </a:lnTo>
                  <a:lnTo>
                    <a:pt x="600444" y="1294742"/>
                  </a:lnTo>
                  <a:lnTo>
                    <a:pt x="614164" y="1275150"/>
                  </a:lnTo>
                  <a:lnTo>
                    <a:pt x="627884" y="1255587"/>
                  </a:lnTo>
                  <a:lnTo>
                    <a:pt x="641604" y="1236050"/>
                  </a:lnTo>
                  <a:lnTo>
                    <a:pt x="655324" y="1216537"/>
                  </a:lnTo>
                  <a:lnTo>
                    <a:pt x="669044" y="1197043"/>
                  </a:lnTo>
                  <a:lnTo>
                    <a:pt x="682764" y="1177563"/>
                  </a:lnTo>
                  <a:lnTo>
                    <a:pt x="696484" y="1158093"/>
                  </a:lnTo>
                  <a:lnTo>
                    <a:pt x="710204" y="1138626"/>
                  </a:lnTo>
                  <a:lnTo>
                    <a:pt x="723924" y="1119156"/>
                  </a:lnTo>
                  <a:lnTo>
                    <a:pt x="737644" y="1099675"/>
                  </a:lnTo>
                  <a:lnTo>
                    <a:pt x="751364" y="1080177"/>
                  </a:lnTo>
                  <a:lnTo>
                    <a:pt x="765084" y="1060653"/>
                  </a:lnTo>
                  <a:lnTo>
                    <a:pt x="778804" y="1041096"/>
                  </a:lnTo>
                  <a:lnTo>
                    <a:pt x="792524" y="1021499"/>
                  </a:lnTo>
                  <a:lnTo>
                    <a:pt x="806244" y="1001854"/>
                  </a:lnTo>
                  <a:lnTo>
                    <a:pt x="819964" y="982155"/>
                  </a:lnTo>
                  <a:lnTo>
                    <a:pt x="833684" y="962396"/>
                  </a:lnTo>
                  <a:lnTo>
                    <a:pt x="847404" y="942571"/>
                  </a:lnTo>
                  <a:lnTo>
                    <a:pt x="861124" y="922675"/>
                  </a:lnTo>
                  <a:lnTo>
                    <a:pt x="874844" y="902707"/>
                  </a:lnTo>
                  <a:lnTo>
                    <a:pt x="888564" y="882661"/>
                  </a:lnTo>
                  <a:lnTo>
                    <a:pt x="902284" y="862537"/>
                  </a:lnTo>
                  <a:lnTo>
                    <a:pt x="916004" y="842333"/>
                  </a:lnTo>
                  <a:lnTo>
                    <a:pt x="929724" y="822050"/>
                  </a:lnTo>
                  <a:lnTo>
                    <a:pt x="943443" y="801686"/>
                  </a:lnTo>
                  <a:lnTo>
                    <a:pt x="957163" y="781243"/>
                  </a:lnTo>
                  <a:lnTo>
                    <a:pt x="970883" y="760723"/>
                  </a:lnTo>
                  <a:lnTo>
                    <a:pt x="984603" y="740127"/>
                  </a:lnTo>
                  <a:lnTo>
                    <a:pt x="998323" y="719458"/>
                  </a:lnTo>
                  <a:lnTo>
                    <a:pt x="1012043" y="698718"/>
                  </a:lnTo>
                  <a:lnTo>
                    <a:pt x="1025763" y="677911"/>
                  </a:lnTo>
                  <a:lnTo>
                    <a:pt x="1039483" y="657038"/>
                  </a:lnTo>
                  <a:lnTo>
                    <a:pt x="1053203" y="636103"/>
                  </a:lnTo>
                  <a:lnTo>
                    <a:pt x="1066923" y="615110"/>
                  </a:lnTo>
                  <a:lnTo>
                    <a:pt x="1080643" y="594060"/>
                  </a:lnTo>
                  <a:lnTo>
                    <a:pt x="1094363" y="572959"/>
                  </a:lnTo>
                  <a:lnTo>
                    <a:pt x="1108083" y="551807"/>
                  </a:lnTo>
                  <a:lnTo>
                    <a:pt x="1121803" y="530609"/>
                  </a:lnTo>
                  <a:lnTo>
                    <a:pt x="1135523" y="509367"/>
                  </a:lnTo>
                  <a:lnTo>
                    <a:pt x="1149243" y="488084"/>
                  </a:lnTo>
                  <a:lnTo>
                    <a:pt x="1162963" y="466762"/>
                  </a:lnTo>
                  <a:lnTo>
                    <a:pt x="1176683" y="445405"/>
                  </a:lnTo>
                  <a:lnTo>
                    <a:pt x="1190403" y="424013"/>
                  </a:lnTo>
                  <a:lnTo>
                    <a:pt x="1204123" y="402591"/>
                  </a:lnTo>
                  <a:lnTo>
                    <a:pt x="1217843" y="381139"/>
                  </a:lnTo>
                  <a:lnTo>
                    <a:pt x="1231563" y="359660"/>
                  </a:lnTo>
                  <a:lnTo>
                    <a:pt x="1245283" y="338155"/>
                  </a:lnTo>
                  <a:lnTo>
                    <a:pt x="1259003" y="316627"/>
                  </a:lnTo>
                  <a:lnTo>
                    <a:pt x="1272723" y="295076"/>
                  </a:lnTo>
                  <a:lnTo>
                    <a:pt x="1286443" y="273505"/>
                  </a:lnTo>
                  <a:lnTo>
                    <a:pt x="1300163" y="251915"/>
                  </a:lnTo>
                  <a:lnTo>
                    <a:pt x="1313883" y="230307"/>
                  </a:lnTo>
                  <a:lnTo>
                    <a:pt x="1327602" y="208682"/>
                  </a:lnTo>
                  <a:lnTo>
                    <a:pt x="1341322" y="187042"/>
                  </a:lnTo>
                  <a:lnTo>
                    <a:pt x="1355042" y="165387"/>
                  </a:lnTo>
                  <a:lnTo>
                    <a:pt x="1368762" y="143719"/>
                  </a:lnTo>
                  <a:lnTo>
                    <a:pt x="1382482" y="122038"/>
                  </a:lnTo>
                  <a:lnTo>
                    <a:pt x="1396202" y="100345"/>
                  </a:lnTo>
                  <a:lnTo>
                    <a:pt x="1409922" y="78642"/>
                  </a:lnTo>
                  <a:lnTo>
                    <a:pt x="1423642" y="56928"/>
                  </a:lnTo>
                  <a:lnTo>
                    <a:pt x="1437362" y="35204"/>
                  </a:lnTo>
                  <a:lnTo>
                    <a:pt x="1451082" y="13471"/>
                  </a:lnTo>
                  <a:lnTo>
                    <a:pt x="14595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5863339" y="1505687"/>
              <a:ext cx="1385697" cy="2013860"/>
            </a:xfrm>
            <a:custGeom>
              <a:avLst/>
              <a:pathLst>
                <a:path w="1385697" h="2013860">
                  <a:moveTo>
                    <a:pt x="1385697" y="0"/>
                  </a:moveTo>
                  <a:lnTo>
                    <a:pt x="1385697" y="0"/>
                  </a:lnTo>
                  <a:lnTo>
                    <a:pt x="1371977" y="19795"/>
                  </a:lnTo>
                  <a:lnTo>
                    <a:pt x="1358257" y="39587"/>
                  </a:lnTo>
                  <a:lnTo>
                    <a:pt x="1344537" y="59375"/>
                  </a:lnTo>
                  <a:lnTo>
                    <a:pt x="1330817" y="79158"/>
                  </a:lnTo>
                  <a:lnTo>
                    <a:pt x="1317097" y="98937"/>
                  </a:lnTo>
                  <a:lnTo>
                    <a:pt x="1303377" y="118710"/>
                  </a:lnTo>
                  <a:lnTo>
                    <a:pt x="1289657" y="138476"/>
                  </a:lnTo>
                  <a:lnTo>
                    <a:pt x="1275937" y="158235"/>
                  </a:lnTo>
                  <a:lnTo>
                    <a:pt x="1262217" y="177987"/>
                  </a:lnTo>
                  <a:lnTo>
                    <a:pt x="1248497" y="197729"/>
                  </a:lnTo>
                  <a:lnTo>
                    <a:pt x="1234777" y="217462"/>
                  </a:lnTo>
                  <a:lnTo>
                    <a:pt x="1221057" y="237185"/>
                  </a:lnTo>
                  <a:lnTo>
                    <a:pt x="1207337" y="256895"/>
                  </a:lnTo>
                  <a:lnTo>
                    <a:pt x="1193617" y="276593"/>
                  </a:lnTo>
                  <a:lnTo>
                    <a:pt x="1179897" y="296277"/>
                  </a:lnTo>
                  <a:lnTo>
                    <a:pt x="1166177" y="315945"/>
                  </a:lnTo>
                  <a:lnTo>
                    <a:pt x="1152457" y="335597"/>
                  </a:lnTo>
                  <a:lnTo>
                    <a:pt x="1138737" y="355230"/>
                  </a:lnTo>
                  <a:lnTo>
                    <a:pt x="1125017" y="374844"/>
                  </a:lnTo>
                  <a:lnTo>
                    <a:pt x="1111297" y="394436"/>
                  </a:lnTo>
                  <a:lnTo>
                    <a:pt x="1097577" y="414005"/>
                  </a:lnTo>
                  <a:lnTo>
                    <a:pt x="1083858" y="433549"/>
                  </a:lnTo>
                  <a:lnTo>
                    <a:pt x="1070138" y="453067"/>
                  </a:lnTo>
                  <a:lnTo>
                    <a:pt x="1056418" y="472556"/>
                  </a:lnTo>
                  <a:lnTo>
                    <a:pt x="1042698" y="492015"/>
                  </a:lnTo>
                  <a:lnTo>
                    <a:pt x="1028978" y="511442"/>
                  </a:lnTo>
                  <a:lnTo>
                    <a:pt x="1015258" y="530835"/>
                  </a:lnTo>
                  <a:lnTo>
                    <a:pt x="1001538" y="550192"/>
                  </a:lnTo>
                  <a:lnTo>
                    <a:pt x="987818" y="569512"/>
                  </a:lnTo>
                  <a:lnTo>
                    <a:pt x="974098" y="588793"/>
                  </a:lnTo>
                  <a:lnTo>
                    <a:pt x="960378" y="608034"/>
                  </a:lnTo>
                  <a:lnTo>
                    <a:pt x="946658" y="627234"/>
                  </a:lnTo>
                  <a:lnTo>
                    <a:pt x="932938" y="646391"/>
                  </a:lnTo>
                  <a:lnTo>
                    <a:pt x="919218" y="665506"/>
                  </a:lnTo>
                  <a:lnTo>
                    <a:pt x="905498" y="684578"/>
                  </a:lnTo>
                  <a:lnTo>
                    <a:pt x="891778" y="703608"/>
                  </a:lnTo>
                  <a:lnTo>
                    <a:pt x="878058" y="722597"/>
                  </a:lnTo>
                  <a:lnTo>
                    <a:pt x="864338" y="741547"/>
                  </a:lnTo>
                  <a:lnTo>
                    <a:pt x="850618" y="760459"/>
                  </a:lnTo>
                  <a:lnTo>
                    <a:pt x="836898" y="779337"/>
                  </a:lnTo>
                  <a:lnTo>
                    <a:pt x="823178" y="798185"/>
                  </a:lnTo>
                  <a:lnTo>
                    <a:pt x="809458" y="817006"/>
                  </a:lnTo>
                  <a:lnTo>
                    <a:pt x="795738" y="835806"/>
                  </a:lnTo>
                  <a:lnTo>
                    <a:pt x="782018" y="854592"/>
                  </a:lnTo>
                  <a:lnTo>
                    <a:pt x="768298" y="873368"/>
                  </a:lnTo>
                  <a:lnTo>
                    <a:pt x="754578" y="892143"/>
                  </a:lnTo>
                  <a:lnTo>
                    <a:pt x="740858" y="910924"/>
                  </a:lnTo>
                  <a:lnTo>
                    <a:pt x="727138" y="929718"/>
                  </a:lnTo>
                  <a:lnTo>
                    <a:pt x="713418" y="948533"/>
                  </a:lnTo>
                  <a:lnTo>
                    <a:pt x="699699" y="967378"/>
                  </a:lnTo>
                  <a:lnTo>
                    <a:pt x="685979" y="986259"/>
                  </a:lnTo>
                  <a:lnTo>
                    <a:pt x="672259" y="1005186"/>
                  </a:lnTo>
                  <a:lnTo>
                    <a:pt x="658539" y="1024165"/>
                  </a:lnTo>
                  <a:lnTo>
                    <a:pt x="644819" y="1043203"/>
                  </a:lnTo>
                  <a:lnTo>
                    <a:pt x="631099" y="1062305"/>
                  </a:lnTo>
                  <a:lnTo>
                    <a:pt x="617379" y="1081479"/>
                  </a:lnTo>
                  <a:lnTo>
                    <a:pt x="603659" y="1100727"/>
                  </a:lnTo>
                  <a:lnTo>
                    <a:pt x="589939" y="1120055"/>
                  </a:lnTo>
                  <a:lnTo>
                    <a:pt x="576219" y="1139466"/>
                  </a:lnTo>
                  <a:lnTo>
                    <a:pt x="562499" y="1158961"/>
                  </a:lnTo>
                  <a:lnTo>
                    <a:pt x="548779" y="1178543"/>
                  </a:lnTo>
                  <a:lnTo>
                    <a:pt x="535059" y="1198213"/>
                  </a:lnTo>
                  <a:lnTo>
                    <a:pt x="521339" y="1217971"/>
                  </a:lnTo>
                  <a:lnTo>
                    <a:pt x="507619" y="1237817"/>
                  </a:lnTo>
                  <a:lnTo>
                    <a:pt x="493899" y="1257750"/>
                  </a:lnTo>
                  <a:lnTo>
                    <a:pt x="480179" y="1277769"/>
                  </a:lnTo>
                  <a:lnTo>
                    <a:pt x="466459" y="1297872"/>
                  </a:lnTo>
                  <a:lnTo>
                    <a:pt x="452739" y="1318057"/>
                  </a:lnTo>
                  <a:lnTo>
                    <a:pt x="439019" y="1338322"/>
                  </a:lnTo>
                  <a:lnTo>
                    <a:pt x="425299" y="1358665"/>
                  </a:lnTo>
                  <a:lnTo>
                    <a:pt x="411579" y="1379083"/>
                  </a:lnTo>
                  <a:lnTo>
                    <a:pt x="397859" y="1399573"/>
                  </a:lnTo>
                  <a:lnTo>
                    <a:pt x="384139" y="1420133"/>
                  </a:lnTo>
                  <a:lnTo>
                    <a:pt x="370419" y="1440759"/>
                  </a:lnTo>
                  <a:lnTo>
                    <a:pt x="356699" y="1461449"/>
                  </a:lnTo>
                  <a:lnTo>
                    <a:pt x="342979" y="1482200"/>
                  </a:lnTo>
                  <a:lnTo>
                    <a:pt x="329259" y="1503008"/>
                  </a:lnTo>
                  <a:lnTo>
                    <a:pt x="315540" y="1523872"/>
                  </a:lnTo>
                  <a:lnTo>
                    <a:pt x="301820" y="1544789"/>
                  </a:lnTo>
                  <a:lnTo>
                    <a:pt x="288100" y="1565755"/>
                  </a:lnTo>
                  <a:lnTo>
                    <a:pt x="274380" y="1586769"/>
                  </a:lnTo>
                  <a:lnTo>
                    <a:pt x="260660" y="1607828"/>
                  </a:lnTo>
                  <a:lnTo>
                    <a:pt x="246940" y="1628929"/>
                  </a:lnTo>
                  <a:lnTo>
                    <a:pt x="233220" y="1650070"/>
                  </a:lnTo>
                  <a:lnTo>
                    <a:pt x="219500" y="1671250"/>
                  </a:lnTo>
                  <a:lnTo>
                    <a:pt x="205780" y="1692465"/>
                  </a:lnTo>
                  <a:lnTo>
                    <a:pt x="192060" y="1713715"/>
                  </a:lnTo>
                  <a:lnTo>
                    <a:pt x="178340" y="1734996"/>
                  </a:lnTo>
                  <a:lnTo>
                    <a:pt x="164620" y="1756308"/>
                  </a:lnTo>
                  <a:lnTo>
                    <a:pt x="150900" y="1777649"/>
                  </a:lnTo>
                  <a:lnTo>
                    <a:pt x="137180" y="1799017"/>
                  </a:lnTo>
                  <a:lnTo>
                    <a:pt x="123460" y="1820410"/>
                  </a:lnTo>
                  <a:lnTo>
                    <a:pt x="109740" y="1841827"/>
                  </a:lnTo>
                  <a:lnTo>
                    <a:pt x="96020" y="1863267"/>
                  </a:lnTo>
                  <a:lnTo>
                    <a:pt x="82300" y="1884729"/>
                  </a:lnTo>
                  <a:lnTo>
                    <a:pt x="68580" y="1906211"/>
                  </a:lnTo>
                  <a:lnTo>
                    <a:pt x="54860" y="1927713"/>
                  </a:lnTo>
                  <a:lnTo>
                    <a:pt x="41140" y="1949232"/>
                  </a:lnTo>
                  <a:lnTo>
                    <a:pt x="27420" y="1970769"/>
                  </a:lnTo>
                  <a:lnTo>
                    <a:pt x="13700" y="1992322"/>
                  </a:lnTo>
                  <a:lnTo>
                    <a:pt x="0" y="20138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5825334" y="1425002"/>
              <a:ext cx="1423701" cy="2094544"/>
            </a:xfrm>
            <a:custGeom>
              <a:avLst/>
              <a:pathLst>
                <a:path w="1423701" h="2094544">
                  <a:moveTo>
                    <a:pt x="0" y="2094544"/>
                  </a:moveTo>
                  <a:lnTo>
                    <a:pt x="10545" y="2078566"/>
                  </a:lnTo>
                  <a:lnTo>
                    <a:pt x="24265" y="2057781"/>
                  </a:lnTo>
                  <a:lnTo>
                    <a:pt x="37985" y="2037002"/>
                  </a:lnTo>
                  <a:lnTo>
                    <a:pt x="51705" y="2016227"/>
                  </a:lnTo>
                  <a:lnTo>
                    <a:pt x="65425" y="1995458"/>
                  </a:lnTo>
                  <a:lnTo>
                    <a:pt x="79145" y="1974694"/>
                  </a:lnTo>
                  <a:lnTo>
                    <a:pt x="92865" y="1953938"/>
                  </a:lnTo>
                  <a:lnTo>
                    <a:pt x="106585" y="1933188"/>
                  </a:lnTo>
                  <a:lnTo>
                    <a:pt x="120305" y="1912446"/>
                  </a:lnTo>
                  <a:lnTo>
                    <a:pt x="134025" y="1891712"/>
                  </a:lnTo>
                  <a:lnTo>
                    <a:pt x="147745" y="1870988"/>
                  </a:lnTo>
                  <a:lnTo>
                    <a:pt x="161465" y="1850273"/>
                  </a:lnTo>
                  <a:lnTo>
                    <a:pt x="175184" y="1829569"/>
                  </a:lnTo>
                  <a:lnTo>
                    <a:pt x="188904" y="1808877"/>
                  </a:lnTo>
                  <a:lnTo>
                    <a:pt x="202624" y="1788197"/>
                  </a:lnTo>
                  <a:lnTo>
                    <a:pt x="216344" y="1767532"/>
                  </a:lnTo>
                  <a:lnTo>
                    <a:pt x="230064" y="1746881"/>
                  </a:lnTo>
                  <a:lnTo>
                    <a:pt x="243784" y="1726246"/>
                  </a:lnTo>
                  <a:lnTo>
                    <a:pt x="257504" y="1705629"/>
                  </a:lnTo>
                  <a:lnTo>
                    <a:pt x="271224" y="1685031"/>
                  </a:lnTo>
                  <a:lnTo>
                    <a:pt x="284944" y="1664454"/>
                  </a:lnTo>
                  <a:lnTo>
                    <a:pt x="298664" y="1643899"/>
                  </a:lnTo>
                  <a:lnTo>
                    <a:pt x="312384" y="1623367"/>
                  </a:lnTo>
                  <a:lnTo>
                    <a:pt x="326104" y="1602862"/>
                  </a:lnTo>
                  <a:lnTo>
                    <a:pt x="339824" y="1582384"/>
                  </a:lnTo>
                  <a:lnTo>
                    <a:pt x="353544" y="1561936"/>
                  </a:lnTo>
                  <a:lnTo>
                    <a:pt x="367264" y="1541520"/>
                  </a:lnTo>
                  <a:lnTo>
                    <a:pt x="380984" y="1521138"/>
                  </a:lnTo>
                  <a:lnTo>
                    <a:pt x="394704" y="1500792"/>
                  </a:lnTo>
                  <a:lnTo>
                    <a:pt x="408424" y="1480486"/>
                  </a:lnTo>
                  <a:lnTo>
                    <a:pt x="422144" y="1460220"/>
                  </a:lnTo>
                  <a:lnTo>
                    <a:pt x="435864" y="1439999"/>
                  </a:lnTo>
                  <a:lnTo>
                    <a:pt x="449584" y="1419823"/>
                  </a:lnTo>
                  <a:lnTo>
                    <a:pt x="463304" y="1399696"/>
                  </a:lnTo>
                  <a:lnTo>
                    <a:pt x="477024" y="1379620"/>
                  </a:lnTo>
                  <a:lnTo>
                    <a:pt x="490744" y="1359598"/>
                  </a:lnTo>
                  <a:lnTo>
                    <a:pt x="504464" y="1339630"/>
                  </a:lnTo>
                  <a:lnTo>
                    <a:pt x="518184" y="1319718"/>
                  </a:lnTo>
                  <a:lnTo>
                    <a:pt x="531904" y="1299865"/>
                  </a:lnTo>
                  <a:lnTo>
                    <a:pt x="545624" y="1280072"/>
                  </a:lnTo>
                  <a:lnTo>
                    <a:pt x="559343" y="1260338"/>
                  </a:lnTo>
                  <a:lnTo>
                    <a:pt x="573063" y="1240664"/>
                  </a:lnTo>
                  <a:lnTo>
                    <a:pt x="586783" y="1221050"/>
                  </a:lnTo>
                  <a:lnTo>
                    <a:pt x="600503" y="1201493"/>
                  </a:lnTo>
                  <a:lnTo>
                    <a:pt x="614223" y="1181993"/>
                  </a:lnTo>
                  <a:lnTo>
                    <a:pt x="627943" y="1162547"/>
                  </a:lnTo>
                  <a:lnTo>
                    <a:pt x="641663" y="1143151"/>
                  </a:lnTo>
                  <a:lnTo>
                    <a:pt x="655383" y="1123800"/>
                  </a:lnTo>
                  <a:lnTo>
                    <a:pt x="669103" y="1104490"/>
                  </a:lnTo>
                  <a:lnTo>
                    <a:pt x="682823" y="1085216"/>
                  </a:lnTo>
                  <a:lnTo>
                    <a:pt x="696543" y="1065970"/>
                  </a:lnTo>
                  <a:lnTo>
                    <a:pt x="710263" y="1046746"/>
                  </a:lnTo>
                  <a:lnTo>
                    <a:pt x="723983" y="1027536"/>
                  </a:lnTo>
                  <a:lnTo>
                    <a:pt x="737703" y="1008333"/>
                  </a:lnTo>
                  <a:lnTo>
                    <a:pt x="751423" y="989129"/>
                  </a:lnTo>
                  <a:lnTo>
                    <a:pt x="765143" y="969916"/>
                  </a:lnTo>
                  <a:lnTo>
                    <a:pt x="778863" y="950687"/>
                  </a:lnTo>
                  <a:lnTo>
                    <a:pt x="792583" y="931434"/>
                  </a:lnTo>
                  <a:lnTo>
                    <a:pt x="806303" y="912150"/>
                  </a:lnTo>
                  <a:lnTo>
                    <a:pt x="820023" y="892829"/>
                  </a:lnTo>
                  <a:lnTo>
                    <a:pt x="833743" y="873467"/>
                  </a:lnTo>
                  <a:lnTo>
                    <a:pt x="847463" y="854057"/>
                  </a:lnTo>
                  <a:lnTo>
                    <a:pt x="861183" y="834595"/>
                  </a:lnTo>
                  <a:lnTo>
                    <a:pt x="874903" y="815080"/>
                  </a:lnTo>
                  <a:lnTo>
                    <a:pt x="888623" y="795507"/>
                  </a:lnTo>
                  <a:lnTo>
                    <a:pt x="902343" y="775876"/>
                  </a:lnTo>
                  <a:lnTo>
                    <a:pt x="916063" y="756186"/>
                  </a:lnTo>
                  <a:lnTo>
                    <a:pt x="929783" y="736435"/>
                  </a:lnTo>
                  <a:lnTo>
                    <a:pt x="943502" y="716625"/>
                  </a:lnTo>
                  <a:lnTo>
                    <a:pt x="957222" y="696755"/>
                  </a:lnTo>
                  <a:lnTo>
                    <a:pt x="970942" y="676828"/>
                  </a:lnTo>
                  <a:lnTo>
                    <a:pt x="984662" y="656845"/>
                  </a:lnTo>
                  <a:lnTo>
                    <a:pt x="998382" y="636807"/>
                  </a:lnTo>
                  <a:lnTo>
                    <a:pt x="1012102" y="616716"/>
                  </a:lnTo>
                  <a:lnTo>
                    <a:pt x="1025822" y="596575"/>
                  </a:lnTo>
                  <a:lnTo>
                    <a:pt x="1039542" y="576387"/>
                  </a:lnTo>
                  <a:lnTo>
                    <a:pt x="1053262" y="556153"/>
                  </a:lnTo>
                  <a:lnTo>
                    <a:pt x="1066982" y="535875"/>
                  </a:lnTo>
                  <a:lnTo>
                    <a:pt x="1080702" y="515558"/>
                  </a:lnTo>
                  <a:lnTo>
                    <a:pt x="1094422" y="495202"/>
                  </a:lnTo>
                  <a:lnTo>
                    <a:pt x="1108142" y="474810"/>
                  </a:lnTo>
                  <a:lnTo>
                    <a:pt x="1121862" y="454385"/>
                  </a:lnTo>
                  <a:lnTo>
                    <a:pt x="1135582" y="433928"/>
                  </a:lnTo>
                  <a:lnTo>
                    <a:pt x="1149302" y="413442"/>
                  </a:lnTo>
                  <a:lnTo>
                    <a:pt x="1163022" y="392929"/>
                  </a:lnTo>
                  <a:lnTo>
                    <a:pt x="1176742" y="372391"/>
                  </a:lnTo>
                  <a:lnTo>
                    <a:pt x="1190462" y="351830"/>
                  </a:lnTo>
                  <a:lnTo>
                    <a:pt x="1204182" y="331246"/>
                  </a:lnTo>
                  <a:lnTo>
                    <a:pt x="1217902" y="310643"/>
                  </a:lnTo>
                  <a:lnTo>
                    <a:pt x="1231622" y="290021"/>
                  </a:lnTo>
                  <a:lnTo>
                    <a:pt x="1245342" y="269381"/>
                  </a:lnTo>
                  <a:lnTo>
                    <a:pt x="1259062" y="248726"/>
                  </a:lnTo>
                  <a:lnTo>
                    <a:pt x="1272782" y="228057"/>
                  </a:lnTo>
                  <a:lnTo>
                    <a:pt x="1286502" y="207374"/>
                  </a:lnTo>
                  <a:lnTo>
                    <a:pt x="1300222" y="186678"/>
                  </a:lnTo>
                  <a:lnTo>
                    <a:pt x="1313942" y="165971"/>
                  </a:lnTo>
                  <a:lnTo>
                    <a:pt x="1327661" y="145253"/>
                  </a:lnTo>
                  <a:lnTo>
                    <a:pt x="1341381" y="124526"/>
                  </a:lnTo>
                  <a:lnTo>
                    <a:pt x="1355101" y="103790"/>
                  </a:lnTo>
                  <a:lnTo>
                    <a:pt x="1368821" y="83046"/>
                  </a:lnTo>
                  <a:lnTo>
                    <a:pt x="1382541" y="62294"/>
                  </a:lnTo>
                  <a:lnTo>
                    <a:pt x="1396261" y="41535"/>
                  </a:lnTo>
                  <a:lnTo>
                    <a:pt x="1409981" y="20770"/>
                  </a:lnTo>
                  <a:lnTo>
                    <a:pt x="1423701" y="0"/>
                  </a:lnTo>
                  <a:lnTo>
                    <a:pt x="1423701" y="0"/>
                  </a:lnTo>
                </a:path>
              </a:pathLst>
            </a:custGeom>
            <a:ln w="13550" cap="flat">
              <a:solidFill>
                <a:srgbClr val="00B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558788" y="3921714"/>
              <a:ext cx="60264" cy="6026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574266" y="3491173"/>
              <a:ext cx="56748" cy="5674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597429" y="4191684"/>
              <a:ext cx="65301" cy="6530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614157" y="3489904"/>
              <a:ext cx="59286" cy="5928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632330" y="3494357"/>
              <a:ext cx="50380" cy="5038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647701" y="3679649"/>
              <a:ext cx="47077" cy="4707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656474" y="3777971"/>
              <a:ext cx="56972" cy="5697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669759" y="3936191"/>
              <a:ext cx="57842" cy="5784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685739" y="3807175"/>
              <a:ext cx="53322" cy="5332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700308" y="3493735"/>
              <a:ext cx="51624" cy="5162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710500" y="3490208"/>
              <a:ext cx="58678" cy="5867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730696" y="3496683"/>
              <a:ext cx="45728" cy="4572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744663" y="3496930"/>
              <a:ext cx="45234" cy="4523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750397" y="3602480"/>
              <a:ext cx="61205" cy="6120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768194" y="3493022"/>
              <a:ext cx="53051" cy="5305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780524" y="3709705"/>
              <a:ext cx="55830" cy="5583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790666" y="3488053"/>
              <a:ext cx="62987" cy="6298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807174" y="3490841"/>
              <a:ext cx="57411" cy="5741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824409" y="3494357"/>
              <a:ext cx="50380" cy="5038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835522" y="3491750"/>
              <a:ext cx="55594" cy="5559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848892" y="3453990"/>
              <a:ext cx="56294" cy="5629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862273" y="3491061"/>
              <a:ext cx="56972" cy="5697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878667" y="3493735"/>
              <a:ext cx="51624" cy="5162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893873" y="3495221"/>
              <a:ext cx="48653" cy="4865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909563" y="3166152"/>
              <a:ext cx="44711" cy="4471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918978" y="3292630"/>
              <a:ext cx="53322" cy="5332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928214" y="3633918"/>
              <a:ext cx="62289" cy="6228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945402" y="3312985"/>
              <a:ext cx="55355" cy="5535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959002" y="3470306"/>
              <a:ext cx="55594" cy="5559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973724" y="3141245"/>
              <a:ext cx="53589" cy="5358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990700" y="3496008"/>
              <a:ext cx="47077" cy="4707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06180" y="3497768"/>
              <a:ext cx="43558" cy="4355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011451" y="3133810"/>
              <a:ext cx="60455" cy="6045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029891" y="3016067"/>
              <a:ext cx="51015" cy="5101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041809" y="2856153"/>
              <a:ext cx="54619" cy="5461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46907" y="3029095"/>
              <a:ext cx="71863" cy="7186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066916" y="2842238"/>
              <a:ext cx="59286" cy="5928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084928" y="2890885"/>
              <a:ext cx="50701" cy="5070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093032" y="2880369"/>
              <a:ext cx="61933" cy="6193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111471" y="3493299"/>
              <a:ext cx="52495" cy="5249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118397" y="3014554"/>
              <a:ext cx="66084" cy="6608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37011" y="2875836"/>
              <a:ext cx="56294" cy="5629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143274" y="2948848"/>
              <a:ext cx="71210" cy="7121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52022" y="3018505"/>
              <a:ext cx="81153" cy="8115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170582" y="3045303"/>
              <a:ext cx="71473" cy="7147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85951" y="2783133"/>
              <a:ext cx="68175" cy="6817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202702" y="2754037"/>
              <a:ext cx="62111" cy="6211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212684" y="2797671"/>
              <a:ext cx="69588" cy="6958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223127" y="2912426"/>
              <a:ext cx="76142" cy="7614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252301" y="2379542"/>
              <a:ext cx="45234" cy="4523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249007" y="2728145"/>
              <a:ext cx="79261" cy="7926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266233" y="2683098"/>
              <a:ext cx="72250" cy="7225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288046" y="2405899"/>
              <a:ext cx="56064" cy="5606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96911" y="2614122"/>
              <a:ext cx="65773" cy="6577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06395" y="2603190"/>
              <a:ext cx="74246" cy="7424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21113" y="2656422"/>
              <a:ext cx="72250" cy="7225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35091" y="2680514"/>
              <a:ext cx="71734" cy="7173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348298" y="2695527"/>
              <a:ext cx="72759" cy="7275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360677" y="2576960"/>
              <a:ext cx="75442" cy="7544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378322" y="2709392"/>
              <a:ext cx="67591" cy="6759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386917" y="2333432"/>
              <a:ext cx="77842" cy="7784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406516" y="2436270"/>
              <a:ext cx="66084" cy="6608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419046" y="2557007"/>
              <a:ext cx="68462" cy="6846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435248" y="2495670"/>
              <a:ext cx="63500" cy="6350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449932" y="2435316"/>
              <a:ext cx="61571" cy="6157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463561" y="2547129"/>
              <a:ext cx="61753" cy="6175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478317" y="2599429"/>
              <a:ext cx="59682" cy="5968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492957" y="2625382"/>
              <a:ext cx="57842" cy="5784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503680" y="2500802"/>
              <a:ext cx="63836" cy="6383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530627" y="2595059"/>
              <a:ext cx="64821" cy="6482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548496" y="2494825"/>
              <a:ext cx="56523" cy="5652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559967" y="2326761"/>
              <a:ext cx="61020" cy="6102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574756" y="2369442"/>
              <a:ext cx="58882" cy="5888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591123" y="2271310"/>
              <a:ext cx="53589" cy="5358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601315" y="2308148"/>
              <a:ext cx="60645" cy="6064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615321" y="2491608"/>
              <a:ext cx="60072" cy="6007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627670" y="2346743"/>
              <a:ext cx="62815" cy="6281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641921" y="2381338"/>
              <a:ext cx="61753" cy="6175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655731" y="2413898"/>
              <a:ext cx="61571" cy="6157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673712" y="2411331"/>
              <a:ext cx="53051" cy="5305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683729" y="2429147"/>
              <a:ext cx="60455" cy="6045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693162" y="2314348"/>
              <a:ext cx="69030" cy="6903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5588920" y="600087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5588920" y="5435451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588920" y="491734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588920" y="439924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588920" y="383382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5978580" y="4119819"/>
              <a:ext cx="1270455" cy="1881050"/>
            </a:xfrm>
            <a:custGeom>
              <a:avLst/>
              <a:pathLst>
                <a:path w="1270455" h="1881050">
                  <a:moveTo>
                    <a:pt x="0" y="1881050"/>
                  </a:moveTo>
                  <a:lnTo>
                    <a:pt x="8218" y="1869003"/>
                  </a:lnTo>
                  <a:lnTo>
                    <a:pt x="21938" y="1848884"/>
                  </a:lnTo>
                  <a:lnTo>
                    <a:pt x="35658" y="1828756"/>
                  </a:lnTo>
                  <a:lnTo>
                    <a:pt x="49378" y="1808619"/>
                  </a:lnTo>
                  <a:lnTo>
                    <a:pt x="63098" y="1788474"/>
                  </a:lnTo>
                  <a:lnTo>
                    <a:pt x="76818" y="1768321"/>
                  </a:lnTo>
                  <a:lnTo>
                    <a:pt x="90538" y="1748159"/>
                  </a:lnTo>
                  <a:lnTo>
                    <a:pt x="104258" y="1727988"/>
                  </a:lnTo>
                  <a:lnTo>
                    <a:pt x="117978" y="1707810"/>
                  </a:lnTo>
                  <a:lnTo>
                    <a:pt x="131698" y="1687623"/>
                  </a:lnTo>
                  <a:lnTo>
                    <a:pt x="145418" y="1667428"/>
                  </a:lnTo>
                  <a:lnTo>
                    <a:pt x="159138" y="1647225"/>
                  </a:lnTo>
                  <a:lnTo>
                    <a:pt x="172858" y="1627015"/>
                  </a:lnTo>
                  <a:lnTo>
                    <a:pt x="186578" y="1606798"/>
                  </a:lnTo>
                  <a:lnTo>
                    <a:pt x="200298" y="1586575"/>
                  </a:lnTo>
                  <a:lnTo>
                    <a:pt x="214018" y="1566345"/>
                  </a:lnTo>
                  <a:lnTo>
                    <a:pt x="227738" y="1546110"/>
                  </a:lnTo>
                  <a:lnTo>
                    <a:pt x="241458" y="1525871"/>
                  </a:lnTo>
                  <a:lnTo>
                    <a:pt x="255178" y="1505627"/>
                  </a:lnTo>
                  <a:lnTo>
                    <a:pt x="268898" y="1485380"/>
                  </a:lnTo>
                  <a:lnTo>
                    <a:pt x="282617" y="1465132"/>
                  </a:lnTo>
                  <a:lnTo>
                    <a:pt x="296337" y="1444882"/>
                  </a:lnTo>
                  <a:lnTo>
                    <a:pt x="310057" y="1424633"/>
                  </a:lnTo>
                  <a:lnTo>
                    <a:pt x="323777" y="1404386"/>
                  </a:lnTo>
                  <a:lnTo>
                    <a:pt x="337497" y="1384142"/>
                  </a:lnTo>
                  <a:lnTo>
                    <a:pt x="351217" y="1363902"/>
                  </a:lnTo>
                  <a:lnTo>
                    <a:pt x="364937" y="1343670"/>
                  </a:lnTo>
                  <a:lnTo>
                    <a:pt x="378657" y="1323446"/>
                  </a:lnTo>
                  <a:lnTo>
                    <a:pt x="392377" y="1303233"/>
                  </a:lnTo>
                  <a:lnTo>
                    <a:pt x="406097" y="1283033"/>
                  </a:lnTo>
                  <a:lnTo>
                    <a:pt x="419817" y="1262847"/>
                  </a:lnTo>
                  <a:lnTo>
                    <a:pt x="433537" y="1242680"/>
                  </a:lnTo>
                  <a:lnTo>
                    <a:pt x="447257" y="1222532"/>
                  </a:lnTo>
                  <a:lnTo>
                    <a:pt x="460977" y="1202406"/>
                  </a:lnTo>
                  <a:lnTo>
                    <a:pt x="474697" y="1182306"/>
                  </a:lnTo>
                  <a:lnTo>
                    <a:pt x="488417" y="1162232"/>
                  </a:lnTo>
                  <a:lnTo>
                    <a:pt x="502137" y="1142188"/>
                  </a:lnTo>
                  <a:lnTo>
                    <a:pt x="515857" y="1122176"/>
                  </a:lnTo>
                  <a:lnTo>
                    <a:pt x="529577" y="1102198"/>
                  </a:lnTo>
                  <a:lnTo>
                    <a:pt x="543297" y="1082256"/>
                  </a:lnTo>
                  <a:lnTo>
                    <a:pt x="557017" y="1062350"/>
                  </a:lnTo>
                  <a:lnTo>
                    <a:pt x="570737" y="1042482"/>
                  </a:lnTo>
                  <a:lnTo>
                    <a:pt x="584457" y="1022652"/>
                  </a:lnTo>
                  <a:lnTo>
                    <a:pt x="598177" y="1002860"/>
                  </a:lnTo>
                  <a:lnTo>
                    <a:pt x="611897" y="983105"/>
                  </a:lnTo>
                  <a:lnTo>
                    <a:pt x="625617" y="963385"/>
                  </a:lnTo>
                  <a:lnTo>
                    <a:pt x="639337" y="943698"/>
                  </a:lnTo>
                  <a:lnTo>
                    <a:pt x="653057" y="924041"/>
                  </a:lnTo>
                  <a:lnTo>
                    <a:pt x="666776" y="904408"/>
                  </a:lnTo>
                  <a:lnTo>
                    <a:pt x="680496" y="884796"/>
                  </a:lnTo>
                  <a:lnTo>
                    <a:pt x="694216" y="865199"/>
                  </a:lnTo>
                  <a:lnTo>
                    <a:pt x="707936" y="845610"/>
                  </a:lnTo>
                  <a:lnTo>
                    <a:pt x="721656" y="826022"/>
                  </a:lnTo>
                  <a:lnTo>
                    <a:pt x="735376" y="806427"/>
                  </a:lnTo>
                  <a:lnTo>
                    <a:pt x="749096" y="786818"/>
                  </a:lnTo>
                  <a:lnTo>
                    <a:pt x="762816" y="767188"/>
                  </a:lnTo>
                  <a:lnTo>
                    <a:pt x="776536" y="747527"/>
                  </a:lnTo>
                  <a:lnTo>
                    <a:pt x="790256" y="727829"/>
                  </a:lnTo>
                  <a:lnTo>
                    <a:pt x="803976" y="708087"/>
                  </a:lnTo>
                  <a:lnTo>
                    <a:pt x="817696" y="688293"/>
                  </a:lnTo>
                  <a:lnTo>
                    <a:pt x="831416" y="668442"/>
                  </a:lnTo>
                  <a:lnTo>
                    <a:pt x="845136" y="648529"/>
                  </a:lnTo>
                  <a:lnTo>
                    <a:pt x="858856" y="628548"/>
                  </a:lnTo>
                  <a:lnTo>
                    <a:pt x="872576" y="608497"/>
                  </a:lnTo>
                  <a:lnTo>
                    <a:pt x="886296" y="588373"/>
                  </a:lnTo>
                  <a:lnTo>
                    <a:pt x="900016" y="568174"/>
                  </a:lnTo>
                  <a:lnTo>
                    <a:pt x="913736" y="547899"/>
                  </a:lnTo>
                  <a:lnTo>
                    <a:pt x="927456" y="527548"/>
                  </a:lnTo>
                  <a:lnTo>
                    <a:pt x="941176" y="507121"/>
                  </a:lnTo>
                  <a:lnTo>
                    <a:pt x="954896" y="486619"/>
                  </a:lnTo>
                  <a:lnTo>
                    <a:pt x="968616" y="466043"/>
                  </a:lnTo>
                  <a:lnTo>
                    <a:pt x="982336" y="445396"/>
                  </a:lnTo>
                  <a:lnTo>
                    <a:pt x="996056" y="424679"/>
                  </a:lnTo>
                  <a:lnTo>
                    <a:pt x="1009776" y="403896"/>
                  </a:lnTo>
                  <a:lnTo>
                    <a:pt x="1023496" y="383049"/>
                  </a:lnTo>
                  <a:lnTo>
                    <a:pt x="1037216" y="362140"/>
                  </a:lnTo>
                  <a:lnTo>
                    <a:pt x="1050935" y="341173"/>
                  </a:lnTo>
                  <a:lnTo>
                    <a:pt x="1064655" y="320150"/>
                  </a:lnTo>
                  <a:lnTo>
                    <a:pt x="1078375" y="299076"/>
                  </a:lnTo>
                  <a:lnTo>
                    <a:pt x="1092095" y="277951"/>
                  </a:lnTo>
                  <a:lnTo>
                    <a:pt x="1105815" y="256781"/>
                  </a:lnTo>
                  <a:lnTo>
                    <a:pt x="1119535" y="235566"/>
                  </a:lnTo>
                  <a:lnTo>
                    <a:pt x="1133255" y="214310"/>
                  </a:lnTo>
                  <a:lnTo>
                    <a:pt x="1146975" y="193016"/>
                  </a:lnTo>
                  <a:lnTo>
                    <a:pt x="1160695" y="171686"/>
                  </a:lnTo>
                  <a:lnTo>
                    <a:pt x="1174415" y="150322"/>
                  </a:lnTo>
                  <a:lnTo>
                    <a:pt x="1188135" y="128926"/>
                  </a:lnTo>
                  <a:lnTo>
                    <a:pt x="1201855" y="107501"/>
                  </a:lnTo>
                  <a:lnTo>
                    <a:pt x="1215575" y="86049"/>
                  </a:lnTo>
                  <a:lnTo>
                    <a:pt x="1229295" y="64571"/>
                  </a:lnTo>
                  <a:lnTo>
                    <a:pt x="1243015" y="43069"/>
                  </a:lnTo>
                  <a:lnTo>
                    <a:pt x="1256735" y="21545"/>
                  </a:lnTo>
                  <a:lnTo>
                    <a:pt x="1270455" y="0"/>
                  </a:lnTo>
                  <a:lnTo>
                    <a:pt x="1270455" y="159058"/>
                  </a:lnTo>
                  <a:lnTo>
                    <a:pt x="1256735" y="178736"/>
                  </a:lnTo>
                  <a:lnTo>
                    <a:pt x="1243015" y="198397"/>
                  </a:lnTo>
                  <a:lnTo>
                    <a:pt x="1229295" y="218039"/>
                  </a:lnTo>
                  <a:lnTo>
                    <a:pt x="1215575" y="237661"/>
                  </a:lnTo>
                  <a:lnTo>
                    <a:pt x="1201855" y="257260"/>
                  </a:lnTo>
                  <a:lnTo>
                    <a:pt x="1188135" y="276835"/>
                  </a:lnTo>
                  <a:lnTo>
                    <a:pt x="1174415" y="296385"/>
                  </a:lnTo>
                  <a:lnTo>
                    <a:pt x="1160695" y="315907"/>
                  </a:lnTo>
                  <a:lnTo>
                    <a:pt x="1146975" y="335399"/>
                  </a:lnTo>
                  <a:lnTo>
                    <a:pt x="1133255" y="354859"/>
                  </a:lnTo>
                  <a:lnTo>
                    <a:pt x="1119535" y="374286"/>
                  </a:lnTo>
                  <a:lnTo>
                    <a:pt x="1105815" y="393678"/>
                  </a:lnTo>
                  <a:lnTo>
                    <a:pt x="1092095" y="413032"/>
                  </a:lnTo>
                  <a:lnTo>
                    <a:pt x="1078375" y="432347"/>
                  </a:lnTo>
                  <a:lnTo>
                    <a:pt x="1064655" y="451621"/>
                  </a:lnTo>
                  <a:lnTo>
                    <a:pt x="1050935" y="470853"/>
                  </a:lnTo>
                  <a:lnTo>
                    <a:pt x="1037216" y="490041"/>
                  </a:lnTo>
                  <a:lnTo>
                    <a:pt x="1023496" y="509184"/>
                  </a:lnTo>
                  <a:lnTo>
                    <a:pt x="1009776" y="528282"/>
                  </a:lnTo>
                  <a:lnTo>
                    <a:pt x="996056" y="547334"/>
                  </a:lnTo>
                  <a:lnTo>
                    <a:pt x="982336" y="566341"/>
                  </a:lnTo>
                  <a:lnTo>
                    <a:pt x="968616" y="585303"/>
                  </a:lnTo>
                  <a:lnTo>
                    <a:pt x="954896" y="604221"/>
                  </a:lnTo>
                  <a:lnTo>
                    <a:pt x="941176" y="623098"/>
                  </a:lnTo>
                  <a:lnTo>
                    <a:pt x="927456" y="641935"/>
                  </a:lnTo>
                  <a:lnTo>
                    <a:pt x="913736" y="660737"/>
                  </a:lnTo>
                  <a:lnTo>
                    <a:pt x="900016" y="679508"/>
                  </a:lnTo>
                  <a:lnTo>
                    <a:pt x="886296" y="698251"/>
                  </a:lnTo>
                  <a:lnTo>
                    <a:pt x="872576" y="716973"/>
                  </a:lnTo>
                  <a:lnTo>
                    <a:pt x="858856" y="735679"/>
                  </a:lnTo>
                  <a:lnTo>
                    <a:pt x="845136" y="754376"/>
                  </a:lnTo>
                  <a:lnTo>
                    <a:pt x="831416" y="773071"/>
                  </a:lnTo>
                  <a:lnTo>
                    <a:pt x="817696" y="791772"/>
                  </a:lnTo>
                  <a:lnTo>
                    <a:pt x="803976" y="810485"/>
                  </a:lnTo>
                  <a:lnTo>
                    <a:pt x="790256" y="829220"/>
                  </a:lnTo>
                  <a:lnTo>
                    <a:pt x="776536" y="847982"/>
                  </a:lnTo>
                  <a:lnTo>
                    <a:pt x="762816" y="866781"/>
                  </a:lnTo>
                  <a:lnTo>
                    <a:pt x="749096" y="885622"/>
                  </a:lnTo>
                  <a:lnTo>
                    <a:pt x="735376" y="904513"/>
                  </a:lnTo>
                  <a:lnTo>
                    <a:pt x="721656" y="923459"/>
                  </a:lnTo>
                  <a:lnTo>
                    <a:pt x="707936" y="942466"/>
                  </a:lnTo>
                  <a:lnTo>
                    <a:pt x="694216" y="961539"/>
                  </a:lnTo>
                  <a:lnTo>
                    <a:pt x="680496" y="980683"/>
                  </a:lnTo>
                  <a:lnTo>
                    <a:pt x="666776" y="999899"/>
                  </a:lnTo>
                  <a:lnTo>
                    <a:pt x="653057" y="1019192"/>
                  </a:lnTo>
                  <a:lnTo>
                    <a:pt x="639337" y="1038563"/>
                  </a:lnTo>
                  <a:lnTo>
                    <a:pt x="625617" y="1058013"/>
                  </a:lnTo>
                  <a:lnTo>
                    <a:pt x="611897" y="1077543"/>
                  </a:lnTo>
                  <a:lnTo>
                    <a:pt x="598177" y="1097154"/>
                  </a:lnTo>
                  <a:lnTo>
                    <a:pt x="584457" y="1116844"/>
                  </a:lnTo>
                  <a:lnTo>
                    <a:pt x="570737" y="1136614"/>
                  </a:lnTo>
                  <a:lnTo>
                    <a:pt x="557017" y="1156461"/>
                  </a:lnTo>
                  <a:lnTo>
                    <a:pt x="543297" y="1176385"/>
                  </a:lnTo>
                  <a:lnTo>
                    <a:pt x="529577" y="1196384"/>
                  </a:lnTo>
                  <a:lnTo>
                    <a:pt x="515857" y="1216457"/>
                  </a:lnTo>
                  <a:lnTo>
                    <a:pt x="502137" y="1236600"/>
                  </a:lnTo>
                  <a:lnTo>
                    <a:pt x="488417" y="1256812"/>
                  </a:lnTo>
                  <a:lnTo>
                    <a:pt x="474697" y="1277090"/>
                  </a:lnTo>
                  <a:lnTo>
                    <a:pt x="460977" y="1297433"/>
                  </a:lnTo>
                  <a:lnTo>
                    <a:pt x="447257" y="1317838"/>
                  </a:lnTo>
                  <a:lnTo>
                    <a:pt x="433537" y="1338303"/>
                  </a:lnTo>
                  <a:lnTo>
                    <a:pt x="419817" y="1358825"/>
                  </a:lnTo>
                  <a:lnTo>
                    <a:pt x="406097" y="1379403"/>
                  </a:lnTo>
                  <a:lnTo>
                    <a:pt x="392377" y="1400033"/>
                  </a:lnTo>
                  <a:lnTo>
                    <a:pt x="378657" y="1420715"/>
                  </a:lnTo>
                  <a:lnTo>
                    <a:pt x="364937" y="1441445"/>
                  </a:lnTo>
                  <a:lnTo>
                    <a:pt x="351217" y="1462222"/>
                  </a:lnTo>
                  <a:lnTo>
                    <a:pt x="337497" y="1483043"/>
                  </a:lnTo>
                  <a:lnTo>
                    <a:pt x="323777" y="1503908"/>
                  </a:lnTo>
                  <a:lnTo>
                    <a:pt x="310057" y="1524814"/>
                  </a:lnTo>
                  <a:lnTo>
                    <a:pt x="296337" y="1545759"/>
                  </a:lnTo>
                  <a:lnTo>
                    <a:pt x="282617" y="1566742"/>
                  </a:lnTo>
                  <a:lnTo>
                    <a:pt x="268898" y="1587760"/>
                  </a:lnTo>
                  <a:lnTo>
                    <a:pt x="255178" y="1608814"/>
                  </a:lnTo>
                  <a:lnTo>
                    <a:pt x="241458" y="1629900"/>
                  </a:lnTo>
                  <a:lnTo>
                    <a:pt x="227738" y="1651018"/>
                  </a:lnTo>
                  <a:lnTo>
                    <a:pt x="214018" y="1672165"/>
                  </a:lnTo>
                  <a:lnTo>
                    <a:pt x="200298" y="1693342"/>
                  </a:lnTo>
                  <a:lnTo>
                    <a:pt x="186578" y="1714547"/>
                  </a:lnTo>
                  <a:lnTo>
                    <a:pt x="172858" y="1735777"/>
                  </a:lnTo>
                  <a:lnTo>
                    <a:pt x="159138" y="1757033"/>
                  </a:lnTo>
                  <a:lnTo>
                    <a:pt x="145418" y="1778314"/>
                  </a:lnTo>
                  <a:lnTo>
                    <a:pt x="131698" y="1799617"/>
                  </a:lnTo>
                  <a:lnTo>
                    <a:pt x="117978" y="1820943"/>
                  </a:lnTo>
                  <a:lnTo>
                    <a:pt x="104258" y="1842289"/>
                  </a:lnTo>
                  <a:lnTo>
                    <a:pt x="90538" y="1863656"/>
                  </a:lnTo>
                  <a:lnTo>
                    <a:pt x="79379" y="1881050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978580" y="4119819"/>
              <a:ext cx="1270455" cy="1881050"/>
            </a:xfrm>
            <a:custGeom>
              <a:avLst/>
              <a:pathLst>
                <a:path w="1270455" h="1881050">
                  <a:moveTo>
                    <a:pt x="0" y="1881050"/>
                  </a:moveTo>
                  <a:lnTo>
                    <a:pt x="8218" y="1869003"/>
                  </a:lnTo>
                  <a:lnTo>
                    <a:pt x="21938" y="1848884"/>
                  </a:lnTo>
                  <a:lnTo>
                    <a:pt x="35658" y="1828756"/>
                  </a:lnTo>
                  <a:lnTo>
                    <a:pt x="49378" y="1808619"/>
                  </a:lnTo>
                  <a:lnTo>
                    <a:pt x="63098" y="1788474"/>
                  </a:lnTo>
                  <a:lnTo>
                    <a:pt x="76818" y="1768321"/>
                  </a:lnTo>
                  <a:lnTo>
                    <a:pt x="90538" y="1748159"/>
                  </a:lnTo>
                  <a:lnTo>
                    <a:pt x="104258" y="1727988"/>
                  </a:lnTo>
                  <a:lnTo>
                    <a:pt x="117978" y="1707810"/>
                  </a:lnTo>
                  <a:lnTo>
                    <a:pt x="131698" y="1687623"/>
                  </a:lnTo>
                  <a:lnTo>
                    <a:pt x="145418" y="1667428"/>
                  </a:lnTo>
                  <a:lnTo>
                    <a:pt x="159138" y="1647225"/>
                  </a:lnTo>
                  <a:lnTo>
                    <a:pt x="172858" y="1627015"/>
                  </a:lnTo>
                  <a:lnTo>
                    <a:pt x="186578" y="1606798"/>
                  </a:lnTo>
                  <a:lnTo>
                    <a:pt x="200298" y="1586575"/>
                  </a:lnTo>
                  <a:lnTo>
                    <a:pt x="214018" y="1566345"/>
                  </a:lnTo>
                  <a:lnTo>
                    <a:pt x="227738" y="1546110"/>
                  </a:lnTo>
                  <a:lnTo>
                    <a:pt x="241458" y="1525871"/>
                  </a:lnTo>
                  <a:lnTo>
                    <a:pt x="255178" y="1505627"/>
                  </a:lnTo>
                  <a:lnTo>
                    <a:pt x="268898" y="1485380"/>
                  </a:lnTo>
                  <a:lnTo>
                    <a:pt x="282617" y="1465132"/>
                  </a:lnTo>
                  <a:lnTo>
                    <a:pt x="296337" y="1444882"/>
                  </a:lnTo>
                  <a:lnTo>
                    <a:pt x="310057" y="1424633"/>
                  </a:lnTo>
                  <a:lnTo>
                    <a:pt x="323777" y="1404386"/>
                  </a:lnTo>
                  <a:lnTo>
                    <a:pt x="337497" y="1384142"/>
                  </a:lnTo>
                  <a:lnTo>
                    <a:pt x="351217" y="1363902"/>
                  </a:lnTo>
                  <a:lnTo>
                    <a:pt x="364937" y="1343670"/>
                  </a:lnTo>
                  <a:lnTo>
                    <a:pt x="378657" y="1323446"/>
                  </a:lnTo>
                  <a:lnTo>
                    <a:pt x="392377" y="1303233"/>
                  </a:lnTo>
                  <a:lnTo>
                    <a:pt x="406097" y="1283033"/>
                  </a:lnTo>
                  <a:lnTo>
                    <a:pt x="419817" y="1262847"/>
                  </a:lnTo>
                  <a:lnTo>
                    <a:pt x="433537" y="1242680"/>
                  </a:lnTo>
                  <a:lnTo>
                    <a:pt x="447257" y="1222532"/>
                  </a:lnTo>
                  <a:lnTo>
                    <a:pt x="460977" y="1202406"/>
                  </a:lnTo>
                  <a:lnTo>
                    <a:pt x="474697" y="1182306"/>
                  </a:lnTo>
                  <a:lnTo>
                    <a:pt x="488417" y="1162232"/>
                  </a:lnTo>
                  <a:lnTo>
                    <a:pt x="502137" y="1142188"/>
                  </a:lnTo>
                  <a:lnTo>
                    <a:pt x="515857" y="1122176"/>
                  </a:lnTo>
                  <a:lnTo>
                    <a:pt x="529577" y="1102198"/>
                  </a:lnTo>
                  <a:lnTo>
                    <a:pt x="543297" y="1082256"/>
                  </a:lnTo>
                  <a:lnTo>
                    <a:pt x="557017" y="1062350"/>
                  </a:lnTo>
                  <a:lnTo>
                    <a:pt x="570737" y="1042482"/>
                  </a:lnTo>
                  <a:lnTo>
                    <a:pt x="584457" y="1022652"/>
                  </a:lnTo>
                  <a:lnTo>
                    <a:pt x="598177" y="1002860"/>
                  </a:lnTo>
                  <a:lnTo>
                    <a:pt x="611897" y="983105"/>
                  </a:lnTo>
                  <a:lnTo>
                    <a:pt x="625617" y="963385"/>
                  </a:lnTo>
                  <a:lnTo>
                    <a:pt x="639337" y="943698"/>
                  </a:lnTo>
                  <a:lnTo>
                    <a:pt x="653057" y="924041"/>
                  </a:lnTo>
                  <a:lnTo>
                    <a:pt x="666776" y="904408"/>
                  </a:lnTo>
                  <a:lnTo>
                    <a:pt x="680496" y="884796"/>
                  </a:lnTo>
                  <a:lnTo>
                    <a:pt x="694216" y="865199"/>
                  </a:lnTo>
                  <a:lnTo>
                    <a:pt x="707936" y="845610"/>
                  </a:lnTo>
                  <a:lnTo>
                    <a:pt x="721656" y="826022"/>
                  </a:lnTo>
                  <a:lnTo>
                    <a:pt x="735376" y="806427"/>
                  </a:lnTo>
                  <a:lnTo>
                    <a:pt x="749096" y="786818"/>
                  </a:lnTo>
                  <a:lnTo>
                    <a:pt x="762816" y="767188"/>
                  </a:lnTo>
                  <a:lnTo>
                    <a:pt x="776536" y="747527"/>
                  </a:lnTo>
                  <a:lnTo>
                    <a:pt x="790256" y="727829"/>
                  </a:lnTo>
                  <a:lnTo>
                    <a:pt x="803976" y="708087"/>
                  </a:lnTo>
                  <a:lnTo>
                    <a:pt x="817696" y="688293"/>
                  </a:lnTo>
                  <a:lnTo>
                    <a:pt x="831416" y="668442"/>
                  </a:lnTo>
                  <a:lnTo>
                    <a:pt x="845136" y="648529"/>
                  </a:lnTo>
                  <a:lnTo>
                    <a:pt x="858856" y="628548"/>
                  </a:lnTo>
                  <a:lnTo>
                    <a:pt x="872576" y="608497"/>
                  </a:lnTo>
                  <a:lnTo>
                    <a:pt x="886296" y="588373"/>
                  </a:lnTo>
                  <a:lnTo>
                    <a:pt x="900016" y="568174"/>
                  </a:lnTo>
                  <a:lnTo>
                    <a:pt x="913736" y="547899"/>
                  </a:lnTo>
                  <a:lnTo>
                    <a:pt x="927456" y="527548"/>
                  </a:lnTo>
                  <a:lnTo>
                    <a:pt x="941176" y="507121"/>
                  </a:lnTo>
                  <a:lnTo>
                    <a:pt x="954896" y="486619"/>
                  </a:lnTo>
                  <a:lnTo>
                    <a:pt x="968616" y="466043"/>
                  </a:lnTo>
                  <a:lnTo>
                    <a:pt x="982336" y="445396"/>
                  </a:lnTo>
                  <a:lnTo>
                    <a:pt x="996056" y="424679"/>
                  </a:lnTo>
                  <a:lnTo>
                    <a:pt x="1009776" y="403896"/>
                  </a:lnTo>
                  <a:lnTo>
                    <a:pt x="1023496" y="383049"/>
                  </a:lnTo>
                  <a:lnTo>
                    <a:pt x="1037216" y="362140"/>
                  </a:lnTo>
                  <a:lnTo>
                    <a:pt x="1050935" y="341173"/>
                  </a:lnTo>
                  <a:lnTo>
                    <a:pt x="1064655" y="320150"/>
                  </a:lnTo>
                  <a:lnTo>
                    <a:pt x="1078375" y="299076"/>
                  </a:lnTo>
                  <a:lnTo>
                    <a:pt x="1092095" y="277951"/>
                  </a:lnTo>
                  <a:lnTo>
                    <a:pt x="1105815" y="256781"/>
                  </a:lnTo>
                  <a:lnTo>
                    <a:pt x="1119535" y="235566"/>
                  </a:lnTo>
                  <a:lnTo>
                    <a:pt x="1133255" y="214310"/>
                  </a:lnTo>
                  <a:lnTo>
                    <a:pt x="1146975" y="193016"/>
                  </a:lnTo>
                  <a:lnTo>
                    <a:pt x="1160695" y="171686"/>
                  </a:lnTo>
                  <a:lnTo>
                    <a:pt x="1174415" y="150322"/>
                  </a:lnTo>
                  <a:lnTo>
                    <a:pt x="1188135" y="128926"/>
                  </a:lnTo>
                  <a:lnTo>
                    <a:pt x="1201855" y="107501"/>
                  </a:lnTo>
                  <a:lnTo>
                    <a:pt x="1215575" y="86049"/>
                  </a:lnTo>
                  <a:lnTo>
                    <a:pt x="1229295" y="64571"/>
                  </a:lnTo>
                  <a:lnTo>
                    <a:pt x="1243015" y="43069"/>
                  </a:lnTo>
                  <a:lnTo>
                    <a:pt x="1256735" y="21545"/>
                  </a:lnTo>
                  <a:lnTo>
                    <a:pt x="1270455" y="0"/>
                  </a:lnTo>
                  <a:lnTo>
                    <a:pt x="127045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6057960" y="4278878"/>
              <a:ext cx="1191075" cy="1721992"/>
            </a:xfrm>
            <a:custGeom>
              <a:avLst/>
              <a:pathLst>
                <a:path w="1191075" h="1721992">
                  <a:moveTo>
                    <a:pt x="1191075" y="0"/>
                  </a:moveTo>
                  <a:lnTo>
                    <a:pt x="1191075" y="0"/>
                  </a:lnTo>
                  <a:lnTo>
                    <a:pt x="1177355" y="19678"/>
                  </a:lnTo>
                  <a:lnTo>
                    <a:pt x="1163635" y="39339"/>
                  </a:lnTo>
                  <a:lnTo>
                    <a:pt x="1149915" y="58981"/>
                  </a:lnTo>
                  <a:lnTo>
                    <a:pt x="1136195" y="78602"/>
                  </a:lnTo>
                  <a:lnTo>
                    <a:pt x="1122475" y="98202"/>
                  </a:lnTo>
                  <a:lnTo>
                    <a:pt x="1108755" y="117777"/>
                  </a:lnTo>
                  <a:lnTo>
                    <a:pt x="1095035" y="137327"/>
                  </a:lnTo>
                  <a:lnTo>
                    <a:pt x="1081315" y="156848"/>
                  </a:lnTo>
                  <a:lnTo>
                    <a:pt x="1067595" y="176341"/>
                  </a:lnTo>
                  <a:lnTo>
                    <a:pt x="1053875" y="195801"/>
                  </a:lnTo>
                  <a:lnTo>
                    <a:pt x="1040155" y="215228"/>
                  </a:lnTo>
                  <a:lnTo>
                    <a:pt x="1026435" y="234620"/>
                  </a:lnTo>
                  <a:lnTo>
                    <a:pt x="1012715" y="253974"/>
                  </a:lnTo>
                  <a:lnTo>
                    <a:pt x="998995" y="273289"/>
                  </a:lnTo>
                  <a:lnTo>
                    <a:pt x="985275" y="292563"/>
                  </a:lnTo>
                  <a:lnTo>
                    <a:pt x="971556" y="311795"/>
                  </a:lnTo>
                  <a:lnTo>
                    <a:pt x="957836" y="330983"/>
                  </a:lnTo>
                  <a:lnTo>
                    <a:pt x="944116" y="350126"/>
                  </a:lnTo>
                  <a:lnTo>
                    <a:pt x="930396" y="369224"/>
                  </a:lnTo>
                  <a:lnTo>
                    <a:pt x="916676" y="388276"/>
                  </a:lnTo>
                  <a:lnTo>
                    <a:pt x="902956" y="407283"/>
                  </a:lnTo>
                  <a:lnTo>
                    <a:pt x="889236" y="426245"/>
                  </a:lnTo>
                  <a:lnTo>
                    <a:pt x="875516" y="445163"/>
                  </a:lnTo>
                  <a:lnTo>
                    <a:pt x="861796" y="464040"/>
                  </a:lnTo>
                  <a:lnTo>
                    <a:pt x="848076" y="482877"/>
                  </a:lnTo>
                  <a:lnTo>
                    <a:pt x="834356" y="501679"/>
                  </a:lnTo>
                  <a:lnTo>
                    <a:pt x="820636" y="520449"/>
                  </a:lnTo>
                  <a:lnTo>
                    <a:pt x="806916" y="539193"/>
                  </a:lnTo>
                  <a:lnTo>
                    <a:pt x="793196" y="557914"/>
                  </a:lnTo>
                  <a:lnTo>
                    <a:pt x="779476" y="576621"/>
                  </a:lnTo>
                  <a:lnTo>
                    <a:pt x="765756" y="595318"/>
                  </a:lnTo>
                  <a:lnTo>
                    <a:pt x="752036" y="614013"/>
                  </a:lnTo>
                  <a:lnTo>
                    <a:pt x="738316" y="632714"/>
                  </a:lnTo>
                  <a:lnTo>
                    <a:pt x="724596" y="651427"/>
                  </a:lnTo>
                  <a:lnTo>
                    <a:pt x="710876" y="670162"/>
                  </a:lnTo>
                  <a:lnTo>
                    <a:pt x="697156" y="688924"/>
                  </a:lnTo>
                  <a:lnTo>
                    <a:pt x="683436" y="707723"/>
                  </a:lnTo>
                  <a:lnTo>
                    <a:pt x="669716" y="726564"/>
                  </a:lnTo>
                  <a:lnTo>
                    <a:pt x="655996" y="745454"/>
                  </a:lnTo>
                  <a:lnTo>
                    <a:pt x="642276" y="764401"/>
                  </a:lnTo>
                  <a:lnTo>
                    <a:pt x="628556" y="783408"/>
                  </a:lnTo>
                  <a:lnTo>
                    <a:pt x="614836" y="802481"/>
                  </a:lnTo>
                  <a:lnTo>
                    <a:pt x="601116" y="821625"/>
                  </a:lnTo>
                  <a:lnTo>
                    <a:pt x="587397" y="840841"/>
                  </a:lnTo>
                  <a:lnTo>
                    <a:pt x="573677" y="860134"/>
                  </a:lnTo>
                  <a:lnTo>
                    <a:pt x="559957" y="879505"/>
                  </a:lnTo>
                  <a:lnTo>
                    <a:pt x="546237" y="898955"/>
                  </a:lnTo>
                  <a:lnTo>
                    <a:pt x="532517" y="918485"/>
                  </a:lnTo>
                  <a:lnTo>
                    <a:pt x="518797" y="938095"/>
                  </a:lnTo>
                  <a:lnTo>
                    <a:pt x="505077" y="957786"/>
                  </a:lnTo>
                  <a:lnTo>
                    <a:pt x="491357" y="977555"/>
                  </a:lnTo>
                  <a:lnTo>
                    <a:pt x="477637" y="997403"/>
                  </a:lnTo>
                  <a:lnTo>
                    <a:pt x="463917" y="1017327"/>
                  </a:lnTo>
                  <a:lnTo>
                    <a:pt x="450197" y="1037326"/>
                  </a:lnTo>
                  <a:lnTo>
                    <a:pt x="436477" y="1057398"/>
                  </a:lnTo>
                  <a:lnTo>
                    <a:pt x="422757" y="1077541"/>
                  </a:lnTo>
                  <a:lnTo>
                    <a:pt x="409037" y="1097753"/>
                  </a:lnTo>
                  <a:lnTo>
                    <a:pt x="395317" y="1118032"/>
                  </a:lnTo>
                  <a:lnTo>
                    <a:pt x="381597" y="1138375"/>
                  </a:lnTo>
                  <a:lnTo>
                    <a:pt x="367877" y="1158780"/>
                  </a:lnTo>
                  <a:lnTo>
                    <a:pt x="354157" y="1179245"/>
                  </a:lnTo>
                  <a:lnTo>
                    <a:pt x="340437" y="1199767"/>
                  </a:lnTo>
                  <a:lnTo>
                    <a:pt x="326717" y="1220344"/>
                  </a:lnTo>
                  <a:lnTo>
                    <a:pt x="312997" y="1240975"/>
                  </a:lnTo>
                  <a:lnTo>
                    <a:pt x="299277" y="1261656"/>
                  </a:lnTo>
                  <a:lnTo>
                    <a:pt x="285557" y="1282386"/>
                  </a:lnTo>
                  <a:lnTo>
                    <a:pt x="271837" y="1303163"/>
                  </a:lnTo>
                  <a:lnTo>
                    <a:pt x="258117" y="1323985"/>
                  </a:lnTo>
                  <a:lnTo>
                    <a:pt x="244397" y="1344850"/>
                  </a:lnTo>
                  <a:lnTo>
                    <a:pt x="230677" y="1365756"/>
                  </a:lnTo>
                  <a:lnTo>
                    <a:pt x="216957" y="1386701"/>
                  </a:lnTo>
                  <a:lnTo>
                    <a:pt x="203238" y="1407683"/>
                  </a:lnTo>
                  <a:lnTo>
                    <a:pt x="189518" y="1428702"/>
                  </a:lnTo>
                  <a:lnTo>
                    <a:pt x="175798" y="1449755"/>
                  </a:lnTo>
                  <a:lnTo>
                    <a:pt x="162078" y="1470842"/>
                  </a:lnTo>
                  <a:lnTo>
                    <a:pt x="148358" y="1491959"/>
                  </a:lnTo>
                  <a:lnTo>
                    <a:pt x="134638" y="1513107"/>
                  </a:lnTo>
                  <a:lnTo>
                    <a:pt x="120918" y="1534284"/>
                  </a:lnTo>
                  <a:lnTo>
                    <a:pt x="107198" y="1555488"/>
                  </a:lnTo>
                  <a:lnTo>
                    <a:pt x="93478" y="1576719"/>
                  </a:lnTo>
                  <a:lnTo>
                    <a:pt x="79758" y="1597975"/>
                  </a:lnTo>
                  <a:lnTo>
                    <a:pt x="66038" y="1619256"/>
                  </a:lnTo>
                  <a:lnTo>
                    <a:pt x="52318" y="1640559"/>
                  </a:lnTo>
                  <a:lnTo>
                    <a:pt x="38598" y="1661884"/>
                  </a:lnTo>
                  <a:lnTo>
                    <a:pt x="24878" y="1683231"/>
                  </a:lnTo>
                  <a:lnTo>
                    <a:pt x="11158" y="1704598"/>
                  </a:lnTo>
                  <a:lnTo>
                    <a:pt x="0" y="17219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6019497" y="4199478"/>
              <a:ext cx="1229539" cy="1801391"/>
            </a:xfrm>
            <a:custGeom>
              <a:avLst/>
              <a:pathLst>
                <a:path w="1229539" h="1801391">
                  <a:moveTo>
                    <a:pt x="0" y="1801391"/>
                  </a:moveTo>
                  <a:lnTo>
                    <a:pt x="8462" y="1788569"/>
                  </a:lnTo>
                  <a:lnTo>
                    <a:pt x="22182" y="1767784"/>
                  </a:lnTo>
                  <a:lnTo>
                    <a:pt x="35902" y="1747003"/>
                  </a:lnTo>
                  <a:lnTo>
                    <a:pt x="49622" y="1726228"/>
                  </a:lnTo>
                  <a:lnTo>
                    <a:pt x="63342" y="1705457"/>
                  </a:lnTo>
                  <a:lnTo>
                    <a:pt x="77062" y="1684693"/>
                  </a:lnTo>
                  <a:lnTo>
                    <a:pt x="90781" y="1663935"/>
                  </a:lnTo>
                  <a:lnTo>
                    <a:pt x="104501" y="1643185"/>
                  </a:lnTo>
                  <a:lnTo>
                    <a:pt x="118221" y="1622441"/>
                  </a:lnTo>
                  <a:lnTo>
                    <a:pt x="131941" y="1601706"/>
                  </a:lnTo>
                  <a:lnTo>
                    <a:pt x="145661" y="1580980"/>
                  </a:lnTo>
                  <a:lnTo>
                    <a:pt x="159381" y="1560264"/>
                  </a:lnTo>
                  <a:lnTo>
                    <a:pt x="173101" y="1539558"/>
                  </a:lnTo>
                  <a:lnTo>
                    <a:pt x="186821" y="1518864"/>
                  </a:lnTo>
                  <a:lnTo>
                    <a:pt x="200541" y="1498183"/>
                  </a:lnTo>
                  <a:lnTo>
                    <a:pt x="214261" y="1477515"/>
                  </a:lnTo>
                  <a:lnTo>
                    <a:pt x="227981" y="1456862"/>
                  </a:lnTo>
                  <a:lnTo>
                    <a:pt x="241701" y="1436225"/>
                  </a:lnTo>
                  <a:lnTo>
                    <a:pt x="255421" y="1415605"/>
                  </a:lnTo>
                  <a:lnTo>
                    <a:pt x="269141" y="1395004"/>
                  </a:lnTo>
                  <a:lnTo>
                    <a:pt x="282861" y="1374423"/>
                  </a:lnTo>
                  <a:lnTo>
                    <a:pt x="296581" y="1353865"/>
                  </a:lnTo>
                  <a:lnTo>
                    <a:pt x="310301" y="1333330"/>
                  </a:lnTo>
                  <a:lnTo>
                    <a:pt x="324021" y="1312820"/>
                  </a:lnTo>
                  <a:lnTo>
                    <a:pt x="337741" y="1292338"/>
                  </a:lnTo>
                  <a:lnTo>
                    <a:pt x="351461" y="1271885"/>
                  </a:lnTo>
                  <a:lnTo>
                    <a:pt x="365181" y="1251464"/>
                  </a:lnTo>
                  <a:lnTo>
                    <a:pt x="378901" y="1231077"/>
                  </a:lnTo>
                  <a:lnTo>
                    <a:pt x="392621" y="1210726"/>
                  </a:lnTo>
                  <a:lnTo>
                    <a:pt x="406341" y="1190413"/>
                  </a:lnTo>
                  <a:lnTo>
                    <a:pt x="420061" y="1170141"/>
                  </a:lnTo>
                  <a:lnTo>
                    <a:pt x="433781" y="1149913"/>
                  </a:lnTo>
                  <a:lnTo>
                    <a:pt x="447501" y="1129730"/>
                  </a:lnTo>
                  <a:lnTo>
                    <a:pt x="461221" y="1109596"/>
                  </a:lnTo>
                  <a:lnTo>
                    <a:pt x="474940" y="1089512"/>
                  </a:lnTo>
                  <a:lnTo>
                    <a:pt x="488660" y="1069481"/>
                  </a:lnTo>
                  <a:lnTo>
                    <a:pt x="502380" y="1049504"/>
                  </a:lnTo>
                  <a:lnTo>
                    <a:pt x="516100" y="1029584"/>
                  </a:lnTo>
                  <a:lnTo>
                    <a:pt x="529820" y="1009723"/>
                  </a:lnTo>
                  <a:lnTo>
                    <a:pt x="543540" y="989920"/>
                  </a:lnTo>
                  <a:lnTo>
                    <a:pt x="557260" y="970177"/>
                  </a:lnTo>
                  <a:lnTo>
                    <a:pt x="570980" y="950494"/>
                  </a:lnTo>
                  <a:lnTo>
                    <a:pt x="584700" y="930871"/>
                  </a:lnTo>
                  <a:lnTo>
                    <a:pt x="598420" y="911306"/>
                  </a:lnTo>
                  <a:lnTo>
                    <a:pt x="612140" y="891797"/>
                  </a:lnTo>
                  <a:lnTo>
                    <a:pt x="625860" y="872343"/>
                  </a:lnTo>
                  <a:lnTo>
                    <a:pt x="639580" y="852939"/>
                  </a:lnTo>
                  <a:lnTo>
                    <a:pt x="653300" y="833582"/>
                  </a:lnTo>
                  <a:lnTo>
                    <a:pt x="667020" y="814266"/>
                  </a:lnTo>
                  <a:lnTo>
                    <a:pt x="680740" y="794987"/>
                  </a:lnTo>
                  <a:lnTo>
                    <a:pt x="694460" y="775737"/>
                  </a:lnTo>
                  <a:lnTo>
                    <a:pt x="708180" y="756510"/>
                  </a:lnTo>
                  <a:lnTo>
                    <a:pt x="721900" y="737299"/>
                  </a:lnTo>
                  <a:lnTo>
                    <a:pt x="735620" y="718095"/>
                  </a:lnTo>
                  <a:lnTo>
                    <a:pt x="749340" y="698892"/>
                  </a:lnTo>
                  <a:lnTo>
                    <a:pt x="763060" y="679681"/>
                  </a:lnTo>
                  <a:lnTo>
                    <a:pt x="776780" y="660454"/>
                  </a:lnTo>
                  <a:lnTo>
                    <a:pt x="790500" y="641205"/>
                  </a:lnTo>
                  <a:lnTo>
                    <a:pt x="804220" y="621927"/>
                  </a:lnTo>
                  <a:lnTo>
                    <a:pt x="817940" y="602612"/>
                  </a:lnTo>
                  <a:lnTo>
                    <a:pt x="831660" y="583256"/>
                  </a:lnTo>
                  <a:lnTo>
                    <a:pt x="845380" y="563853"/>
                  </a:lnTo>
                  <a:lnTo>
                    <a:pt x="859099" y="544400"/>
                  </a:lnTo>
                  <a:lnTo>
                    <a:pt x="872819" y="524893"/>
                  </a:lnTo>
                  <a:lnTo>
                    <a:pt x="886539" y="505329"/>
                  </a:lnTo>
                  <a:lnTo>
                    <a:pt x="900259" y="485707"/>
                  </a:lnTo>
                  <a:lnTo>
                    <a:pt x="913979" y="466026"/>
                  </a:lnTo>
                  <a:lnTo>
                    <a:pt x="927699" y="446284"/>
                  </a:lnTo>
                  <a:lnTo>
                    <a:pt x="941419" y="426483"/>
                  </a:lnTo>
                  <a:lnTo>
                    <a:pt x="955139" y="406623"/>
                  </a:lnTo>
                  <a:lnTo>
                    <a:pt x="968859" y="386704"/>
                  </a:lnTo>
                  <a:lnTo>
                    <a:pt x="982579" y="366729"/>
                  </a:lnTo>
                  <a:lnTo>
                    <a:pt x="996299" y="346699"/>
                  </a:lnTo>
                  <a:lnTo>
                    <a:pt x="1010019" y="326616"/>
                  </a:lnTo>
                  <a:lnTo>
                    <a:pt x="1023739" y="306483"/>
                  </a:lnTo>
                  <a:lnTo>
                    <a:pt x="1037459" y="286302"/>
                  </a:lnTo>
                  <a:lnTo>
                    <a:pt x="1051179" y="266074"/>
                  </a:lnTo>
                  <a:lnTo>
                    <a:pt x="1064899" y="245804"/>
                  </a:lnTo>
                  <a:lnTo>
                    <a:pt x="1078619" y="225492"/>
                  </a:lnTo>
                  <a:lnTo>
                    <a:pt x="1092339" y="205142"/>
                  </a:lnTo>
                  <a:lnTo>
                    <a:pt x="1106059" y="184755"/>
                  </a:lnTo>
                  <a:lnTo>
                    <a:pt x="1119779" y="164335"/>
                  </a:lnTo>
                  <a:lnTo>
                    <a:pt x="1133499" y="143883"/>
                  </a:lnTo>
                  <a:lnTo>
                    <a:pt x="1147219" y="123401"/>
                  </a:lnTo>
                  <a:lnTo>
                    <a:pt x="1160939" y="102892"/>
                  </a:lnTo>
                  <a:lnTo>
                    <a:pt x="1174659" y="82358"/>
                  </a:lnTo>
                  <a:lnTo>
                    <a:pt x="1188379" y="61799"/>
                  </a:lnTo>
                  <a:lnTo>
                    <a:pt x="1202099" y="41219"/>
                  </a:lnTo>
                  <a:lnTo>
                    <a:pt x="1215819" y="20619"/>
                  </a:lnTo>
                  <a:lnTo>
                    <a:pt x="1229539" y="0"/>
                  </a:lnTo>
                  <a:lnTo>
                    <a:pt x="1229539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555572" y="5967522"/>
              <a:ext cx="66696" cy="6669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599385" y="6184640"/>
              <a:ext cx="61389" cy="613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630859" y="6385105"/>
              <a:ext cx="53322" cy="533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650553" y="5980183"/>
              <a:ext cx="41374" cy="4137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650657" y="5966567"/>
              <a:ext cx="68605" cy="6860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664377" y="6272106"/>
              <a:ext cx="68605" cy="6860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680233" y="5968703"/>
              <a:ext cx="64333" cy="6433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704703" y="5965733"/>
              <a:ext cx="70273" cy="7027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727455" y="5974765"/>
              <a:ext cx="52210" cy="5221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742254" y="5975844"/>
              <a:ext cx="50052" cy="500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747426" y="6276265"/>
              <a:ext cx="67147" cy="671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763843" y="5950041"/>
              <a:ext cx="61753" cy="6175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777207" y="5860350"/>
              <a:ext cx="62465" cy="6246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792718" y="5971428"/>
              <a:ext cx="58882" cy="588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801937" y="5966927"/>
              <a:ext cx="67884" cy="6788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823639" y="5974910"/>
              <a:ext cx="51919" cy="5191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836525" y="5974075"/>
              <a:ext cx="53589" cy="535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844548" y="5880297"/>
              <a:ext cx="64982" cy="649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863082" y="5973192"/>
              <a:ext cx="55355" cy="5535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871283" y="5967674"/>
              <a:ext cx="66391" cy="6639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895582" y="5978253"/>
              <a:ext cx="45234" cy="4523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911232" y="5980183"/>
              <a:ext cx="41374" cy="4137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922316" y="5977546"/>
              <a:ext cx="46647" cy="466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932433" y="5973944"/>
              <a:ext cx="53852" cy="538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943536" y="5971327"/>
              <a:ext cx="59085" cy="5908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957256" y="5971327"/>
              <a:ext cx="59085" cy="5908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972372" y="5972722"/>
              <a:ext cx="56294" cy="5629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989730" y="5976361"/>
              <a:ext cx="49017" cy="4901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007756" y="5980667"/>
              <a:ext cx="40406" cy="4040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017733" y="5672384"/>
              <a:ext cx="47891" cy="4789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030209" y="5975680"/>
              <a:ext cx="50380" cy="5038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040305" y="5660822"/>
              <a:ext cx="57627" cy="5762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053397" y="5942143"/>
              <a:ext cx="58882" cy="588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072420" y="5976731"/>
              <a:ext cx="48278" cy="482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083484" y="5974075"/>
              <a:ext cx="53589" cy="535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097473" y="5974344"/>
              <a:ext cx="53051" cy="530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113973" y="5977124"/>
              <a:ext cx="47492" cy="4749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127693" y="5977124"/>
              <a:ext cx="47492" cy="4749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135616" y="5734967"/>
              <a:ext cx="59085" cy="5908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151201" y="5973192"/>
              <a:ext cx="55355" cy="5535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160188" y="5968459"/>
              <a:ext cx="64821" cy="6482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175808" y="5970360"/>
              <a:ext cx="61020" cy="6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188120" y="5968952"/>
              <a:ext cx="63836" cy="6383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208408" y="5496748"/>
              <a:ext cx="50701" cy="5070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219922" y="5973313"/>
              <a:ext cx="55112" cy="5511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224443" y="5359308"/>
              <a:ext cx="73510" cy="7351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241122" y="5679439"/>
              <a:ext cx="67591" cy="6759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254123" y="5864699"/>
              <a:ext cx="69030" cy="6903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266886" y="5551127"/>
              <a:ext cx="70945" cy="7094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280874" y="5612819"/>
              <a:ext cx="70408" cy="7040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306259" y="5977331"/>
              <a:ext cx="47077" cy="470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314597" y="5308905"/>
              <a:ext cx="57842" cy="5784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315656" y="5546635"/>
              <a:ext cx="83165" cy="8316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331871" y="5964901"/>
              <a:ext cx="78174" cy="7817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349206" y="5540296"/>
              <a:ext cx="70945" cy="7094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362662" y="5403505"/>
              <a:ext cx="71473" cy="7147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369952" y="5265681"/>
              <a:ext cx="84332" cy="843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390365" y="5246584"/>
              <a:ext cx="70945" cy="7094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414872" y="5228768"/>
              <a:ext cx="49371" cy="4937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420787" y="5315080"/>
              <a:ext cx="64982" cy="649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33650" y="5305465"/>
              <a:ext cx="66696" cy="6669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452012" y="5252688"/>
              <a:ext cx="57411" cy="574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464795" y="5268193"/>
              <a:ext cx="59286" cy="5928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478515" y="5510339"/>
              <a:ext cx="59286" cy="5928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495630" y="5026014"/>
              <a:ext cx="52495" cy="5249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508936" y="5300965"/>
              <a:ext cx="53322" cy="533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534332" y="5319895"/>
              <a:ext cx="57411" cy="574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549574" y="4984622"/>
              <a:ext cx="54367" cy="5436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561881" y="5041287"/>
              <a:ext cx="57192" cy="5719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577271" y="5109258"/>
              <a:ext cx="53852" cy="538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592410" y="5117010"/>
              <a:ext cx="51015" cy="5101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605390" y="5022485"/>
              <a:ext cx="52495" cy="5249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615418" y="4935786"/>
              <a:ext cx="59878" cy="598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628021" y="4901523"/>
              <a:ext cx="62111" cy="621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643255" y="5040897"/>
              <a:ext cx="59085" cy="5908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655641" y="4901564"/>
              <a:ext cx="61753" cy="6175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668743" y="5003019"/>
              <a:ext cx="62987" cy="6298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685583" y="4757307"/>
              <a:ext cx="56748" cy="5674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700882" y="4919714"/>
              <a:ext cx="53589" cy="535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2129511" y="3589136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tx554"/>
            <p:cNvSpPr/>
            <p:nvPr/>
          </p:nvSpPr>
          <p:spPr>
            <a:xfrm>
              <a:off x="2776659" y="3666417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555" name="rc555"/>
            <p:cNvSpPr/>
            <p:nvPr/>
          </p:nvSpPr>
          <p:spPr>
            <a:xfrm>
              <a:off x="3859215" y="3589136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tx556"/>
            <p:cNvSpPr/>
            <p:nvPr/>
          </p:nvSpPr>
          <p:spPr>
            <a:xfrm>
              <a:off x="4411441" y="3666358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557" name="rc557"/>
            <p:cNvSpPr/>
            <p:nvPr/>
          </p:nvSpPr>
          <p:spPr>
            <a:xfrm>
              <a:off x="5588920" y="3589136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tx558"/>
            <p:cNvSpPr/>
            <p:nvPr/>
          </p:nvSpPr>
          <p:spPr>
            <a:xfrm>
              <a:off x="5944722" y="3666358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559" name="rc559"/>
            <p:cNvSpPr/>
            <p:nvPr/>
          </p:nvSpPr>
          <p:spPr>
            <a:xfrm>
              <a:off x="2129511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tx560"/>
            <p:cNvSpPr/>
            <p:nvPr/>
          </p:nvSpPr>
          <p:spPr>
            <a:xfrm>
              <a:off x="2840982" y="11850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561" name="rc561"/>
            <p:cNvSpPr/>
            <p:nvPr/>
          </p:nvSpPr>
          <p:spPr>
            <a:xfrm>
              <a:off x="3859215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tx562"/>
            <p:cNvSpPr/>
            <p:nvPr/>
          </p:nvSpPr>
          <p:spPr>
            <a:xfrm>
              <a:off x="4567353" y="118503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563" name="rc563"/>
            <p:cNvSpPr/>
            <p:nvPr/>
          </p:nvSpPr>
          <p:spPr>
            <a:xfrm>
              <a:off x="5588920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tx564"/>
            <p:cNvSpPr/>
            <p:nvPr/>
          </p:nvSpPr>
          <p:spPr>
            <a:xfrm>
              <a:off x="5965022" y="11835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565" name="pl565"/>
            <p:cNvSpPr/>
            <p:nvPr/>
          </p:nvSpPr>
          <p:spPr>
            <a:xfrm>
              <a:off x="214323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256855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299386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337802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tx569"/>
            <p:cNvSpPr/>
            <p:nvPr/>
          </p:nvSpPr>
          <p:spPr>
            <a:xfrm rot="-5400000">
              <a:off x="203411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570" name="tx570"/>
            <p:cNvSpPr/>
            <p:nvPr/>
          </p:nvSpPr>
          <p:spPr>
            <a:xfrm rot="-5400000">
              <a:off x="2469519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571" name="tx571"/>
            <p:cNvSpPr/>
            <p:nvPr/>
          </p:nvSpPr>
          <p:spPr>
            <a:xfrm rot="-5400000">
              <a:off x="2888111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572" name="tx572"/>
            <p:cNvSpPr/>
            <p:nvPr/>
          </p:nvSpPr>
          <p:spPr>
            <a:xfrm rot="-5400000">
              <a:off x="3272330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573" name="pl573"/>
            <p:cNvSpPr/>
            <p:nvPr/>
          </p:nvSpPr>
          <p:spPr>
            <a:xfrm>
              <a:off x="387293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4298254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472357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510773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tx577"/>
            <p:cNvSpPr/>
            <p:nvPr/>
          </p:nvSpPr>
          <p:spPr>
            <a:xfrm rot="-5400000">
              <a:off x="3763815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578" name="tx578"/>
            <p:cNvSpPr/>
            <p:nvPr/>
          </p:nvSpPr>
          <p:spPr>
            <a:xfrm rot="-5400000">
              <a:off x="4199224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579" name="tx579"/>
            <p:cNvSpPr/>
            <p:nvPr/>
          </p:nvSpPr>
          <p:spPr>
            <a:xfrm rot="-5400000">
              <a:off x="4617816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580" name="tx580"/>
            <p:cNvSpPr/>
            <p:nvPr/>
          </p:nvSpPr>
          <p:spPr>
            <a:xfrm rot="-5400000">
              <a:off x="5002034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581" name="pl581"/>
            <p:cNvSpPr/>
            <p:nvPr/>
          </p:nvSpPr>
          <p:spPr>
            <a:xfrm>
              <a:off x="560264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6027959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645327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683743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 rot="-5400000">
              <a:off x="5493519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586" name="tx586"/>
            <p:cNvSpPr/>
            <p:nvPr/>
          </p:nvSpPr>
          <p:spPr>
            <a:xfrm rot="-5400000">
              <a:off x="5928929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587" name="tx587"/>
            <p:cNvSpPr/>
            <p:nvPr/>
          </p:nvSpPr>
          <p:spPr>
            <a:xfrm rot="-5400000">
              <a:off x="6347521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588" name="tx588"/>
            <p:cNvSpPr/>
            <p:nvPr/>
          </p:nvSpPr>
          <p:spPr>
            <a:xfrm rot="-5400000">
              <a:off x="6731739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589" name="tx589"/>
            <p:cNvSpPr/>
            <p:nvPr/>
          </p:nvSpPr>
          <p:spPr>
            <a:xfrm>
              <a:off x="1999074" y="347555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90" name="tx590"/>
            <p:cNvSpPr/>
            <p:nvPr/>
          </p:nvSpPr>
          <p:spPr>
            <a:xfrm>
              <a:off x="1931268" y="290864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91" name="tx591"/>
            <p:cNvSpPr/>
            <p:nvPr/>
          </p:nvSpPr>
          <p:spPr>
            <a:xfrm>
              <a:off x="1931268" y="23905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92" name="tx592"/>
            <p:cNvSpPr/>
            <p:nvPr/>
          </p:nvSpPr>
          <p:spPr>
            <a:xfrm>
              <a:off x="1931268" y="187244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93" name="tx593"/>
            <p:cNvSpPr/>
            <p:nvPr/>
          </p:nvSpPr>
          <p:spPr>
            <a:xfrm>
              <a:off x="1931268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594" name="pl594"/>
            <p:cNvSpPr/>
            <p:nvPr/>
          </p:nvSpPr>
          <p:spPr>
            <a:xfrm>
              <a:off x="2094716" y="35195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2094716" y="2954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2094716" y="2436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2094716" y="1917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2094716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1999074" y="595687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00" name="tx600"/>
            <p:cNvSpPr/>
            <p:nvPr/>
          </p:nvSpPr>
          <p:spPr>
            <a:xfrm>
              <a:off x="1931268" y="53899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01" name="tx601"/>
            <p:cNvSpPr/>
            <p:nvPr/>
          </p:nvSpPr>
          <p:spPr>
            <a:xfrm>
              <a:off x="1931268" y="487186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02" name="tx602"/>
            <p:cNvSpPr/>
            <p:nvPr/>
          </p:nvSpPr>
          <p:spPr>
            <a:xfrm>
              <a:off x="1931268" y="435376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603" name="tx603"/>
            <p:cNvSpPr/>
            <p:nvPr/>
          </p:nvSpPr>
          <p:spPr>
            <a:xfrm>
              <a:off x="1931268" y="378834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604" name="pl604"/>
            <p:cNvSpPr/>
            <p:nvPr/>
          </p:nvSpPr>
          <p:spPr>
            <a:xfrm>
              <a:off x="2094716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2094716" y="5435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2094716" y="4917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2094716" y="43992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2094716" y="3833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tx609"/>
            <p:cNvSpPr/>
            <p:nvPr/>
          </p:nvSpPr>
          <p:spPr>
            <a:xfrm>
              <a:off x="4185192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610" name="tx610"/>
            <p:cNvSpPr/>
            <p:nvPr/>
          </p:nvSpPr>
          <p:spPr>
            <a:xfrm rot="-5400000">
              <a:off x="1057411" y="3605176"/>
              <a:ext cx="14824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501Y.V1 (%)</a:t>
              </a:r>
            </a:p>
          </p:txBody>
        </p:sp>
        <p:sp>
          <p:nvSpPr>
            <p:cNvPr id="611" name="rc611"/>
            <p:cNvSpPr/>
            <p:nvPr/>
          </p:nvSpPr>
          <p:spPr>
            <a:xfrm>
              <a:off x="7388214" y="2169757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tx612"/>
            <p:cNvSpPr/>
            <p:nvPr/>
          </p:nvSpPr>
          <p:spPr>
            <a:xfrm>
              <a:off x="7457803" y="2257355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613" name="tx613"/>
            <p:cNvSpPr/>
            <p:nvPr/>
          </p:nvSpPr>
          <p:spPr>
            <a:xfrm>
              <a:off x="7457803" y="2391660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614" name="rc614"/>
            <p:cNvSpPr/>
            <p:nvPr/>
          </p:nvSpPr>
          <p:spPr>
            <a:xfrm>
              <a:off x="7457803" y="263225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549480" y="2723931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rc616"/>
            <p:cNvSpPr/>
            <p:nvPr/>
          </p:nvSpPr>
          <p:spPr>
            <a:xfrm>
              <a:off x="7457803" y="285171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544914" y="2938821"/>
              <a:ext cx="45234" cy="4523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rc618"/>
            <p:cNvSpPr/>
            <p:nvPr/>
          </p:nvSpPr>
          <p:spPr>
            <a:xfrm>
              <a:off x="7457803" y="307116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534335" y="3147698"/>
              <a:ext cx="66391" cy="6639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tx620"/>
            <p:cNvSpPr/>
            <p:nvPr/>
          </p:nvSpPr>
          <p:spPr>
            <a:xfrm>
              <a:off x="7753174" y="269798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1" name="tx621"/>
            <p:cNvSpPr/>
            <p:nvPr/>
          </p:nvSpPr>
          <p:spPr>
            <a:xfrm>
              <a:off x="7753174" y="291595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2" name="tx622"/>
            <p:cNvSpPr/>
            <p:nvPr/>
          </p:nvSpPr>
          <p:spPr>
            <a:xfrm>
              <a:off x="7753174" y="313541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3" name="rc623"/>
            <p:cNvSpPr/>
            <p:nvPr/>
          </p:nvSpPr>
          <p:spPr>
            <a:xfrm>
              <a:off x="7388214" y="3499389"/>
              <a:ext cx="1396574" cy="1684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rc624"/>
            <p:cNvSpPr/>
            <p:nvPr/>
          </p:nvSpPr>
          <p:spPr>
            <a:xfrm>
              <a:off x="7457803" y="379729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5" name="rc625"/>
            <p:cNvSpPr/>
            <p:nvPr/>
          </p:nvSpPr>
          <p:spPr>
            <a:xfrm>
              <a:off x="7466803" y="3806293"/>
              <a:ext cx="201456" cy="201456"/>
            </a:xfrm>
            <a:prstGeom prst="rect">
              <a:avLst/>
            </a:prstGeom>
            <a:solidFill>
              <a:srgbClr val="FF0083">
                <a:alpha val="29803"/>
              </a:srgbClr>
            </a:solidFill>
            <a:ln w="13550" cap="sq">
              <a:solidFill>
                <a:srgbClr val="FF008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7479749" y="39070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542705" y="3882195"/>
              <a:ext cx="49651" cy="496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rc628"/>
            <p:cNvSpPr/>
            <p:nvPr/>
          </p:nvSpPr>
          <p:spPr>
            <a:xfrm>
              <a:off x="7457803" y="401674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9" name="rc629"/>
            <p:cNvSpPr/>
            <p:nvPr/>
          </p:nvSpPr>
          <p:spPr>
            <a:xfrm>
              <a:off x="7466803" y="4025749"/>
              <a:ext cx="201456" cy="201456"/>
            </a:xfrm>
            <a:prstGeom prst="rect">
              <a:avLst/>
            </a:prstGeom>
            <a:solidFill>
              <a:srgbClr val="EE8B00">
                <a:alpha val="29803"/>
              </a:srgbClr>
            </a:solidFill>
            <a:ln w="13550" cap="sq">
              <a:solidFill>
                <a:srgbClr val="EE8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7479749" y="41264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E8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542705" y="4101651"/>
              <a:ext cx="49651" cy="4965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rc632"/>
            <p:cNvSpPr/>
            <p:nvPr/>
          </p:nvSpPr>
          <p:spPr>
            <a:xfrm>
              <a:off x="7457803" y="42362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3" name="rc633"/>
            <p:cNvSpPr/>
            <p:nvPr/>
          </p:nvSpPr>
          <p:spPr>
            <a:xfrm>
              <a:off x="7466803" y="4245205"/>
              <a:ext cx="201456" cy="201455"/>
            </a:xfrm>
            <a:prstGeom prst="rect">
              <a:avLst/>
            </a:prstGeom>
            <a:solidFill>
              <a:srgbClr val="00BD00">
                <a:alpha val="29803"/>
              </a:srgbClr>
            </a:solidFill>
            <a:ln w="13550" cap="sq">
              <a:solidFill>
                <a:srgbClr val="00B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7479749" y="43459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7542705" y="4321107"/>
              <a:ext cx="49651" cy="4965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rc636"/>
            <p:cNvSpPr/>
            <p:nvPr/>
          </p:nvSpPr>
          <p:spPr>
            <a:xfrm>
              <a:off x="7457803" y="445566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7" name="rc637"/>
            <p:cNvSpPr/>
            <p:nvPr/>
          </p:nvSpPr>
          <p:spPr>
            <a:xfrm>
              <a:off x="7466803" y="4464661"/>
              <a:ext cx="201456" cy="201455"/>
            </a:xfrm>
            <a:prstGeom prst="rect">
              <a:avLst/>
            </a:prstGeom>
            <a:solidFill>
              <a:srgbClr val="00DA84">
                <a:alpha val="29803"/>
              </a:srgbClr>
            </a:solidFill>
            <a:ln w="13550" cap="sq">
              <a:solidFill>
                <a:srgbClr val="00DA8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7479749" y="45653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A8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7542705" y="4540563"/>
              <a:ext cx="49651" cy="4965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7457803" y="46751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1" name="rc641"/>
            <p:cNvSpPr/>
            <p:nvPr/>
          </p:nvSpPr>
          <p:spPr>
            <a:xfrm>
              <a:off x="7466803" y="4684117"/>
              <a:ext cx="201456" cy="201455"/>
            </a:xfrm>
            <a:prstGeom prst="rect">
              <a:avLst/>
            </a:prstGeom>
            <a:solidFill>
              <a:srgbClr val="00D1FF">
                <a:alpha val="29803"/>
              </a:srgbClr>
            </a:solidFill>
            <a:ln w="13550" cap="sq">
              <a:solidFill>
                <a:srgbClr val="00D1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7479749" y="47848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1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542705" y="4760019"/>
              <a:ext cx="49651" cy="4965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rc644"/>
            <p:cNvSpPr/>
            <p:nvPr/>
          </p:nvSpPr>
          <p:spPr>
            <a:xfrm>
              <a:off x="7457803" y="48945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5" name="rc645"/>
            <p:cNvSpPr/>
            <p:nvPr/>
          </p:nvSpPr>
          <p:spPr>
            <a:xfrm>
              <a:off x="7466803" y="4903573"/>
              <a:ext cx="201456" cy="201456"/>
            </a:xfrm>
            <a:prstGeom prst="rect">
              <a:avLst/>
            </a:prstGeom>
            <a:solidFill>
              <a:srgbClr val="E900FF">
                <a:alpha val="29803"/>
              </a:srgbClr>
            </a:solidFill>
            <a:ln w="13550" cap="sq">
              <a:solidFill>
                <a:srgbClr val="E9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7479749" y="50043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7542705" y="4979475"/>
              <a:ext cx="49651" cy="496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8"/>
            <p:cNvSpPr/>
            <p:nvPr/>
          </p:nvSpPr>
          <p:spPr>
            <a:xfrm>
              <a:off x="7753174" y="3861897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7753174" y="4081353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650" name="tx650"/>
            <p:cNvSpPr/>
            <p:nvPr/>
          </p:nvSpPr>
          <p:spPr>
            <a:xfrm>
              <a:off x="7753174" y="4299320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7753174" y="4520324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652" name="tx652"/>
            <p:cNvSpPr/>
            <p:nvPr/>
          </p:nvSpPr>
          <p:spPr>
            <a:xfrm>
              <a:off x="7753174" y="4739721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653" name="tx653"/>
            <p:cNvSpPr/>
            <p:nvPr/>
          </p:nvSpPr>
          <p:spPr>
            <a:xfrm>
              <a:off x="7753174" y="4959177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2021-02-23T18:56:32Z</dcterms:modified>
</cp:coreProperties>
</file>