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623211" cy="3710803"/>
            </a:xfrm>
            <a:custGeom>
              <a:avLst/>
              <a:pathLst>
                <a:path w="3623211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742160"/>
                  </a:lnTo>
                  <a:lnTo>
                    <a:pt x="3321277" y="1804914"/>
                  </a:lnTo>
                  <a:lnTo>
                    <a:pt x="3019342" y="1920415"/>
                  </a:lnTo>
                  <a:lnTo>
                    <a:pt x="2717408" y="2040161"/>
                  </a:lnTo>
                  <a:lnTo>
                    <a:pt x="2415474" y="2612708"/>
                  </a:lnTo>
                  <a:lnTo>
                    <a:pt x="2113539" y="3123650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2492714"/>
              <a:ext cx="3623211" cy="2968642"/>
            </a:xfrm>
            <a:custGeom>
              <a:avLst/>
              <a:pathLst>
                <a:path w="3623211" h="2968642">
                  <a:moveTo>
                    <a:pt x="0" y="2968642"/>
                  </a:moveTo>
                  <a:lnTo>
                    <a:pt x="301934" y="2968642"/>
                  </a:lnTo>
                  <a:lnTo>
                    <a:pt x="603868" y="2968642"/>
                  </a:lnTo>
                  <a:lnTo>
                    <a:pt x="905802" y="2462623"/>
                  </a:lnTo>
                  <a:lnTo>
                    <a:pt x="1207737" y="2968642"/>
                  </a:lnTo>
                  <a:lnTo>
                    <a:pt x="1509671" y="2703585"/>
                  </a:lnTo>
                  <a:lnTo>
                    <a:pt x="1811605" y="2647515"/>
                  </a:lnTo>
                  <a:lnTo>
                    <a:pt x="2113539" y="2381490"/>
                  </a:lnTo>
                  <a:lnTo>
                    <a:pt x="2415474" y="1870547"/>
                  </a:lnTo>
                  <a:lnTo>
                    <a:pt x="2717408" y="1298000"/>
                  </a:lnTo>
                  <a:lnTo>
                    <a:pt x="3019342" y="1178255"/>
                  </a:lnTo>
                  <a:lnTo>
                    <a:pt x="3321277" y="1062753"/>
                  </a:lnTo>
                  <a:lnTo>
                    <a:pt x="3623211" y="0"/>
                  </a:lnTo>
                  <a:lnTo>
                    <a:pt x="3623211" y="2968642"/>
                  </a:lnTo>
                  <a:lnTo>
                    <a:pt x="3321277" y="2867668"/>
                  </a:lnTo>
                  <a:lnTo>
                    <a:pt x="3019342" y="2628568"/>
                  </a:lnTo>
                  <a:lnTo>
                    <a:pt x="2717408" y="2802098"/>
                  </a:lnTo>
                  <a:lnTo>
                    <a:pt x="2415474" y="2771742"/>
                  </a:lnTo>
                  <a:lnTo>
                    <a:pt x="2113539" y="2882526"/>
                  </a:lnTo>
                  <a:lnTo>
                    <a:pt x="1811605" y="2932961"/>
                  </a:lnTo>
                  <a:lnTo>
                    <a:pt x="1509671" y="2968642"/>
                  </a:lnTo>
                  <a:lnTo>
                    <a:pt x="1207737" y="2968642"/>
                  </a:lnTo>
                  <a:lnTo>
                    <a:pt x="905802" y="2968642"/>
                  </a:lnTo>
                  <a:lnTo>
                    <a:pt x="603868" y="2968642"/>
                  </a:lnTo>
                  <a:lnTo>
                    <a:pt x="301934" y="296864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2492714"/>
              <a:ext cx="3623211" cy="2968642"/>
            </a:xfrm>
            <a:custGeom>
              <a:avLst/>
              <a:pathLst>
                <a:path w="3623211" h="2968642">
                  <a:moveTo>
                    <a:pt x="0" y="2968642"/>
                  </a:moveTo>
                  <a:lnTo>
                    <a:pt x="301934" y="2968642"/>
                  </a:lnTo>
                  <a:lnTo>
                    <a:pt x="603868" y="2968642"/>
                  </a:lnTo>
                  <a:lnTo>
                    <a:pt x="905802" y="2462623"/>
                  </a:lnTo>
                  <a:lnTo>
                    <a:pt x="1207737" y="2968642"/>
                  </a:lnTo>
                  <a:lnTo>
                    <a:pt x="1509671" y="2703585"/>
                  </a:lnTo>
                  <a:lnTo>
                    <a:pt x="1811605" y="2647515"/>
                  </a:lnTo>
                  <a:lnTo>
                    <a:pt x="2113539" y="2381490"/>
                  </a:lnTo>
                  <a:lnTo>
                    <a:pt x="2415474" y="1870547"/>
                  </a:lnTo>
                  <a:lnTo>
                    <a:pt x="2717408" y="1298000"/>
                  </a:lnTo>
                  <a:lnTo>
                    <a:pt x="3019342" y="1178255"/>
                  </a:lnTo>
                  <a:lnTo>
                    <a:pt x="3321277" y="1062753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121283"/>
              <a:ext cx="3623211" cy="340073"/>
            </a:xfrm>
            <a:custGeom>
              <a:avLst/>
              <a:pathLst>
                <a:path w="3623211" h="340073">
                  <a:moveTo>
                    <a:pt x="0" y="340073"/>
                  </a:moveTo>
                  <a:lnTo>
                    <a:pt x="301934" y="340073"/>
                  </a:lnTo>
                  <a:lnTo>
                    <a:pt x="603868" y="340073"/>
                  </a:lnTo>
                  <a:lnTo>
                    <a:pt x="905802" y="340073"/>
                  </a:lnTo>
                  <a:lnTo>
                    <a:pt x="1207737" y="340073"/>
                  </a:lnTo>
                  <a:lnTo>
                    <a:pt x="1509671" y="340073"/>
                  </a:lnTo>
                  <a:lnTo>
                    <a:pt x="1811605" y="304392"/>
                  </a:lnTo>
                  <a:lnTo>
                    <a:pt x="2113539" y="253957"/>
                  </a:lnTo>
                  <a:lnTo>
                    <a:pt x="2415474" y="143173"/>
                  </a:lnTo>
                  <a:lnTo>
                    <a:pt x="2717408" y="173529"/>
                  </a:lnTo>
                  <a:lnTo>
                    <a:pt x="3019342" y="0"/>
                  </a:lnTo>
                  <a:lnTo>
                    <a:pt x="3321277" y="239099"/>
                  </a:lnTo>
                  <a:lnTo>
                    <a:pt x="3623211" y="340073"/>
                  </a:lnTo>
                  <a:lnTo>
                    <a:pt x="3321277" y="302208"/>
                  </a:lnTo>
                  <a:lnTo>
                    <a:pt x="3019342" y="290062"/>
                  </a:lnTo>
                  <a:lnTo>
                    <a:pt x="2717408" y="334869"/>
                  </a:lnTo>
                  <a:lnTo>
                    <a:pt x="2415474" y="324927"/>
                  </a:lnTo>
                  <a:lnTo>
                    <a:pt x="2113539" y="340073"/>
                  </a:lnTo>
                  <a:lnTo>
                    <a:pt x="1811605" y="340073"/>
                  </a:lnTo>
                  <a:lnTo>
                    <a:pt x="1509671" y="340073"/>
                  </a:lnTo>
                  <a:lnTo>
                    <a:pt x="1207737" y="340073"/>
                  </a:lnTo>
                  <a:lnTo>
                    <a:pt x="905802" y="340073"/>
                  </a:lnTo>
                  <a:lnTo>
                    <a:pt x="603868" y="340073"/>
                  </a:lnTo>
                  <a:lnTo>
                    <a:pt x="301934" y="34007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121283"/>
              <a:ext cx="3623211" cy="340073"/>
            </a:xfrm>
            <a:custGeom>
              <a:avLst/>
              <a:pathLst>
                <a:path w="3623211" h="340073">
                  <a:moveTo>
                    <a:pt x="0" y="340073"/>
                  </a:moveTo>
                  <a:lnTo>
                    <a:pt x="301934" y="340073"/>
                  </a:lnTo>
                  <a:lnTo>
                    <a:pt x="603868" y="340073"/>
                  </a:lnTo>
                  <a:lnTo>
                    <a:pt x="905802" y="340073"/>
                  </a:lnTo>
                  <a:lnTo>
                    <a:pt x="1207737" y="340073"/>
                  </a:lnTo>
                  <a:lnTo>
                    <a:pt x="1509671" y="340073"/>
                  </a:lnTo>
                  <a:lnTo>
                    <a:pt x="1811605" y="304392"/>
                  </a:lnTo>
                  <a:lnTo>
                    <a:pt x="2113539" y="253957"/>
                  </a:lnTo>
                  <a:lnTo>
                    <a:pt x="2415474" y="143173"/>
                  </a:lnTo>
                  <a:lnTo>
                    <a:pt x="2717408" y="173529"/>
                  </a:lnTo>
                  <a:lnTo>
                    <a:pt x="3019342" y="0"/>
                  </a:lnTo>
                  <a:lnTo>
                    <a:pt x="3321277" y="239099"/>
                  </a:lnTo>
                  <a:lnTo>
                    <a:pt x="3623211" y="3400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411346"/>
              <a:ext cx="3623211" cy="50010"/>
            </a:xfrm>
            <a:custGeom>
              <a:avLst/>
              <a:pathLst>
                <a:path w="3623211" h="50010">
                  <a:moveTo>
                    <a:pt x="0" y="50010"/>
                  </a:moveTo>
                  <a:lnTo>
                    <a:pt x="301934" y="50010"/>
                  </a:lnTo>
                  <a:lnTo>
                    <a:pt x="603868" y="50010"/>
                  </a:lnTo>
                  <a:lnTo>
                    <a:pt x="905802" y="50010"/>
                  </a:lnTo>
                  <a:lnTo>
                    <a:pt x="1207737" y="50010"/>
                  </a:lnTo>
                  <a:lnTo>
                    <a:pt x="1509671" y="50010"/>
                  </a:lnTo>
                  <a:lnTo>
                    <a:pt x="1811605" y="50010"/>
                  </a:lnTo>
                  <a:lnTo>
                    <a:pt x="2113539" y="50010"/>
                  </a:lnTo>
                  <a:lnTo>
                    <a:pt x="2415474" y="34864"/>
                  </a:lnTo>
                  <a:lnTo>
                    <a:pt x="2717408" y="44806"/>
                  </a:lnTo>
                  <a:lnTo>
                    <a:pt x="3019342" y="0"/>
                  </a:lnTo>
                  <a:lnTo>
                    <a:pt x="3321277" y="12145"/>
                  </a:lnTo>
                  <a:lnTo>
                    <a:pt x="3623211" y="50010"/>
                  </a:lnTo>
                  <a:lnTo>
                    <a:pt x="3321277" y="50010"/>
                  </a:lnTo>
                  <a:lnTo>
                    <a:pt x="3019342" y="50010"/>
                  </a:lnTo>
                  <a:lnTo>
                    <a:pt x="2717408" y="50010"/>
                  </a:lnTo>
                  <a:lnTo>
                    <a:pt x="2415474" y="50010"/>
                  </a:lnTo>
                  <a:lnTo>
                    <a:pt x="2113539" y="50010"/>
                  </a:lnTo>
                  <a:lnTo>
                    <a:pt x="1811605" y="50010"/>
                  </a:lnTo>
                  <a:lnTo>
                    <a:pt x="1509671" y="50010"/>
                  </a:lnTo>
                  <a:lnTo>
                    <a:pt x="1207737" y="50010"/>
                  </a:lnTo>
                  <a:lnTo>
                    <a:pt x="905802" y="50010"/>
                  </a:lnTo>
                  <a:lnTo>
                    <a:pt x="603868" y="50010"/>
                  </a:lnTo>
                  <a:lnTo>
                    <a:pt x="301934" y="50010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411346"/>
              <a:ext cx="3623211" cy="50010"/>
            </a:xfrm>
            <a:custGeom>
              <a:avLst/>
              <a:pathLst>
                <a:path w="3623211" h="50010">
                  <a:moveTo>
                    <a:pt x="0" y="50010"/>
                  </a:moveTo>
                  <a:lnTo>
                    <a:pt x="301934" y="50010"/>
                  </a:lnTo>
                  <a:lnTo>
                    <a:pt x="603868" y="50010"/>
                  </a:lnTo>
                  <a:lnTo>
                    <a:pt x="905802" y="50010"/>
                  </a:lnTo>
                  <a:lnTo>
                    <a:pt x="1207737" y="50010"/>
                  </a:lnTo>
                  <a:lnTo>
                    <a:pt x="1509671" y="50010"/>
                  </a:lnTo>
                  <a:lnTo>
                    <a:pt x="1811605" y="50010"/>
                  </a:lnTo>
                  <a:lnTo>
                    <a:pt x="2113539" y="50010"/>
                  </a:lnTo>
                  <a:lnTo>
                    <a:pt x="2415474" y="34864"/>
                  </a:lnTo>
                  <a:lnTo>
                    <a:pt x="2717408" y="44806"/>
                  </a:lnTo>
                  <a:lnTo>
                    <a:pt x="3019342" y="0"/>
                  </a:lnTo>
                  <a:lnTo>
                    <a:pt x="3321277" y="12145"/>
                  </a:lnTo>
                  <a:lnTo>
                    <a:pt x="3623211" y="500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2021-02-23T19:13:51Z</dcterms:modified>
</cp:coreProperties>
</file>