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645801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778021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910240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3042459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2174678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90652" y="2174678"/>
              <a:ext cx="3882012" cy="3443751"/>
            </a:xfrm>
            <a:custGeom>
              <a:avLst/>
              <a:pathLst>
                <a:path w="3882012" h="3443751">
                  <a:moveTo>
                    <a:pt x="0" y="0"/>
                  </a:moveTo>
                  <a:lnTo>
                    <a:pt x="32082" y="0"/>
                  </a:lnTo>
                  <a:lnTo>
                    <a:pt x="64165" y="0"/>
                  </a:lnTo>
                  <a:lnTo>
                    <a:pt x="96248" y="0"/>
                  </a:lnTo>
                  <a:lnTo>
                    <a:pt x="128330" y="0"/>
                  </a:lnTo>
                  <a:lnTo>
                    <a:pt x="160413" y="0"/>
                  </a:lnTo>
                  <a:lnTo>
                    <a:pt x="192496" y="0"/>
                  </a:lnTo>
                  <a:lnTo>
                    <a:pt x="224579" y="0"/>
                  </a:lnTo>
                  <a:lnTo>
                    <a:pt x="256661" y="0"/>
                  </a:lnTo>
                  <a:lnTo>
                    <a:pt x="288744" y="0"/>
                  </a:lnTo>
                  <a:lnTo>
                    <a:pt x="320827" y="0"/>
                  </a:lnTo>
                  <a:lnTo>
                    <a:pt x="352910" y="0"/>
                  </a:lnTo>
                  <a:lnTo>
                    <a:pt x="384992" y="0"/>
                  </a:lnTo>
                  <a:lnTo>
                    <a:pt x="417075" y="0"/>
                  </a:lnTo>
                  <a:lnTo>
                    <a:pt x="449158" y="0"/>
                  </a:lnTo>
                  <a:lnTo>
                    <a:pt x="481241" y="0"/>
                  </a:lnTo>
                  <a:lnTo>
                    <a:pt x="513323" y="0"/>
                  </a:lnTo>
                  <a:lnTo>
                    <a:pt x="545406" y="0"/>
                  </a:lnTo>
                  <a:lnTo>
                    <a:pt x="577489" y="0"/>
                  </a:lnTo>
                  <a:lnTo>
                    <a:pt x="609572" y="0"/>
                  </a:lnTo>
                  <a:lnTo>
                    <a:pt x="641654" y="0"/>
                  </a:lnTo>
                  <a:lnTo>
                    <a:pt x="673737" y="0"/>
                  </a:lnTo>
                  <a:lnTo>
                    <a:pt x="705820" y="0"/>
                  </a:lnTo>
                  <a:lnTo>
                    <a:pt x="737903" y="0"/>
                  </a:lnTo>
                  <a:lnTo>
                    <a:pt x="769985" y="0"/>
                  </a:lnTo>
                  <a:lnTo>
                    <a:pt x="802068" y="0"/>
                  </a:lnTo>
                  <a:lnTo>
                    <a:pt x="834151" y="0"/>
                  </a:lnTo>
                  <a:lnTo>
                    <a:pt x="866234" y="0"/>
                  </a:lnTo>
                  <a:lnTo>
                    <a:pt x="898316" y="0"/>
                  </a:lnTo>
                  <a:lnTo>
                    <a:pt x="930399" y="0"/>
                  </a:lnTo>
                  <a:lnTo>
                    <a:pt x="962482" y="0"/>
                  </a:lnTo>
                  <a:lnTo>
                    <a:pt x="994565" y="0"/>
                  </a:lnTo>
                  <a:lnTo>
                    <a:pt x="1026647" y="0"/>
                  </a:lnTo>
                  <a:lnTo>
                    <a:pt x="1058730" y="0"/>
                  </a:lnTo>
                  <a:lnTo>
                    <a:pt x="1090813" y="0"/>
                  </a:lnTo>
                  <a:lnTo>
                    <a:pt x="1122896" y="0"/>
                  </a:lnTo>
                  <a:lnTo>
                    <a:pt x="1154978" y="0"/>
                  </a:lnTo>
                  <a:lnTo>
                    <a:pt x="1187061" y="0"/>
                  </a:lnTo>
                  <a:lnTo>
                    <a:pt x="1219144" y="0"/>
                  </a:lnTo>
                  <a:lnTo>
                    <a:pt x="1251227" y="0"/>
                  </a:lnTo>
                  <a:lnTo>
                    <a:pt x="1283309" y="0"/>
                  </a:lnTo>
                  <a:lnTo>
                    <a:pt x="1315392" y="0"/>
                  </a:lnTo>
                  <a:lnTo>
                    <a:pt x="1347475" y="0"/>
                  </a:lnTo>
                  <a:lnTo>
                    <a:pt x="1379558" y="0"/>
                  </a:lnTo>
                  <a:lnTo>
                    <a:pt x="1411640" y="0"/>
                  </a:lnTo>
                  <a:lnTo>
                    <a:pt x="1443723" y="0"/>
                  </a:lnTo>
                  <a:lnTo>
                    <a:pt x="1475806" y="0"/>
                  </a:lnTo>
                  <a:lnTo>
                    <a:pt x="1507889" y="0"/>
                  </a:lnTo>
                  <a:lnTo>
                    <a:pt x="1539971" y="0"/>
                  </a:lnTo>
                  <a:lnTo>
                    <a:pt x="1572054" y="0"/>
                  </a:lnTo>
                  <a:lnTo>
                    <a:pt x="1604137" y="0"/>
                  </a:lnTo>
                  <a:lnTo>
                    <a:pt x="1636220" y="0"/>
                  </a:lnTo>
                  <a:lnTo>
                    <a:pt x="1668302" y="0"/>
                  </a:lnTo>
                  <a:lnTo>
                    <a:pt x="1700385" y="0"/>
                  </a:lnTo>
                  <a:lnTo>
                    <a:pt x="1732468" y="0"/>
                  </a:lnTo>
                  <a:lnTo>
                    <a:pt x="1764551" y="0"/>
                  </a:lnTo>
                  <a:lnTo>
                    <a:pt x="1796633" y="0"/>
                  </a:lnTo>
                  <a:lnTo>
                    <a:pt x="1828716" y="0"/>
                  </a:lnTo>
                  <a:lnTo>
                    <a:pt x="1860799" y="0"/>
                  </a:lnTo>
                  <a:lnTo>
                    <a:pt x="1892881" y="0"/>
                  </a:lnTo>
                  <a:lnTo>
                    <a:pt x="1924964" y="0"/>
                  </a:lnTo>
                  <a:lnTo>
                    <a:pt x="1957047" y="0"/>
                  </a:lnTo>
                  <a:lnTo>
                    <a:pt x="1989130" y="0"/>
                  </a:lnTo>
                  <a:lnTo>
                    <a:pt x="2021212" y="0"/>
                  </a:lnTo>
                  <a:lnTo>
                    <a:pt x="2053295" y="0"/>
                  </a:lnTo>
                  <a:lnTo>
                    <a:pt x="2085378" y="0"/>
                  </a:lnTo>
                  <a:lnTo>
                    <a:pt x="2117461" y="0"/>
                  </a:lnTo>
                  <a:lnTo>
                    <a:pt x="2149543" y="0"/>
                  </a:lnTo>
                  <a:lnTo>
                    <a:pt x="2181626" y="0"/>
                  </a:lnTo>
                  <a:lnTo>
                    <a:pt x="2213709" y="0"/>
                  </a:lnTo>
                  <a:lnTo>
                    <a:pt x="2245792" y="0"/>
                  </a:lnTo>
                  <a:lnTo>
                    <a:pt x="2277874" y="0"/>
                  </a:lnTo>
                  <a:lnTo>
                    <a:pt x="2309957" y="0"/>
                  </a:lnTo>
                  <a:lnTo>
                    <a:pt x="2342040" y="0"/>
                  </a:lnTo>
                  <a:lnTo>
                    <a:pt x="2374123" y="0"/>
                  </a:lnTo>
                  <a:lnTo>
                    <a:pt x="2406205" y="0"/>
                  </a:lnTo>
                  <a:lnTo>
                    <a:pt x="2438288" y="0"/>
                  </a:lnTo>
                  <a:lnTo>
                    <a:pt x="2470371" y="0"/>
                  </a:lnTo>
                  <a:lnTo>
                    <a:pt x="2502454" y="0"/>
                  </a:lnTo>
                  <a:lnTo>
                    <a:pt x="2534536" y="0"/>
                  </a:lnTo>
                  <a:lnTo>
                    <a:pt x="2566619" y="0"/>
                  </a:lnTo>
                  <a:lnTo>
                    <a:pt x="2598702" y="0"/>
                  </a:lnTo>
                  <a:lnTo>
                    <a:pt x="2630785" y="0"/>
                  </a:lnTo>
                  <a:lnTo>
                    <a:pt x="2662867" y="0"/>
                  </a:lnTo>
                  <a:lnTo>
                    <a:pt x="2694950" y="0"/>
                  </a:lnTo>
                  <a:lnTo>
                    <a:pt x="2727033" y="0"/>
                  </a:lnTo>
                  <a:lnTo>
                    <a:pt x="2759116" y="0"/>
                  </a:lnTo>
                  <a:lnTo>
                    <a:pt x="2791198" y="0"/>
                  </a:lnTo>
                  <a:lnTo>
                    <a:pt x="2823281" y="0"/>
                  </a:lnTo>
                  <a:lnTo>
                    <a:pt x="2855364" y="0"/>
                  </a:lnTo>
                  <a:lnTo>
                    <a:pt x="2887447" y="0"/>
                  </a:lnTo>
                  <a:lnTo>
                    <a:pt x="2919529" y="0"/>
                  </a:lnTo>
                  <a:lnTo>
                    <a:pt x="2951612" y="0"/>
                  </a:lnTo>
                  <a:lnTo>
                    <a:pt x="2983695" y="0"/>
                  </a:lnTo>
                  <a:lnTo>
                    <a:pt x="3015778" y="0"/>
                  </a:lnTo>
                  <a:lnTo>
                    <a:pt x="3047860" y="0"/>
                  </a:lnTo>
                  <a:lnTo>
                    <a:pt x="3079943" y="0"/>
                  </a:lnTo>
                  <a:lnTo>
                    <a:pt x="3112026" y="0"/>
                  </a:lnTo>
                  <a:lnTo>
                    <a:pt x="3144109" y="0"/>
                  </a:lnTo>
                  <a:lnTo>
                    <a:pt x="3176191" y="0"/>
                  </a:lnTo>
                  <a:lnTo>
                    <a:pt x="3208274" y="0"/>
                  </a:lnTo>
                  <a:lnTo>
                    <a:pt x="3240357" y="0"/>
                  </a:lnTo>
                  <a:lnTo>
                    <a:pt x="3272440" y="0"/>
                  </a:lnTo>
                  <a:lnTo>
                    <a:pt x="3304522" y="0"/>
                  </a:lnTo>
                  <a:lnTo>
                    <a:pt x="3336605" y="0"/>
                  </a:lnTo>
                  <a:lnTo>
                    <a:pt x="3368688" y="0"/>
                  </a:lnTo>
                  <a:lnTo>
                    <a:pt x="3400771" y="0"/>
                  </a:lnTo>
                  <a:lnTo>
                    <a:pt x="3432853" y="0"/>
                  </a:lnTo>
                  <a:lnTo>
                    <a:pt x="3464936" y="0"/>
                  </a:lnTo>
                  <a:lnTo>
                    <a:pt x="3497019" y="0"/>
                  </a:lnTo>
                  <a:lnTo>
                    <a:pt x="3529102" y="0"/>
                  </a:lnTo>
                  <a:lnTo>
                    <a:pt x="3561184" y="0"/>
                  </a:lnTo>
                  <a:lnTo>
                    <a:pt x="3593267" y="0"/>
                  </a:lnTo>
                  <a:lnTo>
                    <a:pt x="3625350" y="0"/>
                  </a:lnTo>
                  <a:lnTo>
                    <a:pt x="3657432" y="0"/>
                  </a:lnTo>
                  <a:lnTo>
                    <a:pt x="3689515" y="0"/>
                  </a:lnTo>
                  <a:lnTo>
                    <a:pt x="3721598" y="0"/>
                  </a:lnTo>
                  <a:lnTo>
                    <a:pt x="3753681" y="0"/>
                  </a:lnTo>
                  <a:lnTo>
                    <a:pt x="3785763" y="0"/>
                  </a:lnTo>
                  <a:lnTo>
                    <a:pt x="3817846" y="0"/>
                  </a:lnTo>
                  <a:lnTo>
                    <a:pt x="3849929" y="0"/>
                  </a:lnTo>
                  <a:lnTo>
                    <a:pt x="3882012" y="0"/>
                  </a:lnTo>
                  <a:lnTo>
                    <a:pt x="3882012" y="98713"/>
                  </a:lnTo>
                  <a:lnTo>
                    <a:pt x="3849929" y="106545"/>
                  </a:lnTo>
                  <a:lnTo>
                    <a:pt x="3817846" y="114929"/>
                  </a:lnTo>
                  <a:lnTo>
                    <a:pt x="3785763" y="123897"/>
                  </a:lnTo>
                  <a:lnTo>
                    <a:pt x="3753681" y="133483"/>
                  </a:lnTo>
                  <a:lnTo>
                    <a:pt x="3721598" y="143724"/>
                  </a:lnTo>
                  <a:lnTo>
                    <a:pt x="3689515" y="154658"/>
                  </a:lnTo>
                  <a:lnTo>
                    <a:pt x="3657432" y="166322"/>
                  </a:lnTo>
                  <a:lnTo>
                    <a:pt x="3625350" y="178759"/>
                  </a:lnTo>
                  <a:lnTo>
                    <a:pt x="3593267" y="192008"/>
                  </a:lnTo>
                  <a:lnTo>
                    <a:pt x="3561184" y="206114"/>
                  </a:lnTo>
                  <a:lnTo>
                    <a:pt x="3529102" y="221120"/>
                  </a:lnTo>
                  <a:lnTo>
                    <a:pt x="3497019" y="237072"/>
                  </a:lnTo>
                  <a:lnTo>
                    <a:pt x="3464936" y="254015"/>
                  </a:lnTo>
                  <a:lnTo>
                    <a:pt x="3432853" y="271996"/>
                  </a:lnTo>
                  <a:lnTo>
                    <a:pt x="3400771" y="291062"/>
                  </a:lnTo>
                  <a:lnTo>
                    <a:pt x="3368688" y="311260"/>
                  </a:lnTo>
                  <a:lnTo>
                    <a:pt x="3336605" y="332638"/>
                  </a:lnTo>
                  <a:lnTo>
                    <a:pt x="3304522" y="355243"/>
                  </a:lnTo>
                  <a:lnTo>
                    <a:pt x="3272440" y="379120"/>
                  </a:lnTo>
                  <a:lnTo>
                    <a:pt x="3240357" y="404315"/>
                  </a:lnTo>
                  <a:lnTo>
                    <a:pt x="3208274" y="430870"/>
                  </a:lnTo>
                  <a:lnTo>
                    <a:pt x="3176191" y="458828"/>
                  </a:lnTo>
                  <a:lnTo>
                    <a:pt x="3144109" y="488227"/>
                  </a:lnTo>
                  <a:lnTo>
                    <a:pt x="3112026" y="519102"/>
                  </a:lnTo>
                  <a:lnTo>
                    <a:pt x="3079943" y="551486"/>
                  </a:lnTo>
                  <a:lnTo>
                    <a:pt x="3047860" y="585406"/>
                  </a:lnTo>
                  <a:lnTo>
                    <a:pt x="3015778" y="620884"/>
                  </a:lnTo>
                  <a:lnTo>
                    <a:pt x="2983695" y="657937"/>
                  </a:lnTo>
                  <a:lnTo>
                    <a:pt x="2951612" y="696577"/>
                  </a:lnTo>
                  <a:lnTo>
                    <a:pt x="2919529" y="736808"/>
                  </a:lnTo>
                  <a:lnTo>
                    <a:pt x="2887447" y="778625"/>
                  </a:lnTo>
                  <a:lnTo>
                    <a:pt x="2855364" y="822019"/>
                  </a:lnTo>
                  <a:lnTo>
                    <a:pt x="2823281" y="866968"/>
                  </a:lnTo>
                  <a:lnTo>
                    <a:pt x="2791198" y="913445"/>
                  </a:lnTo>
                  <a:lnTo>
                    <a:pt x="2759116" y="961410"/>
                  </a:lnTo>
                  <a:lnTo>
                    <a:pt x="2727033" y="1010818"/>
                  </a:lnTo>
                  <a:lnTo>
                    <a:pt x="2694950" y="1061609"/>
                  </a:lnTo>
                  <a:lnTo>
                    <a:pt x="2662867" y="1113718"/>
                  </a:lnTo>
                  <a:lnTo>
                    <a:pt x="2630785" y="1167067"/>
                  </a:lnTo>
                  <a:lnTo>
                    <a:pt x="2598702" y="1221569"/>
                  </a:lnTo>
                  <a:lnTo>
                    <a:pt x="2566619" y="1277130"/>
                  </a:lnTo>
                  <a:lnTo>
                    <a:pt x="2534536" y="1333645"/>
                  </a:lnTo>
                  <a:lnTo>
                    <a:pt x="2502454" y="1391003"/>
                  </a:lnTo>
                  <a:lnTo>
                    <a:pt x="2470371" y="1449083"/>
                  </a:lnTo>
                  <a:lnTo>
                    <a:pt x="2438288" y="1507761"/>
                  </a:lnTo>
                  <a:lnTo>
                    <a:pt x="2406205" y="1566906"/>
                  </a:lnTo>
                  <a:lnTo>
                    <a:pt x="2374123" y="1626383"/>
                  </a:lnTo>
                  <a:lnTo>
                    <a:pt x="2342040" y="1686054"/>
                  </a:lnTo>
                  <a:lnTo>
                    <a:pt x="2309957" y="1745781"/>
                  </a:lnTo>
                  <a:lnTo>
                    <a:pt x="2277874" y="1805423"/>
                  </a:lnTo>
                  <a:lnTo>
                    <a:pt x="2245792" y="1864841"/>
                  </a:lnTo>
                  <a:lnTo>
                    <a:pt x="2213709" y="1923901"/>
                  </a:lnTo>
                  <a:lnTo>
                    <a:pt x="2181626" y="1982467"/>
                  </a:lnTo>
                  <a:lnTo>
                    <a:pt x="2149543" y="2040413"/>
                  </a:lnTo>
                  <a:lnTo>
                    <a:pt x="2117461" y="2097616"/>
                  </a:lnTo>
                  <a:lnTo>
                    <a:pt x="2085378" y="2153960"/>
                  </a:lnTo>
                  <a:lnTo>
                    <a:pt x="2053295" y="2209336"/>
                  </a:lnTo>
                  <a:lnTo>
                    <a:pt x="2021212" y="2263644"/>
                  </a:lnTo>
                  <a:lnTo>
                    <a:pt x="1989130" y="2316794"/>
                  </a:lnTo>
                  <a:lnTo>
                    <a:pt x="1957047" y="2368702"/>
                  </a:lnTo>
                  <a:lnTo>
                    <a:pt x="1924964" y="2419297"/>
                  </a:lnTo>
                  <a:lnTo>
                    <a:pt x="1892881" y="2468516"/>
                  </a:lnTo>
                  <a:lnTo>
                    <a:pt x="1860799" y="2516305"/>
                  </a:lnTo>
                  <a:lnTo>
                    <a:pt x="1828716" y="2562620"/>
                  </a:lnTo>
                  <a:lnTo>
                    <a:pt x="1796633" y="2607428"/>
                  </a:lnTo>
                  <a:lnTo>
                    <a:pt x="1764551" y="2650702"/>
                  </a:lnTo>
                  <a:lnTo>
                    <a:pt x="1732468" y="2692427"/>
                  </a:lnTo>
                  <a:lnTo>
                    <a:pt x="1700385" y="2732593"/>
                  </a:lnTo>
                  <a:lnTo>
                    <a:pt x="1668302" y="2771199"/>
                  </a:lnTo>
                  <a:lnTo>
                    <a:pt x="1636220" y="2808252"/>
                  </a:lnTo>
                  <a:lnTo>
                    <a:pt x="1604137" y="2843763"/>
                  </a:lnTo>
                  <a:lnTo>
                    <a:pt x="1572054" y="2877751"/>
                  </a:lnTo>
                  <a:lnTo>
                    <a:pt x="1539971" y="2910240"/>
                  </a:lnTo>
                  <a:lnTo>
                    <a:pt x="1507889" y="2941257"/>
                  </a:lnTo>
                  <a:lnTo>
                    <a:pt x="1475806" y="2970834"/>
                  </a:lnTo>
                  <a:lnTo>
                    <a:pt x="1443723" y="2999007"/>
                  </a:lnTo>
                  <a:lnTo>
                    <a:pt x="1411640" y="3025814"/>
                  </a:lnTo>
                  <a:lnTo>
                    <a:pt x="1379558" y="3051296"/>
                  </a:lnTo>
                  <a:lnTo>
                    <a:pt x="1347475" y="3075495"/>
                  </a:lnTo>
                  <a:lnTo>
                    <a:pt x="1315392" y="3098454"/>
                  </a:lnTo>
                  <a:lnTo>
                    <a:pt x="1283309" y="3120219"/>
                  </a:lnTo>
                  <a:lnTo>
                    <a:pt x="1251227" y="3140836"/>
                  </a:lnTo>
                  <a:lnTo>
                    <a:pt x="1219144" y="3160349"/>
                  </a:lnTo>
                  <a:lnTo>
                    <a:pt x="1187061" y="3178805"/>
                  </a:lnTo>
                  <a:lnTo>
                    <a:pt x="1154978" y="3196249"/>
                  </a:lnTo>
                  <a:lnTo>
                    <a:pt x="1122896" y="3212726"/>
                  </a:lnTo>
                  <a:lnTo>
                    <a:pt x="1090813" y="3228281"/>
                  </a:lnTo>
                  <a:lnTo>
                    <a:pt x="1058730" y="3242956"/>
                  </a:lnTo>
                  <a:lnTo>
                    <a:pt x="1026647" y="3256795"/>
                  </a:lnTo>
                  <a:lnTo>
                    <a:pt x="994565" y="3269838"/>
                  </a:lnTo>
                  <a:lnTo>
                    <a:pt x="962482" y="3282125"/>
                  </a:lnTo>
                  <a:lnTo>
                    <a:pt x="930399" y="3293695"/>
                  </a:lnTo>
                  <a:lnTo>
                    <a:pt x="898316" y="3304586"/>
                  </a:lnTo>
                  <a:lnTo>
                    <a:pt x="866234" y="3314834"/>
                  </a:lnTo>
                  <a:lnTo>
                    <a:pt x="834151" y="3324472"/>
                  </a:lnTo>
                  <a:lnTo>
                    <a:pt x="802068" y="3333535"/>
                  </a:lnTo>
                  <a:lnTo>
                    <a:pt x="769985" y="3342053"/>
                  </a:lnTo>
                  <a:lnTo>
                    <a:pt x="737903" y="3350059"/>
                  </a:lnTo>
                  <a:lnTo>
                    <a:pt x="705820" y="3357579"/>
                  </a:lnTo>
                  <a:lnTo>
                    <a:pt x="673737" y="3364642"/>
                  </a:lnTo>
                  <a:lnTo>
                    <a:pt x="641654" y="3371275"/>
                  </a:lnTo>
                  <a:lnTo>
                    <a:pt x="609572" y="3377501"/>
                  </a:lnTo>
                  <a:lnTo>
                    <a:pt x="577489" y="3383346"/>
                  </a:lnTo>
                  <a:lnTo>
                    <a:pt x="545406" y="3388830"/>
                  </a:lnTo>
                  <a:lnTo>
                    <a:pt x="513323" y="3393977"/>
                  </a:lnTo>
                  <a:lnTo>
                    <a:pt x="481241" y="3398804"/>
                  </a:lnTo>
                  <a:lnTo>
                    <a:pt x="449158" y="3403333"/>
                  </a:lnTo>
                  <a:lnTo>
                    <a:pt x="417075" y="3407580"/>
                  </a:lnTo>
                  <a:lnTo>
                    <a:pt x="384992" y="3411563"/>
                  </a:lnTo>
                  <a:lnTo>
                    <a:pt x="352910" y="3415298"/>
                  </a:lnTo>
                  <a:lnTo>
                    <a:pt x="320827" y="3418799"/>
                  </a:lnTo>
                  <a:lnTo>
                    <a:pt x="288744" y="3422082"/>
                  </a:lnTo>
                  <a:lnTo>
                    <a:pt x="256661" y="3425159"/>
                  </a:lnTo>
                  <a:lnTo>
                    <a:pt x="224579" y="3428043"/>
                  </a:lnTo>
                  <a:lnTo>
                    <a:pt x="192496" y="3430747"/>
                  </a:lnTo>
                  <a:lnTo>
                    <a:pt x="160413" y="3433281"/>
                  </a:lnTo>
                  <a:lnTo>
                    <a:pt x="128330" y="3435655"/>
                  </a:lnTo>
                  <a:lnTo>
                    <a:pt x="96248" y="3437880"/>
                  </a:lnTo>
                  <a:lnTo>
                    <a:pt x="64165" y="3439966"/>
                  </a:lnTo>
                  <a:lnTo>
                    <a:pt x="32082" y="3441920"/>
                  </a:lnTo>
                  <a:lnTo>
                    <a:pt x="0" y="3443751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0652" y="2174678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2082" y="0"/>
                  </a:lnTo>
                  <a:lnTo>
                    <a:pt x="64165" y="0"/>
                  </a:lnTo>
                  <a:lnTo>
                    <a:pt x="96248" y="0"/>
                  </a:lnTo>
                  <a:lnTo>
                    <a:pt x="128330" y="0"/>
                  </a:lnTo>
                  <a:lnTo>
                    <a:pt x="160413" y="0"/>
                  </a:lnTo>
                  <a:lnTo>
                    <a:pt x="192496" y="0"/>
                  </a:lnTo>
                  <a:lnTo>
                    <a:pt x="224579" y="0"/>
                  </a:lnTo>
                  <a:lnTo>
                    <a:pt x="256661" y="0"/>
                  </a:lnTo>
                  <a:lnTo>
                    <a:pt x="288744" y="0"/>
                  </a:lnTo>
                  <a:lnTo>
                    <a:pt x="320827" y="0"/>
                  </a:lnTo>
                  <a:lnTo>
                    <a:pt x="352910" y="0"/>
                  </a:lnTo>
                  <a:lnTo>
                    <a:pt x="384992" y="0"/>
                  </a:lnTo>
                  <a:lnTo>
                    <a:pt x="417075" y="0"/>
                  </a:lnTo>
                  <a:lnTo>
                    <a:pt x="449158" y="0"/>
                  </a:lnTo>
                  <a:lnTo>
                    <a:pt x="481241" y="0"/>
                  </a:lnTo>
                  <a:lnTo>
                    <a:pt x="513323" y="0"/>
                  </a:lnTo>
                  <a:lnTo>
                    <a:pt x="545406" y="0"/>
                  </a:lnTo>
                  <a:lnTo>
                    <a:pt x="577489" y="0"/>
                  </a:lnTo>
                  <a:lnTo>
                    <a:pt x="609572" y="0"/>
                  </a:lnTo>
                  <a:lnTo>
                    <a:pt x="641654" y="0"/>
                  </a:lnTo>
                  <a:lnTo>
                    <a:pt x="673737" y="0"/>
                  </a:lnTo>
                  <a:lnTo>
                    <a:pt x="705820" y="0"/>
                  </a:lnTo>
                  <a:lnTo>
                    <a:pt x="737903" y="0"/>
                  </a:lnTo>
                  <a:lnTo>
                    <a:pt x="769985" y="0"/>
                  </a:lnTo>
                  <a:lnTo>
                    <a:pt x="802068" y="0"/>
                  </a:lnTo>
                  <a:lnTo>
                    <a:pt x="834151" y="0"/>
                  </a:lnTo>
                  <a:lnTo>
                    <a:pt x="866234" y="0"/>
                  </a:lnTo>
                  <a:lnTo>
                    <a:pt x="898316" y="0"/>
                  </a:lnTo>
                  <a:lnTo>
                    <a:pt x="930399" y="0"/>
                  </a:lnTo>
                  <a:lnTo>
                    <a:pt x="962482" y="0"/>
                  </a:lnTo>
                  <a:lnTo>
                    <a:pt x="994565" y="0"/>
                  </a:lnTo>
                  <a:lnTo>
                    <a:pt x="1026647" y="0"/>
                  </a:lnTo>
                  <a:lnTo>
                    <a:pt x="1058730" y="0"/>
                  </a:lnTo>
                  <a:lnTo>
                    <a:pt x="1090813" y="0"/>
                  </a:lnTo>
                  <a:lnTo>
                    <a:pt x="1122896" y="0"/>
                  </a:lnTo>
                  <a:lnTo>
                    <a:pt x="1154978" y="0"/>
                  </a:lnTo>
                  <a:lnTo>
                    <a:pt x="1187061" y="0"/>
                  </a:lnTo>
                  <a:lnTo>
                    <a:pt x="1219144" y="0"/>
                  </a:lnTo>
                  <a:lnTo>
                    <a:pt x="1251227" y="0"/>
                  </a:lnTo>
                  <a:lnTo>
                    <a:pt x="1283309" y="0"/>
                  </a:lnTo>
                  <a:lnTo>
                    <a:pt x="1315392" y="0"/>
                  </a:lnTo>
                  <a:lnTo>
                    <a:pt x="1347475" y="0"/>
                  </a:lnTo>
                  <a:lnTo>
                    <a:pt x="1379558" y="0"/>
                  </a:lnTo>
                  <a:lnTo>
                    <a:pt x="1411640" y="0"/>
                  </a:lnTo>
                  <a:lnTo>
                    <a:pt x="1443723" y="0"/>
                  </a:lnTo>
                  <a:lnTo>
                    <a:pt x="1475806" y="0"/>
                  </a:lnTo>
                  <a:lnTo>
                    <a:pt x="1507889" y="0"/>
                  </a:lnTo>
                  <a:lnTo>
                    <a:pt x="1539971" y="0"/>
                  </a:lnTo>
                  <a:lnTo>
                    <a:pt x="1572054" y="0"/>
                  </a:lnTo>
                  <a:lnTo>
                    <a:pt x="1604137" y="0"/>
                  </a:lnTo>
                  <a:lnTo>
                    <a:pt x="1636220" y="0"/>
                  </a:lnTo>
                  <a:lnTo>
                    <a:pt x="1668302" y="0"/>
                  </a:lnTo>
                  <a:lnTo>
                    <a:pt x="1700385" y="0"/>
                  </a:lnTo>
                  <a:lnTo>
                    <a:pt x="1732468" y="0"/>
                  </a:lnTo>
                  <a:lnTo>
                    <a:pt x="1764551" y="0"/>
                  </a:lnTo>
                  <a:lnTo>
                    <a:pt x="1796633" y="0"/>
                  </a:lnTo>
                  <a:lnTo>
                    <a:pt x="1828716" y="0"/>
                  </a:lnTo>
                  <a:lnTo>
                    <a:pt x="1860799" y="0"/>
                  </a:lnTo>
                  <a:lnTo>
                    <a:pt x="1892881" y="0"/>
                  </a:lnTo>
                  <a:lnTo>
                    <a:pt x="1924964" y="0"/>
                  </a:lnTo>
                  <a:lnTo>
                    <a:pt x="1957047" y="0"/>
                  </a:lnTo>
                  <a:lnTo>
                    <a:pt x="1989130" y="0"/>
                  </a:lnTo>
                  <a:lnTo>
                    <a:pt x="2021212" y="0"/>
                  </a:lnTo>
                  <a:lnTo>
                    <a:pt x="2053295" y="0"/>
                  </a:lnTo>
                  <a:lnTo>
                    <a:pt x="2085378" y="0"/>
                  </a:lnTo>
                  <a:lnTo>
                    <a:pt x="2117461" y="0"/>
                  </a:lnTo>
                  <a:lnTo>
                    <a:pt x="2149543" y="0"/>
                  </a:lnTo>
                  <a:lnTo>
                    <a:pt x="2181626" y="0"/>
                  </a:lnTo>
                  <a:lnTo>
                    <a:pt x="2213709" y="0"/>
                  </a:lnTo>
                  <a:lnTo>
                    <a:pt x="2245792" y="0"/>
                  </a:lnTo>
                  <a:lnTo>
                    <a:pt x="2277874" y="0"/>
                  </a:lnTo>
                  <a:lnTo>
                    <a:pt x="2309957" y="0"/>
                  </a:lnTo>
                  <a:lnTo>
                    <a:pt x="2342040" y="0"/>
                  </a:lnTo>
                  <a:lnTo>
                    <a:pt x="2374123" y="0"/>
                  </a:lnTo>
                  <a:lnTo>
                    <a:pt x="2406205" y="0"/>
                  </a:lnTo>
                  <a:lnTo>
                    <a:pt x="2438288" y="0"/>
                  </a:lnTo>
                  <a:lnTo>
                    <a:pt x="2470371" y="0"/>
                  </a:lnTo>
                  <a:lnTo>
                    <a:pt x="2502454" y="0"/>
                  </a:lnTo>
                  <a:lnTo>
                    <a:pt x="2534536" y="0"/>
                  </a:lnTo>
                  <a:lnTo>
                    <a:pt x="2566619" y="0"/>
                  </a:lnTo>
                  <a:lnTo>
                    <a:pt x="2598702" y="0"/>
                  </a:lnTo>
                  <a:lnTo>
                    <a:pt x="2630785" y="0"/>
                  </a:lnTo>
                  <a:lnTo>
                    <a:pt x="2662867" y="0"/>
                  </a:lnTo>
                  <a:lnTo>
                    <a:pt x="2694950" y="0"/>
                  </a:lnTo>
                  <a:lnTo>
                    <a:pt x="2727033" y="0"/>
                  </a:lnTo>
                  <a:lnTo>
                    <a:pt x="2759116" y="0"/>
                  </a:lnTo>
                  <a:lnTo>
                    <a:pt x="2791198" y="0"/>
                  </a:lnTo>
                  <a:lnTo>
                    <a:pt x="2823281" y="0"/>
                  </a:lnTo>
                  <a:lnTo>
                    <a:pt x="2855364" y="0"/>
                  </a:lnTo>
                  <a:lnTo>
                    <a:pt x="2887447" y="0"/>
                  </a:lnTo>
                  <a:lnTo>
                    <a:pt x="2919529" y="0"/>
                  </a:lnTo>
                  <a:lnTo>
                    <a:pt x="2951612" y="0"/>
                  </a:lnTo>
                  <a:lnTo>
                    <a:pt x="2983695" y="0"/>
                  </a:lnTo>
                  <a:lnTo>
                    <a:pt x="3015778" y="0"/>
                  </a:lnTo>
                  <a:lnTo>
                    <a:pt x="3047860" y="0"/>
                  </a:lnTo>
                  <a:lnTo>
                    <a:pt x="3079943" y="0"/>
                  </a:lnTo>
                  <a:lnTo>
                    <a:pt x="3112026" y="0"/>
                  </a:lnTo>
                  <a:lnTo>
                    <a:pt x="3144109" y="0"/>
                  </a:lnTo>
                  <a:lnTo>
                    <a:pt x="3176191" y="0"/>
                  </a:lnTo>
                  <a:lnTo>
                    <a:pt x="3208274" y="0"/>
                  </a:lnTo>
                  <a:lnTo>
                    <a:pt x="3240357" y="0"/>
                  </a:lnTo>
                  <a:lnTo>
                    <a:pt x="3272440" y="0"/>
                  </a:lnTo>
                  <a:lnTo>
                    <a:pt x="3304522" y="0"/>
                  </a:lnTo>
                  <a:lnTo>
                    <a:pt x="3336605" y="0"/>
                  </a:lnTo>
                  <a:lnTo>
                    <a:pt x="3368688" y="0"/>
                  </a:lnTo>
                  <a:lnTo>
                    <a:pt x="3400771" y="0"/>
                  </a:lnTo>
                  <a:lnTo>
                    <a:pt x="3432853" y="0"/>
                  </a:lnTo>
                  <a:lnTo>
                    <a:pt x="3464936" y="0"/>
                  </a:lnTo>
                  <a:lnTo>
                    <a:pt x="3497019" y="0"/>
                  </a:lnTo>
                  <a:lnTo>
                    <a:pt x="3529102" y="0"/>
                  </a:lnTo>
                  <a:lnTo>
                    <a:pt x="3561184" y="0"/>
                  </a:lnTo>
                  <a:lnTo>
                    <a:pt x="3593267" y="0"/>
                  </a:lnTo>
                  <a:lnTo>
                    <a:pt x="3625350" y="0"/>
                  </a:lnTo>
                  <a:lnTo>
                    <a:pt x="3657432" y="0"/>
                  </a:lnTo>
                  <a:lnTo>
                    <a:pt x="3689515" y="0"/>
                  </a:lnTo>
                  <a:lnTo>
                    <a:pt x="3721598" y="0"/>
                  </a:lnTo>
                  <a:lnTo>
                    <a:pt x="3753681" y="0"/>
                  </a:lnTo>
                  <a:lnTo>
                    <a:pt x="3785763" y="0"/>
                  </a:lnTo>
                  <a:lnTo>
                    <a:pt x="3817846" y="0"/>
                  </a:lnTo>
                  <a:lnTo>
                    <a:pt x="3849929" y="0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690652" y="2273392"/>
              <a:ext cx="3882012" cy="3364968"/>
            </a:xfrm>
            <a:custGeom>
              <a:avLst/>
              <a:pathLst>
                <a:path w="3882012" h="3364968">
                  <a:moveTo>
                    <a:pt x="0" y="3345038"/>
                  </a:moveTo>
                  <a:lnTo>
                    <a:pt x="32082" y="3343207"/>
                  </a:lnTo>
                  <a:lnTo>
                    <a:pt x="64165" y="3341252"/>
                  </a:lnTo>
                  <a:lnTo>
                    <a:pt x="96248" y="3339167"/>
                  </a:lnTo>
                  <a:lnTo>
                    <a:pt x="128330" y="3336942"/>
                  </a:lnTo>
                  <a:lnTo>
                    <a:pt x="160413" y="3334567"/>
                  </a:lnTo>
                  <a:lnTo>
                    <a:pt x="192496" y="3332033"/>
                  </a:lnTo>
                  <a:lnTo>
                    <a:pt x="224579" y="3329330"/>
                  </a:lnTo>
                  <a:lnTo>
                    <a:pt x="256661" y="3326445"/>
                  </a:lnTo>
                  <a:lnTo>
                    <a:pt x="288744" y="3323368"/>
                  </a:lnTo>
                  <a:lnTo>
                    <a:pt x="320827" y="3320086"/>
                  </a:lnTo>
                  <a:lnTo>
                    <a:pt x="352910" y="3316584"/>
                  </a:lnTo>
                  <a:lnTo>
                    <a:pt x="384992" y="3312850"/>
                  </a:lnTo>
                  <a:lnTo>
                    <a:pt x="417075" y="3308867"/>
                  </a:lnTo>
                  <a:lnTo>
                    <a:pt x="449158" y="3304619"/>
                  </a:lnTo>
                  <a:lnTo>
                    <a:pt x="481241" y="3300091"/>
                  </a:lnTo>
                  <a:lnTo>
                    <a:pt x="513323" y="3295263"/>
                  </a:lnTo>
                  <a:lnTo>
                    <a:pt x="545406" y="3290117"/>
                  </a:lnTo>
                  <a:lnTo>
                    <a:pt x="577489" y="3284632"/>
                  </a:lnTo>
                  <a:lnTo>
                    <a:pt x="609572" y="3278788"/>
                  </a:lnTo>
                  <a:lnTo>
                    <a:pt x="641654" y="3272561"/>
                  </a:lnTo>
                  <a:lnTo>
                    <a:pt x="673737" y="3265929"/>
                  </a:lnTo>
                  <a:lnTo>
                    <a:pt x="705820" y="3258866"/>
                  </a:lnTo>
                  <a:lnTo>
                    <a:pt x="737903" y="3251345"/>
                  </a:lnTo>
                  <a:lnTo>
                    <a:pt x="769985" y="3243340"/>
                  </a:lnTo>
                  <a:lnTo>
                    <a:pt x="802068" y="3234821"/>
                  </a:lnTo>
                  <a:lnTo>
                    <a:pt x="834151" y="3225759"/>
                  </a:lnTo>
                  <a:lnTo>
                    <a:pt x="866234" y="3216120"/>
                  </a:lnTo>
                  <a:lnTo>
                    <a:pt x="898316" y="3205873"/>
                  </a:lnTo>
                  <a:lnTo>
                    <a:pt x="930399" y="3194982"/>
                  </a:lnTo>
                  <a:lnTo>
                    <a:pt x="962482" y="3183412"/>
                  </a:lnTo>
                  <a:lnTo>
                    <a:pt x="994565" y="3171124"/>
                  </a:lnTo>
                  <a:lnTo>
                    <a:pt x="1026647" y="3158082"/>
                  </a:lnTo>
                  <a:lnTo>
                    <a:pt x="1058730" y="3144243"/>
                  </a:lnTo>
                  <a:lnTo>
                    <a:pt x="1090813" y="3129568"/>
                  </a:lnTo>
                  <a:lnTo>
                    <a:pt x="1122896" y="3114013"/>
                  </a:lnTo>
                  <a:lnTo>
                    <a:pt x="1154978" y="3097536"/>
                  </a:lnTo>
                  <a:lnTo>
                    <a:pt x="1187061" y="3080092"/>
                  </a:lnTo>
                  <a:lnTo>
                    <a:pt x="1219144" y="3061636"/>
                  </a:lnTo>
                  <a:lnTo>
                    <a:pt x="1251227" y="3042122"/>
                  </a:lnTo>
                  <a:lnTo>
                    <a:pt x="1283309" y="3021506"/>
                  </a:lnTo>
                  <a:lnTo>
                    <a:pt x="1315392" y="2999741"/>
                  </a:lnTo>
                  <a:lnTo>
                    <a:pt x="1347475" y="2976781"/>
                  </a:lnTo>
                  <a:lnTo>
                    <a:pt x="1379558" y="2952583"/>
                  </a:lnTo>
                  <a:lnTo>
                    <a:pt x="1411640" y="2927101"/>
                  </a:lnTo>
                  <a:lnTo>
                    <a:pt x="1443723" y="2900294"/>
                  </a:lnTo>
                  <a:lnTo>
                    <a:pt x="1475806" y="2872121"/>
                  </a:lnTo>
                  <a:lnTo>
                    <a:pt x="1507889" y="2842544"/>
                  </a:lnTo>
                  <a:lnTo>
                    <a:pt x="1539971" y="2811527"/>
                  </a:lnTo>
                  <a:lnTo>
                    <a:pt x="1572054" y="2779038"/>
                  </a:lnTo>
                  <a:lnTo>
                    <a:pt x="1604137" y="2745050"/>
                  </a:lnTo>
                  <a:lnTo>
                    <a:pt x="1636220" y="2709538"/>
                  </a:lnTo>
                  <a:lnTo>
                    <a:pt x="1668302" y="2672486"/>
                  </a:lnTo>
                  <a:lnTo>
                    <a:pt x="1700385" y="2633879"/>
                  </a:lnTo>
                  <a:lnTo>
                    <a:pt x="1732468" y="2593714"/>
                  </a:lnTo>
                  <a:lnTo>
                    <a:pt x="1764551" y="2551989"/>
                  </a:lnTo>
                  <a:lnTo>
                    <a:pt x="1796633" y="2508715"/>
                  </a:lnTo>
                  <a:lnTo>
                    <a:pt x="1828716" y="2463907"/>
                  </a:lnTo>
                  <a:lnTo>
                    <a:pt x="1860799" y="2417591"/>
                  </a:lnTo>
                  <a:lnTo>
                    <a:pt x="1892881" y="2369803"/>
                  </a:lnTo>
                  <a:lnTo>
                    <a:pt x="1924964" y="2320584"/>
                  </a:lnTo>
                  <a:lnTo>
                    <a:pt x="1957047" y="2269989"/>
                  </a:lnTo>
                  <a:lnTo>
                    <a:pt x="1989130" y="2218080"/>
                  </a:lnTo>
                  <a:lnTo>
                    <a:pt x="2021212" y="2164931"/>
                  </a:lnTo>
                  <a:lnTo>
                    <a:pt x="2053295" y="2110622"/>
                  </a:lnTo>
                  <a:lnTo>
                    <a:pt x="2085378" y="2055246"/>
                  </a:lnTo>
                  <a:lnTo>
                    <a:pt x="2117461" y="1998903"/>
                  </a:lnTo>
                  <a:lnTo>
                    <a:pt x="2149543" y="1941700"/>
                  </a:lnTo>
                  <a:lnTo>
                    <a:pt x="2181626" y="1883754"/>
                  </a:lnTo>
                  <a:lnTo>
                    <a:pt x="2213709" y="1825187"/>
                  </a:lnTo>
                  <a:lnTo>
                    <a:pt x="2245792" y="1766128"/>
                  </a:lnTo>
                  <a:lnTo>
                    <a:pt x="2277874" y="1706709"/>
                  </a:lnTo>
                  <a:lnTo>
                    <a:pt x="2309957" y="1647067"/>
                  </a:lnTo>
                  <a:lnTo>
                    <a:pt x="2342040" y="1587341"/>
                  </a:lnTo>
                  <a:lnTo>
                    <a:pt x="2374123" y="1527670"/>
                  </a:lnTo>
                  <a:lnTo>
                    <a:pt x="2406205" y="1468193"/>
                  </a:lnTo>
                  <a:lnTo>
                    <a:pt x="2438288" y="1409048"/>
                  </a:lnTo>
                  <a:lnTo>
                    <a:pt x="2470371" y="1350370"/>
                  </a:lnTo>
                  <a:lnTo>
                    <a:pt x="2502454" y="1292289"/>
                  </a:lnTo>
                  <a:lnTo>
                    <a:pt x="2534536" y="1234932"/>
                  </a:lnTo>
                  <a:lnTo>
                    <a:pt x="2566619" y="1178417"/>
                  </a:lnTo>
                  <a:lnTo>
                    <a:pt x="2598702" y="1122856"/>
                  </a:lnTo>
                  <a:lnTo>
                    <a:pt x="2630785" y="1068353"/>
                  </a:lnTo>
                  <a:lnTo>
                    <a:pt x="2662867" y="1015004"/>
                  </a:lnTo>
                  <a:lnTo>
                    <a:pt x="2694950" y="962896"/>
                  </a:lnTo>
                  <a:lnTo>
                    <a:pt x="2727033" y="912104"/>
                  </a:lnTo>
                  <a:lnTo>
                    <a:pt x="2759116" y="862697"/>
                  </a:lnTo>
                  <a:lnTo>
                    <a:pt x="2791198" y="814731"/>
                  </a:lnTo>
                  <a:lnTo>
                    <a:pt x="2823281" y="768255"/>
                  </a:lnTo>
                  <a:lnTo>
                    <a:pt x="2855364" y="723305"/>
                  </a:lnTo>
                  <a:lnTo>
                    <a:pt x="2887447" y="679912"/>
                  </a:lnTo>
                  <a:lnTo>
                    <a:pt x="2919529" y="638094"/>
                  </a:lnTo>
                  <a:lnTo>
                    <a:pt x="2951612" y="597864"/>
                  </a:lnTo>
                  <a:lnTo>
                    <a:pt x="2983695" y="559224"/>
                  </a:lnTo>
                  <a:lnTo>
                    <a:pt x="3015778" y="522170"/>
                  </a:lnTo>
                  <a:lnTo>
                    <a:pt x="3047860" y="486692"/>
                  </a:lnTo>
                  <a:lnTo>
                    <a:pt x="3079943" y="452773"/>
                  </a:lnTo>
                  <a:lnTo>
                    <a:pt x="3112026" y="420389"/>
                  </a:lnTo>
                  <a:lnTo>
                    <a:pt x="3144109" y="389514"/>
                  </a:lnTo>
                  <a:lnTo>
                    <a:pt x="3176191" y="360115"/>
                  </a:lnTo>
                  <a:lnTo>
                    <a:pt x="3208274" y="332157"/>
                  </a:lnTo>
                  <a:lnTo>
                    <a:pt x="3240357" y="305601"/>
                  </a:lnTo>
                  <a:lnTo>
                    <a:pt x="3272440" y="280407"/>
                  </a:lnTo>
                  <a:lnTo>
                    <a:pt x="3304522" y="256529"/>
                  </a:lnTo>
                  <a:lnTo>
                    <a:pt x="3336605" y="233925"/>
                  </a:lnTo>
                  <a:lnTo>
                    <a:pt x="3368688" y="212547"/>
                  </a:lnTo>
                  <a:lnTo>
                    <a:pt x="3400771" y="192348"/>
                  </a:lnTo>
                  <a:lnTo>
                    <a:pt x="3432853" y="173282"/>
                  </a:lnTo>
                  <a:lnTo>
                    <a:pt x="3464936" y="155301"/>
                  </a:lnTo>
                  <a:lnTo>
                    <a:pt x="3497019" y="138359"/>
                  </a:lnTo>
                  <a:lnTo>
                    <a:pt x="3529102" y="122407"/>
                  </a:lnTo>
                  <a:lnTo>
                    <a:pt x="3561184" y="107401"/>
                  </a:lnTo>
                  <a:lnTo>
                    <a:pt x="3593267" y="93295"/>
                  </a:lnTo>
                  <a:lnTo>
                    <a:pt x="3625350" y="80045"/>
                  </a:lnTo>
                  <a:lnTo>
                    <a:pt x="3657432" y="67609"/>
                  </a:lnTo>
                  <a:lnTo>
                    <a:pt x="3689515" y="55944"/>
                  </a:lnTo>
                  <a:lnTo>
                    <a:pt x="3721598" y="45011"/>
                  </a:lnTo>
                  <a:lnTo>
                    <a:pt x="3753681" y="34770"/>
                  </a:lnTo>
                  <a:lnTo>
                    <a:pt x="3785763" y="25183"/>
                  </a:lnTo>
                  <a:lnTo>
                    <a:pt x="3817846" y="16216"/>
                  </a:lnTo>
                  <a:lnTo>
                    <a:pt x="3849929" y="7832"/>
                  </a:lnTo>
                  <a:lnTo>
                    <a:pt x="3882012" y="0"/>
                  </a:lnTo>
                  <a:lnTo>
                    <a:pt x="3882012" y="2616001"/>
                  </a:lnTo>
                  <a:lnTo>
                    <a:pt x="3849929" y="2641400"/>
                  </a:lnTo>
                  <a:lnTo>
                    <a:pt x="3817846" y="2665842"/>
                  </a:lnTo>
                  <a:lnTo>
                    <a:pt x="3785763" y="2689342"/>
                  </a:lnTo>
                  <a:lnTo>
                    <a:pt x="3753681" y="2711916"/>
                  </a:lnTo>
                  <a:lnTo>
                    <a:pt x="3721598" y="2733580"/>
                  </a:lnTo>
                  <a:lnTo>
                    <a:pt x="3689515" y="2754356"/>
                  </a:lnTo>
                  <a:lnTo>
                    <a:pt x="3657432" y="2774265"/>
                  </a:lnTo>
                  <a:lnTo>
                    <a:pt x="3625350" y="2793328"/>
                  </a:lnTo>
                  <a:lnTo>
                    <a:pt x="3593267" y="2811570"/>
                  </a:lnTo>
                  <a:lnTo>
                    <a:pt x="3561184" y="2829016"/>
                  </a:lnTo>
                  <a:lnTo>
                    <a:pt x="3529102" y="2845692"/>
                  </a:lnTo>
                  <a:lnTo>
                    <a:pt x="3497019" y="2861624"/>
                  </a:lnTo>
                  <a:lnTo>
                    <a:pt x="3464936" y="2876840"/>
                  </a:lnTo>
                  <a:lnTo>
                    <a:pt x="3432853" y="2891367"/>
                  </a:lnTo>
                  <a:lnTo>
                    <a:pt x="3400771" y="2905235"/>
                  </a:lnTo>
                  <a:lnTo>
                    <a:pt x="3368688" y="2918470"/>
                  </a:lnTo>
                  <a:lnTo>
                    <a:pt x="3336605" y="2931103"/>
                  </a:lnTo>
                  <a:lnTo>
                    <a:pt x="3304522" y="2943163"/>
                  </a:lnTo>
                  <a:lnTo>
                    <a:pt x="3272440" y="2954677"/>
                  </a:lnTo>
                  <a:lnTo>
                    <a:pt x="3240357" y="2965676"/>
                  </a:lnTo>
                  <a:lnTo>
                    <a:pt x="3208274" y="2976188"/>
                  </a:lnTo>
                  <a:lnTo>
                    <a:pt x="3176191" y="2986241"/>
                  </a:lnTo>
                  <a:lnTo>
                    <a:pt x="3144109" y="2995865"/>
                  </a:lnTo>
                  <a:lnTo>
                    <a:pt x="3112026" y="3005086"/>
                  </a:lnTo>
                  <a:lnTo>
                    <a:pt x="3079943" y="3013932"/>
                  </a:lnTo>
                  <a:lnTo>
                    <a:pt x="3047860" y="3022431"/>
                  </a:lnTo>
                  <a:lnTo>
                    <a:pt x="3015778" y="3030609"/>
                  </a:lnTo>
                  <a:lnTo>
                    <a:pt x="2983695" y="3038491"/>
                  </a:lnTo>
                  <a:lnTo>
                    <a:pt x="2951612" y="3046102"/>
                  </a:lnTo>
                  <a:lnTo>
                    <a:pt x="2919529" y="3053467"/>
                  </a:lnTo>
                  <a:lnTo>
                    <a:pt x="2887447" y="3060609"/>
                  </a:lnTo>
                  <a:lnTo>
                    <a:pt x="2855364" y="3067550"/>
                  </a:lnTo>
                  <a:lnTo>
                    <a:pt x="2823281" y="3074311"/>
                  </a:lnTo>
                  <a:lnTo>
                    <a:pt x="2791198" y="3080912"/>
                  </a:lnTo>
                  <a:lnTo>
                    <a:pt x="2759116" y="3087373"/>
                  </a:lnTo>
                  <a:lnTo>
                    <a:pt x="2727033" y="3093710"/>
                  </a:lnTo>
                  <a:lnTo>
                    <a:pt x="2694950" y="3099941"/>
                  </a:lnTo>
                  <a:lnTo>
                    <a:pt x="2662867" y="3106081"/>
                  </a:lnTo>
                  <a:lnTo>
                    <a:pt x="2630785" y="3112141"/>
                  </a:lnTo>
                  <a:lnTo>
                    <a:pt x="2598702" y="3118136"/>
                  </a:lnTo>
                  <a:lnTo>
                    <a:pt x="2566619" y="3124075"/>
                  </a:lnTo>
                  <a:lnTo>
                    <a:pt x="2534536" y="3129968"/>
                  </a:lnTo>
                  <a:lnTo>
                    <a:pt x="2502454" y="3135821"/>
                  </a:lnTo>
                  <a:lnTo>
                    <a:pt x="2470371" y="3141642"/>
                  </a:lnTo>
                  <a:lnTo>
                    <a:pt x="2438288" y="3147435"/>
                  </a:lnTo>
                  <a:lnTo>
                    <a:pt x="2406205" y="3153203"/>
                  </a:lnTo>
                  <a:lnTo>
                    <a:pt x="2374123" y="3158947"/>
                  </a:lnTo>
                  <a:lnTo>
                    <a:pt x="2342040" y="3164670"/>
                  </a:lnTo>
                  <a:lnTo>
                    <a:pt x="2309957" y="3170369"/>
                  </a:lnTo>
                  <a:lnTo>
                    <a:pt x="2277874" y="3176044"/>
                  </a:lnTo>
                  <a:lnTo>
                    <a:pt x="2245792" y="3181691"/>
                  </a:lnTo>
                  <a:lnTo>
                    <a:pt x="2213709" y="3187308"/>
                  </a:lnTo>
                  <a:lnTo>
                    <a:pt x="2181626" y="3192889"/>
                  </a:lnTo>
                  <a:lnTo>
                    <a:pt x="2149543" y="3198431"/>
                  </a:lnTo>
                  <a:lnTo>
                    <a:pt x="2117461" y="3203927"/>
                  </a:lnTo>
                  <a:lnTo>
                    <a:pt x="2085378" y="3209371"/>
                  </a:lnTo>
                  <a:lnTo>
                    <a:pt x="2053295" y="3214758"/>
                  </a:lnTo>
                  <a:lnTo>
                    <a:pt x="2021212" y="3220082"/>
                  </a:lnTo>
                  <a:lnTo>
                    <a:pt x="1989130" y="3225335"/>
                  </a:lnTo>
                  <a:lnTo>
                    <a:pt x="1957047" y="3230513"/>
                  </a:lnTo>
                  <a:lnTo>
                    <a:pt x="1924964" y="3235608"/>
                  </a:lnTo>
                  <a:lnTo>
                    <a:pt x="1892881" y="3240615"/>
                  </a:lnTo>
                  <a:lnTo>
                    <a:pt x="1860799" y="3245529"/>
                  </a:lnTo>
                  <a:lnTo>
                    <a:pt x="1828716" y="3250345"/>
                  </a:lnTo>
                  <a:lnTo>
                    <a:pt x="1796633" y="3255057"/>
                  </a:lnTo>
                  <a:lnTo>
                    <a:pt x="1764551" y="3259661"/>
                  </a:lnTo>
                  <a:lnTo>
                    <a:pt x="1732468" y="3264155"/>
                  </a:lnTo>
                  <a:lnTo>
                    <a:pt x="1700385" y="3268534"/>
                  </a:lnTo>
                  <a:lnTo>
                    <a:pt x="1668302" y="3272796"/>
                  </a:lnTo>
                  <a:lnTo>
                    <a:pt x="1636220" y="3276939"/>
                  </a:lnTo>
                  <a:lnTo>
                    <a:pt x="1604137" y="3280961"/>
                  </a:lnTo>
                  <a:lnTo>
                    <a:pt x="1572054" y="3284860"/>
                  </a:lnTo>
                  <a:lnTo>
                    <a:pt x="1539971" y="3288637"/>
                  </a:lnTo>
                  <a:lnTo>
                    <a:pt x="1507889" y="3292291"/>
                  </a:lnTo>
                  <a:lnTo>
                    <a:pt x="1475806" y="3295822"/>
                  </a:lnTo>
                  <a:lnTo>
                    <a:pt x="1443723" y="3299231"/>
                  </a:lnTo>
                  <a:lnTo>
                    <a:pt x="1411640" y="3302519"/>
                  </a:lnTo>
                  <a:lnTo>
                    <a:pt x="1379558" y="3305687"/>
                  </a:lnTo>
                  <a:lnTo>
                    <a:pt x="1347475" y="3308736"/>
                  </a:lnTo>
                  <a:lnTo>
                    <a:pt x="1315392" y="3311669"/>
                  </a:lnTo>
                  <a:lnTo>
                    <a:pt x="1283309" y="3314487"/>
                  </a:lnTo>
                  <a:lnTo>
                    <a:pt x="1251227" y="3317194"/>
                  </a:lnTo>
                  <a:lnTo>
                    <a:pt x="1219144" y="3319791"/>
                  </a:lnTo>
                  <a:lnTo>
                    <a:pt x="1187061" y="3322281"/>
                  </a:lnTo>
                  <a:lnTo>
                    <a:pt x="1154978" y="3324668"/>
                  </a:lnTo>
                  <a:lnTo>
                    <a:pt x="1122896" y="3326953"/>
                  </a:lnTo>
                  <a:lnTo>
                    <a:pt x="1090813" y="3329140"/>
                  </a:lnTo>
                  <a:lnTo>
                    <a:pt x="1058730" y="3331232"/>
                  </a:lnTo>
                  <a:lnTo>
                    <a:pt x="1026647" y="3333232"/>
                  </a:lnTo>
                  <a:lnTo>
                    <a:pt x="994565" y="3335142"/>
                  </a:lnTo>
                  <a:lnTo>
                    <a:pt x="962482" y="3336967"/>
                  </a:lnTo>
                  <a:lnTo>
                    <a:pt x="930399" y="3338710"/>
                  </a:lnTo>
                  <a:lnTo>
                    <a:pt x="898316" y="3340372"/>
                  </a:lnTo>
                  <a:lnTo>
                    <a:pt x="866234" y="3341958"/>
                  </a:lnTo>
                  <a:lnTo>
                    <a:pt x="834151" y="3343469"/>
                  </a:lnTo>
                  <a:lnTo>
                    <a:pt x="802068" y="3344910"/>
                  </a:lnTo>
                  <a:lnTo>
                    <a:pt x="769985" y="3346283"/>
                  </a:lnTo>
                  <a:lnTo>
                    <a:pt x="737903" y="3347591"/>
                  </a:lnTo>
                  <a:lnTo>
                    <a:pt x="705820" y="3348837"/>
                  </a:lnTo>
                  <a:lnTo>
                    <a:pt x="673737" y="3350022"/>
                  </a:lnTo>
                  <a:lnTo>
                    <a:pt x="641654" y="3351150"/>
                  </a:lnTo>
                  <a:lnTo>
                    <a:pt x="609572" y="3352224"/>
                  </a:lnTo>
                  <a:lnTo>
                    <a:pt x="577489" y="3353245"/>
                  </a:lnTo>
                  <a:lnTo>
                    <a:pt x="545406" y="3354216"/>
                  </a:lnTo>
                  <a:lnTo>
                    <a:pt x="513323" y="3355140"/>
                  </a:lnTo>
                  <a:lnTo>
                    <a:pt x="481241" y="3356018"/>
                  </a:lnTo>
                  <a:lnTo>
                    <a:pt x="449158" y="3356852"/>
                  </a:lnTo>
                  <a:lnTo>
                    <a:pt x="417075" y="3357646"/>
                  </a:lnTo>
                  <a:lnTo>
                    <a:pt x="384992" y="3358399"/>
                  </a:lnTo>
                  <a:lnTo>
                    <a:pt x="352910" y="3359115"/>
                  </a:lnTo>
                  <a:lnTo>
                    <a:pt x="320827" y="3359795"/>
                  </a:lnTo>
                  <a:lnTo>
                    <a:pt x="288744" y="3360441"/>
                  </a:lnTo>
                  <a:lnTo>
                    <a:pt x="256661" y="3361055"/>
                  </a:lnTo>
                  <a:lnTo>
                    <a:pt x="224579" y="3361638"/>
                  </a:lnTo>
                  <a:lnTo>
                    <a:pt x="192496" y="3362191"/>
                  </a:lnTo>
                  <a:lnTo>
                    <a:pt x="160413" y="3362716"/>
                  </a:lnTo>
                  <a:lnTo>
                    <a:pt x="128330" y="3363215"/>
                  </a:lnTo>
                  <a:lnTo>
                    <a:pt x="96248" y="3363688"/>
                  </a:lnTo>
                  <a:lnTo>
                    <a:pt x="64165" y="3364137"/>
                  </a:lnTo>
                  <a:lnTo>
                    <a:pt x="32082" y="3364563"/>
                  </a:lnTo>
                  <a:lnTo>
                    <a:pt x="0" y="3364968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0652" y="2273392"/>
              <a:ext cx="3882012" cy="3345038"/>
            </a:xfrm>
            <a:custGeom>
              <a:avLst/>
              <a:pathLst>
                <a:path w="3882012" h="3345038">
                  <a:moveTo>
                    <a:pt x="0" y="3345038"/>
                  </a:moveTo>
                  <a:lnTo>
                    <a:pt x="32082" y="3343207"/>
                  </a:lnTo>
                  <a:lnTo>
                    <a:pt x="64165" y="3341252"/>
                  </a:lnTo>
                  <a:lnTo>
                    <a:pt x="96248" y="3339167"/>
                  </a:lnTo>
                  <a:lnTo>
                    <a:pt x="128330" y="3336942"/>
                  </a:lnTo>
                  <a:lnTo>
                    <a:pt x="160413" y="3334567"/>
                  </a:lnTo>
                  <a:lnTo>
                    <a:pt x="192496" y="3332033"/>
                  </a:lnTo>
                  <a:lnTo>
                    <a:pt x="224579" y="3329330"/>
                  </a:lnTo>
                  <a:lnTo>
                    <a:pt x="256661" y="3326445"/>
                  </a:lnTo>
                  <a:lnTo>
                    <a:pt x="288744" y="3323368"/>
                  </a:lnTo>
                  <a:lnTo>
                    <a:pt x="320827" y="3320086"/>
                  </a:lnTo>
                  <a:lnTo>
                    <a:pt x="352910" y="3316584"/>
                  </a:lnTo>
                  <a:lnTo>
                    <a:pt x="384992" y="3312850"/>
                  </a:lnTo>
                  <a:lnTo>
                    <a:pt x="417075" y="3308867"/>
                  </a:lnTo>
                  <a:lnTo>
                    <a:pt x="449158" y="3304619"/>
                  </a:lnTo>
                  <a:lnTo>
                    <a:pt x="481241" y="3300091"/>
                  </a:lnTo>
                  <a:lnTo>
                    <a:pt x="513323" y="3295263"/>
                  </a:lnTo>
                  <a:lnTo>
                    <a:pt x="545406" y="3290117"/>
                  </a:lnTo>
                  <a:lnTo>
                    <a:pt x="577489" y="3284632"/>
                  </a:lnTo>
                  <a:lnTo>
                    <a:pt x="609572" y="3278788"/>
                  </a:lnTo>
                  <a:lnTo>
                    <a:pt x="641654" y="3272561"/>
                  </a:lnTo>
                  <a:lnTo>
                    <a:pt x="673737" y="3265929"/>
                  </a:lnTo>
                  <a:lnTo>
                    <a:pt x="705820" y="3258866"/>
                  </a:lnTo>
                  <a:lnTo>
                    <a:pt x="737903" y="3251345"/>
                  </a:lnTo>
                  <a:lnTo>
                    <a:pt x="769985" y="3243340"/>
                  </a:lnTo>
                  <a:lnTo>
                    <a:pt x="802068" y="3234821"/>
                  </a:lnTo>
                  <a:lnTo>
                    <a:pt x="834151" y="3225759"/>
                  </a:lnTo>
                  <a:lnTo>
                    <a:pt x="866234" y="3216120"/>
                  </a:lnTo>
                  <a:lnTo>
                    <a:pt x="898316" y="3205873"/>
                  </a:lnTo>
                  <a:lnTo>
                    <a:pt x="930399" y="3194982"/>
                  </a:lnTo>
                  <a:lnTo>
                    <a:pt x="962482" y="3183412"/>
                  </a:lnTo>
                  <a:lnTo>
                    <a:pt x="994565" y="3171124"/>
                  </a:lnTo>
                  <a:lnTo>
                    <a:pt x="1026647" y="3158082"/>
                  </a:lnTo>
                  <a:lnTo>
                    <a:pt x="1058730" y="3144243"/>
                  </a:lnTo>
                  <a:lnTo>
                    <a:pt x="1090813" y="3129568"/>
                  </a:lnTo>
                  <a:lnTo>
                    <a:pt x="1122896" y="3114013"/>
                  </a:lnTo>
                  <a:lnTo>
                    <a:pt x="1154978" y="3097536"/>
                  </a:lnTo>
                  <a:lnTo>
                    <a:pt x="1187061" y="3080092"/>
                  </a:lnTo>
                  <a:lnTo>
                    <a:pt x="1219144" y="3061636"/>
                  </a:lnTo>
                  <a:lnTo>
                    <a:pt x="1251227" y="3042122"/>
                  </a:lnTo>
                  <a:lnTo>
                    <a:pt x="1283309" y="3021506"/>
                  </a:lnTo>
                  <a:lnTo>
                    <a:pt x="1315392" y="2999741"/>
                  </a:lnTo>
                  <a:lnTo>
                    <a:pt x="1347475" y="2976781"/>
                  </a:lnTo>
                  <a:lnTo>
                    <a:pt x="1379558" y="2952583"/>
                  </a:lnTo>
                  <a:lnTo>
                    <a:pt x="1411640" y="2927101"/>
                  </a:lnTo>
                  <a:lnTo>
                    <a:pt x="1443723" y="2900294"/>
                  </a:lnTo>
                  <a:lnTo>
                    <a:pt x="1475806" y="2872121"/>
                  </a:lnTo>
                  <a:lnTo>
                    <a:pt x="1507889" y="2842544"/>
                  </a:lnTo>
                  <a:lnTo>
                    <a:pt x="1539971" y="2811527"/>
                  </a:lnTo>
                  <a:lnTo>
                    <a:pt x="1572054" y="2779038"/>
                  </a:lnTo>
                  <a:lnTo>
                    <a:pt x="1604137" y="2745050"/>
                  </a:lnTo>
                  <a:lnTo>
                    <a:pt x="1636220" y="2709538"/>
                  </a:lnTo>
                  <a:lnTo>
                    <a:pt x="1668302" y="2672486"/>
                  </a:lnTo>
                  <a:lnTo>
                    <a:pt x="1700385" y="2633879"/>
                  </a:lnTo>
                  <a:lnTo>
                    <a:pt x="1732468" y="2593714"/>
                  </a:lnTo>
                  <a:lnTo>
                    <a:pt x="1764551" y="2551989"/>
                  </a:lnTo>
                  <a:lnTo>
                    <a:pt x="1796633" y="2508715"/>
                  </a:lnTo>
                  <a:lnTo>
                    <a:pt x="1828716" y="2463907"/>
                  </a:lnTo>
                  <a:lnTo>
                    <a:pt x="1860799" y="2417591"/>
                  </a:lnTo>
                  <a:lnTo>
                    <a:pt x="1892881" y="2369803"/>
                  </a:lnTo>
                  <a:lnTo>
                    <a:pt x="1924964" y="2320584"/>
                  </a:lnTo>
                  <a:lnTo>
                    <a:pt x="1957047" y="2269989"/>
                  </a:lnTo>
                  <a:lnTo>
                    <a:pt x="1989130" y="2218080"/>
                  </a:lnTo>
                  <a:lnTo>
                    <a:pt x="2021212" y="2164931"/>
                  </a:lnTo>
                  <a:lnTo>
                    <a:pt x="2053295" y="2110622"/>
                  </a:lnTo>
                  <a:lnTo>
                    <a:pt x="2085378" y="2055246"/>
                  </a:lnTo>
                  <a:lnTo>
                    <a:pt x="2117461" y="1998903"/>
                  </a:lnTo>
                  <a:lnTo>
                    <a:pt x="2149543" y="1941700"/>
                  </a:lnTo>
                  <a:lnTo>
                    <a:pt x="2181626" y="1883754"/>
                  </a:lnTo>
                  <a:lnTo>
                    <a:pt x="2213709" y="1825187"/>
                  </a:lnTo>
                  <a:lnTo>
                    <a:pt x="2245792" y="1766128"/>
                  </a:lnTo>
                  <a:lnTo>
                    <a:pt x="2277874" y="1706709"/>
                  </a:lnTo>
                  <a:lnTo>
                    <a:pt x="2309957" y="1647067"/>
                  </a:lnTo>
                  <a:lnTo>
                    <a:pt x="2342040" y="1587341"/>
                  </a:lnTo>
                  <a:lnTo>
                    <a:pt x="2374123" y="1527670"/>
                  </a:lnTo>
                  <a:lnTo>
                    <a:pt x="2406205" y="1468193"/>
                  </a:lnTo>
                  <a:lnTo>
                    <a:pt x="2438288" y="1409048"/>
                  </a:lnTo>
                  <a:lnTo>
                    <a:pt x="2470371" y="1350370"/>
                  </a:lnTo>
                  <a:lnTo>
                    <a:pt x="2502454" y="1292289"/>
                  </a:lnTo>
                  <a:lnTo>
                    <a:pt x="2534536" y="1234932"/>
                  </a:lnTo>
                  <a:lnTo>
                    <a:pt x="2566619" y="1178417"/>
                  </a:lnTo>
                  <a:lnTo>
                    <a:pt x="2598702" y="1122856"/>
                  </a:lnTo>
                  <a:lnTo>
                    <a:pt x="2630785" y="1068353"/>
                  </a:lnTo>
                  <a:lnTo>
                    <a:pt x="2662867" y="1015004"/>
                  </a:lnTo>
                  <a:lnTo>
                    <a:pt x="2694950" y="962896"/>
                  </a:lnTo>
                  <a:lnTo>
                    <a:pt x="2727033" y="912104"/>
                  </a:lnTo>
                  <a:lnTo>
                    <a:pt x="2759116" y="862697"/>
                  </a:lnTo>
                  <a:lnTo>
                    <a:pt x="2791198" y="814731"/>
                  </a:lnTo>
                  <a:lnTo>
                    <a:pt x="2823281" y="768255"/>
                  </a:lnTo>
                  <a:lnTo>
                    <a:pt x="2855364" y="723305"/>
                  </a:lnTo>
                  <a:lnTo>
                    <a:pt x="2887447" y="679912"/>
                  </a:lnTo>
                  <a:lnTo>
                    <a:pt x="2919529" y="638094"/>
                  </a:lnTo>
                  <a:lnTo>
                    <a:pt x="2951612" y="597864"/>
                  </a:lnTo>
                  <a:lnTo>
                    <a:pt x="2983695" y="559224"/>
                  </a:lnTo>
                  <a:lnTo>
                    <a:pt x="3015778" y="522170"/>
                  </a:lnTo>
                  <a:lnTo>
                    <a:pt x="3047860" y="486692"/>
                  </a:lnTo>
                  <a:lnTo>
                    <a:pt x="3079943" y="452773"/>
                  </a:lnTo>
                  <a:lnTo>
                    <a:pt x="3112026" y="420389"/>
                  </a:lnTo>
                  <a:lnTo>
                    <a:pt x="3144109" y="389514"/>
                  </a:lnTo>
                  <a:lnTo>
                    <a:pt x="3176191" y="360115"/>
                  </a:lnTo>
                  <a:lnTo>
                    <a:pt x="3208274" y="332157"/>
                  </a:lnTo>
                  <a:lnTo>
                    <a:pt x="3240357" y="305601"/>
                  </a:lnTo>
                  <a:lnTo>
                    <a:pt x="3272440" y="280407"/>
                  </a:lnTo>
                  <a:lnTo>
                    <a:pt x="3304522" y="256529"/>
                  </a:lnTo>
                  <a:lnTo>
                    <a:pt x="3336605" y="233925"/>
                  </a:lnTo>
                  <a:lnTo>
                    <a:pt x="3368688" y="212547"/>
                  </a:lnTo>
                  <a:lnTo>
                    <a:pt x="3400771" y="192348"/>
                  </a:lnTo>
                  <a:lnTo>
                    <a:pt x="3432853" y="173282"/>
                  </a:lnTo>
                  <a:lnTo>
                    <a:pt x="3464936" y="155301"/>
                  </a:lnTo>
                  <a:lnTo>
                    <a:pt x="3497019" y="138359"/>
                  </a:lnTo>
                  <a:lnTo>
                    <a:pt x="3529102" y="122407"/>
                  </a:lnTo>
                  <a:lnTo>
                    <a:pt x="3561184" y="107401"/>
                  </a:lnTo>
                  <a:lnTo>
                    <a:pt x="3593267" y="93295"/>
                  </a:lnTo>
                  <a:lnTo>
                    <a:pt x="3625350" y="80045"/>
                  </a:lnTo>
                  <a:lnTo>
                    <a:pt x="3657432" y="67609"/>
                  </a:lnTo>
                  <a:lnTo>
                    <a:pt x="3689515" y="55944"/>
                  </a:lnTo>
                  <a:lnTo>
                    <a:pt x="3721598" y="45011"/>
                  </a:lnTo>
                  <a:lnTo>
                    <a:pt x="3753681" y="34770"/>
                  </a:lnTo>
                  <a:lnTo>
                    <a:pt x="3785763" y="25183"/>
                  </a:lnTo>
                  <a:lnTo>
                    <a:pt x="3817846" y="16216"/>
                  </a:lnTo>
                  <a:lnTo>
                    <a:pt x="3849929" y="7832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690652" y="4889393"/>
              <a:ext cx="3882012" cy="756401"/>
            </a:xfrm>
            <a:custGeom>
              <a:avLst/>
              <a:pathLst>
                <a:path w="3882012" h="756401">
                  <a:moveTo>
                    <a:pt x="0" y="748966"/>
                  </a:moveTo>
                  <a:lnTo>
                    <a:pt x="32082" y="748562"/>
                  </a:lnTo>
                  <a:lnTo>
                    <a:pt x="64165" y="748136"/>
                  </a:lnTo>
                  <a:lnTo>
                    <a:pt x="96248" y="747686"/>
                  </a:lnTo>
                  <a:lnTo>
                    <a:pt x="128330" y="747213"/>
                  </a:lnTo>
                  <a:lnTo>
                    <a:pt x="160413" y="746715"/>
                  </a:lnTo>
                  <a:lnTo>
                    <a:pt x="192496" y="746189"/>
                  </a:lnTo>
                  <a:lnTo>
                    <a:pt x="224579" y="745636"/>
                  </a:lnTo>
                  <a:lnTo>
                    <a:pt x="256661" y="745054"/>
                  </a:lnTo>
                  <a:lnTo>
                    <a:pt x="288744" y="744440"/>
                  </a:lnTo>
                  <a:lnTo>
                    <a:pt x="320827" y="743794"/>
                  </a:lnTo>
                  <a:lnTo>
                    <a:pt x="352910" y="743114"/>
                  </a:lnTo>
                  <a:lnTo>
                    <a:pt x="384992" y="742398"/>
                  </a:lnTo>
                  <a:lnTo>
                    <a:pt x="417075" y="741644"/>
                  </a:lnTo>
                  <a:lnTo>
                    <a:pt x="449158" y="740851"/>
                  </a:lnTo>
                  <a:lnTo>
                    <a:pt x="481241" y="740017"/>
                  </a:lnTo>
                  <a:lnTo>
                    <a:pt x="513323" y="739139"/>
                  </a:lnTo>
                  <a:lnTo>
                    <a:pt x="545406" y="738215"/>
                  </a:lnTo>
                  <a:lnTo>
                    <a:pt x="577489" y="737244"/>
                  </a:lnTo>
                  <a:lnTo>
                    <a:pt x="609572" y="736223"/>
                  </a:lnTo>
                  <a:lnTo>
                    <a:pt x="641654" y="735149"/>
                  </a:lnTo>
                  <a:lnTo>
                    <a:pt x="673737" y="734021"/>
                  </a:lnTo>
                  <a:lnTo>
                    <a:pt x="705820" y="732835"/>
                  </a:lnTo>
                  <a:lnTo>
                    <a:pt x="737903" y="731590"/>
                  </a:lnTo>
                  <a:lnTo>
                    <a:pt x="769985" y="730282"/>
                  </a:lnTo>
                  <a:lnTo>
                    <a:pt x="802068" y="728909"/>
                  </a:lnTo>
                  <a:lnTo>
                    <a:pt x="834151" y="727468"/>
                  </a:lnTo>
                  <a:lnTo>
                    <a:pt x="866234" y="725956"/>
                  </a:lnTo>
                  <a:lnTo>
                    <a:pt x="898316" y="724371"/>
                  </a:lnTo>
                  <a:lnTo>
                    <a:pt x="930399" y="722708"/>
                  </a:lnTo>
                  <a:lnTo>
                    <a:pt x="962482" y="720966"/>
                  </a:lnTo>
                  <a:lnTo>
                    <a:pt x="994565" y="719141"/>
                  </a:lnTo>
                  <a:lnTo>
                    <a:pt x="1026647" y="717230"/>
                  </a:lnTo>
                  <a:lnTo>
                    <a:pt x="1058730" y="715230"/>
                  </a:lnTo>
                  <a:lnTo>
                    <a:pt x="1090813" y="713139"/>
                  </a:lnTo>
                  <a:lnTo>
                    <a:pt x="1122896" y="710952"/>
                  </a:lnTo>
                  <a:lnTo>
                    <a:pt x="1154978" y="708666"/>
                  </a:lnTo>
                  <a:lnTo>
                    <a:pt x="1187061" y="706280"/>
                  </a:lnTo>
                  <a:lnTo>
                    <a:pt x="1219144" y="703790"/>
                  </a:lnTo>
                  <a:lnTo>
                    <a:pt x="1251227" y="701193"/>
                  </a:lnTo>
                  <a:lnTo>
                    <a:pt x="1283309" y="698486"/>
                  </a:lnTo>
                  <a:lnTo>
                    <a:pt x="1315392" y="695668"/>
                  </a:lnTo>
                  <a:lnTo>
                    <a:pt x="1347475" y="692735"/>
                  </a:lnTo>
                  <a:lnTo>
                    <a:pt x="1379558" y="689685"/>
                  </a:lnTo>
                  <a:lnTo>
                    <a:pt x="1411640" y="686518"/>
                  </a:lnTo>
                  <a:lnTo>
                    <a:pt x="1443723" y="683230"/>
                  </a:lnTo>
                  <a:lnTo>
                    <a:pt x="1475806" y="679821"/>
                  </a:lnTo>
                  <a:lnTo>
                    <a:pt x="1507889" y="676290"/>
                  </a:lnTo>
                  <a:lnTo>
                    <a:pt x="1539971" y="672636"/>
                  </a:lnTo>
                  <a:lnTo>
                    <a:pt x="1572054" y="668859"/>
                  </a:lnTo>
                  <a:lnTo>
                    <a:pt x="1604137" y="664959"/>
                  </a:lnTo>
                  <a:lnTo>
                    <a:pt x="1636220" y="660937"/>
                  </a:lnTo>
                  <a:lnTo>
                    <a:pt x="1668302" y="656795"/>
                  </a:lnTo>
                  <a:lnTo>
                    <a:pt x="1700385" y="652533"/>
                  </a:lnTo>
                  <a:lnTo>
                    <a:pt x="1732468" y="648154"/>
                  </a:lnTo>
                  <a:lnTo>
                    <a:pt x="1764551" y="643660"/>
                  </a:lnTo>
                  <a:lnTo>
                    <a:pt x="1796633" y="639055"/>
                  </a:lnTo>
                  <a:lnTo>
                    <a:pt x="1828716" y="634343"/>
                  </a:lnTo>
                  <a:lnTo>
                    <a:pt x="1860799" y="629528"/>
                  </a:lnTo>
                  <a:lnTo>
                    <a:pt x="1892881" y="624614"/>
                  </a:lnTo>
                  <a:lnTo>
                    <a:pt x="1924964" y="619607"/>
                  </a:lnTo>
                  <a:lnTo>
                    <a:pt x="1957047" y="614512"/>
                  </a:lnTo>
                  <a:lnTo>
                    <a:pt x="1989130" y="609334"/>
                  </a:lnTo>
                  <a:lnTo>
                    <a:pt x="2021212" y="604081"/>
                  </a:lnTo>
                  <a:lnTo>
                    <a:pt x="2053295" y="598757"/>
                  </a:lnTo>
                  <a:lnTo>
                    <a:pt x="2085378" y="593370"/>
                  </a:lnTo>
                  <a:lnTo>
                    <a:pt x="2117461" y="587925"/>
                  </a:lnTo>
                  <a:lnTo>
                    <a:pt x="2149543" y="582429"/>
                  </a:lnTo>
                  <a:lnTo>
                    <a:pt x="2181626" y="576888"/>
                  </a:lnTo>
                  <a:lnTo>
                    <a:pt x="2213709" y="571307"/>
                  </a:lnTo>
                  <a:lnTo>
                    <a:pt x="2245792" y="565690"/>
                  </a:lnTo>
                  <a:lnTo>
                    <a:pt x="2277874" y="560042"/>
                  </a:lnTo>
                  <a:lnTo>
                    <a:pt x="2309957" y="554368"/>
                  </a:lnTo>
                  <a:lnTo>
                    <a:pt x="2342040" y="548668"/>
                  </a:lnTo>
                  <a:lnTo>
                    <a:pt x="2374123" y="542946"/>
                  </a:lnTo>
                  <a:lnTo>
                    <a:pt x="2406205" y="537201"/>
                  </a:lnTo>
                  <a:lnTo>
                    <a:pt x="2438288" y="531433"/>
                  </a:lnTo>
                  <a:lnTo>
                    <a:pt x="2470371" y="525641"/>
                  </a:lnTo>
                  <a:lnTo>
                    <a:pt x="2502454" y="519820"/>
                  </a:lnTo>
                  <a:lnTo>
                    <a:pt x="2534536" y="513966"/>
                  </a:lnTo>
                  <a:lnTo>
                    <a:pt x="2566619" y="508074"/>
                  </a:lnTo>
                  <a:lnTo>
                    <a:pt x="2598702" y="502135"/>
                  </a:lnTo>
                  <a:lnTo>
                    <a:pt x="2630785" y="496140"/>
                  </a:lnTo>
                  <a:lnTo>
                    <a:pt x="2662867" y="490079"/>
                  </a:lnTo>
                  <a:lnTo>
                    <a:pt x="2694950" y="483940"/>
                  </a:lnTo>
                  <a:lnTo>
                    <a:pt x="2727033" y="477709"/>
                  </a:lnTo>
                  <a:lnTo>
                    <a:pt x="2759116" y="471371"/>
                  </a:lnTo>
                  <a:lnTo>
                    <a:pt x="2791198" y="464911"/>
                  </a:lnTo>
                  <a:lnTo>
                    <a:pt x="2823281" y="458309"/>
                  </a:lnTo>
                  <a:lnTo>
                    <a:pt x="2855364" y="451548"/>
                  </a:lnTo>
                  <a:lnTo>
                    <a:pt x="2887447" y="444607"/>
                  </a:lnTo>
                  <a:lnTo>
                    <a:pt x="2919529" y="437466"/>
                  </a:lnTo>
                  <a:lnTo>
                    <a:pt x="2951612" y="430101"/>
                  </a:lnTo>
                  <a:lnTo>
                    <a:pt x="2983695" y="422489"/>
                  </a:lnTo>
                  <a:lnTo>
                    <a:pt x="3015778" y="414607"/>
                  </a:lnTo>
                  <a:lnTo>
                    <a:pt x="3047860" y="406430"/>
                  </a:lnTo>
                  <a:lnTo>
                    <a:pt x="3079943" y="397931"/>
                  </a:lnTo>
                  <a:lnTo>
                    <a:pt x="3112026" y="389084"/>
                  </a:lnTo>
                  <a:lnTo>
                    <a:pt x="3144109" y="379863"/>
                  </a:lnTo>
                  <a:lnTo>
                    <a:pt x="3176191" y="370240"/>
                  </a:lnTo>
                  <a:lnTo>
                    <a:pt x="3208274" y="360187"/>
                  </a:lnTo>
                  <a:lnTo>
                    <a:pt x="3240357" y="349675"/>
                  </a:lnTo>
                  <a:lnTo>
                    <a:pt x="3272440" y="338676"/>
                  </a:lnTo>
                  <a:lnTo>
                    <a:pt x="3304522" y="327161"/>
                  </a:lnTo>
                  <a:lnTo>
                    <a:pt x="3336605" y="315102"/>
                  </a:lnTo>
                  <a:lnTo>
                    <a:pt x="3368688" y="302469"/>
                  </a:lnTo>
                  <a:lnTo>
                    <a:pt x="3400771" y="289233"/>
                  </a:lnTo>
                  <a:lnTo>
                    <a:pt x="3432853" y="275366"/>
                  </a:lnTo>
                  <a:lnTo>
                    <a:pt x="3464936" y="260839"/>
                  </a:lnTo>
                  <a:lnTo>
                    <a:pt x="3497019" y="245623"/>
                  </a:lnTo>
                  <a:lnTo>
                    <a:pt x="3529102" y="229691"/>
                  </a:lnTo>
                  <a:lnTo>
                    <a:pt x="3561184" y="213015"/>
                  </a:lnTo>
                  <a:lnTo>
                    <a:pt x="3593267" y="195569"/>
                  </a:lnTo>
                  <a:lnTo>
                    <a:pt x="3625350" y="177327"/>
                  </a:lnTo>
                  <a:lnTo>
                    <a:pt x="3657432" y="158263"/>
                  </a:lnTo>
                  <a:lnTo>
                    <a:pt x="3689515" y="138355"/>
                  </a:lnTo>
                  <a:lnTo>
                    <a:pt x="3721598" y="117579"/>
                  </a:lnTo>
                  <a:lnTo>
                    <a:pt x="3753681" y="95914"/>
                  </a:lnTo>
                  <a:lnTo>
                    <a:pt x="3785763" y="73341"/>
                  </a:lnTo>
                  <a:lnTo>
                    <a:pt x="3817846" y="49841"/>
                  </a:lnTo>
                  <a:lnTo>
                    <a:pt x="3849929" y="25398"/>
                  </a:lnTo>
                  <a:lnTo>
                    <a:pt x="3882012" y="0"/>
                  </a:lnTo>
                  <a:lnTo>
                    <a:pt x="3882012" y="136484"/>
                  </a:lnTo>
                  <a:lnTo>
                    <a:pt x="3849929" y="165051"/>
                  </a:lnTo>
                  <a:lnTo>
                    <a:pt x="3817846" y="192648"/>
                  </a:lnTo>
                  <a:lnTo>
                    <a:pt x="3785763" y="219284"/>
                  </a:lnTo>
                  <a:lnTo>
                    <a:pt x="3753681" y="244973"/>
                  </a:lnTo>
                  <a:lnTo>
                    <a:pt x="3721598" y="269727"/>
                  </a:lnTo>
                  <a:lnTo>
                    <a:pt x="3689515" y="293563"/>
                  </a:lnTo>
                  <a:lnTo>
                    <a:pt x="3657432" y="316497"/>
                  </a:lnTo>
                  <a:lnTo>
                    <a:pt x="3625350" y="338547"/>
                  </a:lnTo>
                  <a:lnTo>
                    <a:pt x="3593267" y="359734"/>
                  </a:lnTo>
                  <a:lnTo>
                    <a:pt x="3561184" y="380075"/>
                  </a:lnTo>
                  <a:lnTo>
                    <a:pt x="3529102" y="399593"/>
                  </a:lnTo>
                  <a:lnTo>
                    <a:pt x="3497019" y="418309"/>
                  </a:lnTo>
                  <a:lnTo>
                    <a:pt x="3464936" y="436243"/>
                  </a:lnTo>
                  <a:lnTo>
                    <a:pt x="3432853" y="453419"/>
                  </a:lnTo>
                  <a:lnTo>
                    <a:pt x="3400771" y="469859"/>
                  </a:lnTo>
                  <a:lnTo>
                    <a:pt x="3368688" y="485584"/>
                  </a:lnTo>
                  <a:lnTo>
                    <a:pt x="3336605" y="500616"/>
                  </a:lnTo>
                  <a:lnTo>
                    <a:pt x="3304522" y="514979"/>
                  </a:lnTo>
                  <a:lnTo>
                    <a:pt x="3272440" y="528693"/>
                  </a:lnTo>
                  <a:lnTo>
                    <a:pt x="3240357" y="541781"/>
                  </a:lnTo>
                  <a:lnTo>
                    <a:pt x="3208274" y="554264"/>
                  </a:lnTo>
                  <a:lnTo>
                    <a:pt x="3176191" y="566162"/>
                  </a:lnTo>
                  <a:lnTo>
                    <a:pt x="3144109" y="577497"/>
                  </a:lnTo>
                  <a:lnTo>
                    <a:pt x="3112026" y="588289"/>
                  </a:lnTo>
                  <a:lnTo>
                    <a:pt x="3079943" y="598556"/>
                  </a:lnTo>
                  <a:lnTo>
                    <a:pt x="3047860" y="608319"/>
                  </a:lnTo>
                  <a:lnTo>
                    <a:pt x="3015778" y="617597"/>
                  </a:lnTo>
                  <a:lnTo>
                    <a:pt x="2983695" y="626406"/>
                  </a:lnTo>
                  <a:lnTo>
                    <a:pt x="2951612" y="634766"/>
                  </a:lnTo>
                  <a:lnTo>
                    <a:pt x="2919529" y="642693"/>
                  </a:lnTo>
                  <a:lnTo>
                    <a:pt x="2887447" y="650203"/>
                  </a:lnTo>
                  <a:lnTo>
                    <a:pt x="2855364" y="657314"/>
                  </a:lnTo>
                  <a:lnTo>
                    <a:pt x="2823281" y="664041"/>
                  </a:lnTo>
                  <a:lnTo>
                    <a:pt x="2791198" y="670398"/>
                  </a:lnTo>
                  <a:lnTo>
                    <a:pt x="2759116" y="676402"/>
                  </a:lnTo>
                  <a:lnTo>
                    <a:pt x="2727033" y="682065"/>
                  </a:lnTo>
                  <a:lnTo>
                    <a:pt x="2694950" y="687403"/>
                  </a:lnTo>
                  <a:lnTo>
                    <a:pt x="2662867" y="692428"/>
                  </a:lnTo>
                  <a:lnTo>
                    <a:pt x="2630785" y="697155"/>
                  </a:lnTo>
                  <a:lnTo>
                    <a:pt x="2598702" y="701595"/>
                  </a:lnTo>
                  <a:lnTo>
                    <a:pt x="2566619" y="705761"/>
                  </a:lnTo>
                  <a:lnTo>
                    <a:pt x="2534536" y="709666"/>
                  </a:lnTo>
                  <a:lnTo>
                    <a:pt x="2502454" y="713321"/>
                  </a:lnTo>
                  <a:lnTo>
                    <a:pt x="2470371" y="716738"/>
                  </a:lnTo>
                  <a:lnTo>
                    <a:pt x="2438288" y="719928"/>
                  </a:lnTo>
                  <a:lnTo>
                    <a:pt x="2406205" y="722903"/>
                  </a:lnTo>
                  <a:lnTo>
                    <a:pt x="2374123" y="725672"/>
                  </a:lnTo>
                  <a:lnTo>
                    <a:pt x="2342040" y="728248"/>
                  </a:lnTo>
                  <a:lnTo>
                    <a:pt x="2309957" y="730638"/>
                  </a:lnTo>
                  <a:lnTo>
                    <a:pt x="2277874" y="732855"/>
                  </a:lnTo>
                  <a:lnTo>
                    <a:pt x="2245792" y="734907"/>
                  </a:lnTo>
                  <a:lnTo>
                    <a:pt x="2213709" y="736804"/>
                  </a:lnTo>
                  <a:lnTo>
                    <a:pt x="2181626" y="738554"/>
                  </a:lnTo>
                  <a:lnTo>
                    <a:pt x="2149543" y="740168"/>
                  </a:lnTo>
                  <a:lnTo>
                    <a:pt x="2117461" y="741653"/>
                  </a:lnTo>
                  <a:lnTo>
                    <a:pt x="2085378" y="743017"/>
                  </a:lnTo>
                  <a:lnTo>
                    <a:pt x="2053295" y="744269"/>
                  </a:lnTo>
                  <a:lnTo>
                    <a:pt x="2021212" y="745416"/>
                  </a:lnTo>
                  <a:lnTo>
                    <a:pt x="1989130" y="746465"/>
                  </a:lnTo>
                  <a:lnTo>
                    <a:pt x="1957047" y="747424"/>
                  </a:lnTo>
                  <a:lnTo>
                    <a:pt x="1924964" y="748298"/>
                  </a:lnTo>
                  <a:lnTo>
                    <a:pt x="1892881" y="749095"/>
                  </a:lnTo>
                  <a:lnTo>
                    <a:pt x="1860799" y="749819"/>
                  </a:lnTo>
                  <a:lnTo>
                    <a:pt x="1828716" y="750478"/>
                  </a:lnTo>
                  <a:lnTo>
                    <a:pt x="1796633" y="751075"/>
                  </a:lnTo>
                  <a:lnTo>
                    <a:pt x="1764551" y="751617"/>
                  </a:lnTo>
                  <a:lnTo>
                    <a:pt x="1732468" y="752107"/>
                  </a:lnTo>
                  <a:lnTo>
                    <a:pt x="1700385" y="752550"/>
                  </a:lnTo>
                  <a:lnTo>
                    <a:pt x="1668302" y="752950"/>
                  </a:lnTo>
                  <a:lnTo>
                    <a:pt x="1636220" y="753311"/>
                  </a:lnTo>
                  <a:lnTo>
                    <a:pt x="1604137" y="753636"/>
                  </a:lnTo>
                  <a:lnTo>
                    <a:pt x="1572054" y="753929"/>
                  </a:lnTo>
                  <a:lnTo>
                    <a:pt x="1539971" y="754192"/>
                  </a:lnTo>
                  <a:lnTo>
                    <a:pt x="1507889" y="754429"/>
                  </a:lnTo>
                  <a:lnTo>
                    <a:pt x="1475806" y="754641"/>
                  </a:lnTo>
                  <a:lnTo>
                    <a:pt x="1443723" y="754832"/>
                  </a:lnTo>
                  <a:lnTo>
                    <a:pt x="1411640" y="755002"/>
                  </a:lnTo>
                  <a:lnTo>
                    <a:pt x="1379558" y="755155"/>
                  </a:lnTo>
                  <a:lnTo>
                    <a:pt x="1347475" y="755292"/>
                  </a:lnTo>
                  <a:lnTo>
                    <a:pt x="1315392" y="755414"/>
                  </a:lnTo>
                  <a:lnTo>
                    <a:pt x="1283309" y="755524"/>
                  </a:lnTo>
                  <a:lnTo>
                    <a:pt x="1251227" y="755621"/>
                  </a:lnTo>
                  <a:lnTo>
                    <a:pt x="1219144" y="755708"/>
                  </a:lnTo>
                  <a:lnTo>
                    <a:pt x="1187061" y="755786"/>
                  </a:lnTo>
                  <a:lnTo>
                    <a:pt x="1154978" y="755855"/>
                  </a:lnTo>
                  <a:lnTo>
                    <a:pt x="1122896" y="755917"/>
                  </a:lnTo>
                  <a:lnTo>
                    <a:pt x="1090813" y="755972"/>
                  </a:lnTo>
                  <a:lnTo>
                    <a:pt x="1058730" y="756021"/>
                  </a:lnTo>
                  <a:lnTo>
                    <a:pt x="1026647" y="756064"/>
                  </a:lnTo>
                  <a:lnTo>
                    <a:pt x="994565" y="756103"/>
                  </a:lnTo>
                  <a:lnTo>
                    <a:pt x="962482" y="756137"/>
                  </a:lnTo>
                  <a:lnTo>
                    <a:pt x="930399" y="756168"/>
                  </a:lnTo>
                  <a:lnTo>
                    <a:pt x="898316" y="756195"/>
                  </a:lnTo>
                  <a:lnTo>
                    <a:pt x="866234" y="756219"/>
                  </a:lnTo>
                  <a:lnTo>
                    <a:pt x="834151" y="756241"/>
                  </a:lnTo>
                  <a:lnTo>
                    <a:pt x="802068" y="756260"/>
                  </a:lnTo>
                  <a:lnTo>
                    <a:pt x="769985" y="756277"/>
                  </a:lnTo>
                  <a:lnTo>
                    <a:pt x="737903" y="756292"/>
                  </a:lnTo>
                  <a:lnTo>
                    <a:pt x="705820" y="756305"/>
                  </a:lnTo>
                  <a:lnTo>
                    <a:pt x="673737" y="756317"/>
                  </a:lnTo>
                  <a:lnTo>
                    <a:pt x="641654" y="756327"/>
                  </a:lnTo>
                  <a:lnTo>
                    <a:pt x="609572" y="756336"/>
                  </a:lnTo>
                  <a:lnTo>
                    <a:pt x="577489" y="756344"/>
                  </a:lnTo>
                  <a:lnTo>
                    <a:pt x="545406" y="756352"/>
                  </a:lnTo>
                  <a:lnTo>
                    <a:pt x="513323" y="756358"/>
                  </a:lnTo>
                  <a:lnTo>
                    <a:pt x="481241" y="756364"/>
                  </a:lnTo>
                  <a:lnTo>
                    <a:pt x="449158" y="756369"/>
                  </a:lnTo>
                  <a:lnTo>
                    <a:pt x="417075" y="756373"/>
                  </a:lnTo>
                  <a:lnTo>
                    <a:pt x="384992" y="756377"/>
                  </a:lnTo>
                  <a:lnTo>
                    <a:pt x="352910" y="756381"/>
                  </a:lnTo>
                  <a:lnTo>
                    <a:pt x="320827" y="756384"/>
                  </a:lnTo>
                  <a:lnTo>
                    <a:pt x="288744" y="756387"/>
                  </a:lnTo>
                  <a:lnTo>
                    <a:pt x="256661" y="756389"/>
                  </a:lnTo>
                  <a:lnTo>
                    <a:pt x="224579" y="756391"/>
                  </a:lnTo>
                  <a:lnTo>
                    <a:pt x="192496" y="756393"/>
                  </a:lnTo>
                  <a:lnTo>
                    <a:pt x="160413" y="756395"/>
                  </a:lnTo>
                  <a:lnTo>
                    <a:pt x="128330" y="756396"/>
                  </a:lnTo>
                  <a:lnTo>
                    <a:pt x="96248" y="756398"/>
                  </a:lnTo>
                  <a:lnTo>
                    <a:pt x="64165" y="756399"/>
                  </a:lnTo>
                  <a:lnTo>
                    <a:pt x="32082" y="756400"/>
                  </a:lnTo>
                  <a:lnTo>
                    <a:pt x="0" y="756401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0652" y="4889393"/>
              <a:ext cx="3882012" cy="748966"/>
            </a:xfrm>
            <a:custGeom>
              <a:avLst/>
              <a:pathLst>
                <a:path w="3882012" h="748966">
                  <a:moveTo>
                    <a:pt x="0" y="748966"/>
                  </a:moveTo>
                  <a:lnTo>
                    <a:pt x="32082" y="748562"/>
                  </a:lnTo>
                  <a:lnTo>
                    <a:pt x="64165" y="748136"/>
                  </a:lnTo>
                  <a:lnTo>
                    <a:pt x="96248" y="747686"/>
                  </a:lnTo>
                  <a:lnTo>
                    <a:pt x="128330" y="747213"/>
                  </a:lnTo>
                  <a:lnTo>
                    <a:pt x="160413" y="746715"/>
                  </a:lnTo>
                  <a:lnTo>
                    <a:pt x="192496" y="746189"/>
                  </a:lnTo>
                  <a:lnTo>
                    <a:pt x="224579" y="745636"/>
                  </a:lnTo>
                  <a:lnTo>
                    <a:pt x="256661" y="745054"/>
                  </a:lnTo>
                  <a:lnTo>
                    <a:pt x="288744" y="744440"/>
                  </a:lnTo>
                  <a:lnTo>
                    <a:pt x="320827" y="743794"/>
                  </a:lnTo>
                  <a:lnTo>
                    <a:pt x="352910" y="743114"/>
                  </a:lnTo>
                  <a:lnTo>
                    <a:pt x="384992" y="742398"/>
                  </a:lnTo>
                  <a:lnTo>
                    <a:pt x="417075" y="741644"/>
                  </a:lnTo>
                  <a:lnTo>
                    <a:pt x="449158" y="740851"/>
                  </a:lnTo>
                  <a:lnTo>
                    <a:pt x="481241" y="740017"/>
                  </a:lnTo>
                  <a:lnTo>
                    <a:pt x="513323" y="739139"/>
                  </a:lnTo>
                  <a:lnTo>
                    <a:pt x="545406" y="738215"/>
                  </a:lnTo>
                  <a:lnTo>
                    <a:pt x="577489" y="737244"/>
                  </a:lnTo>
                  <a:lnTo>
                    <a:pt x="609572" y="736223"/>
                  </a:lnTo>
                  <a:lnTo>
                    <a:pt x="641654" y="735149"/>
                  </a:lnTo>
                  <a:lnTo>
                    <a:pt x="673737" y="734021"/>
                  </a:lnTo>
                  <a:lnTo>
                    <a:pt x="705820" y="732835"/>
                  </a:lnTo>
                  <a:lnTo>
                    <a:pt x="737903" y="731590"/>
                  </a:lnTo>
                  <a:lnTo>
                    <a:pt x="769985" y="730282"/>
                  </a:lnTo>
                  <a:lnTo>
                    <a:pt x="802068" y="728909"/>
                  </a:lnTo>
                  <a:lnTo>
                    <a:pt x="834151" y="727468"/>
                  </a:lnTo>
                  <a:lnTo>
                    <a:pt x="866234" y="725956"/>
                  </a:lnTo>
                  <a:lnTo>
                    <a:pt x="898316" y="724371"/>
                  </a:lnTo>
                  <a:lnTo>
                    <a:pt x="930399" y="722708"/>
                  </a:lnTo>
                  <a:lnTo>
                    <a:pt x="962482" y="720966"/>
                  </a:lnTo>
                  <a:lnTo>
                    <a:pt x="994565" y="719141"/>
                  </a:lnTo>
                  <a:lnTo>
                    <a:pt x="1026647" y="717230"/>
                  </a:lnTo>
                  <a:lnTo>
                    <a:pt x="1058730" y="715230"/>
                  </a:lnTo>
                  <a:lnTo>
                    <a:pt x="1090813" y="713139"/>
                  </a:lnTo>
                  <a:lnTo>
                    <a:pt x="1122896" y="710952"/>
                  </a:lnTo>
                  <a:lnTo>
                    <a:pt x="1154978" y="708666"/>
                  </a:lnTo>
                  <a:lnTo>
                    <a:pt x="1187061" y="706280"/>
                  </a:lnTo>
                  <a:lnTo>
                    <a:pt x="1219144" y="703790"/>
                  </a:lnTo>
                  <a:lnTo>
                    <a:pt x="1251227" y="701193"/>
                  </a:lnTo>
                  <a:lnTo>
                    <a:pt x="1283309" y="698486"/>
                  </a:lnTo>
                  <a:lnTo>
                    <a:pt x="1315392" y="695668"/>
                  </a:lnTo>
                  <a:lnTo>
                    <a:pt x="1347475" y="692735"/>
                  </a:lnTo>
                  <a:lnTo>
                    <a:pt x="1379558" y="689685"/>
                  </a:lnTo>
                  <a:lnTo>
                    <a:pt x="1411640" y="686518"/>
                  </a:lnTo>
                  <a:lnTo>
                    <a:pt x="1443723" y="683230"/>
                  </a:lnTo>
                  <a:lnTo>
                    <a:pt x="1475806" y="679821"/>
                  </a:lnTo>
                  <a:lnTo>
                    <a:pt x="1507889" y="676290"/>
                  </a:lnTo>
                  <a:lnTo>
                    <a:pt x="1539971" y="672636"/>
                  </a:lnTo>
                  <a:lnTo>
                    <a:pt x="1572054" y="668859"/>
                  </a:lnTo>
                  <a:lnTo>
                    <a:pt x="1604137" y="664959"/>
                  </a:lnTo>
                  <a:lnTo>
                    <a:pt x="1636220" y="660937"/>
                  </a:lnTo>
                  <a:lnTo>
                    <a:pt x="1668302" y="656795"/>
                  </a:lnTo>
                  <a:lnTo>
                    <a:pt x="1700385" y="652533"/>
                  </a:lnTo>
                  <a:lnTo>
                    <a:pt x="1732468" y="648154"/>
                  </a:lnTo>
                  <a:lnTo>
                    <a:pt x="1764551" y="643660"/>
                  </a:lnTo>
                  <a:lnTo>
                    <a:pt x="1796633" y="639055"/>
                  </a:lnTo>
                  <a:lnTo>
                    <a:pt x="1828716" y="634343"/>
                  </a:lnTo>
                  <a:lnTo>
                    <a:pt x="1860799" y="629528"/>
                  </a:lnTo>
                  <a:lnTo>
                    <a:pt x="1892881" y="624614"/>
                  </a:lnTo>
                  <a:lnTo>
                    <a:pt x="1924964" y="619607"/>
                  </a:lnTo>
                  <a:lnTo>
                    <a:pt x="1957047" y="614512"/>
                  </a:lnTo>
                  <a:lnTo>
                    <a:pt x="1989130" y="609334"/>
                  </a:lnTo>
                  <a:lnTo>
                    <a:pt x="2021212" y="604081"/>
                  </a:lnTo>
                  <a:lnTo>
                    <a:pt x="2053295" y="598757"/>
                  </a:lnTo>
                  <a:lnTo>
                    <a:pt x="2085378" y="593370"/>
                  </a:lnTo>
                  <a:lnTo>
                    <a:pt x="2117461" y="587925"/>
                  </a:lnTo>
                  <a:lnTo>
                    <a:pt x="2149543" y="582429"/>
                  </a:lnTo>
                  <a:lnTo>
                    <a:pt x="2181626" y="576888"/>
                  </a:lnTo>
                  <a:lnTo>
                    <a:pt x="2213709" y="571307"/>
                  </a:lnTo>
                  <a:lnTo>
                    <a:pt x="2245792" y="565690"/>
                  </a:lnTo>
                  <a:lnTo>
                    <a:pt x="2277874" y="560042"/>
                  </a:lnTo>
                  <a:lnTo>
                    <a:pt x="2309957" y="554368"/>
                  </a:lnTo>
                  <a:lnTo>
                    <a:pt x="2342040" y="548668"/>
                  </a:lnTo>
                  <a:lnTo>
                    <a:pt x="2374123" y="542946"/>
                  </a:lnTo>
                  <a:lnTo>
                    <a:pt x="2406205" y="537201"/>
                  </a:lnTo>
                  <a:lnTo>
                    <a:pt x="2438288" y="531433"/>
                  </a:lnTo>
                  <a:lnTo>
                    <a:pt x="2470371" y="525641"/>
                  </a:lnTo>
                  <a:lnTo>
                    <a:pt x="2502454" y="519820"/>
                  </a:lnTo>
                  <a:lnTo>
                    <a:pt x="2534536" y="513966"/>
                  </a:lnTo>
                  <a:lnTo>
                    <a:pt x="2566619" y="508074"/>
                  </a:lnTo>
                  <a:lnTo>
                    <a:pt x="2598702" y="502135"/>
                  </a:lnTo>
                  <a:lnTo>
                    <a:pt x="2630785" y="496140"/>
                  </a:lnTo>
                  <a:lnTo>
                    <a:pt x="2662867" y="490079"/>
                  </a:lnTo>
                  <a:lnTo>
                    <a:pt x="2694950" y="483940"/>
                  </a:lnTo>
                  <a:lnTo>
                    <a:pt x="2727033" y="477709"/>
                  </a:lnTo>
                  <a:lnTo>
                    <a:pt x="2759116" y="471371"/>
                  </a:lnTo>
                  <a:lnTo>
                    <a:pt x="2791198" y="464911"/>
                  </a:lnTo>
                  <a:lnTo>
                    <a:pt x="2823281" y="458309"/>
                  </a:lnTo>
                  <a:lnTo>
                    <a:pt x="2855364" y="451548"/>
                  </a:lnTo>
                  <a:lnTo>
                    <a:pt x="2887447" y="444607"/>
                  </a:lnTo>
                  <a:lnTo>
                    <a:pt x="2919529" y="437466"/>
                  </a:lnTo>
                  <a:lnTo>
                    <a:pt x="2951612" y="430101"/>
                  </a:lnTo>
                  <a:lnTo>
                    <a:pt x="2983695" y="422489"/>
                  </a:lnTo>
                  <a:lnTo>
                    <a:pt x="3015778" y="414607"/>
                  </a:lnTo>
                  <a:lnTo>
                    <a:pt x="3047860" y="406430"/>
                  </a:lnTo>
                  <a:lnTo>
                    <a:pt x="3079943" y="397931"/>
                  </a:lnTo>
                  <a:lnTo>
                    <a:pt x="3112026" y="389084"/>
                  </a:lnTo>
                  <a:lnTo>
                    <a:pt x="3144109" y="379863"/>
                  </a:lnTo>
                  <a:lnTo>
                    <a:pt x="3176191" y="370240"/>
                  </a:lnTo>
                  <a:lnTo>
                    <a:pt x="3208274" y="360187"/>
                  </a:lnTo>
                  <a:lnTo>
                    <a:pt x="3240357" y="349675"/>
                  </a:lnTo>
                  <a:lnTo>
                    <a:pt x="3272440" y="338676"/>
                  </a:lnTo>
                  <a:lnTo>
                    <a:pt x="3304522" y="327161"/>
                  </a:lnTo>
                  <a:lnTo>
                    <a:pt x="3336605" y="315102"/>
                  </a:lnTo>
                  <a:lnTo>
                    <a:pt x="3368688" y="302469"/>
                  </a:lnTo>
                  <a:lnTo>
                    <a:pt x="3400771" y="289233"/>
                  </a:lnTo>
                  <a:lnTo>
                    <a:pt x="3432853" y="275366"/>
                  </a:lnTo>
                  <a:lnTo>
                    <a:pt x="3464936" y="260839"/>
                  </a:lnTo>
                  <a:lnTo>
                    <a:pt x="3497019" y="245623"/>
                  </a:lnTo>
                  <a:lnTo>
                    <a:pt x="3529102" y="229691"/>
                  </a:lnTo>
                  <a:lnTo>
                    <a:pt x="3561184" y="213015"/>
                  </a:lnTo>
                  <a:lnTo>
                    <a:pt x="3593267" y="195569"/>
                  </a:lnTo>
                  <a:lnTo>
                    <a:pt x="3625350" y="177327"/>
                  </a:lnTo>
                  <a:lnTo>
                    <a:pt x="3657432" y="158263"/>
                  </a:lnTo>
                  <a:lnTo>
                    <a:pt x="3689515" y="138355"/>
                  </a:lnTo>
                  <a:lnTo>
                    <a:pt x="3721598" y="117579"/>
                  </a:lnTo>
                  <a:lnTo>
                    <a:pt x="3753681" y="95914"/>
                  </a:lnTo>
                  <a:lnTo>
                    <a:pt x="3785763" y="73341"/>
                  </a:lnTo>
                  <a:lnTo>
                    <a:pt x="3817846" y="49841"/>
                  </a:lnTo>
                  <a:lnTo>
                    <a:pt x="3849929" y="25398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90652" y="5025877"/>
              <a:ext cx="3882012" cy="619924"/>
            </a:xfrm>
            <a:custGeom>
              <a:avLst/>
              <a:pathLst>
                <a:path w="3882012" h="619924">
                  <a:moveTo>
                    <a:pt x="0" y="619917"/>
                  </a:moveTo>
                  <a:lnTo>
                    <a:pt x="32082" y="619916"/>
                  </a:lnTo>
                  <a:lnTo>
                    <a:pt x="64165" y="619915"/>
                  </a:lnTo>
                  <a:lnTo>
                    <a:pt x="96248" y="619914"/>
                  </a:lnTo>
                  <a:lnTo>
                    <a:pt x="128330" y="619912"/>
                  </a:lnTo>
                  <a:lnTo>
                    <a:pt x="160413" y="619911"/>
                  </a:lnTo>
                  <a:lnTo>
                    <a:pt x="192496" y="619909"/>
                  </a:lnTo>
                  <a:lnTo>
                    <a:pt x="224579" y="619907"/>
                  </a:lnTo>
                  <a:lnTo>
                    <a:pt x="256661" y="619905"/>
                  </a:lnTo>
                  <a:lnTo>
                    <a:pt x="288744" y="619903"/>
                  </a:lnTo>
                  <a:lnTo>
                    <a:pt x="320827" y="619900"/>
                  </a:lnTo>
                  <a:lnTo>
                    <a:pt x="352910" y="619897"/>
                  </a:lnTo>
                  <a:lnTo>
                    <a:pt x="384992" y="619893"/>
                  </a:lnTo>
                  <a:lnTo>
                    <a:pt x="417075" y="619889"/>
                  </a:lnTo>
                  <a:lnTo>
                    <a:pt x="449158" y="619885"/>
                  </a:lnTo>
                  <a:lnTo>
                    <a:pt x="481241" y="619880"/>
                  </a:lnTo>
                  <a:lnTo>
                    <a:pt x="513323" y="619874"/>
                  </a:lnTo>
                  <a:lnTo>
                    <a:pt x="545406" y="619868"/>
                  </a:lnTo>
                  <a:lnTo>
                    <a:pt x="577489" y="619860"/>
                  </a:lnTo>
                  <a:lnTo>
                    <a:pt x="609572" y="619852"/>
                  </a:lnTo>
                  <a:lnTo>
                    <a:pt x="641654" y="619843"/>
                  </a:lnTo>
                  <a:lnTo>
                    <a:pt x="673737" y="619832"/>
                  </a:lnTo>
                  <a:lnTo>
                    <a:pt x="705820" y="619821"/>
                  </a:lnTo>
                  <a:lnTo>
                    <a:pt x="737903" y="619807"/>
                  </a:lnTo>
                  <a:lnTo>
                    <a:pt x="769985" y="619792"/>
                  </a:lnTo>
                  <a:lnTo>
                    <a:pt x="802068" y="619776"/>
                  </a:lnTo>
                  <a:lnTo>
                    <a:pt x="834151" y="619757"/>
                  </a:lnTo>
                  <a:lnTo>
                    <a:pt x="866234" y="619735"/>
                  </a:lnTo>
                  <a:lnTo>
                    <a:pt x="898316" y="619711"/>
                  </a:lnTo>
                  <a:lnTo>
                    <a:pt x="930399" y="619684"/>
                  </a:lnTo>
                  <a:lnTo>
                    <a:pt x="962482" y="619653"/>
                  </a:lnTo>
                  <a:lnTo>
                    <a:pt x="994565" y="619619"/>
                  </a:lnTo>
                  <a:lnTo>
                    <a:pt x="1026647" y="619580"/>
                  </a:lnTo>
                  <a:lnTo>
                    <a:pt x="1058730" y="619537"/>
                  </a:lnTo>
                  <a:lnTo>
                    <a:pt x="1090813" y="619488"/>
                  </a:lnTo>
                  <a:lnTo>
                    <a:pt x="1122896" y="619433"/>
                  </a:lnTo>
                  <a:lnTo>
                    <a:pt x="1154978" y="619371"/>
                  </a:lnTo>
                  <a:lnTo>
                    <a:pt x="1187061" y="619302"/>
                  </a:lnTo>
                  <a:lnTo>
                    <a:pt x="1219144" y="619224"/>
                  </a:lnTo>
                  <a:lnTo>
                    <a:pt x="1251227" y="619137"/>
                  </a:lnTo>
                  <a:lnTo>
                    <a:pt x="1283309" y="619039"/>
                  </a:lnTo>
                  <a:lnTo>
                    <a:pt x="1315392" y="618930"/>
                  </a:lnTo>
                  <a:lnTo>
                    <a:pt x="1347475" y="618808"/>
                  </a:lnTo>
                  <a:lnTo>
                    <a:pt x="1379558" y="618671"/>
                  </a:lnTo>
                  <a:lnTo>
                    <a:pt x="1411640" y="618518"/>
                  </a:lnTo>
                  <a:lnTo>
                    <a:pt x="1443723" y="618348"/>
                  </a:lnTo>
                  <a:lnTo>
                    <a:pt x="1475806" y="618157"/>
                  </a:lnTo>
                  <a:lnTo>
                    <a:pt x="1507889" y="617945"/>
                  </a:lnTo>
                  <a:lnTo>
                    <a:pt x="1539971" y="617708"/>
                  </a:lnTo>
                  <a:lnTo>
                    <a:pt x="1572054" y="617445"/>
                  </a:lnTo>
                  <a:lnTo>
                    <a:pt x="1604137" y="617152"/>
                  </a:lnTo>
                  <a:lnTo>
                    <a:pt x="1636220" y="616827"/>
                  </a:lnTo>
                  <a:lnTo>
                    <a:pt x="1668302" y="616466"/>
                  </a:lnTo>
                  <a:lnTo>
                    <a:pt x="1700385" y="616066"/>
                  </a:lnTo>
                  <a:lnTo>
                    <a:pt x="1732468" y="615623"/>
                  </a:lnTo>
                  <a:lnTo>
                    <a:pt x="1764551" y="615133"/>
                  </a:lnTo>
                  <a:lnTo>
                    <a:pt x="1796633" y="614591"/>
                  </a:lnTo>
                  <a:lnTo>
                    <a:pt x="1828716" y="613994"/>
                  </a:lnTo>
                  <a:lnTo>
                    <a:pt x="1860799" y="613335"/>
                  </a:lnTo>
                  <a:lnTo>
                    <a:pt x="1892881" y="612610"/>
                  </a:lnTo>
                  <a:lnTo>
                    <a:pt x="1924964" y="611814"/>
                  </a:lnTo>
                  <a:lnTo>
                    <a:pt x="1957047" y="610939"/>
                  </a:lnTo>
                  <a:lnTo>
                    <a:pt x="1989130" y="609981"/>
                  </a:lnTo>
                  <a:lnTo>
                    <a:pt x="2021212" y="608932"/>
                  </a:lnTo>
                  <a:lnTo>
                    <a:pt x="2053295" y="607785"/>
                  </a:lnTo>
                  <a:lnTo>
                    <a:pt x="2085378" y="606533"/>
                  </a:lnTo>
                  <a:lnTo>
                    <a:pt x="2117461" y="605169"/>
                  </a:lnTo>
                  <a:lnTo>
                    <a:pt x="2149543" y="603684"/>
                  </a:lnTo>
                  <a:lnTo>
                    <a:pt x="2181626" y="602070"/>
                  </a:lnTo>
                  <a:lnTo>
                    <a:pt x="2213709" y="600319"/>
                  </a:lnTo>
                  <a:lnTo>
                    <a:pt x="2245792" y="598423"/>
                  </a:lnTo>
                  <a:lnTo>
                    <a:pt x="2277874" y="596371"/>
                  </a:lnTo>
                  <a:lnTo>
                    <a:pt x="2309957" y="594154"/>
                  </a:lnTo>
                  <a:lnTo>
                    <a:pt x="2342040" y="591763"/>
                  </a:lnTo>
                  <a:lnTo>
                    <a:pt x="2374123" y="589188"/>
                  </a:lnTo>
                  <a:lnTo>
                    <a:pt x="2406205" y="586419"/>
                  </a:lnTo>
                  <a:lnTo>
                    <a:pt x="2438288" y="583444"/>
                  </a:lnTo>
                  <a:lnTo>
                    <a:pt x="2470371" y="580254"/>
                  </a:lnTo>
                  <a:lnTo>
                    <a:pt x="2502454" y="576837"/>
                  </a:lnTo>
                  <a:lnTo>
                    <a:pt x="2534536" y="573182"/>
                  </a:lnTo>
                  <a:lnTo>
                    <a:pt x="2566619" y="569277"/>
                  </a:lnTo>
                  <a:lnTo>
                    <a:pt x="2598702" y="565111"/>
                  </a:lnTo>
                  <a:lnTo>
                    <a:pt x="2630785" y="560671"/>
                  </a:lnTo>
                  <a:lnTo>
                    <a:pt x="2662867" y="555944"/>
                  </a:lnTo>
                  <a:lnTo>
                    <a:pt x="2694950" y="550919"/>
                  </a:lnTo>
                  <a:lnTo>
                    <a:pt x="2727033" y="545581"/>
                  </a:lnTo>
                  <a:lnTo>
                    <a:pt x="2759116" y="539918"/>
                  </a:lnTo>
                  <a:lnTo>
                    <a:pt x="2791198" y="533914"/>
                  </a:lnTo>
                  <a:lnTo>
                    <a:pt x="2823281" y="527557"/>
                  </a:lnTo>
                  <a:lnTo>
                    <a:pt x="2855364" y="520830"/>
                  </a:lnTo>
                  <a:lnTo>
                    <a:pt x="2887447" y="513719"/>
                  </a:lnTo>
                  <a:lnTo>
                    <a:pt x="2919529" y="506208"/>
                  </a:lnTo>
                  <a:lnTo>
                    <a:pt x="2951612" y="498282"/>
                  </a:lnTo>
                  <a:lnTo>
                    <a:pt x="2983695" y="489922"/>
                  </a:lnTo>
                  <a:lnTo>
                    <a:pt x="3015778" y="481113"/>
                  </a:lnTo>
                  <a:lnTo>
                    <a:pt x="3047860" y="471835"/>
                  </a:lnTo>
                  <a:lnTo>
                    <a:pt x="3079943" y="462072"/>
                  </a:lnTo>
                  <a:lnTo>
                    <a:pt x="3112026" y="451805"/>
                  </a:lnTo>
                  <a:lnTo>
                    <a:pt x="3144109" y="441013"/>
                  </a:lnTo>
                  <a:lnTo>
                    <a:pt x="3176191" y="429678"/>
                  </a:lnTo>
                  <a:lnTo>
                    <a:pt x="3208274" y="417780"/>
                  </a:lnTo>
                  <a:lnTo>
                    <a:pt x="3240357" y="405297"/>
                  </a:lnTo>
                  <a:lnTo>
                    <a:pt x="3272440" y="392209"/>
                  </a:lnTo>
                  <a:lnTo>
                    <a:pt x="3304522" y="378495"/>
                  </a:lnTo>
                  <a:lnTo>
                    <a:pt x="3336605" y="364132"/>
                  </a:lnTo>
                  <a:lnTo>
                    <a:pt x="3368688" y="349100"/>
                  </a:lnTo>
                  <a:lnTo>
                    <a:pt x="3400771" y="333375"/>
                  </a:lnTo>
                  <a:lnTo>
                    <a:pt x="3432853" y="316935"/>
                  </a:lnTo>
                  <a:lnTo>
                    <a:pt x="3464936" y="299759"/>
                  </a:lnTo>
                  <a:lnTo>
                    <a:pt x="3497019" y="281825"/>
                  </a:lnTo>
                  <a:lnTo>
                    <a:pt x="3529102" y="263109"/>
                  </a:lnTo>
                  <a:lnTo>
                    <a:pt x="3561184" y="243591"/>
                  </a:lnTo>
                  <a:lnTo>
                    <a:pt x="3593267" y="223249"/>
                  </a:lnTo>
                  <a:lnTo>
                    <a:pt x="3625350" y="202063"/>
                  </a:lnTo>
                  <a:lnTo>
                    <a:pt x="3657432" y="180013"/>
                  </a:lnTo>
                  <a:lnTo>
                    <a:pt x="3689515" y="157079"/>
                  </a:lnTo>
                  <a:lnTo>
                    <a:pt x="3721598" y="133243"/>
                  </a:lnTo>
                  <a:lnTo>
                    <a:pt x="3753681" y="108489"/>
                  </a:lnTo>
                  <a:lnTo>
                    <a:pt x="3785763" y="82800"/>
                  </a:lnTo>
                  <a:lnTo>
                    <a:pt x="3817846" y="56164"/>
                  </a:lnTo>
                  <a:lnTo>
                    <a:pt x="3849929" y="28567"/>
                  </a:lnTo>
                  <a:lnTo>
                    <a:pt x="3882012" y="0"/>
                  </a:lnTo>
                  <a:lnTo>
                    <a:pt x="3882012" y="619924"/>
                  </a:lnTo>
                  <a:lnTo>
                    <a:pt x="3849929" y="619924"/>
                  </a:lnTo>
                  <a:lnTo>
                    <a:pt x="3817846" y="619924"/>
                  </a:lnTo>
                  <a:lnTo>
                    <a:pt x="3785763" y="619924"/>
                  </a:lnTo>
                  <a:lnTo>
                    <a:pt x="3753681" y="619924"/>
                  </a:lnTo>
                  <a:lnTo>
                    <a:pt x="3721598" y="619924"/>
                  </a:lnTo>
                  <a:lnTo>
                    <a:pt x="3689515" y="619924"/>
                  </a:lnTo>
                  <a:lnTo>
                    <a:pt x="3657432" y="619924"/>
                  </a:lnTo>
                  <a:lnTo>
                    <a:pt x="3625350" y="619924"/>
                  </a:lnTo>
                  <a:lnTo>
                    <a:pt x="3593267" y="619924"/>
                  </a:lnTo>
                  <a:lnTo>
                    <a:pt x="3561184" y="619924"/>
                  </a:lnTo>
                  <a:lnTo>
                    <a:pt x="3529102" y="619924"/>
                  </a:lnTo>
                  <a:lnTo>
                    <a:pt x="3497019" y="619924"/>
                  </a:lnTo>
                  <a:lnTo>
                    <a:pt x="3464936" y="619924"/>
                  </a:lnTo>
                  <a:lnTo>
                    <a:pt x="3432853" y="619924"/>
                  </a:lnTo>
                  <a:lnTo>
                    <a:pt x="3400771" y="619924"/>
                  </a:lnTo>
                  <a:lnTo>
                    <a:pt x="3368688" y="619924"/>
                  </a:lnTo>
                  <a:lnTo>
                    <a:pt x="3336605" y="619924"/>
                  </a:lnTo>
                  <a:lnTo>
                    <a:pt x="3304522" y="619924"/>
                  </a:lnTo>
                  <a:lnTo>
                    <a:pt x="3272440" y="619924"/>
                  </a:lnTo>
                  <a:lnTo>
                    <a:pt x="3240357" y="619924"/>
                  </a:lnTo>
                  <a:lnTo>
                    <a:pt x="3208274" y="619924"/>
                  </a:lnTo>
                  <a:lnTo>
                    <a:pt x="3176191" y="619924"/>
                  </a:lnTo>
                  <a:lnTo>
                    <a:pt x="3144109" y="619924"/>
                  </a:lnTo>
                  <a:lnTo>
                    <a:pt x="3112026" y="619924"/>
                  </a:lnTo>
                  <a:lnTo>
                    <a:pt x="3079943" y="619924"/>
                  </a:lnTo>
                  <a:lnTo>
                    <a:pt x="3047860" y="619924"/>
                  </a:lnTo>
                  <a:lnTo>
                    <a:pt x="3015778" y="619924"/>
                  </a:lnTo>
                  <a:lnTo>
                    <a:pt x="2983695" y="619924"/>
                  </a:lnTo>
                  <a:lnTo>
                    <a:pt x="2951612" y="619924"/>
                  </a:lnTo>
                  <a:lnTo>
                    <a:pt x="2919529" y="619924"/>
                  </a:lnTo>
                  <a:lnTo>
                    <a:pt x="2887447" y="619924"/>
                  </a:lnTo>
                  <a:lnTo>
                    <a:pt x="2855364" y="619924"/>
                  </a:lnTo>
                  <a:lnTo>
                    <a:pt x="2823281" y="619924"/>
                  </a:lnTo>
                  <a:lnTo>
                    <a:pt x="2791198" y="619924"/>
                  </a:lnTo>
                  <a:lnTo>
                    <a:pt x="2759116" y="619924"/>
                  </a:lnTo>
                  <a:lnTo>
                    <a:pt x="2727033" y="619924"/>
                  </a:lnTo>
                  <a:lnTo>
                    <a:pt x="2694950" y="619924"/>
                  </a:lnTo>
                  <a:lnTo>
                    <a:pt x="2662867" y="619924"/>
                  </a:lnTo>
                  <a:lnTo>
                    <a:pt x="2630785" y="619924"/>
                  </a:lnTo>
                  <a:lnTo>
                    <a:pt x="2598702" y="619924"/>
                  </a:lnTo>
                  <a:lnTo>
                    <a:pt x="2566619" y="619924"/>
                  </a:lnTo>
                  <a:lnTo>
                    <a:pt x="2534536" y="619924"/>
                  </a:lnTo>
                  <a:lnTo>
                    <a:pt x="2502454" y="619924"/>
                  </a:lnTo>
                  <a:lnTo>
                    <a:pt x="2470371" y="619924"/>
                  </a:lnTo>
                  <a:lnTo>
                    <a:pt x="2438288" y="619924"/>
                  </a:lnTo>
                  <a:lnTo>
                    <a:pt x="2406205" y="619924"/>
                  </a:lnTo>
                  <a:lnTo>
                    <a:pt x="2374123" y="619924"/>
                  </a:lnTo>
                  <a:lnTo>
                    <a:pt x="2342040" y="619924"/>
                  </a:lnTo>
                  <a:lnTo>
                    <a:pt x="2309957" y="619924"/>
                  </a:lnTo>
                  <a:lnTo>
                    <a:pt x="2277874" y="619924"/>
                  </a:lnTo>
                  <a:lnTo>
                    <a:pt x="2245792" y="619924"/>
                  </a:lnTo>
                  <a:lnTo>
                    <a:pt x="2213709" y="619924"/>
                  </a:lnTo>
                  <a:lnTo>
                    <a:pt x="2181626" y="619924"/>
                  </a:lnTo>
                  <a:lnTo>
                    <a:pt x="2149543" y="619924"/>
                  </a:lnTo>
                  <a:lnTo>
                    <a:pt x="2117461" y="619924"/>
                  </a:lnTo>
                  <a:lnTo>
                    <a:pt x="2085378" y="619924"/>
                  </a:lnTo>
                  <a:lnTo>
                    <a:pt x="2053295" y="619924"/>
                  </a:lnTo>
                  <a:lnTo>
                    <a:pt x="2021212" y="619924"/>
                  </a:lnTo>
                  <a:lnTo>
                    <a:pt x="1989130" y="619924"/>
                  </a:lnTo>
                  <a:lnTo>
                    <a:pt x="1957047" y="619924"/>
                  </a:lnTo>
                  <a:lnTo>
                    <a:pt x="1924964" y="619924"/>
                  </a:lnTo>
                  <a:lnTo>
                    <a:pt x="1892881" y="619924"/>
                  </a:lnTo>
                  <a:lnTo>
                    <a:pt x="1860799" y="619924"/>
                  </a:lnTo>
                  <a:lnTo>
                    <a:pt x="1828716" y="619924"/>
                  </a:lnTo>
                  <a:lnTo>
                    <a:pt x="1796633" y="619924"/>
                  </a:lnTo>
                  <a:lnTo>
                    <a:pt x="1764551" y="619924"/>
                  </a:lnTo>
                  <a:lnTo>
                    <a:pt x="1732468" y="619924"/>
                  </a:lnTo>
                  <a:lnTo>
                    <a:pt x="1700385" y="619924"/>
                  </a:lnTo>
                  <a:lnTo>
                    <a:pt x="1668302" y="619924"/>
                  </a:lnTo>
                  <a:lnTo>
                    <a:pt x="1636220" y="619924"/>
                  </a:lnTo>
                  <a:lnTo>
                    <a:pt x="1604137" y="619924"/>
                  </a:lnTo>
                  <a:lnTo>
                    <a:pt x="1572054" y="619924"/>
                  </a:lnTo>
                  <a:lnTo>
                    <a:pt x="1539971" y="619924"/>
                  </a:lnTo>
                  <a:lnTo>
                    <a:pt x="1507889" y="619924"/>
                  </a:lnTo>
                  <a:lnTo>
                    <a:pt x="1475806" y="619924"/>
                  </a:lnTo>
                  <a:lnTo>
                    <a:pt x="1443723" y="619924"/>
                  </a:lnTo>
                  <a:lnTo>
                    <a:pt x="1411640" y="619924"/>
                  </a:lnTo>
                  <a:lnTo>
                    <a:pt x="1379558" y="619924"/>
                  </a:lnTo>
                  <a:lnTo>
                    <a:pt x="1347475" y="619924"/>
                  </a:lnTo>
                  <a:lnTo>
                    <a:pt x="1315392" y="619924"/>
                  </a:lnTo>
                  <a:lnTo>
                    <a:pt x="1283309" y="619924"/>
                  </a:lnTo>
                  <a:lnTo>
                    <a:pt x="1251227" y="619924"/>
                  </a:lnTo>
                  <a:lnTo>
                    <a:pt x="1219144" y="619924"/>
                  </a:lnTo>
                  <a:lnTo>
                    <a:pt x="1187061" y="619924"/>
                  </a:lnTo>
                  <a:lnTo>
                    <a:pt x="1154978" y="619924"/>
                  </a:lnTo>
                  <a:lnTo>
                    <a:pt x="1122896" y="619924"/>
                  </a:lnTo>
                  <a:lnTo>
                    <a:pt x="1090813" y="619924"/>
                  </a:lnTo>
                  <a:lnTo>
                    <a:pt x="1058730" y="619924"/>
                  </a:lnTo>
                  <a:lnTo>
                    <a:pt x="1026647" y="619924"/>
                  </a:lnTo>
                  <a:lnTo>
                    <a:pt x="994565" y="619924"/>
                  </a:lnTo>
                  <a:lnTo>
                    <a:pt x="962482" y="619924"/>
                  </a:lnTo>
                  <a:lnTo>
                    <a:pt x="930399" y="619924"/>
                  </a:lnTo>
                  <a:lnTo>
                    <a:pt x="898316" y="619924"/>
                  </a:lnTo>
                  <a:lnTo>
                    <a:pt x="866234" y="619924"/>
                  </a:lnTo>
                  <a:lnTo>
                    <a:pt x="834151" y="619924"/>
                  </a:lnTo>
                  <a:lnTo>
                    <a:pt x="802068" y="619924"/>
                  </a:lnTo>
                  <a:lnTo>
                    <a:pt x="769985" y="619924"/>
                  </a:lnTo>
                  <a:lnTo>
                    <a:pt x="737903" y="619924"/>
                  </a:lnTo>
                  <a:lnTo>
                    <a:pt x="705820" y="619924"/>
                  </a:lnTo>
                  <a:lnTo>
                    <a:pt x="673737" y="619924"/>
                  </a:lnTo>
                  <a:lnTo>
                    <a:pt x="641654" y="619924"/>
                  </a:lnTo>
                  <a:lnTo>
                    <a:pt x="609572" y="619924"/>
                  </a:lnTo>
                  <a:lnTo>
                    <a:pt x="577489" y="619924"/>
                  </a:lnTo>
                  <a:lnTo>
                    <a:pt x="545406" y="619924"/>
                  </a:lnTo>
                  <a:lnTo>
                    <a:pt x="513323" y="619924"/>
                  </a:lnTo>
                  <a:lnTo>
                    <a:pt x="481241" y="619924"/>
                  </a:lnTo>
                  <a:lnTo>
                    <a:pt x="449158" y="619924"/>
                  </a:lnTo>
                  <a:lnTo>
                    <a:pt x="417075" y="619924"/>
                  </a:lnTo>
                  <a:lnTo>
                    <a:pt x="384992" y="619924"/>
                  </a:lnTo>
                  <a:lnTo>
                    <a:pt x="352910" y="619924"/>
                  </a:lnTo>
                  <a:lnTo>
                    <a:pt x="320827" y="619924"/>
                  </a:lnTo>
                  <a:lnTo>
                    <a:pt x="288744" y="619924"/>
                  </a:lnTo>
                  <a:lnTo>
                    <a:pt x="256661" y="619924"/>
                  </a:lnTo>
                  <a:lnTo>
                    <a:pt x="224579" y="619924"/>
                  </a:lnTo>
                  <a:lnTo>
                    <a:pt x="192496" y="619924"/>
                  </a:lnTo>
                  <a:lnTo>
                    <a:pt x="160413" y="619924"/>
                  </a:lnTo>
                  <a:lnTo>
                    <a:pt x="128330" y="619924"/>
                  </a:lnTo>
                  <a:lnTo>
                    <a:pt x="96248" y="619924"/>
                  </a:lnTo>
                  <a:lnTo>
                    <a:pt x="64165" y="619924"/>
                  </a:lnTo>
                  <a:lnTo>
                    <a:pt x="32082" y="619924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0652" y="5025877"/>
              <a:ext cx="3882012" cy="619917"/>
            </a:xfrm>
            <a:custGeom>
              <a:avLst/>
              <a:pathLst>
                <a:path w="3882012" h="619917">
                  <a:moveTo>
                    <a:pt x="0" y="619917"/>
                  </a:moveTo>
                  <a:lnTo>
                    <a:pt x="32082" y="619916"/>
                  </a:lnTo>
                  <a:lnTo>
                    <a:pt x="64165" y="619915"/>
                  </a:lnTo>
                  <a:lnTo>
                    <a:pt x="96248" y="619914"/>
                  </a:lnTo>
                  <a:lnTo>
                    <a:pt x="128330" y="619912"/>
                  </a:lnTo>
                  <a:lnTo>
                    <a:pt x="160413" y="619911"/>
                  </a:lnTo>
                  <a:lnTo>
                    <a:pt x="192496" y="619909"/>
                  </a:lnTo>
                  <a:lnTo>
                    <a:pt x="224579" y="619907"/>
                  </a:lnTo>
                  <a:lnTo>
                    <a:pt x="256661" y="619905"/>
                  </a:lnTo>
                  <a:lnTo>
                    <a:pt x="288744" y="619903"/>
                  </a:lnTo>
                  <a:lnTo>
                    <a:pt x="320827" y="619900"/>
                  </a:lnTo>
                  <a:lnTo>
                    <a:pt x="352910" y="619897"/>
                  </a:lnTo>
                  <a:lnTo>
                    <a:pt x="384992" y="619893"/>
                  </a:lnTo>
                  <a:lnTo>
                    <a:pt x="417075" y="619889"/>
                  </a:lnTo>
                  <a:lnTo>
                    <a:pt x="449158" y="619885"/>
                  </a:lnTo>
                  <a:lnTo>
                    <a:pt x="481241" y="619880"/>
                  </a:lnTo>
                  <a:lnTo>
                    <a:pt x="513323" y="619874"/>
                  </a:lnTo>
                  <a:lnTo>
                    <a:pt x="545406" y="619868"/>
                  </a:lnTo>
                  <a:lnTo>
                    <a:pt x="577489" y="619860"/>
                  </a:lnTo>
                  <a:lnTo>
                    <a:pt x="609572" y="619852"/>
                  </a:lnTo>
                  <a:lnTo>
                    <a:pt x="641654" y="619843"/>
                  </a:lnTo>
                  <a:lnTo>
                    <a:pt x="673737" y="619832"/>
                  </a:lnTo>
                  <a:lnTo>
                    <a:pt x="705820" y="619821"/>
                  </a:lnTo>
                  <a:lnTo>
                    <a:pt x="737903" y="619807"/>
                  </a:lnTo>
                  <a:lnTo>
                    <a:pt x="769985" y="619792"/>
                  </a:lnTo>
                  <a:lnTo>
                    <a:pt x="802068" y="619776"/>
                  </a:lnTo>
                  <a:lnTo>
                    <a:pt x="834151" y="619757"/>
                  </a:lnTo>
                  <a:lnTo>
                    <a:pt x="866234" y="619735"/>
                  </a:lnTo>
                  <a:lnTo>
                    <a:pt x="898316" y="619711"/>
                  </a:lnTo>
                  <a:lnTo>
                    <a:pt x="930399" y="619684"/>
                  </a:lnTo>
                  <a:lnTo>
                    <a:pt x="962482" y="619653"/>
                  </a:lnTo>
                  <a:lnTo>
                    <a:pt x="994565" y="619619"/>
                  </a:lnTo>
                  <a:lnTo>
                    <a:pt x="1026647" y="619580"/>
                  </a:lnTo>
                  <a:lnTo>
                    <a:pt x="1058730" y="619537"/>
                  </a:lnTo>
                  <a:lnTo>
                    <a:pt x="1090813" y="619488"/>
                  </a:lnTo>
                  <a:lnTo>
                    <a:pt x="1122896" y="619433"/>
                  </a:lnTo>
                  <a:lnTo>
                    <a:pt x="1154978" y="619371"/>
                  </a:lnTo>
                  <a:lnTo>
                    <a:pt x="1187061" y="619302"/>
                  </a:lnTo>
                  <a:lnTo>
                    <a:pt x="1219144" y="619224"/>
                  </a:lnTo>
                  <a:lnTo>
                    <a:pt x="1251227" y="619137"/>
                  </a:lnTo>
                  <a:lnTo>
                    <a:pt x="1283309" y="619039"/>
                  </a:lnTo>
                  <a:lnTo>
                    <a:pt x="1315392" y="618930"/>
                  </a:lnTo>
                  <a:lnTo>
                    <a:pt x="1347475" y="618808"/>
                  </a:lnTo>
                  <a:lnTo>
                    <a:pt x="1379558" y="618671"/>
                  </a:lnTo>
                  <a:lnTo>
                    <a:pt x="1411640" y="618518"/>
                  </a:lnTo>
                  <a:lnTo>
                    <a:pt x="1443723" y="618348"/>
                  </a:lnTo>
                  <a:lnTo>
                    <a:pt x="1475806" y="618157"/>
                  </a:lnTo>
                  <a:lnTo>
                    <a:pt x="1507889" y="617945"/>
                  </a:lnTo>
                  <a:lnTo>
                    <a:pt x="1539971" y="617708"/>
                  </a:lnTo>
                  <a:lnTo>
                    <a:pt x="1572054" y="617445"/>
                  </a:lnTo>
                  <a:lnTo>
                    <a:pt x="1604137" y="617152"/>
                  </a:lnTo>
                  <a:lnTo>
                    <a:pt x="1636220" y="616827"/>
                  </a:lnTo>
                  <a:lnTo>
                    <a:pt x="1668302" y="616466"/>
                  </a:lnTo>
                  <a:lnTo>
                    <a:pt x="1700385" y="616066"/>
                  </a:lnTo>
                  <a:lnTo>
                    <a:pt x="1732468" y="615623"/>
                  </a:lnTo>
                  <a:lnTo>
                    <a:pt x="1764551" y="615133"/>
                  </a:lnTo>
                  <a:lnTo>
                    <a:pt x="1796633" y="614591"/>
                  </a:lnTo>
                  <a:lnTo>
                    <a:pt x="1828716" y="613994"/>
                  </a:lnTo>
                  <a:lnTo>
                    <a:pt x="1860799" y="613335"/>
                  </a:lnTo>
                  <a:lnTo>
                    <a:pt x="1892881" y="612610"/>
                  </a:lnTo>
                  <a:lnTo>
                    <a:pt x="1924964" y="611814"/>
                  </a:lnTo>
                  <a:lnTo>
                    <a:pt x="1957047" y="610939"/>
                  </a:lnTo>
                  <a:lnTo>
                    <a:pt x="1989130" y="609981"/>
                  </a:lnTo>
                  <a:lnTo>
                    <a:pt x="2021212" y="608932"/>
                  </a:lnTo>
                  <a:lnTo>
                    <a:pt x="2053295" y="607785"/>
                  </a:lnTo>
                  <a:lnTo>
                    <a:pt x="2085378" y="606533"/>
                  </a:lnTo>
                  <a:lnTo>
                    <a:pt x="2117461" y="605169"/>
                  </a:lnTo>
                  <a:lnTo>
                    <a:pt x="2149543" y="603684"/>
                  </a:lnTo>
                  <a:lnTo>
                    <a:pt x="2181626" y="602070"/>
                  </a:lnTo>
                  <a:lnTo>
                    <a:pt x="2213709" y="600319"/>
                  </a:lnTo>
                  <a:lnTo>
                    <a:pt x="2245792" y="598423"/>
                  </a:lnTo>
                  <a:lnTo>
                    <a:pt x="2277874" y="596371"/>
                  </a:lnTo>
                  <a:lnTo>
                    <a:pt x="2309957" y="594154"/>
                  </a:lnTo>
                  <a:lnTo>
                    <a:pt x="2342040" y="591763"/>
                  </a:lnTo>
                  <a:lnTo>
                    <a:pt x="2374123" y="589188"/>
                  </a:lnTo>
                  <a:lnTo>
                    <a:pt x="2406205" y="586419"/>
                  </a:lnTo>
                  <a:lnTo>
                    <a:pt x="2438288" y="583444"/>
                  </a:lnTo>
                  <a:lnTo>
                    <a:pt x="2470371" y="580254"/>
                  </a:lnTo>
                  <a:lnTo>
                    <a:pt x="2502454" y="576837"/>
                  </a:lnTo>
                  <a:lnTo>
                    <a:pt x="2534536" y="573182"/>
                  </a:lnTo>
                  <a:lnTo>
                    <a:pt x="2566619" y="569277"/>
                  </a:lnTo>
                  <a:lnTo>
                    <a:pt x="2598702" y="565111"/>
                  </a:lnTo>
                  <a:lnTo>
                    <a:pt x="2630785" y="560671"/>
                  </a:lnTo>
                  <a:lnTo>
                    <a:pt x="2662867" y="555944"/>
                  </a:lnTo>
                  <a:lnTo>
                    <a:pt x="2694950" y="550919"/>
                  </a:lnTo>
                  <a:lnTo>
                    <a:pt x="2727033" y="545581"/>
                  </a:lnTo>
                  <a:lnTo>
                    <a:pt x="2759116" y="539918"/>
                  </a:lnTo>
                  <a:lnTo>
                    <a:pt x="2791198" y="533914"/>
                  </a:lnTo>
                  <a:lnTo>
                    <a:pt x="2823281" y="527557"/>
                  </a:lnTo>
                  <a:lnTo>
                    <a:pt x="2855364" y="520830"/>
                  </a:lnTo>
                  <a:lnTo>
                    <a:pt x="2887447" y="513719"/>
                  </a:lnTo>
                  <a:lnTo>
                    <a:pt x="2919529" y="506208"/>
                  </a:lnTo>
                  <a:lnTo>
                    <a:pt x="2951612" y="498282"/>
                  </a:lnTo>
                  <a:lnTo>
                    <a:pt x="2983695" y="489922"/>
                  </a:lnTo>
                  <a:lnTo>
                    <a:pt x="3015778" y="481113"/>
                  </a:lnTo>
                  <a:lnTo>
                    <a:pt x="3047860" y="471835"/>
                  </a:lnTo>
                  <a:lnTo>
                    <a:pt x="3079943" y="462072"/>
                  </a:lnTo>
                  <a:lnTo>
                    <a:pt x="3112026" y="451805"/>
                  </a:lnTo>
                  <a:lnTo>
                    <a:pt x="3144109" y="441013"/>
                  </a:lnTo>
                  <a:lnTo>
                    <a:pt x="3176191" y="429678"/>
                  </a:lnTo>
                  <a:lnTo>
                    <a:pt x="3208274" y="417780"/>
                  </a:lnTo>
                  <a:lnTo>
                    <a:pt x="3240357" y="405297"/>
                  </a:lnTo>
                  <a:lnTo>
                    <a:pt x="3272440" y="392209"/>
                  </a:lnTo>
                  <a:lnTo>
                    <a:pt x="3304522" y="378495"/>
                  </a:lnTo>
                  <a:lnTo>
                    <a:pt x="3336605" y="364132"/>
                  </a:lnTo>
                  <a:lnTo>
                    <a:pt x="3368688" y="349100"/>
                  </a:lnTo>
                  <a:lnTo>
                    <a:pt x="3400771" y="333375"/>
                  </a:lnTo>
                  <a:lnTo>
                    <a:pt x="3432853" y="316935"/>
                  </a:lnTo>
                  <a:lnTo>
                    <a:pt x="3464936" y="299759"/>
                  </a:lnTo>
                  <a:lnTo>
                    <a:pt x="3497019" y="281825"/>
                  </a:lnTo>
                  <a:lnTo>
                    <a:pt x="3529102" y="263109"/>
                  </a:lnTo>
                  <a:lnTo>
                    <a:pt x="3561184" y="243591"/>
                  </a:lnTo>
                  <a:lnTo>
                    <a:pt x="3593267" y="223249"/>
                  </a:lnTo>
                  <a:lnTo>
                    <a:pt x="3625350" y="202063"/>
                  </a:lnTo>
                  <a:lnTo>
                    <a:pt x="3657432" y="180013"/>
                  </a:lnTo>
                  <a:lnTo>
                    <a:pt x="3689515" y="157079"/>
                  </a:lnTo>
                  <a:lnTo>
                    <a:pt x="3721598" y="133243"/>
                  </a:lnTo>
                  <a:lnTo>
                    <a:pt x="3753681" y="108489"/>
                  </a:lnTo>
                  <a:lnTo>
                    <a:pt x="3785763" y="82800"/>
                  </a:lnTo>
                  <a:lnTo>
                    <a:pt x="3817846" y="56164"/>
                  </a:lnTo>
                  <a:lnTo>
                    <a:pt x="3849929" y="28567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481851" y="2174678"/>
              <a:ext cx="1090813" cy="3471123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390731" y="560031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473253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90731" y="386475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90731" y="299697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390731" y="212919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2655858" y="56458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4778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5858" y="3910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5858" y="30424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55858" y="2174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90652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685217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679782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578099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572664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646629" y="5881988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54737" y="588049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42546" y="5881988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27319" y="5881988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532005" y="5881988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1598326" y="3854801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6711843" y="3287581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6781432" y="3377039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6781432" y="358548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594486"/>
              <a:ext cx="201455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781432" y="380494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790432" y="3813942"/>
              <a:ext cx="201455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781432" y="402439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790432" y="4033398"/>
              <a:ext cx="201455" cy="2014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781432" y="42438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790432" y="4252854"/>
              <a:ext cx="201455" cy="201455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7076803" y="3625919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076803" y="3843887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076803" y="4063343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076803" y="4282799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90652" y="15264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90652" y="1721805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2021-02-23T17:44:07Z</dcterms:modified>
</cp:coreProperties>
</file>