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964053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824010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683966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543922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2708747"/>
              <a:ext cx="4830285" cy="3381134"/>
            </a:xfrm>
            <a:custGeom>
              <a:avLst/>
              <a:pathLst>
                <a:path w="4830285" h="3381134">
                  <a:moveTo>
                    <a:pt x="0" y="3349436"/>
                  </a:moveTo>
                  <a:lnTo>
                    <a:pt x="54889" y="3346429"/>
                  </a:lnTo>
                  <a:lnTo>
                    <a:pt x="109779" y="3343229"/>
                  </a:lnTo>
                  <a:lnTo>
                    <a:pt x="164668" y="3339823"/>
                  </a:lnTo>
                  <a:lnTo>
                    <a:pt x="219558" y="3336201"/>
                  </a:lnTo>
                  <a:lnTo>
                    <a:pt x="274448" y="3332347"/>
                  </a:lnTo>
                  <a:lnTo>
                    <a:pt x="329337" y="3328248"/>
                  </a:lnTo>
                  <a:lnTo>
                    <a:pt x="384227" y="3323890"/>
                  </a:lnTo>
                  <a:lnTo>
                    <a:pt x="439116" y="3319256"/>
                  </a:lnTo>
                  <a:lnTo>
                    <a:pt x="494006" y="3314329"/>
                  </a:lnTo>
                  <a:lnTo>
                    <a:pt x="548896" y="3309094"/>
                  </a:lnTo>
                  <a:lnTo>
                    <a:pt x="603785" y="3303530"/>
                  </a:lnTo>
                  <a:lnTo>
                    <a:pt x="658675" y="3297619"/>
                  </a:lnTo>
                  <a:lnTo>
                    <a:pt x="713564" y="3291341"/>
                  </a:lnTo>
                  <a:lnTo>
                    <a:pt x="768454" y="3284674"/>
                  </a:lnTo>
                  <a:lnTo>
                    <a:pt x="823344" y="3277596"/>
                  </a:lnTo>
                  <a:lnTo>
                    <a:pt x="878233" y="3270083"/>
                  </a:lnTo>
                  <a:lnTo>
                    <a:pt x="933123" y="3262110"/>
                  </a:lnTo>
                  <a:lnTo>
                    <a:pt x="988012" y="3253653"/>
                  </a:lnTo>
                  <a:lnTo>
                    <a:pt x="1042902" y="3244684"/>
                  </a:lnTo>
                  <a:lnTo>
                    <a:pt x="1097792" y="3235175"/>
                  </a:lnTo>
                  <a:lnTo>
                    <a:pt x="1152681" y="3225097"/>
                  </a:lnTo>
                  <a:lnTo>
                    <a:pt x="1207571" y="3214420"/>
                  </a:lnTo>
                  <a:lnTo>
                    <a:pt x="1262460" y="3203111"/>
                  </a:lnTo>
                  <a:lnTo>
                    <a:pt x="1317350" y="3191139"/>
                  </a:lnTo>
                  <a:lnTo>
                    <a:pt x="1372240" y="3178469"/>
                  </a:lnTo>
                  <a:lnTo>
                    <a:pt x="1427129" y="3165066"/>
                  </a:lnTo>
                  <a:lnTo>
                    <a:pt x="1482019" y="3150894"/>
                  </a:lnTo>
                  <a:lnTo>
                    <a:pt x="1536909" y="3135916"/>
                  </a:lnTo>
                  <a:lnTo>
                    <a:pt x="1591798" y="3120093"/>
                  </a:lnTo>
                  <a:lnTo>
                    <a:pt x="1646688" y="3103387"/>
                  </a:lnTo>
                  <a:lnTo>
                    <a:pt x="1701577" y="3085756"/>
                  </a:lnTo>
                  <a:lnTo>
                    <a:pt x="1756467" y="3067161"/>
                  </a:lnTo>
                  <a:lnTo>
                    <a:pt x="1811357" y="3047560"/>
                  </a:lnTo>
                  <a:lnTo>
                    <a:pt x="1866246" y="3026910"/>
                  </a:lnTo>
                  <a:lnTo>
                    <a:pt x="1921136" y="3005169"/>
                  </a:lnTo>
                  <a:lnTo>
                    <a:pt x="1976025" y="2982294"/>
                  </a:lnTo>
                  <a:lnTo>
                    <a:pt x="2030915" y="2958242"/>
                  </a:lnTo>
                  <a:lnTo>
                    <a:pt x="2085805" y="2932971"/>
                  </a:lnTo>
                  <a:lnTo>
                    <a:pt x="2140694" y="2906437"/>
                  </a:lnTo>
                  <a:lnTo>
                    <a:pt x="2195584" y="2878598"/>
                  </a:lnTo>
                  <a:lnTo>
                    <a:pt x="2250473" y="2849412"/>
                  </a:lnTo>
                  <a:lnTo>
                    <a:pt x="2305363" y="2818838"/>
                  </a:lnTo>
                  <a:lnTo>
                    <a:pt x="2360253" y="2786835"/>
                  </a:lnTo>
                  <a:lnTo>
                    <a:pt x="2415142" y="2753364"/>
                  </a:lnTo>
                  <a:lnTo>
                    <a:pt x="2470032" y="2718386"/>
                  </a:lnTo>
                  <a:lnTo>
                    <a:pt x="2524921" y="2681863"/>
                  </a:lnTo>
                  <a:lnTo>
                    <a:pt x="2579811" y="2643758"/>
                  </a:lnTo>
                  <a:lnTo>
                    <a:pt x="2634701" y="2604036"/>
                  </a:lnTo>
                  <a:lnTo>
                    <a:pt x="2689590" y="2562660"/>
                  </a:lnTo>
                  <a:lnTo>
                    <a:pt x="2744480" y="2519597"/>
                  </a:lnTo>
                  <a:lnTo>
                    <a:pt x="2799369" y="2474810"/>
                  </a:lnTo>
                  <a:lnTo>
                    <a:pt x="2854259" y="2428263"/>
                  </a:lnTo>
                  <a:lnTo>
                    <a:pt x="2909149" y="2379920"/>
                  </a:lnTo>
                  <a:lnTo>
                    <a:pt x="2964038" y="2329741"/>
                  </a:lnTo>
                  <a:lnTo>
                    <a:pt x="3018928" y="2277687"/>
                  </a:lnTo>
                  <a:lnTo>
                    <a:pt x="3073818" y="2223716"/>
                  </a:lnTo>
                  <a:lnTo>
                    <a:pt x="3128707" y="2167785"/>
                  </a:lnTo>
                  <a:lnTo>
                    <a:pt x="3183597" y="2109856"/>
                  </a:lnTo>
                  <a:lnTo>
                    <a:pt x="3238486" y="2049897"/>
                  </a:lnTo>
                  <a:lnTo>
                    <a:pt x="3293376" y="1987886"/>
                  </a:lnTo>
                  <a:lnTo>
                    <a:pt x="3348266" y="1923824"/>
                  </a:lnTo>
                  <a:lnTo>
                    <a:pt x="3403155" y="1857734"/>
                  </a:lnTo>
                  <a:lnTo>
                    <a:pt x="3458045" y="1789677"/>
                  </a:lnTo>
                  <a:lnTo>
                    <a:pt x="3512934" y="1719749"/>
                  </a:lnTo>
                  <a:lnTo>
                    <a:pt x="3567824" y="1648083"/>
                  </a:lnTo>
                  <a:lnTo>
                    <a:pt x="3622714" y="1574851"/>
                  </a:lnTo>
                  <a:lnTo>
                    <a:pt x="3677603" y="1500253"/>
                  </a:lnTo>
                  <a:lnTo>
                    <a:pt x="3732493" y="1424514"/>
                  </a:lnTo>
                  <a:lnTo>
                    <a:pt x="3787382" y="1347877"/>
                  </a:lnTo>
                  <a:lnTo>
                    <a:pt x="3842272" y="1270593"/>
                  </a:lnTo>
                  <a:lnTo>
                    <a:pt x="3897162" y="1192920"/>
                  </a:lnTo>
                  <a:lnTo>
                    <a:pt x="3952051" y="1115113"/>
                  </a:lnTo>
                  <a:lnTo>
                    <a:pt x="4006941" y="1037423"/>
                  </a:lnTo>
                  <a:lnTo>
                    <a:pt x="4061830" y="960091"/>
                  </a:lnTo>
                  <a:lnTo>
                    <a:pt x="4116720" y="883346"/>
                  </a:lnTo>
                  <a:lnTo>
                    <a:pt x="4171610" y="807398"/>
                  </a:lnTo>
                  <a:lnTo>
                    <a:pt x="4226499" y="732440"/>
                  </a:lnTo>
                  <a:lnTo>
                    <a:pt x="4281389" y="658640"/>
                  </a:lnTo>
                  <a:lnTo>
                    <a:pt x="4336279" y="586142"/>
                  </a:lnTo>
                  <a:lnTo>
                    <a:pt x="4391168" y="515059"/>
                  </a:lnTo>
                  <a:lnTo>
                    <a:pt x="4446058" y="445476"/>
                  </a:lnTo>
                  <a:lnTo>
                    <a:pt x="4500947" y="377441"/>
                  </a:lnTo>
                  <a:lnTo>
                    <a:pt x="4555837" y="310968"/>
                  </a:lnTo>
                  <a:lnTo>
                    <a:pt x="4610727" y="246035"/>
                  </a:lnTo>
                  <a:lnTo>
                    <a:pt x="4665616" y="182582"/>
                  </a:lnTo>
                  <a:lnTo>
                    <a:pt x="4720506" y="120515"/>
                  </a:lnTo>
                  <a:lnTo>
                    <a:pt x="4775395" y="59707"/>
                  </a:lnTo>
                  <a:lnTo>
                    <a:pt x="4830285" y="0"/>
                  </a:lnTo>
                  <a:lnTo>
                    <a:pt x="4830285" y="535436"/>
                  </a:lnTo>
                  <a:lnTo>
                    <a:pt x="4775395" y="571508"/>
                  </a:lnTo>
                  <a:lnTo>
                    <a:pt x="4720506" y="611039"/>
                  </a:lnTo>
                  <a:lnTo>
                    <a:pt x="4665616" y="653744"/>
                  </a:lnTo>
                  <a:lnTo>
                    <a:pt x="4610727" y="699345"/>
                  </a:lnTo>
                  <a:lnTo>
                    <a:pt x="4555837" y="747577"/>
                  </a:lnTo>
                  <a:lnTo>
                    <a:pt x="4500947" y="798187"/>
                  </a:lnTo>
                  <a:lnTo>
                    <a:pt x="4446058" y="850936"/>
                  </a:lnTo>
                  <a:lnTo>
                    <a:pt x="4391168" y="905601"/>
                  </a:lnTo>
                  <a:lnTo>
                    <a:pt x="4336279" y="961973"/>
                  </a:lnTo>
                  <a:lnTo>
                    <a:pt x="4281389" y="1019856"/>
                  </a:lnTo>
                  <a:lnTo>
                    <a:pt x="4226499" y="1079067"/>
                  </a:lnTo>
                  <a:lnTo>
                    <a:pt x="4171610" y="1139435"/>
                  </a:lnTo>
                  <a:lnTo>
                    <a:pt x="4116720" y="1200799"/>
                  </a:lnTo>
                  <a:lnTo>
                    <a:pt x="4061830" y="1263009"/>
                  </a:lnTo>
                  <a:lnTo>
                    <a:pt x="4006941" y="1325926"/>
                  </a:lnTo>
                  <a:lnTo>
                    <a:pt x="3952051" y="1389417"/>
                  </a:lnTo>
                  <a:lnTo>
                    <a:pt x="3897162" y="1453360"/>
                  </a:lnTo>
                  <a:lnTo>
                    <a:pt x="3842272" y="1517642"/>
                  </a:lnTo>
                  <a:lnTo>
                    <a:pt x="3787382" y="1582157"/>
                  </a:lnTo>
                  <a:lnTo>
                    <a:pt x="3732493" y="1646803"/>
                  </a:lnTo>
                  <a:lnTo>
                    <a:pt x="3677603" y="1711484"/>
                  </a:lnTo>
                  <a:lnTo>
                    <a:pt x="3622714" y="1776104"/>
                  </a:lnTo>
                  <a:lnTo>
                    <a:pt x="3567824" y="1840565"/>
                  </a:lnTo>
                  <a:lnTo>
                    <a:pt x="3512934" y="1904758"/>
                  </a:lnTo>
                  <a:lnTo>
                    <a:pt x="3458045" y="1968567"/>
                  </a:lnTo>
                  <a:lnTo>
                    <a:pt x="3403155" y="2031855"/>
                  </a:lnTo>
                  <a:lnTo>
                    <a:pt x="3348266" y="2094474"/>
                  </a:lnTo>
                  <a:lnTo>
                    <a:pt x="3293376" y="2156257"/>
                  </a:lnTo>
                  <a:lnTo>
                    <a:pt x="3238486" y="2217033"/>
                  </a:lnTo>
                  <a:lnTo>
                    <a:pt x="3183597" y="2276623"/>
                  </a:lnTo>
                  <a:lnTo>
                    <a:pt x="3128707" y="2334860"/>
                  </a:lnTo>
                  <a:lnTo>
                    <a:pt x="3073818" y="2391583"/>
                  </a:lnTo>
                  <a:lnTo>
                    <a:pt x="3018928" y="2446653"/>
                  </a:lnTo>
                  <a:lnTo>
                    <a:pt x="2964038" y="2499949"/>
                  </a:lnTo>
                  <a:lnTo>
                    <a:pt x="2909149" y="2551375"/>
                  </a:lnTo>
                  <a:lnTo>
                    <a:pt x="2854259" y="2600856"/>
                  </a:lnTo>
                  <a:lnTo>
                    <a:pt x="2799369" y="2648339"/>
                  </a:lnTo>
                  <a:lnTo>
                    <a:pt x="2744480" y="2693792"/>
                  </a:lnTo>
                  <a:lnTo>
                    <a:pt x="2689590" y="2737198"/>
                  </a:lnTo>
                  <a:lnTo>
                    <a:pt x="2634701" y="2778561"/>
                  </a:lnTo>
                  <a:lnTo>
                    <a:pt x="2579811" y="2817896"/>
                  </a:lnTo>
                  <a:lnTo>
                    <a:pt x="2524921" y="2855231"/>
                  </a:lnTo>
                  <a:lnTo>
                    <a:pt x="2470032" y="2890604"/>
                  </a:lnTo>
                  <a:lnTo>
                    <a:pt x="2415142" y="2924062"/>
                  </a:lnTo>
                  <a:lnTo>
                    <a:pt x="2360253" y="2955659"/>
                  </a:lnTo>
                  <a:lnTo>
                    <a:pt x="2305363" y="2985453"/>
                  </a:lnTo>
                  <a:lnTo>
                    <a:pt x="2250473" y="3013508"/>
                  </a:lnTo>
                  <a:lnTo>
                    <a:pt x="2195584" y="3039892"/>
                  </a:lnTo>
                  <a:lnTo>
                    <a:pt x="2140694" y="3064673"/>
                  </a:lnTo>
                  <a:lnTo>
                    <a:pt x="2085805" y="3087921"/>
                  </a:lnTo>
                  <a:lnTo>
                    <a:pt x="2030915" y="3109708"/>
                  </a:lnTo>
                  <a:lnTo>
                    <a:pt x="1976025" y="3130103"/>
                  </a:lnTo>
                  <a:lnTo>
                    <a:pt x="1921136" y="3149178"/>
                  </a:lnTo>
                  <a:lnTo>
                    <a:pt x="1866246" y="3167002"/>
                  </a:lnTo>
                  <a:lnTo>
                    <a:pt x="1811357" y="3183642"/>
                  </a:lnTo>
                  <a:lnTo>
                    <a:pt x="1756467" y="3199163"/>
                  </a:lnTo>
                  <a:lnTo>
                    <a:pt x="1701577" y="3213631"/>
                  </a:lnTo>
                  <a:lnTo>
                    <a:pt x="1646688" y="3227107"/>
                  </a:lnTo>
                  <a:lnTo>
                    <a:pt x="1591798" y="3239649"/>
                  </a:lnTo>
                  <a:lnTo>
                    <a:pt x="1536909" y="3251316"/>
                  </a:lnTo>
                  <a:lnTo>
                    <a:pt x="1482019" y="3262162"/>
                  </a:lnTo>
                  <a:lnTo>
                    <a:pt x="1427129" y="3272237"/>
                  </a:lnTo>
                  <a:lnTo>
                    <a:pt x="1372240" y="3281593"/>
                  </a:lnTo>
                  <a:lnTo>
                    <a:pt x="1317350" y="3290276"/>
                  </a:lnTo>
                  <a:lnTo>
                    <a:pt x="1262460" y="3298330"/>
                  </a:lnTo>
                  <a:lnTo>
                    <a:pt x="1207571" y="3305796"/>
                  </a:lnTo>
                  <a:lnTo>
                    <a:pt x="1152681" y="3312716"/>
                  </a:lnTo>
                  <a:lnTo>
                    <a:pt x="1097792" y="3319126"/>
                  </a:lnTo>
                  <a:lnTo>
                    <a:pt x="1042902" y="3325061"/>
                  </a:lnTo>
                  <a:lnTo>
                    <a:pt x="988012" y="3330554"/>
                  </a:lnTo>
                  <a:lnTo>
                    <a:pt x="933123" y="3335637"/>
                  </a:lnTo>
                  <a:lnTo>
                    <a:pt x="878233" y="3340337"/>
                  </a:lnTo>
                  <a:lnTo>
                    <a:pt x="823344" y="3344683"/>
                  </a:lnTo>
                  <a:lnTo>
                    <a:pt x="768454" y="3348699"/>
                  </a:lnTo>
                  <a:lnTo>
                    <a:pt x="713564" y="3352410"/>
                  </a:lnTo>
                  <a:lnTo>
                    <a:pt x="658675" y="3355838"/>
                  </a:lnTo>
                  <a:lnTo>
                    <a:pt x="603785" y="3359003"/>
                  </a:lnTo>
                  <a:lnTo>
                    <a:pt x="548896" y="3361924"/>
                  </a:lnTo>
                  <a:lnTo>
                    <a:pt x="494006" y="3364620"/>
                  </a:lnTo>
                  <a:lnTo>
                    <a:pt x="439116" y="3367106"/>
                  </a:lnTo>
                  <a:lnTo>
                    <a:pt x="384227" y="3369400"/>
                  </a:lnTo>
                  <a:lnTo>
                    <a:pt x="329337" y="3371515"/>
                  </a:lnTo>
                  <a:lnTo>
                    <a:pt x="274448" y="3373464"/>
                  </a:lnTo>
                  <a:lnTo>
                    <a:pt x="219558" y="3375260"/>
                  </a:lnTo>
                  <a:lnTo>
                    <a:pt x="164668" y="3376915"/>
                  </a:lnTo>
                  <a:lnTo>
                    <a:pt x="109779" y="3378439"/>
                  </a:lnTo>
                  <a:lnTo>
                    <a:pt x="54889" y="3379842"/>
                  </a:lnTo>
                  <a:lnTo>
                    <a:pt x="0" y="3381134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2708747"/>
              <a:ext cx="4830285" cy="3349436"/>
            </a:xfrm>
            <a:custGeom>
              <a:avLst/>
              <a:pathLst>
                <a:path w="4830285" h="3349436">
                  <a:moveTo>
                    <a:pt x="0" y="3349436"/>
                  </a:moveTo>
                  <a:lnTo>
                    <a:pt x="0" y="3349436"/>
                  </a:lnTo>
                  <a:lnTo>
                    <a:pt x="54889" y="3346429"/>
                  </a:lnTo>
                  <a:lnTo>
                    <a:pt x="109779" y="3343229"/>
                  </a:lnTo>
                  <a:lnTo>
                    <a:pt x="164668" y="3339823"/>
                  </a:lnTo>
                  <a:lnTo>
                    <a:pt x="219558" y="3336201"/>
                  </a:lnTo>
                  <a:lnTo>
                    <a:pt x="274448" y="3332347"/>
                  </a:lnTo>
                  <a:lnTo>
                    <a:pt x="329337" y="3328248"/>
                  </a:lnTo>
                  <a:lnTo>
                    <a:pt x="384227" y="3323890"/>
                  </a:lnTo>
                  <a:lnTo>
                    <a:pt x="439116" y="3319256"/>
                  </a:lnTo>
                  <a:lnTo>
                    <a:pt x="494006" y="3314329"/>
                  </a:lnTo>
                  <a:lnTo>
                    <a:pt x="548896" y="3309094"/>
                  </a:lnTo>
                  <a:lnTo>
                    <a:pt x="603785" y="3303530"/>
                  </a:lnTo>
                  <a:lnTo>
                    <a:pt x="658675" y="3297619"/>
                  </a:lnTo>
                  <a:lnTo>
                    <a:pt x="713564" y="3291341"/>
                  </a:lnTo>
                  <a:lnTo>
                    <a:pt x="768454" y="3284674"/>
                  </a:lnTo>
                  <a:lnTo>
                    <a:pt x="823344" y="3277596"/>
                  </a:lnTo>
                  <a:lnTo>
                    <a:pt x="878233" y="3270083"/>
                  </a:lnTo>
                  <a:lnTo>
                    <a:pt x="933123" y="3262110"/>
                  </a:lnTo>
                  <a:lnTo>
                    <a:pt x="988012" y="3253653"/>
                  </a:lnTo>
                  <a:lnTo>
                    <a:pt x="1042902" y="3244684"/>
                  </a:lnTo>
                  <a:lnTo>
                    <a:pt x="1097792" y="3235175"/>
                  </a:lnTo>
                  <a:lnTo>
                    <a:pt x="1152681" y="3225097"/>
                  </a:lnTo>
                  <a:lnTo>
                    <a:pt x="1207571" y="3214420"/>
                  </a:lnTo>
                  <a:lnTo>
                    <a:pt x="1262460" y="3203111"/>
                  </a:lnTo>
                  <a:lnTo>
                    <a:pt x="1317350" y="3191139"/>
                  </a:lnTo>
                  <a:lnTo>
                    <a:pt x="1372240" y="3178469"/>
                  </a:lnTo>
                  <a:lnTo>
                    <a:pt x="1427129" y="3165066"/>
                  </a:lnTo>
                  <a:lnTo>
                    <a:pt x="1482019" y="3150894"/>
                  </a:lnTo>
                  <a:lnTo>
                    <a:pt x="1536909" y="3135916"/>
                  </a:lnTo>
                  <a:lnTo>
                    <a:pt x="1591798" y="3120093"/>
                  </a:lnTo>
                  <a:lnTo>
                    <a:pt x="1646688" y="3103387"/>
                  </a:lnTo>
                  <a:lnTo>
                    <a:pt x="1701577" y="3085756"/>
                  </a:lnTo>
                  <a:lnTo>
                    <a:pt x="1756467" y="3067161"/>
                  </a:lnTo>
                  <a:lnTo>
                    <a:pt x="1811357" y="3047560"/>
                  </a:lnTo>
                  <a:lnTo>
                    <a:pt x="1866246" y="3026910"/>
                  </a:lnTo>
                  <a:lnTo>
                    <a:pt x="1921136" y="3005169"/>
                  </a:lnTo>
                  <a:lnTo>
                    <a:pt x="1976025" y="2982294"/>
                  </a:lnTo>
                  <a:lnTo>
                    <a:pt x="2030915" y="2958242"/>
                  </a:lnTo>
                  <a:lnTo>
                    <a:pt x="2085805" y="2932971"/>
                  </a:lnTo>
                  <a:lnTo>
                    <a:pt x="2140694" y="2906437"/>
                  </a:lnTo>
                  <a:lnTo>
                    <a:pt x="2195584" y="2878598"/>
                  </a:lnTo>
                  <a:lnTo>
                    <a:pt x="2250473" y="2849412"/>
                  </a:lnTo>
                  <a:lnTo>
                    <a:pt x="2305363" y="2818838"/>
                  </a:lnTo>
                  <a:lnTo>
                    <a:pt x="2360253" y="2786835"/>
                  </a:lnTo>
                  <a:lnTo>
                    <a:pt x="2415142" y="2753364"/>
                  </a:lnTo>
                  <a:lnTo>
                    <a:pt x="2470032" y="2718386"/>
                  </a:lnTo>
                  <a:lnTo>
                    <a:pt x="2524921" y="2681863"/>
                  </a:lnTo>
                  <a:lnTo>
                    <a:pt x="2579811" y="2643758"/>
                  </a:lnTo>
                  <a:lnTo>
                    <a:pt x="2634701" y="2604036"/>
                  </a:lnTo>
                  <a:lnTo>
                    <a:pt x="2689590" y="2562660"/>
                  </a:lnTo>
                  <a:lnTo>
                    <a:pt x="2744480" y="2519597"/>
                  </a:lnTo>
                  <a:lnTo>
                    <a:pt x="2799369" y="2474810"/>
                  </a:lnTo>
                  <a:lnTo>
                    <a:pt x="2854259" y="2428263"/>
                  </a:lnTo>
                  <a:lnTo>
                    <a:pt x="2909149" y="2379920"/>
                  </a:lnTo>
                  <a:lnTo>
                    <a:pt x="2964038" y="2329741"/>
                  </a:lnTo>
                  <a:lnTo>
                    <a:pt x="3018928" y="2277687"/>
                  </a:lnTo>
                  <a:lnTo>
                    <a:pt x="3073818" y="2223716"/>
                  </a:lnTo>
                  <a:lnTo>
                    <a:pt x="3128707" y="2167785"/>
                  </a:lnTo>
                  <a:lnTo>
                    <a:pt x="3183597" y="2109856"/>
                  </a:lnTo>
                  <a:lnTo>
                    <a:pt x="3238486" y="2049897"/>
                  </a:lnTo>
                  <a:lnTo>
                    <a:pt x="3293376" y="1987886"/>
                  </a:lnTo>
                  <a:lnTo>
                    <a:pt x="3348266" y="1923824"/>
                  </a:lnTo>
                  <a:lnTo>
                    <a:pt x="3403155" y="1857734"/>
                  </a:lnTo>
                  <a:lnTo>
                    <a:pt x="3458045" y="1789677"/>
                  </a:lnTo>
                  <a:lnTo>
                    <a:pt x="3512934" y="1719749"/>
                  </a:lnTo>
                  <a:lnTo>
                    <a:pt x="3567824" y="1648083"/>
                  </a:lnTo>
                  <a:lnTo>
                    <a:pt x="3622714" y="1574851"/>
                  </a:lnTo>
                  <a:lnTo>
                    <a:pt x="3677603" y="1500253"/>
                  </a:lnTo>
                  <a:lnTo>
                    <a:pt x="3732493" y="1424514"/>
                  </a:lnTo>
                  <a:lnTo>
                    <a:pt x="3787382" y="1347877"/>
                  </a:lnTo>
                  <a:lnTo>
                    <a:pt x="3842272" y="1270593"/>
                  </a:lnTo>
                  <a:lnTo>
                    <a:pt x="3897162" y="1192920"/>
                  </a:lnTo>
                  <a:lnTo>
                    <a:pt x="3952051" y="1115113"/>
                  </a:lnTo>
                  <a:lnTo>
                    <a:pt x="4006941" y="1037423"/>
                  </a:lnTo>
                  <a:lnTo>
                    <a:pt x="4061830" y="960091"/>
                  </a:lnTo>
                  <a:lnTo>
                    <a:pt x="4116720" y="883346"/>
                  </a:lnTo>
                  <a:lnTo>
                    <a:pt x="4171610" y="807398"/>
                  </a:lnTo>
                  <a:lnTo>
                    <a:pt x="4226499" y="732440"/>
                  </a:lnTo>
                  <a:lnTo>
                    <a:pt x="4281389" y="658640"/>
                  </a:lnTo>
                  <a:lnTo>
                    <a:pt x="4336279" y="586142"/>
                  </a:lnTo>
                  <a:lnTo>
                    <a:pt x="4391168" y="515059"/>
                  </a:lnTo>
                  <a:lnTo>
                    <a:pt x="4446058" y="445476"/>
                  </a:lnTo>
                  <a:lnTo>
                    <a:pt x="4500947" y="377441"/>
                  </a:lnTo>
                  <a:lnTo>
                    <a:pt x="4555837" y="310968"/>
                  </a:lnTo>
                  <a:lnTo>
                    <a:pt x="4610727" y="246035"/>
                  </a:lnTo>
                  <a:lnTo>
                    <a:pt x="4665616" y="182582"/>
                  </a:lnTo>
                  <a:lnTo>
                    <a:pt x="4720506" y="120515"/>
                  </a:lnTo>
                  <a:lnTo>
                    <a:pt x="4775395" y="59707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3244184"/>
              <a:ext cx="4830285" cy="2845697"/>
            </a:xfrm>
            <a:custGeom>
              <a:avLst/>
              <a:pathLst>
                <a:path w="4830285" h="2845697">
                  <a:moveTo>
                    <a:pt x="4830285" y="0"/>
                  </a:moveTo>
                  <a:lnTo>
                    <a:pt x="4830285" y="0"/>
                  </a:lnTo>
                  <a:lnTo>
                    <a:pt x="4775395" y="36071"/>
                  </a:lnTo>
                  <a:lnTo>
                    <a:pt x="4720506" y="75602"/>
                  </a:lnTo>
                  <a:lnTo>
                    <a:pt x="4665616" y="118307"/>
                  </a:lnTo>
                  <a:lnTo>
                    <a:pt x="4610727" y="163908"/>
                  </a:lnTo>
                  <a:lnTo>
                    <a:pt x="4555837" y="212140"/>
                  </a:lnTo>
                  <a:lnTo>
                    <a:pt x="4500947" y="262750"/>
                  </a:lnTo>
                  <a:lnTo>
                    <a:pt x="4446058" y="315499"/>
                  </a:lnTo>
                  <a:lnTo>
                    <a:pt x="4391168" y="370164"/>
                  </a:lnTo>
                  <a:lnTo>
                    <a:pt x="4336279" y="426536"/>
                  </a:lnTo>
                  <a:lnTo>
                    <a:pt x="4281389" y="484419"/>
                  </a:lnTo>
                  <a:lnTo>
                    <a:pt x="4226499" y="543630"/>
                  </a:lnTo>
                  <a:lnTo>
                    <a:pt x="4171610" y="603998"/>
                  </a:lnTo>
                  <a:lnTo>
                    <a:pt x="4116720" y="665362"/>
                  </a:lnTo>
                  <a:lnTo>
                    <a:pt x="4061830" y="727573"/>
                  </a:lnTo>
                  <a:lnTo>
                    <a:pt x="4006941" y="790489"/>
                  </a:lnTo>
                  <a:lnTo>
                    <a:pt x="3952051" y="853980"/>
                  </a:lnTo>
                  <a:lnTo>
                    <a:pt x="3897162" y="917923"/>
                  </a:lnTo>
                  <a:lnTo>
                    <a:pt x="3842272" y="982206"/>
                  </a:lnTo>
                  <a:lnTo>
                    <a:pt x="3787382" y="1046720"/>
                  </a:lnTo>
                  <a:lnTo>
                    <a:pt x="3732493" y="1111366"/>
                  </a:lnTo>
                  <a:lnTo>
                    <a:pt x="3677603" y="1176047"/>
                  </a:lnTo>
                  <a:lnTo>
                    <a:pt x="3622714" y="1240667"/>
                  </a:lnTo>
                  <a:lnTo>
                    <a:pt x="3567824" y="1305128"/>
                  </a:lnTo>
                  <a:lnTo>
                    <a:pt x="3512934" y="1369322"/>
                  </a:lnTo>
                  <a:lnTo>
                    <a:pt x="3458045" y="1433130"/>
                  </a:lnTo>
                  <a:lnTo>
                    <a:pt x="3403155" y="1496419"/>
                  </a:lnTo>
                  <a:lnTo>
                    <a:pt x="3348266" y="1559037"/>
                  </a:lnTo>
                  <a:lnTo>
                    <a:pt x="3293376" y="1620821"/>
                  </a:lnTo>
                  <a:lnTo>
                    <a:pt x="3238486" y="1681596"/>
                  </a:lnTo>
                  <a:lnTo>
                    <a:pt x="3183597" y="1741187"/>
                  </a:lnTo>
                  <a:lnTo>
                    <a:pt x="3128707" y="1799423"/>
                  </a:lnTo>
                  <a:lnTo>
                    <a:pt x="3073818" y="1856146"/>
                  </a:lnTo>
                  <a:lnTo>
                    <a:pt x="3018928" y="1911216"/>
                  </a:lnTo>
                  <a:lnTo>
                    <a:pt x="2964038" y="1964512"/>
                  </a:lnTo>
                  <a:lnTo>
                    <a:pt x="2909149" y="2015938"/>
                  </a:lnTo>
                  <a:lnTo>
                    <a:pt x="2854259" y="2065419"/>
                  </a:lnTo>
                  <a:lnTo>
                    <a:pt x="2799369" y="2112902"/>
                  </a:lnTo>
                  <a:lnTo>
                    <a:pt x="2744480" y="2158355"/>
                  </a:lnTo>
                  <a:lnTo>
                    <a:pt x="2689590" y="2201761"/>
                  </a:lnTo>
                  <a:lnTo>
                    <a:pt x="2634701" y="2243125"/>
                  </a:lnTo>
                  <a:lnTo>
                    <a:pt x="2579811" y="2282460"/>
                  </a:lnTo>
                  <a:lnTo>
                    <a:pt x="2524921" y="2319795"/>
                  </a:lnTo>
                  <a:lnTo>
                    <a:pt x="2470032" y="2355168"/>
                  </a:lnTo>
                  <a:lnTo>
                    <a:pt x="2415142" y="2388625"/>
                  </a:lnTo>
                  <a:lnTo>
                    <a:pt x="2360253" y="2420222"/>
                  </a:lnTo>
                  <a:lnTo>
                    <a:pt x="2305363" y="2450016"/>
                  </a:lnTo>
                  <a:lnTo>
                    <a:pt x="2250473" y="2478071"/>
                  </a:lnTo>
                  <a:lnTo>
                    <a:pt x="2195584" y="2504455"/>
                  </a:lnTo>
                  <a:lnTo>
                    <a:pt x="2140694" y="2529236"/>
                  </a:lnTo>
                  <a:lnTo>
                    <a:pt x="2085805" y="2552484"/>
                  </a:lnTo>
                  <a:lnTo>
                    <a:pt x="2030915" y="2574271"/>
                  </a:lnTo>
                  <a:lnTo>
                    <a:pt x="1976025" y="2594666"/>
                  </a:lnTo>
                  <a:lnTo>
                    <a:pt x="1921136" y="2613741"/>
                  </a:lnTo>
                  <a:lnTo>
                    <a:pt x="1866246" y="2631565"/>
                  </a:lnTo>
                  <a:lnTo>
                    <a:pt x="1811357" y="2648205"/>
                  </a:lnTo>
                  <a:lnTo>
                    <a:pt x="1756467" y="2663726"/>
                  </a:lnTo>
                  <a:lnTo>
                    <a:pt x="1701577" y="2678194"/>
                  </a:lnTo>
                  <a:lnTo>
                    <a:pt x="1646688" y="2691670"/>
                  </a:lnTo>
                  <a:lnTo>
                    <a:pt x="1591798" y="2704213"/>
                  </a:lnTo>
                  <a:lnTo>
                    <a:pt x="1536909" y="2715879"/>
                  </a:lnTo>
                  <a:lnTo>
                    <a:pt x="1482019" y="2726725"/>
                  </a:lnTo>
                  <a:lnTo>
                    <a:pt x="1427129" y="2736801"/>
                  </a:lnTo>
                  <a:lnTo>
                    <a:pt x="1372240" y="2746156"/>
                  </a:lnTo>
                  <a:lnTo>
                    <a:pt x="1317350" y="2754839"/>
                  </a:lnTo>
                  <a:lnTo>
                    <a:pt x="1262460" y="2762893"/>
                  </a:lnTo>
                  <a:lnTo>
                    <a:pt x="1207571" y="2770360"/>
                  </a:lnTo>
                  <a:lnTo>
                    <a:pt x="1152681" y="2777279"/>
                  </a:lnTo>
                  <a:lnTo>
                    <a:pt x="1097792" y="2783689"/>
                  </a:lnTo>
                  <a:lnTo>
                    <a:pt x="1042902" y="2789624"/>
                  </a:lnTo>
                  <a:lnTo>
                    <a:pt x="988012" y="2795117"/>
                  </a:lnTo>
                  <a:lnTo>
                    <a:pt x="933123" y="2800200"/>
                  </a:lnTo>
                  <a:lnTo>
                    <a:pt x="878233" y="2804900"/>
                  </a:lnTo>
                  <a:lnTo>
                    <a:pt x="823344" y="2809246"/>
                  </a:lnTo>
                  <a:lnTo>
                    <a:pt x="768454" y="2813262"/>
                  </a:lnTo>
                  <a:lnTo>
                    <a:pt x="713564" y="2816973"/>
                  </a:lnTo>
                  <a:lnTo>
                    <a:pt x="658675" y="2820401"/>
                  </a:lnTo>
                  <a:lnTo>
                    <a:pt x="603785" y="2823566"/>
                  </a:lnTo>
                  <a:lnTo>
                    <a:pt x="548896" y="2826487"/>
                  </a:lnTo>
                  <a:lnTo>
                    <a:pt x="494006" y="2829183"/>
                  </a:lnTo>
                  <a:lnTo>
                    <a:pt x="439116" y="2831670"/>
                  </a:lnTo>
                  <a:lnTo>
                    <a:pt x="384227" y="2833963"/>
                  </a:lnTo>
                  <a:lnTo>
                    <a:pt x="329337" y="2836078"/>
                  </a:lnTo>
                  <a:lnTo>
                    <a:pt x="274448" y="2838027"/>
                  </a:lnTo>
                  <a:lnTo>
                    <a:pt x="219558" y="2839823"/>
                  </a:lnTo>
                  <a:lnTo>
                    <a:pt x="164668" y="2841478"/>
                  </a:lnTo>
                  <a:lnTo>
                    <a:pt x="109779" y="2843002"/>
                  </a:lnTo>
                  <a:lnTo>
                    <a:pt x="54889" y="2844405"/>
                  </a:lnTo>
                  <a:lnTo>
                    <a:pt x="0" y="2845697"/>
                  </a:lnTo>
                  <a:lnTo>
                    <a:pt x="0" y="28456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5703143"/>
              <a:ext cx="4830285" cy="400953"/>
            </a:xfrm>
            <a:custGeom>
              <a:avLst/>
              <a:pathLst>
                <a:path w="4830285" h="400953">
                  <a:moveTo>
                    <a:pt x="0" y="377686"/>
                  </a:moveTo>
                  <a:lnTo>
                    <a:pt x="54889" y="376630"/>
                  </a:lnTo>
                  <a:lnTo>
                    <a:pt x="109779" y="375530"/>
                  </a:lnTo>
                  <a:lnTo>
                    <a:pt x="164668" y="374384"/>
                  </a:lnTo>
                  <a:lnTo>
                    <a:pt x="219558" y="373188"/>
                  </a:lnTo>
                  <a:lnTo>
                    <a:pt x="274448" y="371943"/>
                  </a:lnTo>
                  <a:lnTo>
                    <a:pt x="329337" y="370646"/>
                  </a:lnTo>
                  <a:lnTo>
                    <a:pt x="384227" y="369294"/>
                  </a:lnTo>
                  <a:lnTo>
                    <a:pt x="439116" y="367887"/>
                  </a:lnTo>
                  <a:lnTo>
                    <a:pt x="494006" y="366422"/>
                  </a:lnTo>
                  <a:lnTo>
                    <a:pt x="548896" y="364898"/>
                  </a:lnTo>
                  <a:lnTo>
                    <a:pt x="603785" y="363312"/>
                  </a:lnTo>
                  <a:lnTo>
                    <a:pt x="658675" y="361663"/>
                  </a:lnTo>
                  <a:lnTo>
                    <a:pt x="713564" y="359948"/>
                  </a:lnTo>
                  <a:lnTo>
                    <a:pt x="768454" y="358165"/>
                  </a:lnTo>
                  <a:lnTo>
                    <a:pt x="823344" y="356313"/>
                  </a:lnTo>
                  <a:lnTo>
                    <a:pt x="878233" y="354389"/>
                  </a:lnTo>
                  <a:lnTo>
                    <a:pt x="933123" y="352392"/>
                  </a:lnTo>
                  <a:lnTo>
                    <a:pt x="988012" y="350319"/>
                  </a:lnTo>
                  <a:lnTo>
                    <a:pt x="1042902" y="348169"/>
                  </a:lnTo>
                  <a:lnTo>
                    <a:pt x="1097792" y="345939"/>
                  </a:lnTo>
                  <a:lnTo>
                    <a:pt x="1152681" y="343628"/>
                  </a:lnTo>
                  <a:lnTo>
                    <a:pt x="1207571" y="341234"/>
                  </a:lnTo>
                  <a:lnTo>
                    <a:pt x="1262460" y="338755"/>
                  </a:lnTo>
                  <a:lnTo>
                    <a:pt x="1317350" y="336190"/>
                  </a:lnTo>
                  <a:lnTo>
                    <a:pt x="1372240" y="333537"/>
                  </a:lnTo>
                  <a:lnTo>
                    <a:pt x="1427129" y="330795"/>
                  </a:lnTo>
                  <a:lnTo>
                    <a:pt x="1482019" y="327962"/>
                  </a:lnTo>
                  <a:lnTo>
                    <a:pt x="1536909" y="325038"/>
                  </a:lnTo>
                  <a:lnTo>
                    <a:pt x="1591798" y="322021"/>
                  </a:lnTo>
                  <a:lnTo>
                    <a:pt x="1646688" y="318911"/>
                  </a:lnTo>
                  <a:lnTo>
                    <a:pt x="1701577" y="315707"/>
                  </a:lnTo>
                  <a:lnTo>
                    <a:pt x="1756467" y="312409"/>
                  </a:lnTo>
                  <a:lnTo>
                    <a:pt x="1811357" y="309018"/>
                  </a:lnTo>
                  <a:lnTo>
                    <a:pt x="1866246" y="305532"/>
                  </a:lnTo>
                  <a:lnTo>
                    <a:pt x="1921136" y="301954"/>
                  </a:lnTo>
                  <a:lnTo>
                    <a:pt x="1976025" y="298283"/>
                  </a:lnTo>
                  <a:lnTo>
                    <a:pt x="2030915" y="294521"/>
                  </a:lnTo>
                  <a:lnTo>
                    <a:pt x="2085805" y="290669"/>
                  </a:lnTo>
                  <a:lnTo>
                    <a:pt x="2140694" y="286728"/>
                  </a:lnTo>
                  <a:lnTo>
                    <a:pt x="2195584" y="282702"/>
                  </a:lnTo>
                  <a:lnTo>
                    <a:pt x="2250473" y="278592"/>
                  </a:lnTo>
                  <a:lnTo>
                    <a:pt x="2305363" y="274401"/>
                  </a:lnTo>
                  <a:lnTo>
                    <a:pt x="2360253" y="270130"/>
                  </a:lnTo>
                  <a:lnTo>
                    <a:pt x="2415142" y="265784"/>
                  </a:lnTo>
                  <a:lnTo>
                    <a:pt x="2470032" y="261364"/>
                  </a:lnTo>
                  <a:lnTo>
                    <a:pt x="2524921" y="256873"/>
                  </a:lnTo>
                  <a:lnTo>
                    <a:pt x="2579811" y="252313"/>
                  </a:lnTo>
                  <a:lnTo>
                    <a:pt x="2634701" y="247686"/>
                  </a:lnTo>
                  <a:lnTo>
                    <a:pt x="2689590" y="242993"/>
                  </a:lnTo>
                  <a:lnTo>
                    <a:pt x="2744480" y="238233"/>
                  </a:lnTo>
                  <a:lnTo>
                    <a:pt x="2799369" y="233406"/>
                  </a:lnTo>
                  <a:lnTo>
                    <a:pt x="2854259" y="228508"/>
                  </a:lnTo>
                  <a:lnTo>
                    <a:pt x="2909149" y="223533"/>
                  </a:lnTo>
                  <a:lnTo>
                    <a:pt x="2964038" y="218475"/>
                  </a:lnTo>
                  <a:lnTo>
                    <a:pt x="3018928" y="213321"/>
                  </a:lnTo>
                  <a:lnTo>
                    <a:pt x="3073818" y="208059"/>
                  </a:lnTo>
                  <a:lnTo>
                    <a:pt x="3128707" y="202673"/>
                  </a:lnTo>
                  <a:lnTo>
                    <a:pt x="3183597" y="197144"/>
                  </a:lnTo>
                  <a:lnTo>
                    <a:pt x="3238486" y="191451"/>
                  </a:lnTo>
                  <a:lnTo>
                    <a:pt x="3293376" y="185574"/>
                  </a:lnTo>
                  <a:lnTo>
                    <a:pt x="3348266" y="179497"/>
                  </a:lnTo>
                  <a:lnTo>
                    <a:pt x="3403155" y="173204"/>
                  </a:lnTo>
                  <a:lnTo>
                    <a:pt x="3458045" y="166687"/>
                  </a:lnTo>
                  <a:lnTo>
                    <a:pt x="3512934" y="159946"/>
                  </a:lnTo>
                  <a:lnTo>
                    <a:pt x="3567824" y="152989"/>
                  </a:lnTo>
                  <a:lnTo>
                    <a:pt x="3622714" y="145832"/>
                  </a:lnTo>
                  <a:lnTo>
                    <a:pt x="3677603" y="138498"/>
                  </a:lnTo>
                  <a:lnTo>
                    <a:pt x="3732493" y="131016"/>
                  </a:lnTo>
                  <a:lnTo>
                    <a:pt x="3787382" y="123419"/>
                  </a:lnTo>
                  <a:lnTo>
                    <a:pt x="3842272" y="115742"/>
                  </a:lnTo>
                  <a:lnTo>
                    <a:pt x="3897162" y="108023"/>
                  </a:lnTo>
                  <a:lnTo>
                    <a:pt x="3952051" y="100298"/>
                  </a:lnTo>
                  <a:lnTo>
                    <a:pt x="4006941" y="92604"/>
                  </a:lnTo>
                  <a:lnTo>
                    <a:pt x="4061830" y="84977"/>
                  </a:lnTo>
                  <a:lnTo>
                    <a:pt x="4116720" y="77449"/>
                  </a:lnTo>
                  <a:lnTo>
                    <a:pt x="4171610" y="70052"/>
                  </a:lnTo>
                  <a:lnTo>
                    <a:pt x="4226499" y="62816"/>
                  </a:lnTo>
                  <a:lnTo>
                    <a:pt x="4281389" y="55767"/>
                  </a:lnTo>
                  <a:lnTo>
                    <a:pt x="4336279" y="48932"/>
                  </a:lnTo>
                  <a:lnTo>
                    <a:pt x="4391168" y="42333"/>
                  </a:lnTo>
                  <a:lnTo>
                    <a:pt x="4446058" y="35990"/>
                  </a:lnTo>
                  <a:lnTo>
                    <a:pt x="4500947" y="29921"/>
                  </a:lnTo>
                  <a:lnTo>
                    <a:pt x="4555837" y="24143"/>
                  </a:lnTo>
                  <a:lnTo>
                    <a:pt x="4610727" y="18668"/>
                  </a:lnTo>
                  <a:lnTo>
                    <a:pt x="4665616" y="13508"/>
                  </a:lnTo>
                  <a:lnTo>
                    <a:pt x="4720506" y="8672"/>
                  </a:lnTo>
                  <a:lnTo>
                    <a:pt x="4775395" y="4168"/>
                  </a:lnTo>
                  <a:lnTo>
                    <a:pt x="4830285" y="0"/>
                  </a:lnTo>
                  <a:lnTo>
                    <a:pt x="4830285" y="261705"/>
                  </a:lnTo>
                  <a:lnTo>
                    <a:pt x="4775395" y="257090"/>
                  </a:lnTo>
                  <a:lnTo>
                    <a:pt x="4720506" y="252676"/>
                  </a:lnTo>
                  <a:lnTo>
                    <a:pt x="4665616" y="248481"/>
                  </a:lnTo>
                  <a:lnTo>
                    <a:pt x="4610727" y="244523"/>
                  </a:lnTo>
                  <a:lnTo>
                    <a:pt x="4555837" y="240819"/>
                  </a:lnTo>
                  <a:lnTo>
                    <a:pt x="4500947" y="237387"/>
                  </a:lnTo>
                  <a:lnTo>
                    <a:pt x="4446058" y="234245"/>
                  </a:lnTo>
                  <a:lnTo>
                    <a:pt x="4391168" y="231408"/>
                  </a:lnTo>
                  <a:lnTo>
                    <a:pt x="4336279" y="228893"/>
                  </a:lnTo>
                  <a:lnTo>
                    <a:pt x="4281389" y="226716"/>
                  </a:lnTo>
                  <a:lnTo>
                    <a:pt x="4226499" y="224891"/>
                  </a:lnTo>
                  <a:lnTo>
                    <a:pt x="4171610" y="223431"/>
                  </a:lnTo>
                  <a:lnTo>
                    <a:pt x="4116720" y="222350"/>
                  </a:lnTo>
                  <a:lnTo>
                    <a:pt x="4061830" y="221660"/>
                  </a:lnTo>
                  <a:lnTo>
                    <a:pt x="4006941" y="221372"/>
                  </a:lnTo>
                  <a:lnTo>
                    <a:pt x="3952051" y="221495"/>
                  </a:lnTo>
                  <a:lnTo>
                    <a:pt x="3897162" y="222040"/>
                  </a:lnTo>
                  <a:lnTo>
                    <a:pt x="3842272" y="223014"/>
                  </a:lnTo>
                  <a:lnTo>
                    <a:pt x="3787382" y="224424"/>
                  </a:lnTo>
                  <a:lnTo>
                    <a:pt x="3732493" y="226274"/>
                  </a:lnTo>
                  <a:lnTo>
                    <a:pt x="3677603" y="228566"/>
                  </a:lnTo>
                  <a:lnTo>
                    <a:pt x="3622714" y="231297"/>
                  </a:lnTo>
                  <a:lnTo>
                    <a:pt x="3567824" y="234460"/>
                  </a:lnTo>
                  <a:lnTo>
                    <a:pt x="3512934" y="238043"/>
                  </a:lnTo>
                  <a:lnTo>
                    <a:pt x="3458045" y="242022"/>
                  </a:lnTo>
                  <a:lnTo>
                    <a:pt x="3403155" y="246371"/>
                  </a:lnTo>
                  <a:lnTo>
                    <a:pt x="3348266" y="251052"/>
                  </a:lnTo>
                  <a:lnTo>
                    <a:pt x="3293376" y="256021"/>
                  </a:lnTo>
                  <a:lnTo>
                    <a:pt x="3238486" y="261230"/>
                  </a:lnTo>
                  <a:lnTo>
                    <a:pt x="3183597" y="266627"/>
                  </a:lnTo>
                  <a:lnTo>
                    <a:pt x="3128707" y="272161"/>
                  </a:lnTo>
                  <a:lnTo>
                    <a:pt x="3073818" y="277782"/>
                  </a:lnTo>
                  <a:lnTo>
                    <a:pt x="3018928" y="283442"/>
                  </a:lnTo>
                  <a:lnTo>
                    <a:pt x="2964038" y="289100"/>
                  </a:lnTo>
                  <a:lnTo>
                    <a:pt x="2909149" y="294717"/>
                  </a:lnTo>
                  <a:lnTo>
                    <a:pt x="2854259" y="300262"/>
                  </a:lnTo>
                  <a:lnTo>
                    <a:pt x="2799369" y="305705"/>
                  </a:lnTo>
                  <a:lnTo>
                    <a:pt x="2744480" y="311025"/>
                  </a:lnTo>
                  <a:lnTo>
                    <a:pt x="2689590" y="316202"/>
                  </a:lnTo>
                  <a:lnTo>
                    <a:pt x="2634701" y="321222"/>
                  </a:lnTo>
                  <a:lnTo>
                    <a:pt x="2579811" y="326072"/>
                  </a:lnTo>
                  <a:lnTo>
                    <a:pt x="2524921" y="330745"/>
                  </a:lnTo>
                  <a:lnTo>
                    <a:pt x="2470032" y="335233"/>
                  </a:lnTo>
                  <a:lnTo>
                    <a:pt x="2415142" y="339533"/>
                  </a:lnTo>
                  <a:lnTo>
                    <a:pt x="2360253" y="343642"/>
                  </a:lnTo>
                  <a:lnTo>
                    <a:pt x="2305363" y="347562"/>
                  </a:lnTo>
                  <a:lnTo>
                    <a:pt x="2250473" y="351292"/>
                  </a:lnTo>
                  <a:lnTo>
                    <a:pt x="2195584" y="354834"/>
                  </a:lnTo>
                  <a:lnTo>
                    <a:pt x="2140694" y="358193"/>
                  </a:lnTo>
                  <a:lnTo>
                    <a:pt x="2085805" y="361372"/>
                  </a:lnTo>
                  <a:lnTo>
                    <a:pt x="2030915" y="364375"/>
                  </a:lnTo>
                  <a:lnTo>
                    <a:pt x="1976025" y="367208"/>
                  </a:lnTo>
                  <a:lnTo>
                    <a:pt x="1921136" y="369876"/>
                  </a:lnTo>
                  <a:lnTo>
                    <a:pt x="1866246" y="372385"/>
                  </a:lnTo>
                  <a:lnTo>
                    <a:pt x="1811357" y="374742"/>
                  </a:lnTo>
                  <a:lnTo>
                    <a:pt x="1756467" y="376952"/>
                  </a:lnTo>
                  <a:lnTo>
                    <a:pt x="1701577" y="379023"/>
                  </a:lnTo>
                  <a:lnTo>
                    <a:pt x="1646688" y="380959"/>
                  </a:lnTo>
                  <a:lnTo>
                    <a:pt x="1591798" y="382768"/>
                  </a:lnTo>
                  <a:lnTo>
                    <a:pt x="1536909" y="384456"/>
                  </a:lnTo>
                  <a:lnTo>
                    <a:pt x="1482019" y="386029"/>
                  </a:lnTo>
                  <a:lnTo>
                    <a:pt x="1427129" y="387492"/>
                  </a:lnTo>
                  <a:lnTo>
                    <a:pt x="1372240" y="388853"/>
                  </a:lnTo>
                  <a:lnTo>
                    <a:pt x="1317350" y="390116"/>
                  </a:lnTo>
                  <a:lnTo>
                    <a:pt x="1262460" y="391287"/>
                  </a:lnTo>
                  <a:lnTo>
                    <a:pt x="1207571" y="392371"/>
                  </a:lnTo>
                  <a:lnTo>
                    <a:pt x="1152681" y="393374"/>
                  </a:lnTo>
                  <a:lnTo>
                    <a:pt x="1097792" y="394301"/>
                  </a:lnTo>
                  <a:lnTo>
                    <a:pt x="1042902" y="395155"/>
                  </a:lnTo>
                  <a:lnTo>
                    <a:pt x="988012" y="395942"/>
                  </a:lnTo>
                  <a:lnTo>
                    <a:pt x="933123" y="396665"/>
                  </a:lnTo>
                  <a:lnTo>
                    <a:pt x="878233" y="397330"/>
                  </a:lnTo>
                  <a:lnTo>
                    <a:pt x="823344" y="397939"/>
                  </a:lnTo>
                  <a:lnTo>
                    <a:pt x="768454" y="398496"/>
                  </a:lnTo>
                  <a:lnTo>
                    <a:pt x="713564" y="399006"/>
                  </a:lnTo>
                  <a:lnTo>
                    <a:pt x="658675" y="399470"/>
                  </a:lnTo>
                  <a:lnTo>
                    <a:pt x="603785" y="399893"/>
                  </a:lnTo>
                  <a:lnTo>
                    <a:pt x="548896" y="400277"/>
                  </a:lnTo>
                  <a:lnTo>
                    <a:pt x="494006" y="400625"/>
                  </a:lnTo>
                  <a:lnTo>
                    <a:pt x="439116" y="400939"/>
                  </a:lnTo>
                  <a:lnTo>
                    <a:pt x="436378" y="4009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5703143"/>
              <a:ext cx="4830285" cy="377686"/>
            </a:xfrm>
            <a:custGeom>
              <a:avLst/>
              <a:pathLst>
                <a:path w="4830285" h="377686">
                  <a:moveTo>
                    <a:pt x="0" y="377686"/>
                  </a:moveTo>
                  <a:lnTo>
                    <a:pt x="0" y="377686"/>
                  </a:lnTo>
                  <a:lnTo>
                    <a:pt x="54889" y="376630"/>
                  </a:lnTo>
                  <a:lnTo>
                    <a:pt x="109779" y="375530"/>
                  </a:lnTo>
                  <a:lnTo>
                    <a:pt x="164668" y="374384"/>
                  </a:lnTo>
                  <a:lnTo>
                    <a:pt x="219558" y="373188"/>
                  </a:lnTo>
                  <a:lnTo>
                    <a:pt x="274448" y="371943"/>
                  </a:lnTo>
                  <a:lnTo>
                    <a:pt x="329337" y="370646"/>
                  </a:lnTo>
                  <a:lnTo>
                    <a:pt x="384227" y="369294"/>
                  </a:lnTo>
                  <a:lnTo>
                    <a:pt x="439116" y="367887"/>
                  </a:lnTo>
                  <a:lnTo>
                    <a:pt x="494006" y="366422"/>
                  </a:lnTo>
                  <a:lnTo>
                    <a:pt x="548896" y="364898"/>
                  </a:lnTo>
                  <a:lnTo>
                    <a:pt x="603785" y="363312"/>
                  </a:lnTo>
                  <a:lnTo>
                    <a:pt x="658675" y="361663"/>
                  </a:lnTo>
                  <a:lnTo>
                    <a:pt x="713564" y="359948"/>
                  </a:lnTo>
                  <a:lnTo>
                    <a:pt x="768454" y="358165"/>
                  </a:lnTo>
                  <a:lnTo>
                    <a:pt x="823344" y="356313"/>
                  </a:lnTo>
                  <a:lnTo>
                    <a:pt x="878233" y="354389"/>
                  </a:lnTo>
                  <a:lnTo>
                    <a:pt x="933123" y="352392"/>
                  </a:lnTo>
                  <a:lnTo>
                    <a:pt x="988012" y="350319"/>
                  </a:lnTo>
                  <a:lnTo>
                    <a:pt x="1042902" y="348169"/>
                  </a:lnTo>
                  <a:lnTo>
                    <a:pt x="1097792" y="345939"/>
                  </a:lnTo>
                  <a:lnTo>
                    <a:pt x="1152681" y="343628"/>
                  </a:lnTo>
                  <a:lnTo>
                    <a:pt x="1207571" y="341234"/>
                  </a:lnTo>
                  <a:lnTo>
                    <a:pt x="1262460" y="338755"/>
                  </a:lnTo>
                  <a:lnTo>
                    <a:pt x="1317350" y="336190"/>
                  </a:lnTo>
                  <a:lnTo>
                    <a:pt x="1372240" y="333537"/>
                  </a:lnTo>
                  <a:lnTo>
                    <a:pt x="1427129" y="330795"/>
                  </a:lnTo>
                  <a:lnTo>
                    <a:pt x="1482019" y="327962"/>
                  </a:lnTo>
                  <a:lnTo>
                    <a:pt x="1536909" y="325038"/>
                  </a:lnTo>
                  <a:lnTo>
                    <a:pt x="1591798" y="322021"/>
                  </a:lnTo>
                  <a:lnTo>
                    <a:pt x="1646688" y="318911"/>
                  </a:lnTo>
                  <a:lnTo>
                    <a:pt x="1701577" y="315707"/>
                  </a:lnTo>
                  <a:lnTo>
                    <a:pt x="1756467" y="312409"/>
                  </a:lnTo>
                  <a:lnTo>
                    <a:pt x="1811357" y="309018"/>
                  </a:lnTo>
                  <a:lnTo>
                    <a:pt x="1866246" y="305532"/>
                  </a:lnTo>
                  <a:lnTo>
                    <a:pt x="1921136" y="301954"/>
                  </a:lnTo>
                  <a:lnTo>
                    <a:pt x="1976025" y="298283"/>
                  </a:lnTo>
                  <a:lnTo>
                    <a:pt x="2030915" y="294521"/>
                  </a:lnTo>
                  <a:lnTo>
                    <a:pt x="2085805" y="290669"/>
                  </a:lnTo>
                  <a:lnTo>
                    <a:pt x="2140694" y="286728"/>
                  </a:lnTo>
                  <a:lnTo>
                    <a:pt x="2195584" y="282702"/>
                  </a:lnTo>
                  <a:lnTo>
                    <a:pt x="2250473" y="278592"/>
                  </a:lnTo>
                  <a:lnTo>
                    <a:pt x="2305363" y="274401"/>
                  </a:lnTo>
                  <a:lnTo>
                    <a:pt x="2360253" y="270130"/>
                  </a:lnTo>
                  <a:lnTo>
                    <a:pt x="2415142" y="265784"/>
                  </a:lnTo>
                  <a:lnTo>
                    <a:pt x="2470032" y="261364"/>
                  </a:lnTo>
                  <a:lnTo>
                    <a:pt x="2524921" y="256873"/>
                  </a:lnTo>
                  <a:lnTo>
                    <a:pt x="2579811" y="252313"/>
                  </a:lnTo>
                  <a:lnTo>
                    <a:pt x="2634701" y="247686"/>
                  </a:lnTo>
                  <a:lnTo>
                    <a:pt x="2689590" y="242993"/>
                  </a:lnTo>
                  <a:lnTo>
                    <a:pt x="2744480" y="238233"/>
                  </a:lnTo>
                  <a:lnTo>
                    <a:pt x="2799369" y="233406"/>
                  </a:lnTo>
                  <a:lnTo>
                    <a:pt x="2854259" y="228508"/>
                  </a:lnTo>
                  <a:lnTo>
                    <a:pt x="2909149" y="223533"/>
                  </a:lnTo>
                  <a:lnTo>
                    <a:pt x="2964038" y="218475"/>
                  </a:lnTo>
                  <a:lnTo>
                    <a:pt x="3018928" y="213321"/>
                  </a:lnTo>
                  <a:lnTo>
                    <a:pt x="3073818" y="208059"/>
                  </a:lnTo>
                  <a:lnTo>
                    <a:pt x="3128707" y="202673"/>
                  </a:lnTo>
                  <a:lnTo>
                    <a:pt x="3183597" y="197144"/>
                  </a:lnTo>
                  <a:lnTo>
                    <a:pt x="3238486" y="191451"/>
                  </a:lnTo>
                  <a:lnTo>
                    <a:pt x="3293376" y="185574"/>
                  </a:lnTo>
                  <a:lnTo>
                    <a:pt x="3348266" y="179497"/>
                  </a:lnTo>
                  <a:lnTo>
                    <a:pt x="3403155" y="173204"/>
                  </a:lnTo>
                  <a:lnTo>
                    <a:pt x="3458045" y="166687"/>
                  </a:lnTo>
                  <a:lnTo>
                    <a:pt x="3512934" y="159946"/>
                  </a:lnTo>
                  <a:lnTo>
                    <a:pt x="3567824" y="152989"/>
                  </a:lnTo>
                  <a:lnTo>
                    <a:pt x="3622714" y="145832"/>
                  </a:lnTo>
                  <a:lnTo>
                    <a:pt x="3677603" y="138498"/>
                  </a:lnTo>
                  <a:lnTo>
                    <a:pt x="3732493" y="131016"/>
                  </a:lnTo>
                  <a:lnTo>
                    <a:pt x="3787382" y="123419"/>
                  </a:lnTo>
                  <a:lnTo>
                    <a:pt x="3842272" y="115742"/>
                  </a:lnTo>
                  <a:lnTo>
                    <a:pt x="3897162" y="108023"/>
                  </a:lnTo>
                  <a:lnTo>
                    <a:pt x="3952051" y="100298"/>
                  </a:lnTo>
                  <a:lnTo>
                    <a:pt x="4006941" y="92604"/>
                  </a:lnTo>
                  <a:lnTo>
                    <a:pt x="4061830" y="84977"/>
                  </a:lnTo>
                  <a:lnTo>
                    <a:pt x="4116720" y="77449"/>
                  </a:lnTo>
                  <a:lnTo>
                    <a:pt x="4171610" y="70052"/>
                  </a:lnTo>
                  <a:lnTo>
                    <a:pt x="4226499" y="62816"/>
                  </a:lnTo>
                  <a:lnTo>
                    <a:pt x="4281389" y="55767"/>
                  </a:lnTo>
                  <a:lnTo>
                    <a:pt x="4336279" y="48932"/>
                  </a:lnTo>
                  <a:lnTo>
                    <a:pt x="4391168" y="42333"/>
                  </a:lnTo>
                  <a:lnTo>
                    <a:pt x="4446058" y="35990"/>
                  </a:lnTo>
                  <a:lnTo>
                    <a:pt x="4500947" y="29921"/>
                  </a:lnTo>
                  <a:lnTo>
                    <a:pt x="4555837" y="24143"/>
                  </a:lnTo>
                  <a:lnTo>
                    <a:pt x="4610727" y="18668"/>
                  </a:lnTo>
                  <a:lnTo>
                    <a:pt x="4665616" y="13508"/>
                  </a:lnTo>
                  <a:lnTo>
                    <a:pt x="4720506" y="8672"/>
                  </a:lnTo>
                  <a:lnTo>
                    <a:pt x="4775395" y="4168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35958" y="5924516"/>
              <a:ext cx="4393906" cy="179581"/>
            </a:xfrm>
            <a:custGeom>
              <a:avLst/>
              <a:pathLst>
                <a:path w="4393906" h="179581">
                  <a:moveTo>
                    <a:pt x="4393906" y="40332"/>
                  </a:moveTo>
                  <a:lnTo>
                    <a:pt x="4393906" y="40332"/>
                  </a:lnTo>
                  <a:lnTo>
                    <a:pt x="4339017" y="35718"/>
                  </a:lnTo>
                  <a:lnTo>
                    <a:pt x="4284127" y="31304"/>
                  </a:lnTo>
                  <a:lnTo>
                    <a:pt x="4229238" y="27109"/>
                  </a:lnTo>
                  <a:lnTo>
                    <a:pt x="4174348" y="23150"/>
                  </a:lnTo>
                  <a:lnTo>
                    <a:pt x="4119458" y="19447"/>
                  </a:lnTo>
                  <a:lnTo>
                    <a:pt x="4064569" y="16015"/>
                  </a:lnTo>
                  <a:lnTo>
                    <a:pt x="4009679" y="12872"/>
                  </a:lnTo>
                  <a:lnTo>
                    <a:pt x="3954789" y="10036"/>
                  </a:lnTo>
                  <a:lnTo>
                    <a:pt x="3899900" y="7521"/>
                  </a:lnTo>
                  <a:lnTo>
                    <a:pt x="3845010" y="5344"/>
                  </a:lnTo>
                  <a:lnTo>
                    <a:pt x="3790121" y="3519"/>
                  </a:lnTo>
                  <a:lnTo>
                    <a:pt x="3735231" y="2059"/>
                  </a:lnTo>
                  <a:lnTo>
                    <a:pt x="3680341" y="978"/>
                  </a:lnTo>
                  <a:lnTo>
                    <a:pt x="3625452" y="288"/>
                  </a:lnTo>
                  <a:lnTo>
                    <a:pt x="3570562" y="0"/>
                  </a:lnTo>
                  <a:lnTo>
                    <a:pt x="3515673" y="123"/>
                  </a:lnTo>
                  <a:lnTo>
                    <a:pt x="3460783" y="668"/>
                  </a:lnTo>
                  <a:lnTo>
                    <a:pt x="3405893" y="1642"/>
                  </a:lnTo>
                  <a:lnTo>
                    <a:pt x="3351004" y="3052"/>
                  </a:lnTo>
                  <a:lnTo>
                    <a:pt x="3296114" y="4902"/>
                  </a:lnTo>
                  <a:lnTo>
                    <a:pt x="3241225" y="7193"/>
                  </a:lnTo>
                  <a:lnTo>
                    <a:pt x="3186335" y="9925"/>
                  </a:lnTo>
                  <a:lnTo>
                    <a:pt x="3131445" y="13088"/>
                  </a:lnTo>
                  <a:lnTo>
                    <a:pt x="3076556" y="16670"/>
                  </a:lnTo>
                  <a:lnTo>
                    <a:pt x="3021666" y="20650"/>
                  </a:lnTo>
                  <a:lnTo>
                    <a:pt x="2966777" y="24999"/>
                  </a:lnTo>
                  <a:lnTo>
                    <a:pt x="2911887" y="29680"/>
                  </a:lnTo>
                  <a:lnTo>
                    <a:pt x="2856997" y="34649"/>
                  </a:lnTo>
                  <a:lnTo>
                    <a:pt x="2802108" y="39857"/>
                  </a:lnTo>
                  <a:lnTo>
                    <a:pt x="2747218" y="45255"/>
                  </a:lnTo>
                  <a:lnTo>
                    <a:pt x="2692329" y="50789"/>
                  </a:lnTo>
                  <a:lnTo>
                    <a:pt x="2637439" y="56410"/>
                  </a:lnTo>
                  <a:lnTo>
                    <a:pt x="2582549" y="62070"/>
                  </a:lnTo>
                  <a:lnTo>
                    <a:pt x="2527660" y="67728"/>
                  </a:lnTo>
                  <a:lnTo>
                    <a:pt x="2472770" y="73345"/>
                  </a:lnTo>
                  <a:lnTo>
                    <a:pt x="2417880" y="78889"/>
                  </a:lnTo>
                  <a:lnTo>
                    <a:pt x="2362991" y="84333"/>
                  </a:lnTo>
                  <a:lnTo>
                    <a:pt x="2308101" y="89653"/>
                  </a:lnTo>
                  <a:lnTo>
                    <a:pt x="2253212" y="94830"/>
                  </a:lnTo>
                  <a:lnTo>
                    <a:pt x="2198322" y="99850"/>
                  </a:lnTo>
                  <a:lnTo>
                    <a:pt x="2143432" y="104700"/>
                  </a:lnTo>
                  <a:lnTo>
                    <a:pt x="2088543" y="109372"/>
                  </a:lnTo>
                  <a:lnTo>
                    <a:pt x="2033653" y="113860"/>
                  </a:lnTo>
                  <a:lnTo>
                    <a:pt x="1978764" y="118160"/>
                  </a:lnTo>
                  <a:lnTo>
                    <a:pt x="1923874" y="122270"/>
                  </a:lnTo>
                  <a:lnTo>
                    <a:pt x="1868984" y="126190"/>
                  </a:lnTo>
                  <a:lnTo>
                    <a:pt x="1814095" y="129919"/>
                  </a:lnTo>
                  <a:lnTo>
                    <a:pt x="1759205" y="133462"/>
                  </a:lnTo>
                  <a:lnTo>
                    <a:pt x="1704316" y="136821"/>
                  </a:lnTo>
                  <a:lnTo>
                    <a:pt x="1649426" y="139999"/>
                  </a:lnTo>
                  <a:lnTo>
                    <a:pt x="1594536" y="143003"/>
                  </a:lnTo>
                  <a:lnTo>
                    <a:pt x="1539647" y="145835"/>
                  </a:lnTo>
                  <a:lnTo>
                    <a:pt x="1484757" y="148504"/>
                  </a:lnTo>
                  <a:lnTo>
                    <a:pt x="1429868" y="151013"/>
                  </a:lnTo>
                  <a:lnTo>
                    <a:pt x="1374978" y="153370"/>
                  </a:lnTo>
                  <a:lnTo>
                    <a:pt x="1320088" y="155580"/>
                  </a:lnTo>
                  <a:lnTo>
                    <a:pt x="1265199" y="157650"/>
                  </a:lnTo>
                  <a:lnTo>
                    <a:pt x="1210309" y="159587"/>
                  </a:lnTo>
                  <a:lnTo>
                    <a:pt x="1155420" y="161396"/>
                  </a:lnTo>
                  <a:lnTo>
                    <a:pt x="1100530" y="163084"/>
                  </a:lnTo>
                  <a:lnTo>
                    <a:pt x="1045640" y="164656"/>
                  </a:lnTo>
                  <a:lnTo>
                    <a:pt x="990751" y="166120"/>
                  </a:lnTo>
                  <a:lnTo>
                    <a:pt x="935861" y="167481"/>
                  </a:lnTo>
                  <a:lnTo>
                    <a:pt x="880971" y="168744"/>
                  </a:lnTo>
                  <a:lnTo>
                    <a:pt x="826082" y="169915"/>
                  </a:lnTo>
                  <a:lnTo>
                    <a:pt x="771192" y="170999"/>
                  </a:lnTo>
                  <a:lnTo>
                    <a:pt x="716303" y="172002"/>
                  </a:lnTo>
                  <a:lnTo>
                    <a:pt x="661413" y="172928"/>
                  </a:lnTo>
                  <a:lnTo>
                    <a:pt x="606523" y="173783"/>
                  </a:lnTo>
                  <a:lnTo>
                    <a:pt x="551634" y="174569"/>
                  </a:lnTo>
                  <a:lnTo>
                    <a:pt x="496744" y="175293"/>
                  </a:lnTo>
                  <a:lnTo>
                    <a:pt x="441855" y="175957"/>
                  </a:lnTo>
                  <a:lnTo>
                    <a:pt x="386965" y="176566"/>
                  </a:lnTo>
                  <a:lnTo>
                    <a:pt x="332075" y="177124"/>
                  </a:lnTo>
                  <a:lnTo>
                    <a:pt x="277186" y="177633"/>
                  </a:lnTo>
                  <a:lnTo>
                    <a:pt x="222296" y="178098"/>
                  </a:lnTo>
                  <a:lnTo>
                    <a:pt x="167407" y="178521"/>
                  </a:lnTo>
                  <a:lnTo>
                    <a:pt x="112517" y="178905"/>
                  </a:lnTo>
                  <a:lnTo>
                    <a:pt x="57627" y="179252"/>
                  </a:lnTo>
                  <a:lnTo>
                    <a:pt x="2738" y="179567"/>
                  </a:lnTo>
                  <a:lnTo>
                    <a:pt x="0" y="1795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5763159"/>
              <a:ext cx="4830285" cy="340938"/>
            </a:xfrm>
            <a:custGeom>
              <a:avLst/>
              <a:pathLst>
                <a:path w="4830285" h="340938">
                  <a:moveTo>
                    <a:pt x="0" y="340869"/>
                  </a:moveTo>
                  <a:lnTo>
                    <a:pt x="54889" y="340860"/>
                  </a:lnTo>
                  <a:lnTo>
                    <a:pt x="109779" y="340851"/>
                  </a:lnTo>
                  <a:lnTo>
                    <a:pt x="164668" y="340841"/>
                  </a:lnTo>
                  <a:lnTo>
                    <a:pt x="219558" y="340830"/>
                  </a:lnTo>
                  <a:lnTo>
                    <a:pt x="274448" y="340818"/>
                  </a:lnTo>
                  <a:lnTo>
                    <a:pt x="329337" y="340804"/>
                  </a:lnTo>
                  <a:lnTo>
                    <a:pt x="384227" y="340788"/>
                  </a:lnTo>
                  <a:lnTo>
                    <a:pt x="439116" y="340771"/>
                  </a:lnTo>
                  <a:lnTo>
                    <a:pt x="494006" y="340752"/>
                  </a:lnTo>
                  <a:lnTo>
                    <a:pt x="548896" y="340730"/>
                  </a:lnTo>
                  <a:lnTo>
                    <a:pt x="603785" y="340706"/>
                  </a:lnTo>
                  <a:lnTo>
                    <a:pt x="658675" y="340680"/>
                  </a:lnTo>
                  <a:lnTo>
                    <a:pt x="713564" y="340650"/>
                  </a:lnTo>
                  <a:lnTo>
                    <a:pt x="768454" y="340617"/>
                  </a:lnTo>
                  <a:lnTo>
                    <a:pt x="823344" y="340581"/>
                  </a:lnTo>
                  <a:lnTo>
                    <a:pt x="878233" y="340541"/>
                  </a:lnTo>
                  <a:lnTo>
                    <a:pt x="933123" y="340496"/>
                  </a:lnTo>
                  <a:lnTo>
                    <a:pt x="988012" y="340446"/>
                  </a:lnTo>
                  <a:lnTo>
                    <a:pt x="1042902" y="340391"/>
                  </a:lnTo>
                  <a:lnTo>
                    <a:pt x="1097792" y="340330"/>
                  </a:lnTo>
                  <a:lnTo>
                    <a:pt x="1152681" y="340262"/>
                  </a:lnTo>
                  <a:lnTo>
                    <a:pt x="1207571" y="340187"/>
                  </a:lnTo>
                  <a:lnTo>
                    <a:pt x="1262460" y="340104"/>
                  </a:lnTo>
                  <a:lnTo>
                    <a:pt x="1317350" y="340012"/>
                  </a:lnTo>
                  <a:lnTo>
                    <a:pt x="1372240" y="339911"/>
                  </a:lnTo>
                  <a:lnTo>
                    <a:pt x="1427129" y="339799"/>
                  </a:lnTo>
                  <a:lnTo>
                    <a:pt x="1482019" y="339675"/>
                  </a:lnTo>
                  <a:lnTo>
                    <a:pt x="1536909" y="339539"/>
                  </a:lnTo>
                  <a:lnTo>
                    <a:pt x="1591798" y="339388"/>
                  </a:lnTo>
                  <a:lnTo>
                    <a:pt x="1646688" y="339223"/>
                  </a:lnTo>
                  <a:lnTo>
                    <a:pt x="1701577" y="339041"/>
                  </a:lnTo>
                  <a:lnTo>
                    <a:pt x="1756467" y="338841"/>
                  </a:lnTo>
                  <a:lnTo>
                    <a:pt x="1811357" y="338621"/>
                  </a:lnTo>
                  <a:lnTo>
                    <a:pt x="1866246" y="338380"/>
                  </a:lnTo>
                  <a:lnTo>
                    <a:pt x="1921136" y="338116"/>
                  </a:lnTo>
                  <a:lnTo>
                    <a:pt x="1976025" y="337826"/>
                  </a:lnTo>
                  <a:lnTo>
                    <a:pt x="2030915" y="337510"/>
                  </a:lnTo>
                  <a:lnTo>
                    <a:pt x="2085805" y="337164"/>
                  </a:lnTo>
                  <a:lnTo>
                    <a:pt x="2140694" y="336786"/>
                  </a:lnTo>
                  <a:lnTo>
                    <a:pt x="2195584" y="336375"/>
                  </a:lnTo>
                  <a:lnTo>
                    <a:pt x="2250473" y="335928"/>
                  </a:lnTo>
                  <a:lnTo>
                    <a:pt x="2305363" y="335441"/>
                  </a:lnTo>
                  <a:lnTo>
                    <a:pt x="2360253" y="334913"/>
                  </a:lnTo>
                  <a:lnTo>
                    <a:pt x="2415142" y="334341"/>
                  </a:lnTo>
                  <a:lnTo>
                    <a:pt x="2470032" y="333722"/>
                  </a:lnTo>
                  <a:lnTo>
                    <a:pt x="2524921" y="333053"/>
                  </a:lnTo>
                  <a:lnTo>
                    <a:pt x="2579811" y="332332"/>
                  </a:lnTo>
                  <a:lnTo>
                    <a:pt x="2634701" y="331555"/>
                  </a:lnTo>
                  <a:lnTo>
                    <a:pt x="2689590" y="330720"/>
                  </a:lnTo>
                  <a:lnTo>
                    <a:pt x="2744480" y="329823"/>
                  </a:lnTo>
                  <a:lnTo>
                    <a:pt x="2799369" y="328863"/>
                  </a:lnTo>
                  <a:lnTo>
                    <a:pt x="2854259" y="327836"/>
                  </a:lnTo>
                  <a:lnTo>
                    <a:pt x="2909149" y="326738"/>
                  </a:lnTo>
                  <a:lnTo>
                    <a:pt x="2964038" y="325568"/>
                  </a:lnTo>
                  <a:lnTo>
                    <a:pt x="3018928" y="324320"/>
                  </a:lnTo>
                  <a:lnTo>
                    <a:pt x="3073818" y="322992"/>
                  </a:lnTo>
                  <a:lnTo>
                    <a:pt x="3128707" y="321578"/>
                  </a:lnTo>
                  <a:lnTo>
                    <a:pt x="3183597" y="320073"/>
                  </a:lnTo>
                  <a:lnTo>
                    <a:pt x="3238486" y="318468"/>
                  </a:lnTo>
                  <a:lnTo>
                    <a:pt x="3293376" y="316753"/>
                  </a:lnTo>
                  <a:lnTo>
                    <a:pt x="3348266" y="314914"/>
                  </a:lnTo>
                  <a:lnTo>
                    <a:pt x="3403155" y="312933"/>
                  </a:lnTo>
                  <a:lnTo>
                    <a:pt x="3458045" y="310784"/>
                  </a:lnTo>
                  <a:lnTo>
                    <a:pt x="3512934" y="308433"/>
                  </a:lnTo>
                  <a:lnTo>
                    <a:pt x="3567824" y="305838"/>
                  </a:lnTo>
                  <a:lnTo>
                    <a:pt x="3622714" y="302942"/>
                  </a:lnTo>
                  <a:lnTo>
                    <a:pt x="3677603" y="299681"/>
                  </a:lnTo>
                  <a:lnTo>
                    <a:pt x="3732493" y="295976"/>
                  </a:lnTo>
                  <a:lnTo>
                    <a:pt x="3787382" y="291745"/>
                  </a:lnTo>
                  <a:lnTo>
                    <a:pt x="3842272" y="286901"/>
                  </a:lnTo>
                  <a:lnTo>
                    <a:pt x="3897162" y="281358"/>
                  </a:lnTo>
                  <a:lnTo>
                    <a:pt x="3952051" y="275032"/>
                  </a:lnTo>
                  <a:lnTo>
                    <a:pt x="4006941" y="267844"/>
                  </a:lnTo>
                  <a:lnTo>
                    <a:pt x="4061830" y="259718"/>
                  </a:lnTo>
                  <a:lnTo>
                    <a:pt x="4116720" y="250578"/>
                  </a:lnTo>
                  <a:lnTo>
                    <a:pt x="4171610" y="240348"/>
                  </a:lnTo>
                  <a:lnTo>
                    <a:pt x="4226499" y="228950"/>
                  </a:lnTo>
                  <a:lnTo>
                    <a:pt x="4281389" y="216302"/>
                  </a:lnTo>
                  <a:lnTo>
                    <a:pt x="4336279" y="202318"/>
                  </a:lnTo>
                  <a:lnTo>
                    <a:pt x="4391168" y="186909"/>
                  </a:lnTo>
                  <a:lnTo>
                    <a:pt x="4446058" y="169980"/>
                  </a:lnTo>
                  <a:lnTo>
                    <a:pt x="4500947" y="151433"/>
                  </a:lnTo>
                  <a:lnTo>
                    <a:pt x="4555837" y="131162"/>
                  </a:lnTo>
                  <a:lnTo>
                    <a:pt x="4610727" y="109060"/>
                  </a:lnTo>
                  <a:lnTo>
                    <a:pt x="4665616" y="85013"/>
                  </a:lnTo>
                  <a:lnTo>
                    <a:pt x="4720506" y="58903"/>
                  </a:lnTo>
                  <a:lnTo>
                    <a:pt x="4775395" y="30607"/>
                  </a:lnTo>
                  <a:lnTo>
                    <a:pt x="4830285" y="0"/>
                  </a:lnTo>
                  <a:lnTo>
                    <a:pt x="4830285" y="340938"/>
                  </a:lnTo>
                  <a:lnTo>
                    <a:pt x="4411347" y="340938"/>
                  </a:lnTo>
                  <a:lnTo>
                    <a:pt x="4391168" y="339280"/>
                  </a:lnTo>
                  <a:lnTo>
                    <a:pt x="4336279" y="335537"/>
                  </a:lnTo>
                  <a:lnTo>
                    <a:pt x="4281389" y="332500"/>
                  </a:lnTo>
                  <a:lnTo>
                    <a:pt x="4226499" y="330112"/>
                  </a:lnTo>
                  <a:lnTo>
                    <a:pt x="4171610" y="328317"/>
                  </a:lnTo>
                  <a:lnTo>
                    <a:pt x="4116720" y="327066"/>
                  </a:lnTo>
                  <a:lnTo>
                    <a:pt x="4061830" y="326308"/>
                  </a:lnTo>
                  <a:lnTo>
                    <a:pt x="4006941" y="325998"/>
                  </a:lnTo>
                  <a:lnTo>
                    <a:pt x="3952051" y="326087"/>
                  </a:lnTo>
                  <a:lnTo>
                    <a:pt x="3897162" y="326527"/>
                  </a:lnTo>
                  <a:lnTo>
                    <a:pt x="3842272" y="327265"/>
                  </a:lnTo>
                  <a:lnTo>
                    <a:pt x="3787382" y="328245"/>
                  </a:lnTo>
                  <a:lnTo>
                    <a:pt x="3732493" y="329406"/>
                  </a:lnTo>
                  <a:lnTo>
                    <a:pt x="3677603" y="330685"/>
                  </a:lnTo>
                  <a:lnTo>
                    <a:pt x="3622714" y="332023"/>
                  </a:lnTo>
                  <a:lnTo>
                    <a:pt x="3567824" y="333367"/>
                  </a:lnTo>
                  <a:lnTo>
                    <a:pt x="3512934" y="334673"/>
                  </a:lnTo>
                  <a:lnTo>
                    <a:pt x="3458045" y="335907"/>
                  </a:lnTo>
                  <a:lnTo>
                    <a:pt x="3403155" y="337047"/>
                  </a:lnTo>
                  <a:lnTo>
                    <a:pt x="3348266" y="338080"/>
                  </a:lnTo>
                  <a:lnTo>
                    <a:pt x="3293376" y="338998"/>
                  </a:lnTo>
                  <a:lnTo>
                    <a:pt x="3238486" y="339802"/>
                  </a:lnTo>
                  <a:lnTo>
                    <a:pt x="3183597" y="340494"/>
                  </a:lnTo>
                  <a:lnTo>
                    <a:pt x="3142179" y="340938"/>
                  </a:lnTo>
                  <a:close/>
                </a:path>
              </a:pathLst>
            </a:custGeom>
            <a:solidFill>
              <a:srgbClr val="00C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5763159"/>
              <a:ext cx="4830285" cy="340869"/>
            </a:xfrm>
            <a:custGeom>
              <a:avLst/>
              <a:pathLst>
                <a:path w="4830285" h="340869">
                  <a:moveTo>
                    <a:pt x="0" y="340869"/>
                  </a:moveTo>
                  <a:lnTo>
                    <a:pt x="0" y="340869"/>
                  </a:lnTo>
                  <a:lnTo>
                    <a:pt x="54889" y="340860"/>
                  </a:lnTo>
                  <a:lnTo>
                    <a:pt x="109779" y="340851"/>
                  </a:lnTo>
                  <a:lnTo>
                    <a:pt x="164668" y="340841"/>
                  </a:lnTo>
                  <a:lnTo>
                    <a:pt x="219558" y="340830"/>
                  </a:lnTo>
                  <a:lnTo>
                    <a:pt x="274448" y="340818"/>
                  </a:lnTo>
                  <a:lnTo>
                    <a:pt x="329337" y="340804"/>
                  </a:lnTo>
                  <a:lnTo>
                    <a:pt x="384227" y="340788"/>
                  </a:lnTo>
                  <a:lnTo>
                    <a:pt x="439116" y="340771"/>
                  </a:lnTo>
                  <a:lnTo>
                    <a:pt x="494006" y="340752"/>
                  </a:lnTo>
                  <a:lnTo>
                    <a:pt x="548896" y="340730"/>
                  </a:lnTo>
                  <a:lnTo>
                    <a:pt x="603785" y="340706"/>
                  </a:lnTo>
                  <a:lnTo>
                    <a:pt x="658675" y="340680"/>
                  </a:lnTo>
                  <a:lnTo>
                    <a:pt x="713564" y="340650"/>
                  </a:lnTo>
                  <a:lnTo>
                    <a:pt x="768454" y="340617"/>
                  </a:lnTo>
                  <a:lnTo>
                    <a:pt x="823344" y="340581"/>
                  </a:lnTo>
                  <a:lnTo>
                    <a:pt x="878233" y="340541"/>
                  </a:lnTo>
                  <a:lnTo>
                    <a:pt x="933123" y="340496"/>
                  </a:lnTo>
                  <a:lnTo>
                    <a:pt x="988012" y="340446"/>
                  </a:lnTo>
                  <a:lnTo>
                    <a:pt x="1042902" y="340391"/>
                  </a:lnTo>
                  <a:lnTo>
                    <a:pt x="1097792" y="340330"/>
                  </a:lnTo>
                  <a:lnTo>
                    <a:pt x="1152681" y="340262"/>
                  </a:lnTo>
                  <a:lnTo>
                    <a:pt x="1207571" y="340187"/>
                  </a:lnTo>
                  <a:lnTo>
                    <a:pt x="1262460" y="340104"/>
                  </a:lnTo>
                  <a:lnTo>
                    <a:pt x="1317350" y="340012"/>
                  </a:lnTo>
                  <a:lnTo>
                    <a:pt x="1372240" y="339911"/>
                  </a:lnTo>
                  <a:lnTo>
                    <a:pt x="1427129" y="339799"/>
                  </a:lnTo>
                  <a:lnTo>
                    <a:pt x="1482019" y="339675"/>
                  </a:lnTo>
                  <a:lnTo>
                    <a:pt x="1536909" y="339539"/>
                  </a:lnTo>
                  <a:lnTo>
                    <a:pt x="1591798" y="339388"/>
                  </a:lnTo>
                  <a:lnTo>
                    <a:pt x="1646688" y="339223"/>
                  </a:lnTo>
                  <a:lnTo>
                    <a:pt x="1701577" y="339041"/>
                  </a:lnTo>
                  <a:lnTo>
                    <a:pt x="1756467" y="338841"/>
                  </a:lnTo>
                  <a:lnTo>
                    <a:pt x="1811357" y="338621"/>
                  </a:lnTo>
                  <a:lnTo>
                    <a:pt x="1866246" y="338380"/>
                  </a:lnTo>
                  <a:lnTo>
                    <a:pt x="1921136" y="338116"/>
                  </a:lnTo>
                  <a:lnTo>
                    <a:pt x="1976025" y="337826"/>
                  </a:lnTo>
                  <a:lnTo>
                    <a:pt x="2030915" y="337510"/>
                  </a:lnTo>
                  <a:lnTo>
                    <a:pt x="2085805" y="337164"/>
                  </a:lnTo>
                  <a:lnTo>
                    <a:pt x="2140694" y="336786"/>
                  </a:lnTo>
                  <a:lnTo>
                    <a:pt x="2195584" y="336375"/>
                  </a:lnTo>
                  <a:lnTo>
                    <a:pt x="2250473" y="335928"/>
                  </a:lnTo>
                  <a:lnTo>
                    <a:pt x="2305363" y="335441"/>
                  </a:lnTo>
                  <a:lnTo>
                    <a:pt x="2360253" y="334913"/>
                  </a:lnTo>
                  <a:lnTo>
                    <a:pt x="2415142" y="334341"/>
                  </a:lnTo>
                  <a:lnTo>
                    <a:pt x="2470032" y="333722"/>
                  </a:lnTo>
                  <a:lnTo>
                    <a:pt x="2524921" y="333053"/>
                  </a:lnTo>
                  <a:lnTo>
                    <a:pt x="2579811" y="332332"/>
                  </a:lnTo>
                  <a:lnTo>
                    <a:pt x="2634701" y="331555"/>
                  </a:lnTo>
                  <a:lnTo>
                    <a:pt x="2689590" y="330720"/>
                  </a:lnTo>
                  <a:lnTo>
                    <a:pt x="2744480" y="329823"/>
                  </a:lnTo>
                  <a:lnTo>
                    <a:pt x="2799369" y="328863"/>
                  </a:lnTo>
                  <a:lnTo>
                    <a:pt x="2854259" y="327836"/>
                  </a:lnTo>
                  <a:lnTo>
                    <a:pt x="2909149" y="326738"/>
                  </a:lnTo>
                  <a:lnTo>
                    <a:pt x="2964038" y="325568"/>
                  </a:lnTo>
                  <a:lnTo>
                    <a:pt x="3018928" y="324320"/>
                  </a:lnTo>
                  <a:lnTo>
                    <a:pt x="3073818" y="322992"/>
                  </a:lnTo>
                  <a:lnTo>
                    <a:pt x="3128707" y="321578"/>
                  </a:lnTo>
                  <a:lnTo>
                    <a:pt x="3183597" y="320073"/>
                  </a:lnTo>
                  <a:lnTo>
                    <a:pt x="3238486" y="318468"/>
                  </a:lnTo>
                  <a:lnTo>
                    <a:pt x="3293376" y="316753"/>
                  </a:lnTo>
                  <a:lnTo>
                    <a:pt x="3348266" y="314914"/>
                  </a:lnTo>
                  <a:lnTo>
                    <a:pt x="3403155" y="312933"/>
                  </a:lnTo>
                  <a:lnTo>
                    <a:pt x="3458045" y="310784"/>
                  </a:lnTo>
                  <a:lnTo>
                    <a:pt x="3512934" y="308433"/>
                  </a:lnTo>
                  <a:lnTo>
                    <a:pt x="3567824" y="305838"/>
                  </a:lnTo>
                  <a:lnTo>
                    <a:pt x="3622714" y="302942"/>
                  </a:lnTo>
                  <a:lnTo>
                    <a:pt x="3677603" y="299681"/>
                  </a:lnTo>
                  <a:lnTo>
                    <a:pt x="3732493" y="295976"/>
                  </a:lnTo>
                  <a:lnTo>
                    <a:pt x="3787382" y="291745"/>
                  </a:lnTo>
                  <a:lnTo>
                    <a:pt x="3842272" y="286901"/>
                  </a:lnTo>
                  <a:lnTo>
                    <a:pt x="3897162" y="281358"/>
                  </a:lnTo>
                  <a:lnTo>
                    <a:pt x="3952051" y="275032"/>
                  </a:lnTo>
                  <a:lnTo>
                    <a:pt x="4006941" y="267844"/>
                  </a:lnTo>
                  <a:lnTo>
                    <a:pt x="4061830" y="259718"/>
                  </a:lnTo>
                  <a:lnTo>
                    <a:pt x="4116720" y="250578"/>
                  </a:lnTo>
                  <a:lnTo>
                    <a:pt x="4171610" y="240348"/>
                  </a:lnTo>
                  <a:lnTo>
                    <a:pt x="4226499" y="228950"/>
                  </a:lnTo>
                  <a:lnTo>
                    <a:pt x="4281389" y="216302"/>
                  </a:lnTo>
                  <a:lnTo>
                    <a:pt x="4336279" y="202318"/>
                  </a:lnTo>
                  <a:lnTo>
                    <a:pt x="4391168" y="186909"/>
                  </a:lnTo>
                  <a:lnTo>
                    <a:pt x="4446058" y="169980"/>
                  </a:lnTo>
                  <a:lnTo>
                    <a:pt x="4500947" y="151433"/>
                  </a:lnTo>
                  <a:lnTo>
                    <a:pt x="4555837" y="131162"/>
                  </a:lnTo>
                  <a:lnTo>
                    <a:pt x="4610727" y="109060"/>
                  </a:lnTo>
                  <a:lnTo>
                    <a:pt x="4665616" y="85013"/>
                  </a:lnTo>
                  <a:lnTo>
                    <a:pt x="4720506" y="58903"/>
                  </a:lnTo>
                  <a:lnTo>
                    <a:pt x="4775395" y="30607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41758" y="6089157"/>
              <a:ext cx="1269167" cy="14940"/>
            </a:xfrm>
            <a:custGeom>
              <a:avLst/>
              <a:pathLst>
                <a:path w="1269167" h="14940">
                  <a:moveTo>
                    <a:pt x="1269167" y="14940"/>
                  </a:moveTo>
                  <a:lnTo>
                    <a:pt x="1248989" y="13281"/>
                  </a:lnTo>
                  <a:lnTo>
                    <a:pt x="1194099" y="9539"/>
                  </a:lnTo>
                  <a:lnTo>
                    <a:pt x="1139209" y="6502"/>
                  </a:lnTo>
                  <a:lnTo>
                    <a:pt x="1084320" y="4114"/>
                  </a:lnTo>
                  <a:lnTo>
                    <a:pt x="1029430" y="2319"/>
                  </a:lnTo>
                  <a:lnTo>
                    <a:pt x="974541" y="1068"/>
                  </a:lnTo>
                  <a:lnTo>
                    <a:pt x="919651" y="310"/>
                  </a:lnTo>
                  <a:lnTo>
                    <a:pt x="864761" y="0"/>
                  </a:lnTo>
                  <a:lnTo>
                    <a:pt x="809872" y="89"/>
                  </a:lnTo>
                  <a:lnTo>
                    <a:pt x="754982" y="529"/>
                  </a:lnTo>
                  <a:lnTo>
                    <a:pt x="700093" y="1267"/>
                  </a:lnTo>
                  <a:lnTo>
                    <a:pt x="645203" y="2247"/>
                  </a:lnTo>
                  <a:lnTo>
                    <a:pt x="590313" y="3408"/>
                  </a:lnTo>
                  <a:lnTo>
                    <a:pt x="535424" y="4687"/>
                  </a:lnTo>
                  <a:lnTo>
                    <a:pt x="480534" y="6025"/>
                  </a:lnTo>
                  <a:lnTo>
                    <a:pt x="425645" y="7369"/>
                  </a:lnTo>
                  <a:lnTo>
                    <a:pt x="370755" y="8675"/>
                  </a:lnTo>
                  <a:lnTo>
                    <a:pt x="315865" y="9909"/>
                  </a:lnTo>
                  <a:lnTo>
                    <a:pt x="260976" y="11049"/>
                  </a:lnTo>
                  <a:lnTo>
                    <a:pt x="206086" y="12082"/>
                  </a:lnTo>
                  <a:lnTo>
                    <a:pt x="151197" y="13000"/>
                  </a:lnTo>
                  <a:lnTo>
                    <a:pt x="96307" y="13804"/>
                  </a:lnTo>
                  <a:lnTo>
                    <a:pt x="41417" y="14496"/>
                  </a:lnTo>
                  <a:lnTo>
                    <a:pt x="0" y="149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2403872"/>
              <a:ext cx="4830285" cy="3681109"/>
            </a:xfrm>
            <a:custGeom>
              <a:avLst/>
              <a:pathLst>
                <a:path w="4830285" h="3681109">
                  <a:moveTo>
                    <a:pt x="0" y="3643348"/>
                  </a:moveTo>
                  <a:lnTo>
                    <a:pt x="54889" y="3639707"/>
                  </a:lnTo>
                  <a:lnTo>
                    <a:pt x="109779" y="3635837"/>
                  </a:lnTo>
                  <a:lnTo>
                    <a:pt x="164668" y="3631724"/>
                  </a:lnTo>
                  <a:lnTo>
                    <a:pt x="219558" y="3627355"/>
                  </a:lnTo>
                  <a:lnTo>
                    <a:pt x="274448" y="3622715"/>
                  </a:lnTo>
                  <a:lnTo>
                    <a:pt x="329337" y="3617786"/>
                  </a:lnTo>
                  <a:lnTo>
                    <a:pt x="384227" y="3612551"/>
                  </a:lnTo>
                  <a:lnTo>
                    <a:pt x="439116" y="3606994"/>
                  </a:lnTo>
                  <a:lnTo>
                    <a:pt x="494006" y="3601094"/>
                  </a:lnTo>
                  <a:lnTo>
                    <a:pt x="548896" y="3594833"/>
                  </a:lnTo>
                  <a:lnTo>
                    <a:pt x="603785" y="3588189"/>
                  </a:lnTo>
                  <a:lnTo>
                    <a:pt x="658675" y="3581140"/>
                  </a:lnTo>
                  <a:lnTo>
                    <a:pt x="713564" y="3573663"/>
                  </a:lnTo>
                  <a:lnTo>
                    <a:pt x="768454" y="3565734"/>
                  </a:lnTo>
                  <a:lnTo>
                    <a:pt x="823344" y="3557328"/>
                  </a:lnTo>
                  <a:lnTo>
                    <a:pt x="878233" y="3548419"/>
                  </a:lnTo>
                  <a:lnTo>
                    <a:pt x="933123" y="3538978"/>
                  </a:lnTo>
                  <a:lnTo>
                    <a:pt x="988012" y="3528978"/>
                  </a:lnTo>
                  <a:lnTo>
                    <a:pt x="1042902" y="3518387"/>
                  </a:lnTo>
                  <a:lnTo>
                    <a:pt x="1097792" y="3507175"/>
                  </a:lnTo>
                  <a:lnTo>
                    <a:pt x="1152681" y="3495309"/>
                  </a:lnTo>
                  <a:lnTo>
                    <a:pt x="1207571" y="3482755"/>
                  </a:lnTo>
                  <a:lnTo>
                    <a:pt x="1262460" y="3469478"/>
                  </a:lnTo>
                  <a:lnTo>
                    <a:pt x="1317350" y="3455443"/>
                  </a:lnTo>
                  <a:lnTo>
                    <a:pt x="1372240" y="3440611"/>
                  </a:lnTo>
                  <a:lnTo>
                    <a:pt x="1427129" y="3424945"/>
                  </a:lnTo>
                  <a:lnTo>
                    <a:pt x="1482019" y="3408404"/>
                  </a:lnTo>
                  <a:lnTo>
                    <a:pt x="1536909" y="3390947"/>
                  </a:lnTo>
                  <a:lnTo>
                    <a:pt x="1591798" y="3372534"/>
                  </a:lnTo>
                  <a:lnTo>
                    <a:pt x="1646688" y="3353122"/>
                  </a:lnTo>
                  <a:lnTo>
                    <a:pt x="1701577" y="3332667"/>
                  </a:lnTo>
                  <a:lnTo>
                    <a:pt x="1756467" y="3311124"/>
                  </a:lnTo>
                  <a:lnTo>
                    <a:pt x="1811357" y="3288451"/>
                  </a:lnTo>
                  <a:lnTo>
                    <a:pt x="1866246" y="3264601"/>
                  </a:lnTo>
                  <a:lnTo>
                    <a:pt x="1921136" y="3239530"/>
                  </a:lnTo>
                  <a:lnTo>
                    <a:pt x="1976025" y="3213191"/>
                  </a:lnTo>
                  <a:lnTo>
                    <a:pt x="2030915" y="3185540"/>
                  </a:lnTo>
                  <a:lnTo>
                    <a:pt x="2085805" y="3156532"/>
                  </a:lnTo>
                  <a:lnTo>
                    <a:pt x="2140694" y="3126121"/>
                  </a:lnTo>
                  <a:lnTo>
                    <a:pt x="2195584" y="3094265"/>
                  </a:lnTo>
                  <a:lnTo>
                    <a:pt x="2250473" y="3060919"/>
                  </a:lnTo>
                  <a:lnTo>
                    <a:pt x="2305363" y="3026041"/>
                  </a:lnTo>
                  <a:lnTo>
                    <a:pt x="2360253" y="2989590"/>
                  </a:lnTo>
                  <a:lnTo>
                    <a:pt x="2415142" y="2951525"/>
                  </a:lnTo>
                  <a:lnTo>
                    <a:pt x="2470032" y="2911808"/>
                  </a:lnTo>
                  <a:lnTo>
                    <a:pt x="2524921" y="2870401"/>
                  </a:lnTo>
                  <a:lnTo>
                    <a:pt x="2579811" y="2827267"/>
                  </a:lnTo>
                  <a:lnTo>
                    <a:pt x="2634701" y="2782369"/>
                  </a:lnTo>
                  <a:lnTo>
                    <a:pt x="2689590" y="2735674"/>
                  </a:lnTo>
                  <a:lnTo>
                    <a:pt x="2744480" y="2687146"/>
                  </a:lnTo>
                  <a:lnTo>
                    <a:pt x="2799369" y="2636749"/>
                  </a:lnTo>
                  <a:lnTo>
                    <a:pt x="2854259" y="2584450"/>
                  </a:lnTo>
                  <a:lnTo>
                    <a:pt x="2909149" y="2530210"/>
                  </a:lnTo>
                  <a:lnTo>
                    <a:pt x="2964038" y="2473992"/>
                  </a:lnTo>
                  <a:lnTo>
                    <a:pt x="3018928" y="2415758"/>
                  </a:lnTo>
                  <a:lnTo>
                    <a:pt x="3073818" y="2355469"/>
                  </a:lnTo>
                  <a:lnTo>
                    <a:pt x="3128707" y="2293088"/>
                  </a:lnTo>
                  <a:lnTo>
                    <a:pt x="3183597" y="2228584"/>
                  </a:lnTo>
                  <a:lnTo>
                    <a:pt x="3238486" y="2161936"/>
                  </a:lnTo>
                  <a:lnTo>
                    <a:pt x="3293376" y="2093143"/>
                  </a:lnTo>
                  <a:lnTo>
                    <a:pt x="3348266" y="2022227"/>
                  </a:lnTo>
                  <a:lnTo>
                    <a:pt x="3403155" y="1949243"/>
                  </a:lnTo>
                  <a:lnTo>
                    <a:pt x="3458045" y="1874283"/>
                  </a:lnTo>
                  <a:lnTo>
                    <a:pt x="3512934" y="1797481"/>
                  </a:lnTo>
                  <a:lnTo>
                    <a:pt x="3567824" y="1719008"/>
                  </a:lnTo>
                  <a:lnTo>
                    <a:pt x="3622714" y="1639070"/>
                  </a:lnTo>
                  <a:lnTo>
                    <a:pt x="3677603" y="1557900"/>
                  </a:lnTo>
                  <a:lnTo>
                    <a:pt x="3732493" y="1475753"/>
                  </a:lnTo>
                  <a:lnTo>
                    <a:pt x="3787382" y="1392896"/>
                  </a:lnTo>
                  <a:lnTo>
                    <a:pt x="3842272" y="1309605"/>
                  </a:lnTo>
                  <a:lnTo>
                    <a:pt x="3897162" y="1226156"/>
                  </a:lnTo>
                  <a:lnTo>
                    <a:pt x="3952051" y="1142823"/>
                  </a:lnTo>
                  <a:lnTo>
                    <a:pt x="4006941" y="1059873"/>
                  </a:lnTo>
                  <a:lnTo>
                    <a:pt x="4061830" y="977565"/>
                  </a:lnTo>
                  <a:lnTo>
                    <a:pt x="4116720" y="896145"/>
                  </a:lnTo>
                  <a:lnTo>
                    <a:pt x="4171610" y="815845"/>
                  </a:lnTo>
                  <a:lnTo>
                    <a:pt x="4226499" y="736883"/>
                  </a:lnTo>
                  <a:lnTo>
                    <a:pt x="4281389" y="659456"/>
                  </a:lnTo>
                  <a:lnTo>
                    <a:pt x="4336279" y="583748"/>
                  </a:lnTo>
                  <a:lnTo>
                    <a:pt x="4391168" y="509919"/>
                  </a:lnTo>
                  <a:lnTo>
                    <a:pt x="4446058" y="438113"/>
                  </a:lnTo>
                  <a:lnTo>
                    <a:pt x="4500947" y="368452"/>
                  </a:lnTo>
                  <a:lnTo>
                    <a:pt x="4555837" y="301040"/>
                  </a:lnTo>
                  <a:lnTo>
                    <a:pt x="4610727" y="235961"/>
                  </a:lnTo>
                  <a:lnTo>
                    <a:pt x="4665616" y="173279"/>
                  </a:lnTo>
                  <a:lnTo>
                    <a:pt x="4720506" y="113041"/>
                  </a:lnTo>
                  <a:lnTo>
                    <a:pt x="4775395" y="55277"/>
                  </a:lnTo>
                  <a:lnTo>
                    <a:pt x="4830285" y="0"/>
                  </a:lnTo>
                  <a:lnTo>
                    <a:pt x="4830285" y="369515"/>
                  </a:lnTo>
                  <a:lnTo>
                    <a:pt x="4775395" y="425945"/>
                  </a:lnTo>
                  <a:lnTo>
                    <a:pt x="4720506" y="483893"/>
                  </a:lnTo>
                  <a:lnTo>
                    <a:pt x="4665616" y="543308"/>
                  </a:lnTo>
                  <a:lnTo>
                    <a:pt x="4610727" y="604133"/>
                  </a:lnTo>
                  <a:lnTo>
                    <a:pt x="4555837" y="666304"/>
                  </a:lnTo>
                  <a:lnTo>
                    <a:pt x="4500947" y="729751"/>
                  </a:lnTo>
                  <a:lnTo>
                    <a:pt x="4446058" y="794397"/>
                  </a:lnTo>
                  <a:lnTo>
                    <a:pt x="4391168" y="860160"/>
                  </a:lnTo>
                  <a:lnTo>
                    <a:pt x="4336279" y="926954"/>
                  </a:lnTo>
                  <a:lnTo>
                    <a:pt x="4281389" y="994686"/>
                  </a:lnTo>
                  <a:lnTo>
                    <a:pt x="4226499" y="1063263"/>
                  </a:lnTo>
                  <a:lnTo>
                    <a:pt x="4171610" y="1132588"/>
                  </a:lnTo>
                  <a:lnTo>
                    <a:pt x="4116720" y="1202563"/>
                  </a:lnTo>
                  <a:lnTo>
                    <a:pt x="4061830" y="1273091"/>
                  </a:lnTo>
                  <a:lnTo>
                    <a:pt x="4006941" y="1344075"/>
                  </a:lnTo>
                  <a:lnTo>
                    <a:pt x="3952051" y="1415418"/>
                  </a:lnTo>
                  <a:lnTo>
                    <a:pt x="3897162" y="1487029"/>
                  </a:lnTo>
                  <a:lnTo>
                    <a:pt x="3842272" y="1558819"/>
                  </a:lnTo>
                  <a:lnTo>
                    <a:pt x="3787382" y="1630700"/>
                  </a:lnTo>
                  <a:lnTo>
                    <a:pt x="3732493" y="1702593"/>
                  </a:lnTo>
                  <a:lnTo>
                    <a:pt x="3677603" y="1774416"/>
                  </a:lnTo>
                  <a:lnTo>
                    <a:pt x="3622714" y="1846089"/>
                  </a:lnTo>
                  <a:lnTo>
                    <a:pt x="3567824" y="1917530"/>
                  </a:lnTo>
                  <a:lnTo>
                    <a:pt x="3512934" y="1988647"/>
                  </a:lnTo>
                  <a:lnTo>
                    <a:pt x="3458045" y="2059338"/>
                  </a:lnTo>
                  <a:lnTo>
                    <a:pt x="3403155" y="2129484"/>
                  </a:lnTo>
                  <a:lnTo>
                    <a:pt x="3348266" y="2198946"/>
                  </a:lnTo>
                  <a:lnTo>
                    <a:pt x="3293376" y="2267571"/>
                  </a:lnTo>
                  <a:lnTo>
                    <a:pt x="3238486" y="2335187"/>
                  </a:lnTo>
                  <a:lnTo>
                    <a:pt x="3183597" y="2401617"/>
                  </a:lnTo>
                  <a:lnTo>
                    <a:pt x="3128707" y="2466680"/>
                  </a:lnTo>
                  <a:lnTo>
                    <a:pt x="3073818" y="2530207"/>
                  </a:lnTo>
                  <a:lnTo>
                    <a:pt x="3018928" y="2592039"/>
                  </a:lnTo>
                  <a:lnTo>
                    <a:pt x="2964038" y="2652037"/>
                  </a:lnTo>
                  <a:lnTo>
                    <a:pt x="2909149" y="2710086"/>
                  </a:lnTo>
                  <a:lnTo>
                    <a:pt x="2854259" y="2766090"/>
                  </a:lnTo>
                  <a:lnTo>
                    <a:pt x="2799369" y="2819980"/>
                  </a:lnTo>
                  <a:lnTo>
                    <a:pt x="2744480" y="2871705"/>
                  </a:lnTo>
                  <a:lnTo>
                    <a:pt x="2689590" y="2921236"/>
                  </a:lnTo>
                  <a:lnTo>
                    <a:pt x="2634701" y="2968562"/>
                  </a:lnTo>
                  <a:lnTo>
                    <a:pt x="2579811" y="3013687"/>
                  </a:lnTo>
                  <a:lnTo>
                    <a:pt x="2524921" y="3056632"/>
                  </a:lnTo>
                  <a:lnTo>
                    <a:pt x="2470032" y="3097426"/>
                  </a:lnTo>
                  <a:lnTo>
                    <a:pt x="2415142" y="3136113"/>
                  </a:lnTo>
                  <a:lnTo>
                    <a:pt x="2360253" y="3172741"/>
                  </a:lnTo>
                  <a:lnTo>
                    <a:pt x="2305363" y="3207368"/>
                  </a:lnTo>
                  <a:lnTo>
                    <a:pt x="2250473" y="3240056"/>
                  </a:lnTo>
                  <a:lnTo>
                    <a:pt x="2195584" y="3270875"/>
                  </a:lnTo>
                  <a:lnTo>
                    <a:pt x="2140694" y="3299892"/>
                  </a:lnTo>
                  <a:lnTo>
                    <a:pt x="2085805" y="3327183"/>
                  </a:lnTo>
                  <a:lnTo>
                    <a:pt x="2030915" y="3352821"/>
                  </a:lnTo>
                  <a:lnTo>
                    <a:pt x="1976025" y="3376880"/>
                  </a:lnTo>
                  <a:lnTo>
                    <a:pt x="1921136" y="3399436"/>
                  </a:lnTo>
                  <a:lnTo>
                    <a:pt x="1866246" y="3420563"/>
                  </a:lnTo>
                  <a:lnTo>
                    <a:pt x="1811357" y="3440334"/>
                  </a:lnTo>
                  <a:lnTo>
                    <a:pt x="1756467" y="3458820"/>
                  </a:lnTo>
                  <a:lnTo>
                    <a:pt x="1701577" y="3476093"/>
                  </a:lnTo>
                  <a:lnTo>
                    <a:pt x="1646688" y="3492219"/>
                  </a:lnTo>
                  <a:lnTo>
                    <a:pt x="1591798" y="3507264"/>
                  </a:lnTo>
                  <a:lnTo>
                    <a:pt x="1536909" y="3521292"/>
                  </a:lnTo>
                  <a:lnTo>
                    <a:pt x="1482019" y="3534362"/>
                  </a:lnTo>
                  <a:lnTo>
                    <a:pt x="1427129" y="3546534"/>
                  </a:lnTo>
                  <a:lnTo>
                    <a:pt x="1372240" y="3557863"/>
                  </a:lnTo>
                  <a:lnTo>
                    <a:pt x="1317350" y="3568401"/>
                  </a:lnTo>
                  <a:lnTo>
                    <a:pt x="1262460" y="3578200"/>
                  </a:lnTo>
                  <a:lnTo>
                    <a:pt x="1207571" y="3587305"/>
                  </a:lnTo>
                  <a:lnTo>
                    <a:pt x="1152681" y="3595764"/>
                  </a:lnTo>
                  <a:lnTo>
                    <a:pt x="1097792" y="3603618"/>
                  </a:lnTo>
                  <a:lnTo>
                    <a:pt x="1042902" y="3610907"/>
                  </a:lnTo>
                  <a:lnTo>
                    <a:pt x="988012" y="3617670"/>
                  </a:lnTo>
                  <a:lnTo>
                    <a:pt x="933123" y="3623943"/>
                  </a:lnTo>
                  <a:lnTo>
                    <a:pt x="878233" y="3629758"/>
                  </a:lnTo>
                  <a:lnTo>
                    <a:pt x="823344" y="3635148"/>
                  </a:lnTo>
                  <a:lnTo>
                    <a:pt x="768454" y="3640141"/>
                  </a:lnTo>
                  <a:lnTo>
                    <a:pt x="713564" y="3644766"/>
                  </a:lnTo>
                  <a:lnTo>
                    <a:pt x="658675" y="3649048"/>
                  </a:lnTo>
                  <a:lnTo>
                    <a:pt x="603785" y="3653012"/>
                  </a:lnTo>
                  <a:lnTo>
                    <a:pt x="548896" y="3656680"/>
                  </a:lnTo>
                  <a:lnTo>
                    <a:pt x="494006" y="3660074"/>
                  </a:lnTo>
                  <a:lnTo>
                    <a:pt x="439116" y="3663212"/>
                  </a:lnTo>
                  <a:lnTo>
                    <a:pt x="384227" y="3666115"/>
                  </a:lnTo>
                  <a:lnTo>
                    <a:pt x="329337" y="3668797"/>
                  </a:lnTo>
                  <a:lnTo>
                    <a:pt x="274448" y="3671277"/>
                  </a:lnTo>
                  <a:lnTo>
                    <a:pt x="219558" y="3673568"/>
                  </a:lnTo>
                  <a:lnTo>
                    <a:pt x="164668" y="3675684"/>
                  </a:lnTo>
                  <a:lnTo>
                    <a:pt x="109779" y="3677638"/>
                  </a:lnTo>
                  <a:lnTo>
                    <a:pt x="54889" y="3679443"/>
                  </a:lnTo>
                  <a:lnTo>
                    <a:pt x="0" y="3681109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2403872"/>
              <a:ext cx="4830285" cy="3643348"/>
            </a:xfrm>
            <a:custGeom>
              <a:avLst/>
              <a:pathLst>
                <a:path w="4830285" h="3643348">
                  <a:moveTo>
                    <a:pt x="0" y="3643348"/>
                  </a:moveTo>
                  <a:lnTo>
                    <a:pt x="0" y="3643348"/>
                  </a:lnTo>
                  <a:lnTo>
                    <a:pt x="54889" y="3639707"/>
                  </a:lnTo>
                  <a:lnTo>
                    <a:pt x="109779" y="3635837"/>
                  </a:lnTo>
                  <a:lnTo>
                    <a:pt x="164668" y="3631724"/>
                  </a:lnTo>
                  <a:lnTo>
                    <a:pt x="219558" y="3627355"/>
                  </a:lnTo>
                  <a:lnTo>
                    <a:pt x="274448" y="3622715"/>
                  </a:lnTo>
                  <a:lnTo>
                    <a:pt x="329337" y="3617786"/>
                  </a:lnTo>
                  <a:lnTo>
                    <a:pt x="384227" y="3612551"/>
                  </a:lnTo>
                  <a:lnTo>
                    <a:pt x="439116" y="3606994"/>
                  </a:lnTo>
                  <a:lnTo>
                    <a:pt x="494006" y="3601094"/>
                  </a:lnTo>
                  <a:lnTo>
                    <a:pt x="548896" y="3594833"/>
                  </a:lnTo>
                  <a:lnTo>
                    <a:pt x="603785" y="3588189"/>
                  </a:lnTo>
                  <a:lnTo>
                    <a:pt x="658675" y="3581140"/>
                  </a:lnTo>
                  <a:lnTo>
                    <a:pt x="713564" y="3573663"/>
                  </a:lnTo>
                  <a:lnTo>
                    <a:pt x="768454" y="3565734"/>
                  </a:lnTo>
                  <a:lnTo>
                    <a:pt x="823344" y="3557328"/>
                  </a:lnTo>
                  <a:lnTo>
                    <a:pt x="878233" y="3548419"/>
                  </a:lnTo>
                  <a:lnTo>
                    <a:pt x="933123" y="3538978"/>
                  </a:lnTo>
                  <a:lnTo>
                    <a:pt x="988012" y="3528978"/>
                  </a:lnTo>
                  <a:lnTo>
                    <a:pt x="1042902" y="3518387"/>
                  </a:lnTo>
                  <a:lnTo>
                    <a:pt x="1097792" y="3507175"/>
                  </a:lnTo>
                  <a:lnTo>
                    <a:pt x="1152681" y="3495309"/>
                  </a:lnTo>
                  <a:lnTo>
                    <a:pt x="1207571" y="3482755"/>
                  </a:lnTo>
                  <a:lnTo>
                    <a:pt x="1262460" y="3469478"/>
                  </a:lnTo>
                  <a:lnTo>
                    <a:pt x="1317350" y="3455443"/>
                  </a:lnTo>
                  <a:lnTo>
                    <a:pt x="1372240" y="3440611"/>
                  </a:lnTo>
                  <a:lnTo>
                    <a:pt x="1427129" y="3424945"/>
                  </a:lnTo>
                  <a:lnTo>
                    <a:pt x="1482019" y="3408404"/>
                  </a:lnTo>
                  <a:lnTo>
                    <a:pt x="1536909" y="3390947"/>
                  </a:lnTo>
                  <a:lnTo>
                    <a:pt x="1591798" y="3372534"/>
                  </a:lnTo>
                  <a:lnTo>
                    <a:pt x="1646688" y="3353122"/>
                  </a:lnTo>
                  <a:lnTo>
                    <a:pt x="1701577" y="3332667"/>
                  </a:lnTo>
                  <a:lnTo>
                    <a:pt x="1756467" y="3311124"/>
                  </a:lnTo>
                  <a:lnTo>
                    <a:pt x="1811357" y="3288451"/>
                  </a:lnTo>
                  <a:lnTo>
                    <a:pt x="1866246" y="3264601"/>
                  </a:lnTo>
                  <a:lnTo>
                    <a:pt x="1921136" y="3239530"/>
                  </a:lnTo>
                  <a:lnTo>
                    <a:pt x="1976025" y="3213191"/>
                  </a:lnTo>
                  <a:lnTo>
                    <a:pt x="2030915" y="3185540"/>
                  </a:lnTo>
                  <a:lnTo>
                    <a:pt x="2085805" y="3156532"/>
                  </a:lnTo>
                  <a:lnTo>
                    <a:pt x="2140694" y="3126121"/>
                  </a:lnTo>
                  <a:lnTo>
                    <a:pt x="2195584" y="3094265"/>
                  </a:lnTo>
                  <a:lnTo>
                    <a:pt x="2250473" y="3060919"/>
                  </a:lnTo>
                  <a:lnTo>
                    <a:pt x="2305363" y="3026041"/>
                  </a:lnTo>
                  <a:lnTo>
                    <a:pt x="2360253" y="2989590"/>
                  </a:lnTo>
                  <a:lnTo>
                    <a:pt x="2415142" y="2951525"/>
                  </a:lnTo>
                  <a:lnTo>
                    <a:pt x="2470032" y="2911808"/>
                  </a:lnTo>
                  <a:lnTo>
                    <a:pt x="2524921" y="2870401"/>
                  </a:lnTo>
                  <a:lnTo>
                    <a:pt x="2579811" y="2827267"/>
                  </a:lnTo>
                  <a:lnTo>
                    <a:pt x="2634701" y="2782369"/>
                  </a:lnTo>
                  <a:lnTo>
                    <a:pt x="2689590" y="2735674"/>
                  </a:lnTo>
                  <a:lnTo>
                    <a:pt x="2744480" y="2687146"/>
                  </a:lnTo>
                  <a:lnTo>
                    <a:pt x="2799369" y="2636749"/>
                  </a:lnTo>
                  <a:lnTo>
                    <a:pt x="2854259" y="2584450"/>
                  </a:lnTo>
                  <a:lnTo>
                    <a:pt x="2909149" y="2530210"/>
                  </a:lnTo>
                  <a:lnTo>
                    <a:pt x="2964038" y="2473992"/>
                  </a:lnTo>
                  <a:lnTo>
                    <a:pt x="3018928" y="2415758"/>
                  </a:lnTo>
                  <a:lnTo>
                    <a:pt x="3073818" y="2355469"/>
                  </a:lnTo>
                  <a:lnTo>
                    <a:pt x="3128707" y="2293088"/>
                  </a:lnTo>
                  <a:lnTo>
                    <a:pt x="3183597" y="2228584"/>
                  </a:lnTo>
                  <a:lnTo>
                    <a:pt x="3238486" y="2161936"/>
                  </a:lnTo>
                  <a:lnTo>
                    <a:pt x="3293376" y="2093143"/>
                  </a:lnTo>
                  <a:lnTo>
                    <a:pt x="3348266" y="2022227"/>
                  </a:lnTo>
                  <a:lnTo>
                    <a:pt x="3403155" y="1949243"/>
                  </a:lnTo>
                  <a:lnTo>
                    <a:pt x="3458045" y="1874283"/>
                  </a:lnTo>
                  <a:lnTo>
                    <a:pt x="3512934" y="1797481"/>
                  </a:lnTo>
                  <a:lnTo>
                    <a:pt x="3567824" y="1719008"/>
                  </a:lnTo>
                  <a:lnTo>
                    <a:pt x="3622714" y="1639070"/>
                  </a:lnTo>
                  <a:lnTo>
                    <a:pt x="3677603" y="1557900"/>
                  </a:lnTo>
                  <a:lnTo>
                    <a:pt x="3732493" y="1475753"/>
                  </a:lnTo>
                  <a:lnTo>
                    <a:pt x="3787382" y="1392896"/>
                  </a:lnTo>
                  <a:lnTo>
                    <a:pt x="3842272" y="1309605"/>
                  </a:lnTo>
                  <a:lnTo>
                    <a:pt x="3897162" y="1226156"/>
                  </a:lnTo>
                  <a:lnTo>
                    <a:pt x="3952051" y="1142823"/>
                  </a:lnTo>
                  <a:lnTo>
                    <a:pt x="4006941" y="1059873"/>
                  </a:lnTo>
                  <a:lnTo>
                    <a:pt x="4061830" y="977565"/>
                  </a:lnTo>
                  <a:lnTo>
                    <a:pt x="4116720" y="896145"/>
                  </a:lnTo>
                  <a:lnTo>
                    <a:pt x="4171610" y="815845"/>
                  </a:lnTo>
                  <a:lnTo>
                    <a:pt x="4226499" y="736883"/>
                  </a:lnTo>
                  <a:lnTo>
                    <a:pt x="4281389" y="659456"/>
                  </a:lnTo>
                  <a:lnTo>
                    <a:pt x="4336279" y="583748"/>
                  </a:lnTo>
                  <a:lnTo>
                    <a:pt x="4391168" y="509919"/>
                  </a:lnTo>
                  <a:lnTo>
                    <a:pt x="4446058" y="438113"/>
                  </a:lnTo>
                  <a:lnTo>
                    <a:pt x="4500947" y="368452"/>
                  </a:lnTo>
                  <a:lnTo>
                    <a:pt x="4555837" y="301040"/>
                  </a:lnTo>
                  <a:lnTo>
                    <a:pt x="4610727" y="235961"/>
                  </a:lnTo>
                  <a:lnTo>
                    <a:pt x="4665616" y="173279"/>
                  </a:lnTo>
                  <a:lnTo>
                    <a:pt x="4720506" y="113041"/>
                  </a:lnTo>
                  <a:lnTo>
                    <a:pt x="4775395" y="55277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2773387"/>
              <a:ext cx="4830285" cy="3311593"/>
            </a:xfrm>
            <a:custGeom>
              <a:avLst/>
              <a:pathLst>
                <a:path w="4830285" h="3311593">
                  <a:moveTo>
                    <a:pt x="4830285" y="0"/>
                  </a:moveTo>
                  <a:lnTo>
                    <a:pt x="4830285" y="0"/>
                  </a:lnTo>
                  <a:lnTo>
                    <a:pt x="4775395" y="56430"/>
                  </a:lnTo>
                  <a:lnTo>
                    <a:pt x="4720506" y="114378"/>
                  </a:lnTo>
                  <a:lnTo>
                    <a:pt x="4665616" y="173793"/>
                  </a:lnTo>
                  <a:lnTo>
                    <a:pt x="4610727" y="234618"/>
                  </a:lnTo>
                  <a:lnTo>
                    <a:pt x="4555837" y="296789"/>
                  </a:lnTo>
                  <a:lnTo>
                    <a:pt x="4500947" y="360236"/>
                  </a:lnTo>
                  <a:lnTo>
                    <a:pt x="4446058" y="424882"/>
                  </a:lnTo>
                  <a:lnTo>
                    <a:pt x="4391168" y="490645"/>
                  </a:lnTo>
                  <a:lnTo>
                    <a:pt x="4336279" y="557438"/>
                  </a:lnTo>
                  <a:lnTo>
                    <a:pt x="4281389" y="625170"/>
                  </a:lnTo>
                  <a:lnTo>
                    <a:pt x="4226499" y="693747"/>
                  </a:lnTo>
                  <a:lnTo>
                    <a:pt x="4171610" y="763072"/>
                  </a:lnTo>
                  <a:lnTo>
                    <a:pt x="4116720" y="833048"/>
                  </a:lnTo>
                  <a:lnTo>
                    <a:pt x="4061830" y="903576"/>
                  </a:lnTo>
                  <a:lnTo>
                    <a:pt x="4006941" y="974560"/>
                  </a:lnTo>
                  <a:lnTo>
                    <a:pt x="3952051" y="1045903"/>
                  </a:lnTo>
                  <a:lnTo>
                    <a:pt x="3897162" y="1117514"/>
                  </a:lnTo>
                  <a:lnTo>
                    <a:pt x="3842272" y="1189303"/>
                  </a:lnTo>
                  <a:lnTo>
                    <a:pt x="3787382" y="1261185"/>
                  </a:lnTo>
                  <a:lnTo>
                    <a:pt x="3732493" y="1333078"/>
                  </a:lnTo>
                  <a:lnTo>
                    <a:pt x="3677603" y="1404900"/>
                  </a:lnTo>
                  <a:lnTo>
                    <a:pt x="3622714" y="1476574"/>
                  </a:lnTo>
                  <a:lnTo>
                    <a:pt x="3567824" y="1548014"/>
                  </a:lnTo>
                  <a:lnTo>
                    <a:pt x="3512934" y="1619132"/>
                  </a:lnTo>
                  <a:lnTo>
                    <a:pt x="3458045" y="1689823"/>
                  </a:lnTo>
                  <a:lnTo>
                    <a:pt x="3403155" y="1759968"/>
                  </a:lnTo>
                  <a:lnTo>
                    <a:pt x="3348266" y="1829431"/>
                  </a:lnTo>
                  <a:lnTo>
                    <a:pt x="3293376" y="1898056"/>
                  </a:lnTo>
                  <a:lnTo>
                    <a:pt x="3238486" y="1965672"/>
                  </a:lnTo>
                  <a:lnTo>
                    <a:pt x="3183597" y="2032101"/>
                  </a:lnTo>
                  <a:lnTo>
                    <a:pt x="3128707" y="2097165"/>
                  </a:lnTo>
                  <a:lnTo>
                    <a:pt x="3073818" y="2160691"/>
                  </a:lnTo>
                  <a:lnTo>
                    <a:pt x="3018928" y="2222523"/>
                  </a:lnTo>
                  <a:lnTo>
                    <a:pt x="2964038" y="2282522"/>
                  </a:lnTo>
                  <a:lnTo>
                    <a:pt x="2909149" y="2340570"/>
                  </a:lnTo>
                  <a:lnTo>
                    <a:pt x="2854259" y="2396575"/>
                  </a:lnTo>
                  <a:lnTo>
                    <a:pt x="2799369" y="2450465"/>
                  </a:lnTo>
                  <a:lnTo>
                    <a:pt x="2744480" y="2502189"/>
                  </a:lnTo>
                  <a:lnTo>
                    <a:pt x="2689590" y="2551720"/>
                  </a:lnTo>
                  <a:lnTo>
                    <a:pt x="2634701" y="2599046"/>
                  </a:lnTo>
                  <a:lnTo>
                    <a:pt x="2579811" y="2644172"/>
                  </a:lnTo>
                  <a:lnTo>
                    <a:pt x="2524921" y="2687117"/>
                  </a:lnTo>
                  <a:lnTo>
                    <a:pt x="2470032" y="2727911"/>
                  </a:lnTo>
                  <a:lnTo>
                    <a:pt x="2415142" y="2766597"/>
                  </a:lnTo>
                  <a:lnTo>
                    <a:pt x="2360253" y="2803225"/>
                  </a:lnTo>
                  <a:lnTo>
                    <a:pt x="2305363" y="2837852"/>
                  </a:lnTo>
                  <a:lnTo>
                    <a:pt x="2250473" y="2870541"/>
                  </a:lnTo>
                  <a:lnTo>
                    <a:pt x="2195584" y="2901359"/>
                  </a:lnTo>
                  <a:lnTo>
                    <a:pt x="2140694" y="2930377"/>
                  </a:lnTo>
                  <a:lnTo>
                    <a:pt x="2085805" y="2957668"/>
                  </a:lnTo>
                  <a:lnTo>
                    <a:pt x="2030915" y="2983305"/>
                  </a:lnTo>
                  <a:lnTo>
                    <a:pt x="1976025" y="3007365"/>
                  </a:lnTo>
                  <a:lnTo>
                    <a:pt x="1921136" y="3029921"/>
                  </a:lnTo>
                  <a:lnTo>
                    <a:pt x="1866246" y="3051048"/>
                  </a:lnTo>
                  <a:lnTo>
                    <a:pt x="1811357" y="3070818"/>
                  </a:lnTo>
                  <a:lnTo>
                    <a:pt x="1756467" y="3089305"/>
                  </a:lnTo>
                  <a:lnTo>
                    <a:pt x="1701577" y="3106578"/>
                  </a:lnTo>
                  <a:lnTo>
                    <a:pt x="1646688" y="3122704"/>
                  </a:lnTo>
                  <a:lnTo>
                    <a:pt x="1591798" y="3137749"/>
                  </a:lnTo>
                  <a:lnTo>
                    <a:pt x="1536909" y="3151776"/>
                  </a:lnTo>
                  <a:lnTo>
                    <a:pt x="1482019" y="3164847"/>
                  </a:lnTo>
                  <a:lnTo>
                    <a:pt x="1427129" y="3177019"/>
                  </a:lnTo>
                  <a:lnTo>
                    <a:pt x="1372240" y="3188348"/>
                  </a:lnTo>
                  <a:lnTo>
                    <a:pt x="1317350" y="3198886"/>
                  </a:lnTo>
                  <a:lnTo>
                    <a:pt x="1262460" y="3208684"/>
                  </a:lnTo>
                  <a:lnTo>
                    <a:pt x="1207571" y="3217790"/>
                  </a:lnTo>
                  <a:lnTo>
                    <a:pt x="1152681" y="3226249"/>
                  </a:lnTo>
                  <a:lnTo>
                    <a:pt x="1097792" y="3234103"/>
                  </a:lnTo>
                  <a:lnTo>
                    <a:pt x="1042902" y="3241392"/>
                  </a:lnTo>
                  <a:lnTo>
                    <a:pt x="988012" y="3248155"/>
                  </a:lnTo>
                  <a:lnTo>
                    <a:pt x="933123" y="3254428"/>
                  </a:lnTo>
                  <a:lnTo>
                    <a:pt x="878233" y="3260243"/>
                  </a:lnTo>
                  <a:lnTo>
                    <a:pt x="823344" y="3265632"/>
                  </a:lnTo>
                  <a:lnTo>
                    <a:pt x="768454" y="3270626"/>
                  </a:lnTo>
                  <a:lnTo>
                    <a:pt x="713564" y="3275250"/>
                  </a:lnTo>
                  <a:lnTo>
                    <a:pt x="658675" y="3279533"/>
                  </a:lnTo>
                  <a:lnTo>
                    <a:pt x="603785" y="3283497"/>
                  </a:lnTo>
                  <a:lnTo>
                    <a:pt x="548896" y="3287165"/>
                  </a:lnTo>
                  <a:lnTo>
                    <a:pt x="494006" y="3290558"/>
                  </a:lnTo>
                  <a:lnTo>
                    <a:pt x="439116" y="3293697"/>
                  </a:lnTo>
                  <a:lnTo>
                    <a:pt x="384227" y="3296599"/>
                  </a:lnTo>
                  <a:lnTo>
                    <a:pt x="329337" y="3299282"/>
                  </a:lnTo>
                  <a:lnTo>
                    <a:pt x="274448" y="3301762"/>
                  </a:lnTo>
                  <a:lnTo>
                    <a:pt x="219558" y="3304053"/>
                  </a:lnTo>
                  <a:lnTo>
                    <a:pt x="164668" y="3306169"/>
                  </a:lnTo>
                  <a:lnTo>
                    <a:pt x="109779" y="3308123"/>
                  </a:lnTo>
                  <a:lnTo>
                    <a:pt x="54889" y="3309928"/>
                  </a:lnTo>
                  <a:lnTo>
                    <a:pt x="0" y="3311593"/>
                  </a:lnTo>
                  <a:lnTo>
                    <a:pt x="0" y="33115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99579" y="2976465"/>
              <a:ext cx="4830285" cy="3097567"/>
            </a:xfrm>
            <a:custGeom>
              <a:avLst/>
              <a:pathLst>
                <a:path w="4830285" h="3097567">
                  <a:moveTo>
                    <a:pt x="0" y="3097567"/>
                  </a:moveTo>
                  <a:lnTo>
                    <a:pt x="0" y="3097567"/>
                  </a:lnTo>
                  <a:lnTo>
                    <a:pt x="54889" y="3095417"/>
                  </a:lnTo>
                  <a:lnTo>
                    <a:pt x="109779" y="3093115"/>
                  </a:lnTo>
                  <a:lnTo>
                    <a:pt x="164668" y="3090651"/>
                  </a:lnTo>
                  <a:lnTo>
                    <a:pt x="219558" y="3088012"/>
                  </a:lnTo>
                  <a:lnTo>
                    <a:pt x="274448" y="3085187"/>
                  </a:lnTo>
                  <a:lnTo>
                    <a:pt x="329337" y="3082163"/>
                  </a:lnTo>
                  <a:lnTo>
                    <a:pt x="384227" y="3078926"/>
                  </a:lnTo>
                  <a:lnTo>
                    <a:pt x="439116" y="3075463"/>
                  </a:lnTo>
                  <a:lnTo>
                    <a:pt x="494006" y="3071756"/>
                  </a:lnTo>
                  <a:lnTo>
                    <a:pt x="548896" y="3067790"/>
                  </a:lnTo>
                  <a:lnTo>
                    <a:pt x="603785" y="3063548"/>
                  </a:lnTo>
                  <a:lnTo>
                    <a:pt x="658675" y="3059010"/>
                  </a:lnTo>
                  <a:lnTo>
                    <a:pt x="713564" y="3054157"/>
                  </a:lnTo>
                  <a:lnTo>
                    <a:pt x="768454" y="3048968"/>
                  </a:lnTo>
                  <a:lnTo>
                    <a:pt x="823344" y="3043421"/>
                  </a:lnTo>
                  <a:lnTo>
                    <a:pt x="878233" y="3037491"/>
                  </a:lnTo>
                  <a:lnTo>
                    <a:pt x="933123" y="3031155"/>
                  </a:lnTo>
                  <a:lnTo>
                    <a:pt x="988012" y="3024385"/>
                  </a:lnTo>
                  <a:lnTo>
                    <a:pt x="1042902" y="3017154"/>
                  </a:lnTo>
                  <a:lnTo>
                    <a:pt x="1097792" y="3009432"/>
                  </a:lnTo>
                  <a:lnTo>
                    <a:pt x="1152681" y="3001188"/>
                  </a:lnTo>
                  <a:lnTo>
                    <a:pt x="1207571" y="2992390"/>
                  </a:lnTo>
                  <a:lnTo>
                    <a:pt x="1262460" y="2983002"/>
                  </a:lnTo>
                  <a:lnTo>
                    <a:pt x="1317350" y="2972989"/>
                  </a:lnTo>
                  <a:lnTo>
                    <a:pt x="1372240" y="2962313"/>
                  </a:lnTo>
                  <a:lnTo>
                    <a:pt x="1427129" y="2950933"/>
                  </a:lnTo>
                  <a:lnTo>
                    <a:pt x="1482019" y="2938809"/>
                  </a:lnTo>
                  <a:lnTo>
                    <a:pt x="1536909" y="2925898"/>
                  </a:lnTo>
                  <a:lnTo>
                    <a:pt x="1591798" y="2912153"/>
                  </a:lnTo>
                  <a:lnTo>
                    <a:pt x="1646688" y="2897528"/>
                  </a:lnTo>
                  <a:lnTo>
                    <a:pt x="1701577" y="2881975"/>
                  </a:lnTo>
                  <a:lnTo>
                    <a:pt x="1756467" y="2865444"/>
                  </a:lnTo>
                  <a:lnTo>
                    <a:pt x="1811357" y="2847882"/>
                  </a:lnTo>
                  <a:lnTo>
                    <a:pt x="1866246" y="2829237"/>
                  </a:lnTo>
                  <a:lnTo>
                    <a:pt x="1921136" y="2809455"/>
                  </a:lnTo>
                  <a:lnTo>
                    <a:pt x="1976025" y="2788480"/>
                  </a:lnTo>
                  <a:lnTo>
                    <a:pt x="2030915" y="2766257"/>
                  </a:lnTo>
                  <a:lnTo>
                    <a:pt x="2085805" y="2742728"/>
                  </a:lnTo>
                  <a:lnTo>
                    <a:pt x="2140694" y="2717837"/>
                  </a:lnTo>
                  <a:lnTo>
                    <a:pt x="2195584" y="2691527"/>
                  </a:lnTo>
                  <a:lnTo>
                    <a:pt x="2250473" y="2663742"/>
                  </a:lnTo>
                  <a:lnTo>
                    <a:pt x="2305363" y="2634427"/>
                  </a:lnTo>
                  <a:lnTo>
                    <a:pt x="2360253" y="2603529"/>
                  </a:lnTo>
                  <a:lnTo>
                    <a:pt x="2415142" y="2570995"/>
                  </a:lnTo>
                  <a:lnTo>
                    <a:pt x="2470032" y="2536777"/>
                  </a:lnTo>
                  <a:lnTo>
                    <a:pt x="2524921" y="2500829"/>
                  </a:lnTo>
                  <a:lnTo>
                    <a:pt x="2579811" y="2463109"/>
                  </a:lnTo>
                  <a:lnTo>
                    <a:pt x="2634701" y="2423580"/>
                  </a:lnTo>
                  <a:lnTo>
                    <a:pt x="2689590" y="2382211"/>
                  </a:lnTo>
                  <a:lnTo>
                    <a:pt x="2744480" y="2338976"/>
                  </a:lnTo>
                  <a:lnTo>
                    <a:pt x="2799369" y="2293856"/>
                  </a:lnTo>
                  <a:lnTo>
                    <a:pt x="2854259" y="2246841"/>
                  </a:lnTo>
                  <a:lnTo>
                    <a:pt x="2909149" y="2197929"/>
                  </a:lnTo>
                  <a:lnTo>
                    <a:pt x="2964038" y="2147127"/>
                  </a:lnTo>
                  <a:lnTo>
                    <a:pt x="3018928" y="2094451"/>
                  </a:lnTo>
                  <a:lnTo>
                    <a:pt x="3073818" y="2039931"/>
                  </a:lnTo>
                  <a:lnTo>
                    <a:pt x="3128707" y="1983604"/>
                  </a:lnTo>
                  <a:lnTo>
                    <a:pt x="3183597" y="1925522"/>
                  </a:lnTo>
                  <a:lnTo>
                    <a:pt x="3238486" y="1865746"/>
                  </a:lnTo>
                  <a:lnTo>
                    <a:pt x="3293376" y="1804353"/>
                  </a:lnTo>
                  <a:lnTo>
                    <a:pt x="3348266" y="1741430"/>
                  </a:lnTo>
                  <a:lnTo>
                    <a:pt x="3403155" y="1677076"/>
                  </a:lnTo>
                  <a:lnTo>
                    <a:pt x="3458045" y="1611404"/>
                  </a:lnTo>
                  <a:lnTo>
                    <a:pt x="3512934" y="1544535"/>
                  </a:lnTo>
                  <a:lnTo>
                    <a:pt x="3567824" y="1476606"/>
                  </a:lnTo>
                  <a:lnTo>
                    <a:pt x="3622714" y="1407759"/>
                  </a:lnTo>
                  <a:lnTo>
                    <a:pt x="3677603" y="1338150"/>
                  </a:lnTo>
                  <a:lnTo>
                    <a:pt x="3732493" y="1267940"/>
                  </a:lnTo>
                  <a:lnTo>
                    <a:pt x="3787382" y="1197298"/>
                  </a:lnTo>
                  <a:lnTo>
                    <a:pt x="3842272" y="1126399"/>
                  </a:lnTo>
                  <a:lnTo>
                    <a:pt x="3897162" y="1055422"/>
                  </a:lnTo>
                  <a:lnTo>
                    <a:pt x="3952051" y="984546"/>
                  </a:lnTo>
                  <a:lnTo>
                    <a:pt x="4006941" y="913956"/>
                  </a:lnTo>
                  <a:lnTo>
                    <a:pt x="4061830" y="843832"/>
                  </a:lnTo>
                  <a:lnTo>
                    <a:pt x="4116720" y="774354"/>
                  </a:lnTo>
                  <a:lnTo>
                    <a:pt x="4171610" y="705698"/>
                  </a:lnTo>
                  <a:lnTo>
                    <a:pt x="4226499" y="638035"/>
                  </a:lnTo>
                  <a:lnTo>
                    <a:pt x="4281389" y="571530"/>
                  </a:lnTo>
                  <a:lnTo>
                    <a:pt x="4336279" y="506339"/>
                  </a:lnTo>
                  <a:lnTo>
                    <a:pt x="4391168" y="442612"/>
                  </a:lnTo>
                  <a:lnTo>
                    <a:pt x="4446058" y="380488"/>
                  </a:lnTo>
                  <a:lnTo>
                    <a:pt x="4500947" y="320095"/>
                  </a:lnTo>
                  <a:lnTo>
                    <a:pt x="4555837" y="261554"/>
                  </a:lnTo>
                  <a:lnTo>
                    <a:pt x="4610727" y="204972"/>
                  </a:lnTo>
                  <a:lnTo>
                    <a:pt x="4665616" y="150445"/>
                  </a:lnTo>
                  <a:lnTo>
                    <a:pt x="4720506" y="98059"/>
                  </a:lnTo>
                  <a:lnTo>
                    <a:pt x="4775395" y="47889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5833773"/>
              <a:ext cx="4830285" cy="259468"/>
            </a:xfrm>
            <a:custGeom>
              <a:avLst/>
              <a:pathLst>
                <a:path w="4830285" h="259468">
                  <a:moveTo>
                    <a:pt x="0" y="259468"/>
                  </a:moveTo>
                  <a:lnTo>
                    <a:pt x="0" y="259468"/>
                  </a:lnTo>
                  <a:lnTo>
                    <a:pt x="54889" y="258879"/>
                  </a:lnTo>
                  <a:lnTo>
                    <a:pt x="109779" y="258259"/>
                  </a:lnTo>
                  <a:lnTo>
                    <a:pt x="164668" y="257606"/>
                  </a:lnTo>
                  <a:lnTo>
                    <a:pt x="219558" y="256919"/>
                  </a:lnTo>
                  <a:lnTo>
                    <a:pt x="274448" y="256194"/>
                  </a:lnTo>
                  <a:lnTo>
                    <a:pt x="329337" y="255432"/>
                  </a:lnTo>
                  <a:lnTo>
                    <a:pt x="384227" y="254629"/>
                  </a:lnTo>
                  <a:lnTo>
                    <a:pt x="439116" y="253784"/>
                  </a:lnTo>
                  <a:lnTo>
                    <a:pt x="494006" y="252894"/>
                  </a:lnTo>
                  <a:lnTo>
                    <a:pt x="548896" y="251958"/>
                  </a:lnTo>
                  <a:lnTo>
                    <a:pt x="603785" y="250973"/>
                  </a:lnTo>
                  <a:lnTo>
                    <a:pt x="658675" y="249937"/>
                  </a:lnTo>
                  <a:lnTo>
                    <a:pt x="713564" y="248848"/>
                  </a:lnTo>
                  <a:lnTo>
                    <a:pt x="768454" y="247702"/>
                  </a:lnTo>
                  <a:lnTo>
                    <a:pt x="823344" y="246497"/>
                  </a:lnTo>
                  <a:lnTo>
                    <a:pt x="878233" y="245230"/>
                  </a:lnTo>
                  <a:lnTo>
                    <a:pt x="933123" y="243899"/>
                  </a:lnTo>
                  <a:lnTo>
                    <a:pt x="988012" y="242501"/>
                  </a:lnTo>
                  <a:lnTo>
                    <a:pt x="1042902" y="241033"/>
                  </a:lnTo>
                  <a:lnTo>
                    <a:pt x="1097792" y="239491"/>
                  </a:lnTo>
                  <a:lnTo>
                    <a:pt x="1152681" y="237872"/>
                  </a:lnTo>
                  <a:lnTo>
                    <a:pt x="1207571" y="236174"/>
                  </a:lnTo>
                  <a:lnTo>
                    <a:pt x="1262460" y="234392"/>
                  </a:lnTo>
                  <a:lnTo>
                    <a:pt x="1317350" y="232524"/>
                  </a:lnTo>
                  <a:lnTo>
                    <a:pt x="1372240" y="230566"/>
                  </a:lnTo>
                  <a:lnTo>
                    <a:pt x="1427129" y="228514"/>
                  </a:lnTo>
                  <a:lnTo>
                    <a:pt x="1482019" y="226366"/>
                  </a:lnTo>
                  <a:lnTo>
                    <a:pt x="1536909" y="224118"/>
                  </a:lnTo>
                  <a:lnTo>
                    <a:pt x="1591798" y="221765"/>
                  </a:lnTo>
                  <a:lnTo>
                    <a:pt x="1646688" y="219306"/>
                  </a:lnTo>
                  <a:lnTo>
                    <a:pt x="1701577" y="216736"/>
                  </a:lnTo>
                  <a:lnTo>
                    <a:pt x="1756467" y="214052"/>
                  </a:lnTo>
                  <a:lnTo>
                    <a:pt x="1811357" y="211251"/>
                  </a:lnTo>
                  <a:lnTo>
                    <a:pt x="1866246" y="208330"/>
                  </a:lnTo>
                  <a:lnTo>
                    <a:pt x="1921136" y="205286"/>
                  </a:lnTo>
                  <a:lnTo>
                    <a:pt x="1976025" y="202116"/>
                  </a:lnTo>
                  <a:lnTo>
                    <a:pt x="2030915" y="198818"/>
                  </a:lnTo>
                  <a:lnTo>
                    <a:pt x="2085805" y="195391"/>
                  </a:lnTo>
                  <a:lnTo>
                    <a:pt x="2140694" y="191832"/>
                  </a:lnTo>
                  <a:lnTo>
                    <a:pt x="2195584" y="188139"/>
                  </a:lnTo>
                  <a:lnTo>
                    <a:pt x="2250473" y="184313"/>
                  </a:lnTo>
                  <a:lnTo>
                    <a:pt x="2305363" y="180352"/>
                  </a:lnTo>
                  <a:lnTo>
                    <a:pt x="2360253" y="176257"/>
                  </a:lnTo>
                  <a:lnTo>
                    <a:pt x="2415142" y="172029"/>
                  </a:lnTo>
                  <a:lnTo>
                    <a:pt x="2470032" y="167669"/>
                  </a:lnTo>
                  <a:lnTo>
                    <a:pt x="2524921" y="163179"/>
                  </a:lnTo>
                  <a:lnTo>
                    <a:pt x="2579811" y="158563"/>
                  </a:lnTo>
                  <a:lnTo>
                    <a:pt x="2634701" y="153825"/>
                  </a:lnTo>
                  <a:lnTo>
                    <a:pt x="2689590" y="148968"/>
                  </a:lnTo>
                  <a:lnTo>
                    <a:pt x="2744480" y="144000"/>
                  </a:lnTo>
                  <a:lnTo>
                    <a:pt x="2799369" y="138926"/>
                  </a:lnTo>
                  <a:lnTo>
                    <a:pt x="2854259" y="133755"/>
                  </a:lnTo>
                  <a:lnTo>
                    <a:pt x="2909149" y="128496"/>
                  </a:lnTo>
                  <a:lnTo>
                    <a:pt x="2964038" y="123158"/>
                  </a:lnTo>
                  <a:lnTo>
                    <a:pt x="3018928" y="117752"/>
                  </a:lnTo>
                  <a:lnTo>
                    <a:pt x="3073818" y="112291"/>
                  </a:lnTo>
                  <a:lnTo>
                    <a:pt x="3128707" y="106788"/>
                  </a:lnTo>
                  <a:lnTo>
                    <a:pt x="3183597" y="101256"/>
                  </a:lnTo>
                  <a:lnTo>
                    <a:pt x="3238486" y="95711"/>
                  </a:lnTo>
                  <a:lnTo>
                    <a:pt x="3293376" y="90168"/>
                  </a:lnTo>
                  <a:lnTo>
                    <a:pt x="3348266" y="84645"/>
                  </a:lnTo>
                  <a:lnTo>
                    <a:pt x="3403155" y="79158"/>
                  </a:lnTo>
                  <a:lnTo>
                    <a:pt x="3458045" y="73725"/>
                  </a:lnTo>
                  <a:lnTo>
                    <a:pt x="3512934" y="68365"/>
                  </a:lnTo>
                  <a:lnTo>
                    <a:pt x="3567824" y="63096"/>
                  </a:lnTo>
                  <a:lnTo>
                    <a:pt x="3622714" y="57935"/>
                  </a:lnTo>
                  <a:lnTo>
                    <a:pt x="3677603" y="52903"/>
                  </a:lnTo>
                  <a:lnTo>
                    <a:pt x="3732493" y="48016"/>
                  </a:lnTo>
                  <a:lnTo>
                    <a:pt x="3787382" y="43292"/>
                  </a:lnTo>
                  <a:lnTo>
                    <a:pt x="3842272" y="38749"/>
                  </a:lnTo>
                  <a:lnTo>
                    <a:pt x="3897162" y="34402"/>
                  </a:lnTo>
                  <a:lnTo>
                    <a:pt x="3952051" y="30268"/>
                  </a:lnTo>
                  <a:lnTo>
                    <a:pt x="4006941" y="26359"/>
                  </a:lnTo>
                  <a:lnTo>
                    <a:pt x="4061830" y="22689"/>
                  </a:lnTo>
                  <a:lnTo>
                    <a:pt x="4116720" y="19270"/>
                  </a:lnTo>
                  <a:lnTo>
                    <a:pt x="4171610" y="16112"/>
                  </a:lnTo>
                  <a:lnTo>
                    <a:pt x="4226499" y="13224"/>
                  </a:lnTo>
                  <a:lnTo>
                    <a:pt x="4281389" y="10613"/>
                  </a:lnTo>
                  <a:lnTo>
                    <a:pt x="4336279" y="8284"/>
                  </a:lnTo>
                  <a:lnTo>
                    <a:pt x="4391168" y="6241"/>
                  </a:lnTo>
                  <a:lnTo>
                    <a:pt x="4446058" y="4488"/>
                  </a:lnTo>
                  <a:lnTo>
                    <a:pt x="4500947" y="3025"/>
                  </a:lnTo>
                  <a:lnTo>
                    <a:pt x="4555837" y="1852"/>
                  </a:lnTo>
                  <a:lnTo>
                    <a:pt x="4610727" y="966"/>
                  </a:lnTo>
                  <a:lnTo>
                    <a:pt x="4665616" y="365"/>
                  </a:lnTo>
                  <a:lnTo>
                    <a:pt x="4720506" y="45"/>
                  </a:lnTo>
                  <a:lnTo>
                    <a:pt x="4775395" y="0"/>
                  </a:lnTo>
                  <a:lnTo>
                    <a:pt x="4830285" y="223"/>
                  </a:lnTo>
                  <a:lnTo>
                    <a:pt x="4830285" y="223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5964571"/>
              <a:ext cx="4830285" cy="139513"/>
            </a:xfrm>
            <a:custGeom>
              <a:avLst/>
              <a:pathLst>
                <a:path w="4830285" h="139513">
                  <a:moveTo>
                    <a:pt x="0" y="139513"/>
                  </a:moveTo>
                  <a:lnTo>
                    <a:pt x="0" y="139513"/>
                  </a:lnTo>
                  <a:lnTo>
                    <a:pt x="54889" y="139512"/>
                  </a:lnTo>
                  <a:lnTo>
                    <a:pt x="109779" y="139510"/>
                  </a:lnTo>
                  <a:lnTo>
                    <a:pt x="164668" y="139508"/>
                  </a:lnTo>
                  <a:lnTo>
                    <a:pt x="219558" y="139506"/>
                  </a:lnTo>
                  <a:lnTo>
                    <a:pt x="274448" y="139503"/>
                  </a:lnTo>
                  <a:lnTo>
                    <a:pt x="329337" y="139501"/>
                  </a:lnTo>
                  <a:lnTo>
                    <a:pt x="384227" y="139497"/>
                  </a:lnTo>
                  <a:lnTo>
                    <a:pt x="439116" y="139494"/>
                  </a:lnTo>
                  <a:lnTo>
                    <a:pt x="494006" y="139490"/>
                  </a:lnTo>
                  <a:lnTo>
                    <a:pt x="548896" y="139485"/>
                  </a:lnTo>
                  <a:lnTo>
                    <a:pt x="603785" y="139480"/>
                  </a:lnTo>
                  <a:lnTo>
                    <a:pt x="658675" y="139474"/>
                  </a:lnTo>
                  <a:lnTo>
                    <a:pt x="713564" y="139467"/>
                  </a:lnTo>
                  <a:lnTo>
                    <a:pt x="768454" y="139460"/>
                  </a:lnTo>
                  <a:lnTo>
                    <a:pt x="823344" y="139452"/>
                  </a:lnTo>
                  <a:lnTo>
                    <a:pt x="878233" y="139442"/>
                  </a:lnTo>
                  <a:lnTo>
                    <a:pt x="933123" y="139431"/>
                  </a:lnTo>
                  <a:lnTo>
                    <a:pt x="988012" y="139419"/>
                  </a:lnTo>
                  <a:lnTo>
                    <a:pt x="1042902" y="139405"/>
                  </a:lnTo>
                  <a:lnTo>
                    <a:pt x="1097792" y="139390"/>
                  </a:lnTo>
                  <a:lnTo>
                    <a:pt x="1152681" y="139372"/>
                  </a:lnTo>
                  <a:lnTo>
                    <a:pt x="1207571" y="139353"/>
                  </a:lnTo>
                  <a:lnTo>
                    <a:pt x="1262460" y="139331"/>
                  </a:lnTo>
                  <a:lnTo>
                    <a:pt x="1317350" y="139306"/>
                  </a:lnTo>
                  <a:lnTo>
                    <a:pt x="1372240" y="139277"/>
                  </a:lnTo>
                  <a:lnTo>
                    <a:pt x="1427129" y="139246"/>
                  </a:lnTo>
                  <a:lnTo>
                    <a:pt x="1482019" y="139210"/>
                  </a:lnTo>
                  <a:lnTo>
                    <a:pt x="1536909" y="139170"/>
                  </a:lnTo>
                  <a:lnTo>
                    <a:pt x="1591798" y="139125"/>
                  </a:lnTo>
                  <a:lnTo>
                    <a:pt x="1646688" y="139074"/>
                  </a:lnTo>
                  <a:lnTo>
                    <a:pt x="1701577" y="139017"/>
                  </a:lnTo>
                  <a:lnTo>
                    <a:pt x="1756467" y="138952"/>
                  </a:lnTo>
                  <a:lnTo>
                    <a:pt x="1811357" y="138880"/>
                  </a:lnTo>
                  <a:lnTo>
                    <a:pt x="1866246" y="138799"/>
                  </a:lnTo>
                  <a:lnTo>
                    <a:pt x="1921136" y="138708"/>
                  </a:lnTo>
                  <a:lnTo>
                    <a:pt x="1976025" y="138606"/>
                  </a:lnTo>
                  <a:lnTo>
                    <a:pt x="2030915" y="138492"/>
                  </a:lnTo>
                  <a:lnTo>
                    <a:pt x="2085805" y="138364"/>
                  </a:lnTo>
                  <a:lnTo>
                    <a:pt x="2140694" y="138220"/>
                  </a:lnTo>
                  <a:lnTo>
                    <a:pt x="2195584" y="138059"/>
                  </a:lnTo>
                  <a:lnTo>
                    <a:pt x="2250473" y="137880"/>
                  </a:lnTo>
                  <a:lnTo>
                    <a:pt x="2305363" y="137679"/>
                  </a:lnTo>
                  <a:lnTo>
                    <a:pt x="2360253" y="137455"/>
                  </a:lnTo>
                  <a:lnTo>
                    <a:pt x="2415142" y="137204"/>
                  </a:lnTo>
                  <a:lnTo>
                    <a:pt x="2470032" y="136925"/>
                  </a:lnTo>
                  <a:lnTo>
                    <a:pt x="2524921" y="136615"/>
                  </a:lnTo>
                  <a:lnTo>
                    <a:pt x="2579811" y="136269"/>
                  </a:lnTo>
                  <a:lnTo>
                    <a:pt x="2634701" y="135884"/>
                  </a:lnTo>
                  <a:lnTo>
                    <a:pt x="2689590" y="135457"/>
                  </a:lnTo>
                  <a:lnTo>
                    <a:pt x="2744480" y="134983"/>
                  </a:lnTo>
                  <a:lnTo>
                    <a:pt x="2799369" y="134457"/>
                  </a:lnTo>
                  <a:lnTo>
                    <a:pt x="2854259" y="133875"/>
                  </a:lnTo>
                  <a:lnTo>
                    <a:pt x="2909149" y="133231"/>
                  </a:lnTo>
                  <a:lnTo>
                    <a:pt x="2964038" y="132520"/>
                  </a:lnTo>
                  <a:lnTo>
                    <a:pt x="3018928" y="131735"/>
                  </a:lnTo>
                  <a:lnTo>
                    <a:pt x="3073818" y="130870"/>
                  </a:lnTo>
                  <a:lnTo>
                    <a:pt x="3128707" y="129918"/>
                  </a:lnTo>
                  <a:lnTo>
                    <a:pt x="3183597" y="128871"/>
                  </a:lnTo>
                  <a:lnTo>
                    <a:pt x="3238486" y="127722"/>
                  </a:lnTo>
                  <a:lnTo>
                    <a:pt x="3293376" y="126463"/>
                  </a:lnTo>
                  <a:lnTo>
                    <a:pt x="3348266" y="125085"/>
                  </a:lnTo>
                  <a:lnTo>
                    <a:pt x="3403155" y="123578"/>
                  </a:lnTo>
                  <a:lnTo>
                    <a:pt x="3458045" y="121933"/>
                  </a:lnTo>
                  <a:lnTo>
                    <a:pt x="3512934" y="120141"/>
                  </a:lnTo>
                  <a:lnTo>
                    <a:pt x="3567824" y="118190"/>
                  </a:lnTo>
                  <a:lnTo>
                    <a:pt x="3622714" y="116070"/>
                  </a:lnTo>
                  <a:lnTo>
                    <a:pt x="3677603" y="113770"/>
                  </a:lnTo>
                  <a:lnTo>
                    <a:pt x="3732493" y="111278"/>
                  </a:lnTo>
                  <a:lnTo>
                    <a:pt x="3787382" y="108583"/>
                  </a:lnTo>
                  <a:lnTo>
                    <a:pt x="3842272" y="105671"/>
                  </a:lnTo>
                  <a:lnTo>
                    <a:pt x="3897162" y="102530"/>
                  </a:lnTo>
                  <a:lnTo>
                    <a:pt x="3952051" y="99147"/>
                  </a:lnTo>
                  <a:lnTo>
                    <a:pt x="4006941" y="95508"/>
                  </a:lnTo>
                  <a:lnTo>
                    <a:pt x="4061830" y="91601"/>
                  </a:lnTo>
                  <a:lnTo>
                    <a:pt x="4116720" y="87409"/>
                  </a:lnTo>
                  <a:lnTo>
                    <a:pt x="4171610" y="82920"/>
                  </a:lnTo>
                  <a:lnTo>
                    <a:pt x="4226499" y="78118"/>
                  </a:lnTo>
                  <a:lnTo>
                    <a:pt x="4281389" y="72988"/>
                  </a:lnTo>
                  <a:lnTo>
                    <a:pt x="4336279" y="67515"/>
                  </a:lnTo>
                  <a:lnTo>
                    <a:pt x="4391168" y="61682"/>
                  </a:lnTo>
                  <a:lnTo>
                    <a:pt x="4446058" y="55473"/>
                  </a:lnTo>
                  <a:lnTo>
                    <a:pt x="4500947" y="48870"/>
                  </a:lnTo>
                  <a:lnTo>
                    <a:pt x="4555837" y="41858"/>
                  </a:lnTo>
                  <a:lnTo>
                    <a:pt x="4610727" y="34417"/>
                  </a:lnTo>
                  <a:lnTo>
                    <a:pt x="4665616" y="26531"/>
                  </a:lnTo>
                  <a:lnTo>
                    <a:pt x="4720506" y="18178"/>
                  </a:lnTo>
                  <a:lnTo>
                    <a:pt x="4775395" y="9341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99579" y="2588630"/>
              <a:ext cx="4830285" cy="3477471"/>
            </a:xfrm>
            <a:custGeom>
              <a:avLst/>
              <a:pathLst>
                <a:path w="4830285" h="3477471">
                  <a:moveTo>
                    <a:pt x="0" y="3477471"/>
                  </a:moveTo>
                  <a:lnTo>
                    <a:pt x="0" y="3477471"/>
                  </a:lnTo>
                  <a:lnTo>
                    <a:pt x="54889" y="3474817"/>
                  </a:lnTo>
                  <a:lnTo>
                    <a:pt x="109779" y="3471980"/>
                  </a:lnTo>
                  <a:lnTo>
                    <a:pt x="164668" y="3468947"/>
                  </a:lnTo>
                  <a:lnTo>
                    <a:pt x="219558" y="3465704"/>
                  </a:lnTo>
                  <a:lnTo>
                    <a:pt x="274448" y="3462238"/>
                  </a:lnTo>
                  <a:lnTo>
                    <a:pt x="329337" y="3458534"/>
                  </a:lnTo>
                  <a:lnTo>
                    <a:pt x="384227" y="3454575"/>
                  </a:lnTo>
                  <a:lnTo>
                    <a:pt x="439116" y="3450345"/>
                  </a:lnTo>
                  <a:lnTo>
                    <a:pt x="494006" y="3445826"/>
                  </a:lnTo>
                  <a:lnTo>
                    <a:pt x="548896" y="3440999"/>
                  </a:lnTo>
                  <a:lnTo>
                    <a:pt x="603785" y="3435843"/>
                  </a:lnTo>
                  <a:lnTo>
                    <a:pt x="658675" y="3430336"/>
                  </a:lnTo>
                  <a:lnTo>
                    <a:pt x="713564" y="3424457"/>
                  </a:lnTo>
                  <a:lnTo>
                    <a:pt x="768454" y="3418180"/>
                  </a:lnTo>
                  <a:lnTo>
                    <a:pt x="823344" y="3411480"/>
                  </a:lnTo>
                  <a:lnTo>
                    <a:pt x="878233" y="3404331"/>
                  </a:lnTo>
                  <a:lnTo>
                    <a:pt x="933123" y="3396703"/>
                  </a:lnTo>
                  <a:lnTo>
                    <a:pt x="988012" y="3388566"/>
                  </a:lnTo>
                  <a:lnTo>
                    <a:pt x="1042902" y="3379889"/>
                  </a:lnTo>
                  <a:lnTo>
                    <a:pt x="1097792" y="3370639"/>
                  </a:lnTo>
                  <a:lnTo>
                    <a:pt x="1152681" y="3360779"/>
                  </a:lnTo>
                  <a:lnTo>
                    <a:pt x="1207571" y="3350272"/>
                  </a:lnTo>
                  <a:lnTo>
                    <a:pt x="1262460" y="3339081"/>
                  </a:lnTo>
                  <a:lnTo>
                    <a:pt x="1317350" y="3327164"/>
                  </a:lnTo>
                  <a:lnTo>
                    <a:pt x="1372240" y="3314479"/>
                  </a:lnTo>
                  <a:lnTo>
                    <a:pt x="1427129" y="3300982"/>
                  </a:lnTo>
                  <a:lnTo>
                    <a:pt x="1482019" y="3286625"/>
                  </a:lnTo>
                  <a:lnTo>
                    <a:pt x="1536909" y="3271362"/>
                  </a:lnTo>
                  <a:lnTo>
                    <a:pt x="1591798" y="3255142"/>
                  </a:lnTo>
                  <a:lnTo>
                    <a:pt x="1646688" y="3237913"/>
                  </a:lnTo>
                  <a:lnTo>
                    <a:pt x="1701577" y="3219622"/>
                  </a:lnTo>
                  <a:lnTo>
                    <a:pt x="1756467" y="3200215"/>
                  </a:lnTo>
                  <a:lnTo>
                    <a:pt x="1811357" y="3179635"/>
                  </a:lnTo>
                  <a:lnTo>
                    <a:pt x="1866246" y="3157824"/>
                  </a:lnTo>
                  <a:lnTo>
                    <a:pt x="1921136" y="3134725"/>
                  </a:lnTo>
                  <a:lnTo>
                    <a:pt x="1976025" y="3110278"/>
                  </a:lnTo>
                  <a:lnTo>
                    <a:pt x="2030915" y="3084423"/>
                  </a:lnTo>
                  <a:lnTo>
                    <a:pt x="2085805" y="3057100"/>
                  </a:lnTo>
                  <a:lnTo>
                    <a:pt x="2140694" y="3028249"/>
                  </a:lnTo>
                  <a:lnTo>
                    <a:pt x="2195584" y="2997812"/>
                  </a:lnTo>
                  <a:lnTo>
                    <a:pt x="2250473" y="2965730"/>
                  </a:lnTo>
                  <a:lnTo>
                    <a:pt x="2305363" y="2931947"/>
                  </a:lnTo>
                  <a:lnTo>
                    <a:pt x="2360253" y="2896408"/>
                  </a:lnTo>
                  <a:lnTo>
                    <a:pt x="2415142" y="2859061"/>
                  </a:lnTo>
                  <a:lnTo>
                    <a:pt x="2470032" y="2819860"/>
                  </a:lnTo>
                  <a:lnTo>
                    <a:pt x="2524921" y="2778759"/>
                  </a:lnTo>
                  <a:lnTo>
                    <a:pt x="2579811" y="2735719"/>
                  </a:lnTo>
                  <a:lnTo>
                    <a:pt x="2634701" y="2690708"/>
                  </a:lnTo>
                  <a:lnTo>
                    <a:pt x="2689590" y="2643697"/>
                  </a:lnTo>
                  <a:lnTo>
                    <a:pt x="2744480" y="2594668"/>
                  </a:lnTo>
                  <a:lnTo>
                    <a:pt x="2799369" y="2543607"/>
                  </a:lnTo>
                  <a:lnTo>
                    <a:pt x="2854259" y="2490512"/>
                  </a:lnTo>
                  <a:lnTo>
                    <a:pt x="2909149" y="2435390"/>
                  </a:lnTo>
                  <a:lnTo>
                    <a:pt x="2964038" y="2378257"/>
                  </a:lnTo>
                  <a:lnTo>
                    <a:pt x="3018928" y="2319141"/>
                  </a:lnTo>
                  <a:lnTo>
                    <a:pt x="3073818" y="2258080"/>
                  </a:lnTo>
                  <a:lnTo>
                    <a:pt x="3128707" y="2195126"/>
                  </a:lnTo>
                  <a:lnTo>
                    <a:pt x="3183597" y="2130342"/>
                  </a:lnTo>
                  <a:lnTo>
                    <a:pt x="3238486" y="2063804"/>
                  </a:lnTo>
                  <a:lnTo>
                    <a:pt x="3293376" y="1995600"/>
                  </a:lnTo>
                  <a:lnTo>
                    <a:pt x="3348266" y="1925829"/>
                  </a:lnTo>
                  <a:lnTo>
                    <a:pt x="3403155" y="1854606"/>
                  </a:lnTo>
                  <a:lnTo>
                    <a:pt x="3458045" y="1782053"/>
                  </a:lnTo>
                  <a:lnTo>
                    <a:pt x="3512934" y="1708307"/>
                  </a:lnTo>
                  <a:lnTo>
                    <a:pt x="3567824" y="1633511"/>
                  </a:lnTo>
                  <a:lnTo>
                    <a:pt x="3622714" y="1557822"/>
                  </a:lnTo>
                  <a:lnTo>
                    <a:pt x="3677603" y="1481400"/>
                  </a:lnTo>
                  <a:lnTo>
                    <a:pt x="3732493" y="1404415"/>
                  </a:lnTo>
                  <a:lnTo>
                    <a:pt x="3787382" y="1327041"/>
                  </a:lnTo>
                  <a:lnTo>
                    <a:pt x="3842272" y="1249454"/>
                  </a:lnTo>
                  <a:lnTo>
                    <a:pt x="3897162" y="1171835"/>
                  </a:lnTo>
                  <a:lnTo>
                    <a:pt x="3952051" y="1094363"/>
                  </a:lnTo>
                  <a:lnTo>
                    <a:pt x="4006941" y="1017216"/>
                  </a:lnTo>
                  <a:lnTo>
                    <a:pt x="4061830" y="940571"/>
                  </a:lnTo>
                  <a:lnTo>
                    <a:pt x="4116720" y="864597"/>
                  </a:lnTo>
                  <a:lnTo>
                    <a:pt x="4171610" y="789459"/>
                  </a:lnTo>
                  <a:lnTo>
                    <a:pt x="4226499" y="715315"/>
                  </a:lnTo>
                  <a:lnTo>
                    <a:pt x="4281389" y="642313"/>
                  </a:lnTo>
                  <a:lnTo>
                    <a:pt x="4336279" y="570593"/>
                  </a:lnTo>
                  <a:lnTo>
                    <a:pt x="4391168" y="500282"/>
                  </a:lnTo>
                  <a:lnTo>
                    <a:pt x="4446058" y="431497"/>
                  </a:lnTo>
                  <a:lnTo>
                    <a:pt x="4500947" y="364344"/>
                  </a:lnTo>
                  <a:lnTo>
                    <a:pt x="4555837" y="298915"/>
                  </a:lnTo>
                  <a:lnTo>
                    <a:pt x="4610727" y="235289"/>
                  </a:lnTo>
                  <a:lnTo>
                    <a:pt x="4665616" y="173536"/>
                  </a:lnTo>
                  <a:lnTo>
                    <a:pt x="4720506" y="113709"/>
                  </a:lnTo>
                  <a:lnTo>
                    <a:pt x="4775395" y="55853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20098" y="5450092"/>
              <a:ext cx="64325" cy="6432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80750" y="5738405"/>
              <a:ext cx="79931" cy="7993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64612" y="5712984"/>
              <a:ext cx="80660" cy="8066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837639" y="5436846"/>
              <a:ext cx="103062" cy="10306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221573" y="4944802"/>
              <a:ext cx="103647" cy="103647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02331" y="4200430"/>
              <a:ext cx="110586" cy="11058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92408" y="4272375"/>
              <a:ext cx="98886" cy="9888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78510" y="3838484"/>
              <a:ext cx="95138" cy="9513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784088" y="2429739"/>
              <a:ext cx="52435" cy="5243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320098" y="6071934"/>
              <a:ext cx="64325" cy="6432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80750" y="6064131"/>
              <a:ext cx="79931" cy="7993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464612" y="6019919"/>
              <a:ext cx="80660" cy="8066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37639" y="5946739"/>
              <a:ext cx="103062" cy="10306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21573" y="5828918"/>
              <a:ext cx="103647" cy="103647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02331" y="5850535"/>
              <a:ext cx="110586" cy="11058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92408" y="5698198"/>
              <a:ext cx="98886" cy="9888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78510" y="5978974"/>
              <a:ext cx="95138" cy="9513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784088" y="6077879"/>
              <a:ext cx="52435" cy="5243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20098" y="6071934"/>
              <a:ext cx="64325" cy="6432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080750" y="6064131"/>
              <a:ext cx="79931" cy="7993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464612" y="6063767"/>
              <a:ext cx="80660" cy="8066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37639" y="6052566"/>
              <a:ext cx="103062" cy="10306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221573" y="6033660"/>
              <a:ext cx="103647" cy="103647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602331" y="6042408"/>
              <a:ext cx="110586" cy="11058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92408" y="5993196"/>
              <a:ext cx="98886" cy="9888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78510" y="6009995"/>
              <a:ext cx="95138" cy="95138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84088" y="6077879"/>
              <a:ext cx="52435" cy="5243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20098" y="5450092"/>
              <a:ext cx="64325" cy="643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80750" y="5738405"/>
              <a:ext cx="79931" cy="7993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464612" y="5669136"/>
              <a:ext cx="80660" cy="806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37639" y="5331019"/>
              <a:ext cx="103062" cy="10306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221573" y="4702834"/>
              <a:ext cx="103647" cy="1036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02331" y="3995766"/>
              <a:ext cx="110586" cy="11058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92408" y="3854462"/>
              <a:ext cx="98886" cy="9888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78510" y="3714397"/>
              <a:ext cx="95138" cy="951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784088" y="2429739"/>
              <a:ext cx="52435" cy="524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001337" y="49185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001337" y="37785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001337" y="2639972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33531" y="149844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164784" y="4964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164784" y="38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164784" y="2683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64784" y="154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85825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79137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55983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49295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6141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665105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608349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376803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303170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07162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10641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654979" y="3752498"/>
              <a:ext cx="22873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diagnosed infections (%)</a:t>
              </a:r>
            </a:p>
          </p:txBody>
        </p:sp>
        <p:sp>
          <p:nvSpPr>
            <p:cNvPr id="102" name="rc102"/>
            <p:cNvSpPr/>
            <p:nvPr/>
          </p:nvSpPr>
          <p:spPr>
            <a:xfrm>
              <a:off x="7169043" y="2536535"/>
              <a:ext cx="8726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7238632" y="2625993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238632" y="2762084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7238632" y="29990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319507" y="3079907"/>
              <a:ext cx="57705" cy="577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238632" y="32184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7308271" y="3288127"/>
              <a:ext cx="80177" cy="801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238632" y="34379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7289657" y="34889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7534003" y="30632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534003" y="32827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534003" y="35021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14" name="rc114"/>
            <p:cNvSpPr/>
            <p:nvPr/>
          </p:nvSpPr>
          <p:spPr>
            <a:xfrm>
              <a:off x="7169043" y="386616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7238632" y="395562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116" name="rc116"/>
            <p:cNvSpPr/>
            <p:nvPr/>
          </p:nvSpPr>
          <p:spPr>
            <a:xfrm>
              <a:off x="7238632" y="41640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247632" y="417307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260577" y="42737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323534" y="42489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238632" y="43835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247632" y="439252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260577" y="44932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323534" y="4468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238632" y="46029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7247632" y="4611983"/>
              <a:ext cx="201456" cy="201455"/>
            </a:xfrm>
            <a:prstGeom prst="rect">
              <a:avLst/>
            </a:prstGeom>
            <a:solidFill>
              <a:srgbClr val="00CD00">
                <a:alpha val="29803"/>
              </a:srgbClr>
            </a:solidFill>
            <a:ln w="13550" cap="sq">
              <a:solidFill>
                <a:srgbClr val="00C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260577" y="47127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323534" y="4687885"/>
              <a:ext cx="49651" cy="4965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723863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7247632" y="4831439"/>
              <a:ext cx="201456" cy="201456"/>
            </a:xfrm>
            <a:prstGeom prst="rect">
              <a:avLst/>
            </a:prstGeom>
            <a:solidFill>
              <a:srgbClr val="000000">
                <a:alpha val="29803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260577" y="49321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323534" y="4907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7534003" y="4203016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534003" y="4422472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534003" y="4641928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534003" y="4886626"/>
              <a:ext cx="90838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501Y.V1+V2+V3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199579" y="10692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199579" y="12646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2021-02-23T18:01:25Z</dcterms:modified>
</cp:coreProperties>
</file>