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1486" y="3359999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1486" y="2990881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1486" y="2621764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1486" y="2252647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1486" y="1883529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50059" y="1883529"/>
              <a:ext cx="1230035" cy="1450735"/>
            </a:xfrm>
            <a:custGeom>
              <a:avLst/>
              <a:pathLst>
                <a:path w="1230035" h="1450735">
                  <a:moveTo>
                    <a:pt x="0" y="0"/>
                  </a:moveTo>
                  <a:lnTo>
                    <a:pt x="16270" y="0"/>
                  </a:lnTo>
                  <a:lnTo>
                    <a:pt x="32540" y="0"/>
                  </a:lnTo>
                  <a:lnTo>
                    <a:pt x="48810" y="0"/>
                  </a:lnTo>
                  <a:lnTo>
                    <a:pt x="65081" y="0"/>
                  </a:lnTo>
                  <a:lnTo>
                    <a:pt x="81351" y="0"/>
                  </a:lnTo>
                  <a:lnTo>
                    <a:pt x="97621" y="0"/>
                  </a:lnTo>
                  <a:lnTo>
                    <a:pt x="113892" y="0"/>
                  </a:lnTo>
                  <a:lnTo>
                    <a:pt x="130162" y="0"/>
                  </a:lnTo>
                  <a:lnTo>
                    <a:pt x="146432" y="0"/>
                  </a:lnTo>
                  <a:lnTo>
                    <a:pt x="162703" y="0"/>
                  </a:lnTo>
                  <a:lnTo>
                    <a:pt x="178973" y="0"/>
                  </a:lnTo>
                  <a:lnTo>
                    <a:pt x="195243" y="0"/>
                  </a:lnTo>
                  <a:lnTo>
                    <a:pt x="211514" y="0"/>
                  </a:lnTo>
                  <a:lnTo>
                    <a:pt x="227784" y="0"/>
                  </a:lnTo>
                  <a:lnTo>
                    <a:pt x="244054" y="0"/>
                  </a:lnTo>
                  <a:lnTo>
                    <a:pt x="260324" y="0"/>
                  </a:lnTo>
                  <a:lnTo>
                    <a:pt x="276595" y="0"/>
                  </a:lnTo>
                  <a:lnTo>
                    <a:pt x="292865" y="0"/>
                  </a:lnTo>
                  <a:lnTo>
                    <a:pt x="309135" y="0"/>
                  </a:lnTo>
                  <a:lnTo>
                    <a:pt x="325406" y="0"/>
                  </a:lnTo>
                  <a:lnTo>
                    <a:pt x="341676" y="0"/>
                  </a:lnTo>
                  <a:lnTo>
                    <a:pt x="357946" y="0"/>
                  </a:lnTo>
                  <a:lnTo>
                    <a:pt x="374217" y="0"/>
                  </a:lnTo>
                  <a:lnTo>
                    <a:pt x="406757" y="0"/>
                  </a:lnTo>
                  <a:lnTo>
                    <a:pt x="423028" y="0"/>
                  </a:lnTo>
                  <a:lnTo>
                    <a:pt x="439298" y="0"/>
                  </a:lnTo>
                  <a:lnTo>
                    <a:pt x="455568" y="0"/>
                  </a:lnTo>
                  <a:lnTo>
                    <a:pt x="471838" y="0"/>
                  </a:lnTo>
                  <a:lnTo>
                    <a:pt x="488109" y="0"/>
                  </a:lnTo>
                  <a:lnTo>
                    <a:pt x="520649" y="0"/>
                  </a:lnTo>
                  <a:lnTo>
                    <a:pt x="536920" y="0"/>
                  </a:lnTo>
                  <a:lnTo>
                    <a:pt x="553190" y="0"/>
                  </a:lnTo>
                  <a:lnTo>
                    <a:pt x="569460" y="0"/>
                  </a:lnTo>
                  <a:lnTo>
                    <a:pt x="585731" y="0"/>
                  </a:lnTo>
                  <a:lnTo>
                    <a:pt x="602001" y="0"/>
                  </a:lnTo>
                  <a:lnTo>
                    <a:pt x="618271" y="0"/>
                  </a:lnTo>
                  <a:lnTo>
                    <a:pt x="634542" y="0"/>
                  </a:lnTo>
                  <a:lnTo>
                    <a:pt x="650812" y="0"/>
                  </a:lnTo>
                  <a:lnTo>
                    <a:pt x="667082" y="0"/>
                  </a:lnTo>
                  <a:lnTo>
                    <a:pt x="683353" y="0"/>
                  </a:lnTo>
                  <a:lnTo>
                    <a:pt x="699623" y="0"/>
                  </a:lnTo>
                  <a:lnTo>
                    <a:pt x="715893" y="0"/>
                  </a:lnTo>
                  <a:lnTo>
                    <a:pt x="732163" y="0"/>
                  </a:lnTo>
                  <a:lnTo>
                    <a:pt x="748434" y="0"/>
                  </a:lnTo>
                  <a:lnTo>
                    <a:pt x="764704" y="0"/>
                  </a:lnTo>
                  <a:lnTo>
                    <a:pt x="780974" y="0"/>
                  </a:lnTo>
                  <a:lnTo>
                    <a:pt x="797245" y="0"/>
                  </a:lnTo>
                  <a:lnTo>
                    <a:pt x="813515" y="0"/>
                  </a:lnTo>
                  <a:lnTo>
                    <a:pt x="829785" y="0"/>
                  </a:lnTo>
                  <a:lnTo>
                    <a:pt x="846056" y="0"/>
                  </a:lnTo>
                  <a:lnTo>
                    <a:pt x="862326" y="0"/>
                  </a:lnTo>
                  <a:lnTo>
                    <a:pt x="878596" y="0"/>
                  </a:lnTo>
                  <a:lnTo>
                    <a:pt x="894867" y="0"/>
                  </a:lnTo>
                  <a:lnTo>
                    <a:pt x="911137" y="0"/>
                  </a:lnTo>
                  <a:lnTo>
                    <a:pt x="927407" y="0"/>
                  </a:lnTo>
                  <a:lnTo>
                    <a:pt x="943677" y="0"/>
                  </a:lnTo>
                  <a:lnTo>
                    <a:pt x="959948" y="0"/>
                  </a:lnTo>
                  <a:lnTo>
                    <a:pt x="976218" y="0"/>
                  </a:lnTo>
                  <a:lnTo>
                    <a:pt x="992488" y="0"/>
                  </a:lnTo>
                  <a:lnTo>
                    <a:pt x="1008759" y="0"/>
                  </a:lnTo>
                  <a:lnTo>
                    <a:pt x="1025029" y="0"/>
                  </a:lnTo>
                  <a:lnTo>
                    <a:pt x="1041299" y="0"/>
                  </a:lnTo>
                  <a:lnTo>
                    <a:pt x="1057570" y="0"/>
                  </a:lnTo>
                  <a:lnTo>
                    <a:pt x="1073840" y="0"/>
                  </a:lnTo>
                  <a:lnTo>
                    <a:pt x="1090110" y="0"/>
                  </a:lnTo>
                  <a:lnTo>
                    <a:pt x="1106381" y="0"/>
                  </a:lnTo>
                  <a:lnTo>
                    <a:pt x="1122651" y="0"/>
                  </a:lnTo>
                  <a:lnTo>
                    <a:pt x="1155192" y="0"/>
                  </a:lnTo>
                  <a:lnTo>
                    <a:pt x="1171462" y="0"/>
                  </a:lnTo>
                  <a:lnTo>
                    <a:pt x="1187732" y="0"/>
                  </a:lnTo>
                  <a:lnTo>
                    <a:pt x="1204002" y="0"/>
                  </a:lnTo>
                  <a:lnTo>
                    <a:pt x="1220273" y="0"/>
                  </a:lnTo>
                  <a:lnTo>
                    <a:pt x="1230035" y="0"/>
                  </a:lnTo>
                  <a:lnTo>
                    <a:pt x="1230035" y="1367913"/>
                  </a:lnTo>
                  <a:lnTo>
                    <a:pt x="1220273" y="1372654"/>
                  </a:lnTo>
                  <a:lnTo>
                    <a:pt x="1204002" y="1179612"/>
                  </a:lnTo>
                  <a:lnTo>
                    <a:pt x="1187732" y="1365896"/>
                  </a:lnTo>
                  <a:lnTo>
                    <a:pt x="1171462" y="1291249"/>
                  </a:lnTo>
                  <a:lnTo>
                    <a:pt x="1155192" y="1404812"/>
                  </a:lnTo>
                  <a:lnTo>
                    <a:pt x="1122651" y="1413113"/>
                  </a:lnTo>
                  <a:lnTo>
                    <a:pt x="1106381" y="1377757"/>
                  </a:lnTo>
                  <a:lnTo>
                    <a:pt x="1090110" y="1395889"/>
                  </a:lnTo>
                  <a:lnTo>
                    <a:pt x="1073840" y="1384305"/>
                  </a:lnTo>
                  <a:lnTo>
                    <a:pt x="1057570" y="1359659"/>
                  </a:lnTo>
                  <a:lnTo>
                    <a:pt x="1041299" y="1377451"/>
                  </a:lnTo>
                  <a:lnTo>
                    <a:pt x="1025029" y="1379134"/>
                  </a:lnTo>
                  <a:lnTo>
                    <a:pt x="1008759" y="1421274"/>
                  </a:lnTo>
                  <a:lnTo>
                    <a:pt x="992488" y="1239330"/>
                  </a:lnTo>
                  <a:lnTo>
                    <a:pt x="976218" y="1252398"/>
                  </a:lnTo>
                  <a:lnTo>
                    <a:pt x="959948" y="1195042"/>
                  </a:lnTo>
                  <a:lnTo>
                    <a:pt x="943677" y="1346055"/>
                  </a:lnTo>
                  <a:lnTo>
                    <a:pt x="927407" y="1316596"/>
                  </a:lnTo>
                  <a:lnTo>
                    <a:pt x="911137" y="1237736"/>
                  </a:lnTo>
                  <a:lnTo>
                    <a:pt x="894867" y="1362544"/>
                  </a:lnTo>
                  <a:lnTo>
                    <a:pt x="878596" y="1302340"/>
                  </a:lnTo>
                  <a:lnTo>
                    <a:pt x="862326" y="1336924"/>
                  </a:lnTo>
                  <a:lnTo>
                    <a:pt x="846056" y="1343888"/>
                  </a:lnTo>
                  <a:lnTo>
                    <a:pt x="829785" y="1203508"/>
                  </a:lnTo>
                  <a:lnTo>
                    <a:pt x="813515" y="1257320"/>
                  </a:lnTo>
                  <a:lnTo>
                    <a:pt x="797245" y="1235935"/>
                  </a:lnTo>
                  <a:lnTo>
                    <a:pt x="780974" y="1391288"/>
                  </a:lnTo>
                  <a:lnTo>
                    <a:pt x="764704" y="1292294"/>
                  </a:lnTo>
                  <a:lnTo>
                    <a:pt x="748434" y="1274070"/>
                  </a:lnTo>
                  <a:lnTo>
                    <a:pt x="732163" y="1299039"/>
                  </a:lnTo>
                  <a:lnTo>
                    <a:pt x="715893" y="1291910"/>
                  </a:lnTo>
                  <a:lnTo>
                    <a:pt x="699623" y="1355419"/>
                  </a:lnTo>
                  <a:lnTo>
                    <a:pt x="683353" y="1407753"/>
                  </a:lnTo>
                  <a:lnTo>
                    <a:pt x="667082" y="1432919"/>
                  </a:lnTo>
                  <a:lnTo>
                    <a:pt x="650812" y="1440643"/>
                  </a:lnTo>
                  <a:lnTo>
                    <a:pt x="634542" y="1427011"/>
                  </a:lnTo>
                  <a:lnTo>
                    <a:pt x="618271" y="1414352"/>
                  </a:lnTo>
                  <a:lnTo>
                    <a:pt x="602001" y="1450735"/>
                  </a:lnTo>
                  <a:lnTo>
                    <a:pt x="585731" y="1387719"/>
                  </a:lnTo>
                  <a:lnTo>
                    <a:pt x="569460" y="1408868"/>
                  </a:lnTo>
                  <a:lnTo>
                    <a:pt x="553190" y="1443290"/>
                  </a:lnTo>
                  <a:lnTo>
                    <a:pt x="536920" y="1438464"/>
                  </a:lnTo>
                  <a:lnTo>
                    <a:pt x="520649" y="1331717"/>
                  </a:lnTo>
                  <a:lnTo>
                    <a:pt x="488109" y="1349087"/>
                  </a:lnTo>
                  <a:lnTo>
                    <a:pt x="471838" y="1336519"/>
                  </a:lnTo>
                  <a:lnTo>
                    <a:pt x="455568" y="1231666"/>
                  </a:lnTo>
                  <a:lnTo>
                    <a:pt x="439298" y="1324007"/>
                  </a:lnTo>
                  <a:lnTo>
                    <a:pt x="423028" y="1377091"/>
                  </a:lnTo>
                  <a:lnTo>
                    <a:pt x="406757" y="1201195"/>
                  </a:lnTo>
                  <a:lnTo>
                    <a:pt x="374217" y="1254250"/>
                  </a:lnTo>
                  <a:lnTo>
                    <a:pt x="357946" y="1321531"/>
                  </a:lnTo>
                  <a:lnTo>
                    <a:pt x="341676" y="1315444"/>
                  </a:lnTo>
                  <a:lnTo>
                    <a:pt x="325406" y="1292676"/>
                  </a:lnTo>
                  <a:lnTo>
                    <a:pt x="309135" y="1307149"/>
                  </a:lnTo>
                  <a:lnTo>
                    <a:pt x="292865" y="1358874"/>
                  </a:lnTo>
                  <a:lnTo>
                    <a:pt x="276595" y="1303493"/>
                  </a:lnTo>
                  <a:lnTo>
                    <a:pt x="260324" y="1326682"/>
                  </a:lnTo>
                  <a:lnTo>
                    <a:pt x="244054" y="1268840"/>
                  </a:lnTo>
                  <a:lnTo>
                    <a:pt x="227784" y="1178496"/>
                  </a:lnTo>
                  <a:lnTo>
                    <a:pt x="211514" y="1256498"/>
                  </a:lnTo>
                  <a:lnTo>
                    <a:pt x="195243" y="1225565"/>
                  </a:lnTo>
                  <a:lnTo>
                    <a:pt x="178973" y="1073795"/>
                  </a:lnTo>
                  <a:lnTo>
                    <a:pt x="162703" y="1286528"/>
                  </a:lnTo>
                  <a:lnTo>
                    <a:pt x="146432" y="1355941"/>
                  </a:lnTo>
                  <a:lnTo>
                    <a:pt x="130162" y="1208696"/>
                  </a:lnTo>
                  <a:lnTo>
                    <a:pt x="113892" y="1351697"/>
                  </a:lnTo>
                  <a:lnTo>
                    <a:pt x="97621" y="1254414"/>
                  </a:lnTo>
                  <a:lnTo>
                    <a:pt x="81351" y="1276091"/>
                  </a:lnTo>
                  <a:lnTo>
                    <a:pt x="65081" y="1315870"/>
                  </a:lnTo>
                  <a:lnTo>
                    <a:pt x="48810" y="1253056"/>
                  </a:lnTo>
                  <a:lnTo>
                    <a:pt x="32540" y="1320787"/>
                  </a:lnTo>
                  <a:lnTo>
                    <a:pt x="16270" y="1333785"/>
                  </a:lnTo>
                  <a:lnTo>
                    <a:pt x="0" y="1372857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50059" y="1883529"/>
              <a:ext cx="1230035" cy="0"/>
            </a:xfrm>
            <a:custGeom>
              <a:avLst/>
              <a:pathLst>
                <a:path w="1230035" h="0">
                  <a:moveTo>
                    <a:pt x="0" y="0"/>
                  </a:moveTo>
                  <a:lnTo>
                    <a:pt x="16270" y="0"/>
                  </a:lnTo>
                  <a:lnTo>
                    <a:pt x="32540" y="0"/>
                  </a:lnTo>
                  <a:lnTo>
                    <a:pt x="48810" y="0"/>
                  </a:lnTo>
                  <a:lnTo>
                    <a:pt x="65081" y="0"/>
                  </a:lnTo>
                  <a:lnTo>
                    <a:pt x="81351" y="0"/>
                  </a:lnTo>
                  <a:lnTo>
                    <a:pt x="97621" y="0"/>
                  </a:lnTo>
                  <a:lnTo>
                    <a:pt x="113892" y="0"/>
                  </a:lnTo>
                  <a:lnTo>
                    <a:pt x="130162" y="0"/>
                  </a:lnTo>
                  <a:lnTo>
                    <a:pt x="146432" y="0"/>
                  </a:lnTo>
                  <a:lnTo>
                    <a:pt x="162703" y="0"/>
                  </a:lnTo>
                  <a:lnTo>
                    <a:pt x="178973" y="0"/>
                  </a:lnTo>
                  <a:lnTo>
                    <a:pt x="195243" y="0"/>
                  </a:lnTo>
                  <a:lnTo>
                    <a:pt x="211514" y="0"/>
                  </a:lnTo>
                  <a:lnTo>
                    <a:pt x="227784" y="0"/>
                  </a:lnTo>
                  <a:lnTo>
                    <a:pt x="244054" y="0"/>
                  </a:lnTo>
                  <a:lnTo>
                    <a:pt x="260324" y="0"/>
                  </a:lnTo>
                  <a:lnTo>
                    <a:pt x="276595" y="0"/>
                  </a:lnTo>
                  <a:lnTo>
                    <a:pt x="292865" y="0"/>
                  </a:lnTo>
                  <a:lnTo>
                    <a:pt x="309135" y="0"/>
                  </a:lnTo>
                  <a:lnTo>
                    <a:pt x="325406" y="0"/>
                  </a:lnTo>
                  <a:lnTo>
                    <a:pt x="341676" y="0"/>
                  </a:lnTo>
                  <a:lnTo>
                    <a:pt x="357946" y="0"/>
                  </a:lnTo>
                  <a:lnTo>
                    <a:pt x="374217" y="0"/>
                  </a:lnTo>
                  <a:lnTo>
                    <a:pt x="406757" y="0"/>
                  </a:lnTo>
                  <a:lnTo>
                    <a:pt x="423028" y="0"/>
                  </a:lnTo>
                  <a:lnTo>
                    <a:pt x="439298" y="0"/>
                  </a:lnTo>
                  <a:lnTo>
                    <a:pt x="455568" y="0"/>
                  </a:lnTo>
                  <a:lnTo>
                    <a:pt x="471838" y="0"/>
                  </a:lnTo>
                  <a:lnTo>
                    <a:pt x="488109" y="0"/>
                  </a:lnTo>
                  <a:lnTo>
                    <a:pt x="520649" y="0"/>
                  </a:lnTo>
                  <a:lnTo>
                    <a:pt x="536920" y="0"/>
                  </a:lnTo>
                  <a:lnTo>
                    <a:pt x="553190" y="0"/>
                  </a:lnTo>
                  <a:lnTo>
                    <a:pt x="569460" y="0"/>
                  </a:lnTo>
                  <a:lnTo>
                    <a:pt x="585731" y="0"/>
                  </a:lnTo>
                  <a:lnTo>
                    <a:pt x="602001" y="0"/>
                  </a:lnTo>
                  <a:lnTo>
                    <a:pt x="618271" y="0"/>
                  </a:lnTo>
                  <a:lnTo>
                    <a:pt x="634542" y="0"/>
                  </a:lnTo>
                  <a:lnTo>
                    <a:pt x="650812" y="0"/>
                  </a:lnTo>
                  <a:lnTo>
                    <a:pt x="667082" y="0"/>
                  </a:lnTo>
                  <a:lnTo>
                    <a:pt x="683353" y="0"/>
                  </a:lnTo>
                  <a:lnTo>
                    <a:pt x="699623" y="0"/>
                  </a:lnTo>
                  <a:lnTo>
                    <a:pt x="715893" y="0"/>
                  </a:lnTo>
                  <a:lnTo>
                    <a:pt x="732163" y="0"/>
                  </a:lnTo>
                  <a:lnTo>
                    <a:pt x="748434" y="0"/>
                  </a:lnTo>
                  <a:lnTo>
                    <a:pt x="764704" y="0"/>
                  </a:lnTo>
                  <a:lnTo>
                    <a:pt x="780974" y="0"/>
                  </a:lnTo>
                  <a:lnTo>
                    <a:pt x="797245" y="0"/>
                  </a:lnTo>
                  <a:lnTo>
                    <a:pt x="813515" y="0"/>
                  </a:lnTo>
                  <a:lnTo>
                    <a:pt x="829785" y="0"/>
                  </a:lnTo>
                  <a:lnTo>
                    <a:pt x="846056" y="0"/>
                  </a:lnTo>
                  <a:lnTo>
                    <a:pt x="862326" y="0"/>
                  </a:lnTo>
                  <a:lnTo>
                    <a:pt x="878596" y="0"/>
                  </a:lnTo>
                  <a:lnTo>
                    <a:pt x="894867" y="0"/>
                  </a:lnTo>
                  <a:lnTo>
                    <a:pt x="911137" y="0"/>
                  </a:lnTo>
                  <a:lnTo>
                    <a:pt x="927407" y="0"/>
                  </a:lnTo>
                  <a:lnTo>
                    <a:pt x="943677" y="0"/>
                  </a:lnTo>
                  <a:lnTo>
                    <a:pt x="959948" y="0"/>
                  </a:lnTo>
                  <a:lnTo>
                    <a:pt x="976218" y="0"/>
                  </a:lnTo>
                  <a:lnTo>
                    <a:pt x="992488" y="0"/>
                  </a:lnTo>
                  <a:lnTo>
                    <a:pt x="1008759" y="0"/>
                  </a:lnTo>
                  <a:lnTo>
                    <a:pt x="1025029" y="0"/>
                  </a:lnTo>
                  <a:lnTo>
                    <a:pt x="1041299" y="0"/>
                  </a:lnTo>
                  <a:lnTo>
                    <a:pt x="1057570" y="0"/>
                  </a:lnTo>
                  <a:lnTo>
                    <a:pt x="1073840" y="0"/>
                  </a:lnTo>
                  <a:lnTo>
                    <a:pt x="1090110" y="0"/>
                  </a:lnTo>
                  <a:lnTo>
                    <a:pt x="1106381" y="0"/>
                  </a:lnTo>
                  <a:lnTo>
                    <a:pt x="1122651" y="0"/>
                  </a:lnTo>
                  <a:lnTo>
                    <a:pt x="1155192" y="0"/>
                  </a:lnTo>
                  <a:lnTo>
                    <a:pt x="1171462" y="0"/>
                  </a:lnTo>
                  <a:lnTo>
                    <a:pt x="1187732" y="0"/>
                  </a:lnTo>
                  <a:lnTo>
                    <a:pt x="1204002" y="0"/>
                  </a:lnTo>
                  <a:lnTo>
                    <a:pt x="1220273" y="0"/>
                  </a:lnTo>
                  <a:lnTo>
                    <a:pt x="12300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50059" y="2957325"/>
              <a:ext cx="1230035" cy="402673"/>
            </a:xfrm>
            <a:custGeom>
              <a:avLst/>
              <a:pathLst>
                <a:path w="1230035" h="402673">
                  <a:moveTo>
                    <a:pt x="0" y="299061"/>
                  </a:moveTo>
                  <a:lnTo>
                    <a:pt x="16270" y="259989"/>
                  </a:lnTo>
                  <a:lnTo>
                    <a:pt x="32540" y="246991"/>
                  </a:lnTo>
                  <a:lnTo>
                    <a:pt x="48810" y="179260"/>
                  </a:lnTo>
                  <a:lnTo>
                    <a:pt x="65081" y="242075"/>
                  </a:lnTo>
                  <a:lnTo>
                    <a:pt x="81351" y="202295"/>
                  </a:lnTo>
                  <a:lnTo>
                    <a:pt x="97621" y="180618"/>
                  </a:lnTo>
                  <a:lnTo>
                    <a:pt x="113892" y="277901"/>
                  </a:lnTo>
                  <a:lnTo>
                    <a:pt x="130162" y="134900"/>
                  </a:lnTo>
                  <a:lnTo>
                    <a:pt x="146432" y="282145"/>
                  </a:lnTo>
                  <a:lnTo>
                    <a:pt x="162703" y="212733"/>
                  </a:lnTo>
                  <a:lnTo>
                    <a:pt x="178973" y="0"/>
                  </a:lnTo>
                  <a:lnTo>
                    <a:pt x="195243" y="151770"/>
                  </a:lnTo>
                  <a:lnTo>
                    <a:pt x="211514" y="182702"/>
                  </a:lnTo>
                  <a:lnTo>
                    <a:pt x="227784" y="104701"/>
                  </a:lnTo>
                  <a:lnTo>
                    <a:pt x="244054" y="195044"/>
                  </a:lnTo>
                  <a:lnTo>
                    <a:pt x="260324" y="252886"/>
                  </a:lnTo>
                  <a:lnTo>
                    <a:pt x="276595" y="229697"/>
                  </a:lnTo>
                  <a:lnTo>
                    <a:pt x="292865" y="285078"/>
                  </a:lnTo>
                  <a:lnTo>
                    <a:pt x="309135" y="233353"/>
                  </a:lnTo>
                  <a:lnTo>
                    <a:pt x="325406" y="218880"/>
                  </a:lnTo>
                  <a:lnTo>
                    <a:pt x="341676" y="241649"/>
                  </a:lnTo>
                  <a:lnTo>
                    <a:pt x="357946" y="247735"/>
                  </a:lnTo>
                  <a:lnTo>
                    <a:pt x="374217" y="180455"/>
                  </a:lnTo>
                  <a:lnTo>
                    <a:pt x="406757" y="127399"/>
                  </a:lnTo>
                  <a:lnTo>
                    <a:pt x="423028" y="303295"/>
                  </a:lnTo>
                  <a:lnTo>
                    <a:pt x="439298" y="250211"/>
                  </a:lnTo>
                  <a:lnTo>
                    <a:pt x="455568" y="157870"/>
                  </a:lnTo>
                  <a:lnTo>
                    <a:pt x="471838" y="262723"/>
                  </a:lnTo>
                  <a:lnTo>
                    <a:pt x="488109" y="275291"/>
                  </a:lnTo>
                  <a:lnTo>
                    <a:pt x="520649" y="257921"/>
                  </a:lnTo>
                  <a:lnTo>
                    <a:pt x="536920" y="364669"/>
                  </a:lnTo>
                  <a:lnTo>
                    <a:pt x="553190" y="369494"/>
                  </a:lnTo>
                  <a:lnTo>
                    <a:pt x="569460" y="335072"/>
                  </a:lnTo>
                  <a:lnTo>
                    <a:pt x="585731" y="313923"/>
                  </a:lnTo>
                  <a:lnTo>
                    <a:pt x="602001" y="376939"/>
                  </a:lnTo>
                  <a:lnTo>
                    <a:pt x="618271" y="340556"/>
                  </a:lnTo>
                  <a:lnTo>
                    <a:pt x="634542" y="353215"/>
                  </a:lnTo>
                  <a:lnTo>
                    <a:pt x="650812" y="366847"/>
                  </a:lnTo>
                  <a:lnTo>
                    <a:pt x="667082" y="359123"/>
                  </a:lnTo>
                  <a:lnTo>
                    <a:pt x="683353" y="333957"/>
                  </a:lnTo>
                  <a:lnTo>
                    <a:pt x="699623" y="281623"/>
                  </a:lnTo>
                  <a:lnTo>
                    <a:pt x="715893" y="218114"/>
                  </a:lnTo>
                  <a:lnTo>
                    <a:pt x="732163" y="225243"/>
                  </a:lnTo>
                  <a:lnTo>
                    <a:pt x="748434" y="200275"/>
                  </a:lnTo>
                  <a:lnTo>
                    <a:pt x="764704" y="218498"/>
                  </a:lnTo>
                  <a:lnTo>
                    <a:pt x="780974" y="317492"/>
                  </a:lnTo>
                  <a:lnTo>
                    <a:pt x="797245" y="162139"/>
                  </a:lnTo>
                  <a:lnTo>
                    <a:pt x="813515" y="183524"/>
                  </a:lnTo>
                  <a:lnTo>
                    <a:pt x="829785" y="129712"/>
                  </a:lnTo>
                  <a:lnTo>
                    <a:pt x="846056" y="270092"/>
                  </a:lnTo>
                  <a:lnTo>
                    <a:pt x="862326" y="263129"/>
                  </a:lnTo>
                  <a:lnTo>
                    <a:pt x="878596" y="228544"/>
                  </a:lnTo>
                  <a:lnTo>
                    <a:pt x="894867" y="288748"/>
                  </a:lnTo>
                  <a:lnTo>
                    <a:pt x="911137" y="163940"/>
                  </a:lnTo>
                  <a:lnTo>
                    <a:pt x="927407" y="242800"/>
                  </a:lnTo>
                  <a:lnTo>
                    <a:pt x="943677" y="272259"/>
                  </a:lnTo>
                  <a:lnTo>
                    <a:pt x="959948" y="121246"/>
                  </a:lnTo>
                  <a:lnTo>
                    <a:pt x="976218" y="178602"/>
                  </a:lnTo>
                  <a:lnTo>
                    <a:pt x="992488" y="165534"/>
                  </a:lnTo>
                  <a:lnTo>
                    <a:pt x="1008759" y="347478"/>
                  </a:lnTo>
                  <a:lnTo>
                    <a:pt x="1025029" y="305338"/>
                  </a:lnTo>
                  <a:lnTo>
                    <a:pt x="1041299" y="303655"/>
                  </a:lnTo>
                  <a:lnTo>
                    <a:pt x="1057570" y="285864"/>
                  </a:lnTo>
                  <a:lnTo>
                    <a:pt x="1073840" y="310509"/>
                  </a:lnTo>
                  <a:lnTo>
                    <a:pt x="1090110" y="322093"/>
                  </a:lnTo>
                  <a:lnTo>
                    <a:pt x="1106381" y="303962"/>
                  </a:lnTo>
                  <a:lnTo>
                    <a:pt x="1122651" y="339317"/>
                  </a:lnTo>
                  <a:lnTo>
                    <a:pt x="1155192" y="331016"/>
                  </a:lnTo>
                  <a:lnTo>
                    <a:pt x="1171462" y="217453"/>
                  </a:lnTo>
                  <a:lnTo>
                    <a:pt x="1187732" y="292100"/>
                  </a:lnTo>
                  <a:lnTo>
                    <a:pt x="1204002" y="105817"/>
                  </a:lnTo>
                  <a:lnTo>
                    <a:pt x="1220273" y="298859"/>
                  </a:lnTo>
                  <a:lnTo>
                    <a:pt x="1230035" y="294117"/>
                  </a:lnTo>
                  <a:lnTo>
                    <a:pt x="1230035" y="331680"/>
                  </a:lnTo>
                  <a:lnTo>
                    <a:pt x="1220273" y="356533"/>
                  </a:lnTo>
                  <a:lnTo>
                    <a:pt x="1204002" y="293305"/>
                  </a:lnTo>
                  <a:lnTo>
                    <a:pt x="1187732" y="363647"/>
                  </a:lnTo>
                  <a:lnTo>
                    <a:pt x="1171462" y="312709"/>
                  </a:lnTo>
                  <a:lnTo>
                    <a:pt x="1155192" y="369344"/>
                  </a:lnTo>
                  <a:lnTo>
                    <a:pt x="1122651" y="382013"/>
                  </a:lnTo>
                  <a:lnTo>
                    <a:pt x="1106381" y="379570"/>
                  </a:lnTo>
                  <a:lnTo>
                    <a:pt x="1090110" y="382838"/>
                  </a:lnTo>
                  <a:lnTo>
                    <a:pt x="1073840" y="373180"/>
                  </a:lnTo>
                  <a:lnTo>
                    <a:pt x="1057570" y="369966"/>
                  </a:lnTo>
                  <a:lnTo>
                    <a:pt x="1041299" y="380669"/>
                  </a:lnTo>
                  <a:lnTo>
                    <a:pt x="1025029" y="387593"/>
                  </a:lnTo>
                  <a:lnTo>
                    <a:pt x="1008759" y="388874"/>
                  </a:lnTo>
                  <a:lnTo>
                    <a:pt x="992488" y="361738"/>
                  </a:lnTo>
                  <a:lnTo>
                    <a:pt x="976218" y="386668"/>
                  </a:lnTo>
                  <a:lnTo>
                    <a:pt x="959948" y="376162"/>
                  </a:lnTo>
                  <a:lnTo>
                    <a:pt x="943677" y="351439"/>
                  </a:lnTo>
                  <a:lnTo>
                    <a:pt x="927407" y="360354"/>
                  </a:lnTo>
                  <a:lnTo>
                    <a:pt x="911137" y="386145"/>
                  </a:lnTo>
                  <a:lnTo>
                    <a:pt x="894867" y="382166"/>
                  </a:lnTo>
                  <a:lnTo>
                    <a:pt x="878596" y="395418"/>
                  </a:lnTo>
                  <a:lnTo>
                    <a:pt x="862326" y="393670"/>
                  </a:lnTo>
                  <a:lnTo>
                    <a:pt x="846056" y="348435"/>
                  </a:lnTo>
                  <a:lnTo>
                    <a:pt x="829785" y="297211"/>
                  </a:lnTo>
                  <a:lnTo>
                    <a:pt x="813515" y="393387"/>
                  </a:lnTo>
                  <a:lnTo>
                    <a:pt x="797245" y="392437"/>
                  </a:lnTo>
                  <a:lnTo>
                    <a:pt x="780974" y="394155"/>
                  </a:lnTo>
                  <a:lnTo>
                    <a:pt x="764704" y="393464"/>
                  </a:lnTo>
                  <a:lnTo>
                    <a:pt x="748434" y="337802"/>
                  </a:lnTo>
                  <a:lnTo>
                    <a:pt x="732163" y="402673"/>
                  </a:lnTo>
                  <a:lnTo>
                    <a:pt x="715893" y="402673"/>
                  </a:lnTo>
                  <a:lnTo>
                    <a:pt x="699623" y="402673"/>
                  </a:lnTo>
                  <a:lnTo>
                    <a:pt x="683353" y="400816"/>
                  </a:lnTo>
                  <a:lnTo>
                    <a:pt x="667082" y="399863"/>
                  </a:lnTo>
                  <a:lnTo>
                    <a:pt x="650812" y="392902"/>
                  </a:lnTo>
                  <a:lnTo>
                    <a:pt x="634542" y="401218"/>
                  </a:lnTo>
                  <a:lnTo>
                    <a:pt x="618271" y="402673"/>
                  </a:lnTo>
                  <a:lnTo>
                    <a:pt x="602001" y="396240"/>
                  </a:lnTo>
                  <a:lnTo>
                    <a:pt x="585731" y="402673"/>
                  </a:lnTo>
                  <a:lnTo>
                    <a:pt x="569460" y="399600"/>
                  </a:lnTo>
                  <a:lnTo>
                    <a:pt x="553190" y="402673"/>
                  </a:lnTo>
                  <a:lnTo>
                    <a:pt x="536920" y="400773"/>
                  </a:lnTo>
                  <a:lnTo>
                    <a:pt x="520649" y="402673"/>
                  </a:lnTo>
                  <a:lnTo>
                    <a:pt x="488109" y="402673"/>
                  </a:lnTo>
                  <a:lnTo>
                    <a:pt x="471838" y="402673"/>
                  </a:lnTo>
                  <a:lnTo>
                    <a:pt x="455568" y="402673"/>
                  </a:lnTo>
                  <a:lnTo>
                    <a:pt x="439298" y="402673"/>
                  </a:lnTo>
                  <a:lnTo>
                    <a:pt x="423028" y="402673"/>
                  </a:lnTo>
                  <a:lnTo>
                    <a:pt x="406757" y="402673"/>
                  </a:lnTo>
                  <a:lnTo>
                    <a:pt x="374217" y="402673"/>
                  </a:lnTo>
                  <a:lnTo>
                    <a:pt x="357946" y="402673"/>
                  </a:lnTo>
                  <a:lnTo>
                    <a:pt x="341676" y="402673"/>
                  </a:lnTo>
                  <a:lnTo>
                    <a:pt x="325406" y="402673"/>
                  </a:lnTo>
                  <a:lnTo>
                    <a:pt x="309135" y="402673"/>
                  </a:lnTo>
                  <a:lnTo>
                    <a:pt x="292865" y="402673"/>
                  </a:lnTo>
                  <a:lnTo>
                    <a:pt x="276595" y="402673"/>
                  </a:lnTo>
                  <a:lnTo>
                    <a:pt x="260324" y="402673"/>
                  </a:lnTo>
                  <a:lnTo>
                    <a:pt x="244054" y="402673"/>
                  </a:lnTo>
                  <a:lnTo>
                    <a:pt x="227784" y="402673"/>
                  </a:lnTo>
                  <a:lnTo>
                    <a:pt x="211514" y="402673"/>
                  </a:lnTo>
                  <a:lnTo>
                    <a:pt x="195243" y="402673"/>
                  </a:lnTo>
                  <a:lnTo>
                    <a:pt x="178973" y="402673"/>
                  </a:lnTo>
                  <a:lnTo>
                    <a:pt x="162703" y="402673"/>
                  </a:lnTo>
                  <a:lnTo>
                    <a:pt x="146432" y="402673"/>
                  </a:lnTo>
                  <a:lnTo>
                    <a:pt x="130162" y="402673"/>
                  </a:lnTo>
                  <a:lnTo>
                    <a:pt x="113892" y="402673"/>
                  </a:lnTo>
                  <a:lnTo>
                    <a:pt x="97621" y="402673"/>
                  </a:lnTo>
                  <a:lnTo>
                    <a:pt x="81351" y="402673"/>
                  </a:lnTo>
                  <a:lnTo>
                    <a:pt x="65081" y="402673"/>
                  </a:lnTo>
                  <a:lnTo>
                    <a:pt x="48810" y="402673"/>
                  </a:lnTo>
                  <a:lnTo>
                    <a:pt x="32540" y="402673"/>
                  </a:lnTo>
                  <a:lnTo>
                    <a:pt x="16270" y="402673"/>
                  </a:lnTo>
                  <a:lnTo>
                    <a:pt x="0" y="402673"/>
                  </a:lnTo>
                  <a:close/>
                </a:path>
              </a:pathLst>
            </a:custGeom>
            <a:solidFill>
              <a:srgbClr val="6666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50059" y="2957325"/>
              <a:ext cx="1230035" cy="376939"/>
            </a:xfrm>
            <a:custGeom>
              <a:avLst/>
              <a:pathLst>
                <a:path w="1230035" h="376939">
                  <a:moveTo>
                    <a:pt x="0" y="299061"/>
                  </a:moveTo>
                  <a:lnTo>
                    <a:pt x="16270" y="259989"/>
                  </a:lnTo>
                  <a:lnTo>
                    <a:pt x="32540" y="246991"/>
                  </a:lnTo>
                  <a:lnTo>
                    <a:pt x="48810" y="179260"/>
                  </a:lnTo>
                  <a:lnTo>
                    <a:pt x="65081" y="242075"/>
                  </a:lnTo>
                  <a:lnTo>
                    <a:pt x="81351" y="202295"/>
                  </a:lnTo>
                  <a:lnTo>
                    <a:pt x="97621" y="180618"/>
                  </a:lnTo>
                  <a:lnTo>
                    <a:pt x="113892" y="277901"/>
                  </a:lnTo>
                  <a:lnTo>
                    <a:pt x="130162" y="134900"/>
                  </a:lnTo>
                  <a:lnTo>
                    <a:pt x="146432" y="282145"/>
                  </a:lnTo>
                  <a:lnTo>
                    <a:pt x="162703" y="212733"/>
                  </a:lnTo>
                  <a:lnTo>
                    <a:pt x="178973" y="0"/>
                  </a:lnTo>
                  <a:lnTo>
                    <a:pt x="195243" y="151770"/>
                  </a:lnTo>
                  <a:lnTo>
                    <a:pt x="211514" y="182702"/>
                  </a:lnTo>
                  <a:lnTo>
                    <a:pt x="227784" y="104701"/>
                  </a:lnTo>
                  <a:lnTo>
                    <a:pt x="244054" y="195044"/>
                  </a:lnTo>
                  <a:lnTo>
                    <a:pt x="260324" y="252886"/>
                  </a:lnTo>
                  <a:lnTo>
                    <a:pt x="276595" y="229697"/>
                  </a:lnTo>
                  <a:lnTo>
                    <a:pt x="292865" y="285078"/>
                  </a:lnTo>
                  <a:lnTo>
                    <a:pt x="309135" y="233353"/>
                  </a:lnTo>
                  <a:lnTo>
                    <a:pt x="325406" y="218880"/>
                  </a:lnTo>
                  <a:lnTo>
                    <a:pt x="341676" y="241649"/>
                  </a:lnTo>
                  <a:lnTo>
                    <a:pt x="357946" y="247735"/>
                  </a:lnTo>
                  <a:lnTo>
                    <a:pt x="374217" y="180455"/>
                  </a:lnTo>
                  <a:lnTo>
                    <a:pt x="406757" y="127399"/>
                  </a:lnTo>
                  <a:lnTo>
                    <a:pt x="423028" y="303295"/>
                  </a:lnTo>
                  <a:lnTo>
                    <a:pt x="439298" y="250211"/>
                  </a:lnTo>
                  <a:lnTo>
                    <a:pt x="455568" y="157870"/>
                  </a:lnTo>
                  <a:lnTo>
                    <a:pt x="471838" y="262723"/>
                  </a:lnTo>
                  <a:lnTo>
                    <a:pt x="488109" y="275291"/>
                  </a:lnTo>
                  <a:lnTo>
                    <a:pt x="520649" y="257921"/>
                  </a:lnTo>
                  <a:lnTo>
                    <a:pt x="536920" y="364669"/>
                  </a:lnTo>
                  <a:lnTo>
                    <a:pt x="553190" y="369494"/>
                  </a:lnTo>
                  <a:lnTo>
                    <a:pt x="569460" y="335072"/>
                  </a:lnTo>
                  <a:lnTo>
                    <a:pt x="585731" y="313923"/>
                  </a:lnTo>
                  <a:lnTo>
                    <a:pt x="602001" y="376939"/>
                  </a:lnTo>
                  <a:lnTo>
                    <a:pt x="618271" y="340556"/>
                  </a:lnTo>
                  <a:lnTo>
                    <a:pt x="634542" y="353215"/>
                  </a:lnTo>
                  <a:lnTo>
                    <a:pt x="650812" y="366847"/>
                  </a:lnTo>
                  <a:lnTo>
                    <a:pt x="667082" y="359123"/>
                  </a:lnTo>
                  <a:lnTo>
                    <a:pt x="683353" y="333957"/>
                  </a:lnTo>
                  <a:lnTo>
                    <a:pt x="699623" y="281623"/>
                  </a:lnTo>
                  <a:lnTo>
                    <a:pt x="715893" y="218114"/>
                  </a:lnTo>
                  <a:lnTo>
                    <a:pt x="732163" y="225243"/>
                  </a:lnTo>
                  <a:lnTo>
                    <a:pt x="748434" y="200275"/>
                  </a:lnTo>
                  <a:lnTo>
                    <a:pt x="764704" y="218498"/>
                  </a:lnTo>
                  <a:lnTo>
                    <a:pt x="780974" y="317492"/>
                  </a:lnTo>
                  <a:lnTo>
                    <a:pt x="797245" y="162139"/>
                  </a:lnTo>
                  <a:lnTo>
                    <a:pt x="813515" y="183524"/>
                  </a:lnTo>
                  <a:lnTo>
                    <a:pt x="829785" y="129712"/>
                  </a:lnTo>
                  <a:lnTo>
                    <a:pt x="846056" y="270092"/>
                  </a:lnTo>
                  <a:lnTo>
                    <a:pt x="862326" y="263129"/>
                  </a:lnTo>
                  <a:lnTo>
                    <a:pt x="878596" y="228544"/>
                  </a:lnTo>
                  <a:lnTo>
                    <a:pt x="894867" y="288748"/>
                  </a:lnTo>
                  <a:lnTo>
                    <a:pt x="911137" y="163940"/>
                  </a:lnTo>
                  <a:lnTo>
                    <a:pt x="927407" y="242800"/>
                  </a:lnTo>
                  <a:lnTo>
                    <a:pt x="943677" y="272259"/>
                  </a:lnTo>
                  <a:lnTo>
                    <a:pt x="959948" y="121246"/>
                  </a:lnTo>
                  <a:lnTo>
                    <a:pt x="976218" y="178602"/>
                  </a:lnTo>
                  <a:lnTo>
                    <a:pt x="992488" y="165534"/>
                  </a:lnTo>
                  <a:lnTo>
                    <a:pt x="1008759" y="347478"/>
                  </a:lnTo>
                  <a:lnTo>
                    <a:pt x="1025029" y="305338"/>
                  </a:lnTo>
                  <a:lnTo>
                    <a:pt x="1041299" y="303655"/>
                  </a:lnTo>
                  <a:lnTo>
                    <a:pt x="1057570" y="285864"/>
                  </a:lnTo>
                  <a:lnTo>
                    <a:pt x="1073840" y="310509"/>
                  </a:lnTo>
                  <a:lnTo>
                    <a:pt x="1090110" y="322093"/>
                  </a:lnTo>
                  <a:lnTo>
                    <a:pt x="1106381" y="303962"/>
                  </a:lnTo>
                  <a:lnTo>
                    <a:pt x="1122651" y="339317"/>
                  </a:lnTo>
                  <a:lnTo>
                    <a:pt x="1155192" y="331016"/>
                  </a:lnTo>
                  <a:lnTo>
                    <a:pt x="1171462" y="217453"/>
                  </a:lnTo>
                  <a:lnTo>
                    <a:pt x="1187732" y="292100"/>
                  </a:lnTo>
                  <a:lnTo>
                    <a:pt x="1204002" y="105817"/>
                  </a:lnTo>
                  <a:lnTo>
                    <a:pt x="1220273" y="298859"/>
                  </a:lnTo>
                  <a:lnTo>
                    <a:pt x="1230035" y="29411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750059" y="3250631"/>
              <a:ext cx="1230035" cy="109368"/>
            </a:xfrm>
            <a:custGeom>
              <a:avLst/>
              <a:pathLst>
                <a:path w="1230035" h="109368">
                  <a:moveTo>
                    <a:pt x="0" y="109368"/>
                  </a:moveTo>
                  <a:lnTo>
                    <a:pt x="16270" y="109368"/>
                  </a:lnTo>
                  <a:lnTo>
                    <a:pt x="32540" y="109368"/>
                  </a:lnTo>
                  <a:lnTo>
                    <a:pt x="48810" y="109368"/>
                  </a:lnTo>
                  <a:lnTo>
                    <a:pt x="65081" y="109368"/>
                  </a:lnTo>
                  <a:lnTo>
                    <a:pt x="81351" y="109368"/>
                  </a:lnTo>
                  <a:lnTo>
                    <a:pt x="97621" y="109368"/>
                  </a:lnTo>
                  <a:lnTo>
                    <a:pt x="113892" y="109368"/>
                  </a:lnTo>
                  <a:lnTo>
                    <a:pt x="130162" y="109368"/>
                  </a:lnTo>
                  <a:lnTo>
                    <a:pt x="146432" y="109368"/>
                  </a:lnTo>
                  <a:lnTo>
                    <a:pt x="162703" y="109368"/>
                  </a:lnTo>
                  <a:lnTo>
                    <a:pt x="178973" y="109368"/>
                  </a:lnTo>
                  <a:lnTo>
                    <a:pt x="195243" y="109368"/>
                  </a:lnTo>
                  <a:lnTo>
                    <a:pt x="211514" y="109368"/>
                  </a:lnTo>
                  <a:lnTo>
                    <a:pt x="227784" y="109368"/>
                  </a:lnTo>
                  <a:lnTo>
                    <a:pt x="244054" y="109368"/>
                  </a:lnTo>
                  <a:lnTo>
                    <a:pt x="260324" y="109368"/>
                  </a:lnTo>
                  <a:lnTo>
                    <a:pt x="276595" y="109368"/>
                  </a:lnTo>
                  <a:lnTo>
                    <a:pt x="292865" y="109368"/>
                  </a:lnTo>
                  <a:lnTo>
                    <a:pt x="309135" y="109368"/>
                  </a:lnTo>
                  <a:lnTo>
                    <a:pt x="325406" y="109368"/>
                  </a:lnTo>
                  <a:lnTo>
                    <a:pt x="341676" y="109368"/>
                  </a:lnTo>
                  <a:lnTo>
                    <a:pt x="357946" y="109368"/>
                  </a:lnTo>
                  <a:lnTo>
                    <a:pt x="374217" y="109368"/>
                  </a:lnTo>
                  <a:lnTo>
                    <a:pt x="406757" y="109368"/>
                  </a:lnTo>
                  <a:lnTo>
                    <a:pt x="423028" y="109368"/>
                  </a:lnTo>
                  <a:lnTo>
                    <a:pt x="439298" y="109368"/>
                  </a:lnTo>
                  <a:lnTo>
                    <a:pt x="455568" y="109368"/>
                  </a:lnTo>
                  <a:lnTo>
                    <a:pt x="471838" y="109368"/>
                  </a:lnTo>
                  <a:lnTo>
                    <a:pt x="488109" y="109368"/>
                  </a:lnTo>
                  <a:lnTo>
                    <a:pt x="520649" y="109368"/>
                  </a:lnTo>
                  <a:lnTo>
                    <a:pt x="536920" y="107467"/>
                  </a:lnTo>
                  <a:lnTo>
                    <a:pt x="553190" y="109368"/>
                  </a:lnTo>
                  <a:lnTo>
                    <a:pt x="569460" y="106295"/>
                  </a:lnTo>
                  <a:lnTo>
                    <a:pt x="585731" y="109368"/>
                  </a:lnTo>
                  <a:lnTo>
                    <a:pt x="602001" y="102934"/>
                  </a:lnTo>
                  <a:lnTo>
                    <a:pt x="618271" y="109368"/>
                  </a:lnTo>
                  <a:lnTo>
                    <a:pt x="634542" y="107913"/>
                  </a:lnTo>
                  <a:lnTo>
                    <a:pt x="650812" y="99597"/>
                  </a:lnTo>
                  <a:lnTo>
                    <a:pt x="667082" y="106558"/>
                  </a:lnTo>
                  <a:lnTo>
                    <a:pt x="683353" y="107510"/>
                  </a:lnTo>
                  <a:lnTo>
                    <a:pt x="699623" y="109368"/>
                  </a:lnTo>
                  <a:lnTo>
                    <a:pt x="715893" y="109368"/>
                  </a:lnTo>
                  <a:lnTo>
                    <a:pt x="732163" y="109368"/>
                  </a:lnTo>
                  <a:lnTo>
                    <a:pt x="748434" y="44496"/>
                  </a:lnTo>
                  <a:lnTo>
                    <a:pt x="764704" y="100159"/>
                  </a:lnTo>
                  <a:lnTo>
                    <a:pt x="780974" y="100849"/>
                  </a:lnTo>
                  <a:lnTo>
                    <a:pt x="797245" y="99132"/>
                  </a:lnTo>
                  <a:lnTo>
                    <a:pt x="813515" y="100082"/>
                  </a:lnTo>
                  <a:lnTo>
                    <a:pt x="829785" y="3906"/>
                  </a:lnTo>
                  <a:lnTo>
                    <a:pt x="846056" y="55130"/>
                  </a:lnTo>
                  <a:lnTo>
                    <a:pt x="862326" y="100365"/>
                  </a:lnTo>
                  <a:lnTo>
                    <a:pt x="878596" y="102112"/>
                  </a:lnTo>
                  <a:lnTo>
                    <a:pt x="894867" y="88861"/>
                  </a:lnTo>
                  <a:lnTo>
                    <a:pt x="911137" y="92840"/>
                  </a:lnTo>
                  <a:lnTo>
                    <a:pt x="927407" y="67048"/>
                  </a:lnTo>
                  <a:lnTo>
                    <a:pt x="943677" y="58134"/>
                  </a:lnTo>
                  <a:lnTo>
                    <a:pt x="959948" y="82856"/>
                  </a:lnTo>
                  <a:lnTo>
                    <a:pt x="976218" y="93363"/>
                  </a:lnTo>
                  <a:lnTo>
                    <a:pt x="992488" y="68433"/>
                  </a:lnTo>
                  <a:lnTo>
                    <a:pt x="1008759" y="95569"/>
                  </a:lnTo>
                  <a:lnTo>
                    <a:pt x="1025029" y="94288"/>
                  </a:lnTo>
                  <a:lnTo>
                    <a:pt x="1041299" y="87364"/>
                  </a:lnTo>
                  <a:lnTo>
                    <a:pt x="1057570" y="76661"/>
                  </a:lnTo>
                  <a:lnTo>
                    <a:pt x="1073840" y="79875"/>
                  </a:lnTo>
                  <a:lnTo>
                    <a:pt x="1090110" y="89533"/>
                  </a:lnTo>
                  <a:lnTo>
                    <a:pt x="1106381" y="86265"/>
                  </a:lnTo>
                  <a:lnTo>
                    <a:pt x="1122651" y="88708"/>
                  </a:lnTo>
                  <a:lnTo>
                    <a:pt x="1155192" y="76039"/>
                  </a:lnTo>
                  <a:lnTo>
                    <a:pt x="1171462" y="19404"/>
                  </a:lnTo>
                  <a:lnTo>
                    <a:pt x="1187732" y="70342"/>
                  </a:lnTo>
                  <a:lnTo>
                    <a:pt x="1204002" y="0"/>
                  </a:lnTo>
                  <a:lnTo>
                    <a:pt x="1220273" y="63228"/>
                  </a:lnTo>
                  <a:lnTo>
                    <a:pt x="1230035" y="38375"/>
                  </a:lnTo>
                  <a:lnTo>
                    <a:pt x="1230035" y="109368"/>
                  </a:lnTo>
                  <a:lnTo>
                    <a:pt x="1220273" y="109368"/>
                  </a:lnTo>
                  <a:lnTo>
                    <a:pt x="1204002" y="109368"/>
                  </a:lnTo>
                  <a:lnTo>
                    <a:pt x="1187732" y="109368"/>
                  </a:lnTo>
                  <a:lnTo>
                    <a:pt x="1171462" y="109368"/>
                  </a:lnTo>
                  <a:lnTo>
                    <a:pt x="1155192" y="109368"/>
                  </a:lnTo>
                  <a:lnTo>
                    <a:pt x="1122651" y="109368"/>
                  </a:lnTo>
                  <a:lnTo>
                    <a:pt x="1106381" y="109368"/>
                  </a:lnTo>
                  <a:lnTo>
                    <a:pt x="1090110" y="109368"/>
                  </a:lnTo>
                  <a:lnTo>
                    <a:pt x="1073840" y="109368"/>
                  </a:lnTo>
                  <a:lnTo>
                    <a:pt x="1057570" y="109368"/>
                  </a:lnTo>
                  <a:lnTo>
                    <a:pt x="1041299" y="109368"/>
                  </a:lnTo>
                  <a:lnTo>
                    <a:pt x="1025029" y="109368"/>
                  </a:lnTo>
                  <a:lnTo>
                    <a:pt x="1008759" y="109368"/>
                  </a:lnTo>
                  <a:lnTo>
                    <a:pt x="992488" y="109368"/>
                  </a:lnTo>
                  <a:lnTo>
                    <a:pt x="976218" y="109368"/>
                  </a:lnTo>
                  <a:lnTo>
                    <a:pt x="959948" y="109368"/>
                  </a:lnTo>
                  <a:lnTo>
                    <a:pt x="943677" y="109368"/>
                  </a:lnTo>
                  <a:lnTo>
                    <a:pt x="927407" y="109368"/>
                  </a:lnTo>
                  <a:lnTo>
                    <a:pt x="911137" y="109368"/>
                  </a:lnTo>
                  <a:lnTo>
                    <a:pt x="894867" y="109368"/>
                  </a:lnTo>
                  <a:lnTo>
                    <a:pt x="878596" y="109368"/>
                  </a:lnTo>
                  <a:lnTo>
                    <a:pt x="862326" y="109368"/>
                  </a:lnTo>
                  <a:lnTo>
                    <a:pt x="846056" y="109368"/>
                  </a:lnTo>
                  <a:lnTo>
                    <a:pt x="829785" y="109368"/>
                  </a:lnTo>
                  <a:lnTo>
                    <a:pt x="813515" y="109368"/>
                  </a:lnTo>
                  <a:lnTo>
                    <a:pt x="797245" y="109368"/>
                  </a:lnTo>
                  <a:lnTo>
                    <a:pt x="780974" y="109368"/>
                  </a:lnTo>
                  <a:lnTo>
                    <a:pt x="764704" y="109368"/>
                  </a:lnTo>
                  <a:lnTo>
                    <a:pt x="748434" y="109368"/>
                  </a:lnTo>
                  <a:lnTo>
                    <a:pt x="732163" y="109368"/>
                  </a:lnTo>
                  <a:lnTo>
                    <a:pt x="715893" y="109368"/>
                  </a:lnTo>
                  <a:lnTo>
                    <a:pt x="699623" y="109368"/>
                  </a:lnTo>
                  <a:lnTo>
                    <a:pt x="683353" y="109368"/>
                  </a:lnTo>
                  <a:lnTo>
                    <a:pt x="667082" y="109368"/>
                  </a:lnTo>
                  <a:lnTo>
                    <a:pt x="650812" y="109368"/>
                  </a:lnTo>
                  <a:lnTo>
                    <a:pt x="634542" y="109368"/>
                  </a:lnTo>
                  <a:lnTo>
                    <a:pt x="618271" y="109368"/>
                  </a:lnTo>
                  <a:lnTo>
                    <a:pt x="602001" y="109368"/>
                  </a:lnTo>
                  <a:lnTo>
                    <a:pt x="585731" y="109368"/>
                  </a:lnTo>
                  <a:lnTo>
                    <a:pt x="569460" y="109368"/>
                  </a:lnTo>
                  <a:lnTo>
                    <a:pt x="553190" y="109368"/>
                  </a:lnTo>
                  <a:lnTo>
                    <a:pt x="536920" y="109368"/>
                  </a:lnTo>
                  <a:lnTo>
                    <a:pt x="520649" y="109368"/>
                  </a:lnTo>
                  <a:lnTo>
                    <a:pt x="488109" y="109368"/>
                  </a:lnTo>
                  <a:lnTo>
                    <a:pt x="471838" y="109368"/>
                  </a:lnTo>
                  <a:lnTo>
                    <a:pt x="455568" y="109368"/>
                  </a:lnTo>
                  <a:lnTo>
                    <a:pt x="439298" y="109368"/>
                  </a:lnTo>
                  <a:lnTo>
                    <a:pt x="423028" y="109368"/>
                  </a:lnTo>
                  <a:lnTo>
                    <a:pt x="406757" y="109368"/>
                  </a:lnTo>
                  <a:lnTo>
                    <a:pt x="374217" y="109368"/>
                  </a:lnTo>
                  <a:lnTo>
                    <a:pt x="357946" y="109368"/>
                  </a:lnTo>
                  <a:lnTo>
                    <a:pt x="341676" y="109368"/>
                  </a:lnTo>
                  <a:lnTo>
                    <a:pt x="325406" y="109368"/>
                  </a:lnTo>
                  <a:lnTo>
                    <a:pt x="309135" y="109368"/>
                  </a:lnTo>
                  <a:lnTo>
                    <a:pt x="292865" y="109368"/>
                  </a:lnTo>
                  <a:lnTo>
                    <a:pt x="276595" y="109368"/>
                  </a:lnTo>
                  <a:lnTo>
                    <a:pt x="260324" y="109368"/>
                  </a:lnTo>
                  <a:lnTo>
                    <a:pt x="244054" y="109368"/>
                  </a:lnTo>
                  <a:lnTo>
                    <a:pt x="227784" y="109368"/>
                  </a:lnTo>
                  <a:lnTo>
                    <a:pt x="211514" y="109368"/>
                  </a:lnTo>
                  <a:lnTo>
                    <a:pt x="195243" y="109368"/>
                  </a:lnTo>
                  <a:lnTo>
                    <a:pt x="178973" y="109368"/>
                  </a:lnTo>
                  <a:lnTo>
                    <a:pt x="162703" y="109368"/>
                  </a:lnTo>
                  <a:lnTo>
                    <a:pt x="146432" y="109368"/>
                  </a:lnTo>
                  <a:lnTo>
                    <a:pt x="130162" y="109368"/>
                  </a:lnTo>
                  <a:lnTo>
                    <a:pt x="113892" y="109368"/>
                  </a:lnTo>
                  <a:lnTo>
                    <a:pt x="97621" y="109368"/>
                  </a:lnTo>
                  <a:lnTo>
                    <a:pt x="81351" y="109368"/>
                  </a:lnTo>
                  <a:lnTo>
                    <a:pt x="65081" y="109368"/>
                  </a:lnTo>
                  <a:lnTo>
                    <a:pt x="48810" y="109368"/>
                  </a:lnTo>
                  <a:lnTo>
                    <a:pt x="32540" y="109368"/>
                  </a:lnTo>
                  <a:lnTo>
                    <a:pt x="16270" y="109368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50059" y="3250631"/>
              <a:ext cx="1230035" cy="109368"/>
            </a:xfrm>
            <a:custGeom>
              <a:avLst/>
              <a:pathLst>
                <a:path w="1230035" h="109368">
                  <a:moveTo>
                    <a:pt x="0" y="109368"/>
                  </a:moveTo>
                  <a:lnTo>
                    <a:pt x="16270" y="109368"/>
                  </a:lnTo>
                  <a:lnTo>
                    <a:pt x="32540" y="109368"/>
                  </a:lnTo>
                  <a:lnTo>
                    <a:pt x="48810" y="109368"/>
                  </a:lnTo>
                  <a:lnTo>
                    <a:pt x="65081" y="109368"/>
                  </a:lnTo>
                  <a:lnTo>
                    <a:pt x="81351" y="109368"/>
                  </a:lnTo>
                  <a:lnTo>
                    <a:pt x="97621" y="109368"/>
                  </a:lnTo>
                  <a:lnTo>
                    <a:pt x="113892" y="109368"/>
                  </a:lnTo>
                  <a:lnTo>
                    <a:pt x="130162" y="109368"/>
                  </a:lnTo>
                  <a:lnTo>
                    <a:pt x="146432" y="109368"/>
                  </a:lnTo>
                  <a:lnTo>
                    <a:pt x="162703" y="109368"/>
                  </a:lnTo>
                  <a:lnTo>
                    <a:pt x="178973" y="109368"/>
                  </a:lnTo>
                  <a:lnTo>
                    <a:pt x="195243" y="109368"/>
                  </a:lnTo>
                  <a:lnTo>
                    <a:pt x="211514" y="109368"/>
                  </a:lnTo>
                  <a:lnTo>
                    <a:pt x="227784" y="109368"/>
                  </a:lnTo>
                  <a:lnTo>
                    <a:pt x="244054" y="109368"/>
                  </a:lnTo>
                  <a:lnTo>
                    <a:pt x="260324" y="109368"/>
                  </a:lnTo>
                  <a:lnTo>
                    <a:pt x="276595" y="109368"/>
                  </a:lnTo>
                  <a:lnTo>
                    <a:pt x="292865" y="109368"/>
                  </a:lnTo>
                  <a:lnTo>
                    <a:pt x="309135" y="109368"/>
                  </a:lnTo>
                  <a:lnTo>
                    <a:pt x="325406" y="109368"/>
                  </a:lnTo>
                  <a:lnTo>
                    <a:pt x="341676" y="109368"/>
                  </a:lnTo>
                  <a:lnTo>
                    <a:pt x="357946" y="109368"/>
                  </a:lnTo>
                  <a:lnTo>
                    <a:pt x="374217" y="109368"/>
                  </a:lnTo>
                  <a:lnTo>
                    <a:pt x="406757" y="109368"/>
                  </a:lnTo>
                  <a:lnTo>
                    <a:pt x="423028" y="109368"/>
                  </a:lnTo>
                  <a:lnTo>
                    <a:pt x="439298" y="109368"/>
                  </a:lnTo>
                  <a:lnTo>
                    <a:pt x="455568" y="109368"/>
                  </a:lnTo>
                  <a:lnTo>
                    <a:pt x="471838" y="109368"/>
                  </a:lnTo>
                  <a:lnTo>
                    <a:pt x="488109" y="109368"/>
                  </a:lnTo>
                  <a:lnTo>
                    <a:pt x="520649" y="109368"/>
                  </a:lnTo>
                  <a:lnTo>
                    <a:pt x="536920" y="107467"/>
                  </a:lnTo>
                  <a:lnTo>
                    <a:pt x="553190" y="109368"/>
                  </a:lnTo>
                  <a:lnTo>
                    <a:pt x="569460" y="106295"/>
                  </a:lnTo>
                  <a:lnTo>
                    <a:pt x="585731" y="109368"/>
                  </a:lnTo>
                  <a:lnTo>
                    <a:pt x="602001" y="102934"/>
                  </a:lnTo>
                  <a:lnTo>
                    <a:pt x="618271" y="109368"/>
                  </a:lnTo>
                  <a:lnTo>
                    <a:pt x="634542" y="107913"/>
                  </a:lnTo>
                  <a:lnTo>
                    <a:pt x="650812" y="99597"/>
                  </a:lnTo>
                  <a:lnTo>
                    <a:pt x="667082" y="106558"/>
                  </a:lnTo>
                  <a:lnTo>
                    <a:pt x="683353" y="107510"/>
                  </a:lnTo>
                  <a:lnTo>
                    <a:pt x="699623" y="109368"/>
                  </a:lnTo>
                  <a:lnTo>
                    <a:pt x="715893" y="109368"/>
                  </a:lnTo>
                  <a:lnTo>
                    <a:pt x="732163" y="109368"/>
                  </a:lnTo>
                  <a:lnTo>
                    <a:pt x="748434" y="44496"/>
                  </a:lnTo>
                  <a:lnTo>
                    <a:pt x="764704" y="100159"/>
                  </a:lnTo>
                  <a:lnTo>
                    <a:pt x="780974" y="100849"/>
                  </a:lnTo>
                  <a:lnTo>
                    <a:pt x="797245" y="99132"/>
                  </a:lnTo>
                  <a:lnTo>
                    <a:pt x="813515" y="100082"/>
                  </a:lnTo>
                  <a:lnTo>
                    <a:pt x="829785" y="3906"/>
                  </a:lnTo>
                  <a:lnTo>
                    <a:pt x="846056" y="55130"/>
                  </a:lnTo>
                  <a:lnTo>
                    <a:pt x="862326" y="100365"/>
                  </a:lnTo>
                  <a:lnTo>
                    <a:pt x="878596" y="102112"/>
                  </a:lnTo>
                  <a:lnTo>
                    <a:pt x="894867" y="88861"/>
                  </a:lnTo>
                  <a:lnTo>
                    <a:pt x="911137" y="92840"/>
                  </a:lnTo>
                  <a:lnTo>
                    <a:pt x="927407" y="67048"/>
                  </a:lnTo>
                  <a:lnTo>
                    <a:pt x="943677" y="58134"/>
                  </a:lnTo>
                  <a:lnTo>
                    <a:pt x="959948" y="82856"/>
                  </a:lnTo>
                  <a:lnTo>
                    <a:pt x="976218" y="93363"/>
                  </a:lnTo>
                  <a:lnTo>
                    <a:pt x="992488" y="68433"/>
                  </a:lnTo>
                  <a:lnTo>
                    <a:pt x="1008759" y="95569"/>
                  </a:lnTo>
                  <a:lnTo>
                    <a:pt x="1025029" y="94288"/>
                  </a:lnTo>
                  <a:lnTo>
                    <a:pt x="1041299" y="87364"/>
                  </a:lnTo>
                  <a:lnTo>
                    <a:pt x="1057570" y="76661"/>
                  </a:lnTo>
                  <a:lnTo>
                    <a:pt x="1073840" y="79875"/>
                  </a:lnTo>
                  <a:lnTo>
                    <a:pt x="1090110" y="89533"/>
                  </a:lnTo>
                  <a:lnTo>
                    <a:pt x="1106381" y="86265"/>
                  </a:lnTo>
                  <a:lnTo>
                    <a:pt x="1122651" y="88708"/>
                  </a:lnTo>
                  <a:lnTo>
                    <a:pt x="1155192" y="76039"/>
                  </a:lnTo>
                  <a:lnTo>
                    <a:pt x="1171462" y="19404"/>
                  </a:lnTo>
                  <a:lnTo>
                    <a:pt x="1187732" y="70342"/>
                  </a:lnTo>
                  <a:lnTo>
                    <a:pt x="1204002" y="0"/>
                  </a:lnTo>
                  <a:lnTo>
                    <a:pt x="1220273" y="63228"/>
                  </a:lnTo>
                  <a:lnTo>
                    <a:pt x="1230035" y="383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1486" y="5298396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1486" y="4929279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91486" y="4560162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91486" y="4191044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691486" y="3821927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750059" y="3821927"/>
              <a:ext cx="1230035" cy="1446264"/>
            </a:xfrm>
            <a:custGeom>
              <a:avLst/>
              <a:pathLst>
                <a:path w="1230035" h="1446264">
                  <a:moveTo>
                    <a:pt x="0" y="0"/>
                  </a:moveTo>
                  <a:lnTo>
                    <a:pt x="16270" y="0"/>
                  </a:lnTo>
                  <a:lnTo>
                    <a:pt x="32540" y="0"/>
                  </a:lnTo>
                  <a:lnTo>
                    <a:pt x="48810" y="0"/>
                  </a:lnTo>
                  <a:lnTo>
                    <a:pt x="65081" y="0"/>
                  </a:lnTo>
                  <a:lnTo>
                    <a:pt x="81351" y="0"/>
                  </a:lnTo>
                  <a:lnTo>
                    <a:pt x="97621" y="0"/>
                  </a:lnTo>
                  <a:lnTo>
                    <a:pt x="113892" y="0"/>
                  </a:lnTo>
                  <a:lnTo>
                    <a:pt x="130162" y="0"/>
                  </a:lnTo>
                  <a:lnTo>
                    <a:pt x="146432" y="0"/>
                  </a:lnTo>
                  <a:lnTo>
                    <a:pt x="162703" y="0"/>
                  </a:lnTo>
                  <a:lnTo>
                    <a:pt x="178973" y="0"/>
                  </a:lnTo>
                  <a:lnTo>
                    <a:pt x="195243" y="0"/>
                  </a:lnTo>
                  <a:lnTo>
                    <a:pt x="211514" y="0"/>
                  </a:lnTo>
                  <a:lnTo>
                    <a:pt x="227784" y="0"/>
                  </a:lnTo>
                  <a:lnTo>
                    <a:pt x="244054" y="0"/>
                  </a:lnTo>
                  <a:lnTo>
                    <a:pt x="260324" y="0"/>
                  </a:lnTo>
                  <a:lnTo>
                    <a:pt x="276595" y="0"/>
                  </a:lnTo>
                  <a:lnTo>
                    <a:pt x="292865" y="0"/>
                  </a:lnTo>
                  <a:lnTo>
                    <a:pt x="309135" y="0"/>
                  </a:lnTo>
                  <a:lnTo>
                    <a:pt x="325406" y="0"/>
                  </a:lnTo>
                  <a:lnTo>
                    <a:pt x="341676" y="0"/>
                  </a:lnTo>
                  <a:lnTo>
                    <a:pt x="357946" y="0"/>
                  </a:lnTo>
                  <a:lnTo>
                    <a:pt x="374217" y="0"/>
                  </a:lnTo>
                  <a:lnTo>
                    <a:pt x="390487" y="0"/>
                  </a:lnTo>
                  <a:lnTo>
                    <a:pt x="406757" y="0"/>
                  </a:lnTo>
                  <a:lnTo>
                    <a:pt x="423028" y="0"/>
                  </a:lnTo>
                  <a:lnTo>
                    <a:pt x="439298" y="0"/>
                  </a:lnTo>
                  <a:lnTo>
                    <a:pt x="455568" y="0"/>
                  </a:lnTo>
                  <a:lnTo>
                    <a:pt x="471838" y="0"/>
                  </a:lnTo>
                  <a:lnTo>
                    <a:pt x="488109" y="0"/>
                  </a:lnTo>
                  <a:lnTo>
                    <a:pt x="504379" y="0"/>
                  </a:lnTo>
                  <a:lnTo>
                    <a:pt x="520649" y="0"/>
                  </a:lnTo>
                  <a:lnTo>
                    <a:pt x="536920" y="0"/>
                  </a:lnTo>
                  <a:lnTo>
                    <a:pt x="553190" y="0"/>
                  </a:lnTo>
                  <a:lnTo>
                    <a:pt x="569460" y="0"/>
                  </a:lnTo>
                  <a:lnTo>
                    <a:pt x="585731" y="0"/>
                  </a:lnTo>
                  <a:lnTo>
                    <a:pt x="602001" y="0"/>
                  </a:lnTo>
                  <a:lnTo>
                    <a:pt x="618271" y="0"/>
                  </a:lnTo>
                  <a:lnTo>
                    <a:pt x="634542" y="0"/>
                  </a:lnTo>
                  <a:lnTo>
                    <a:pt x="650812" y="0"/>
                  </a:lnTo>
                  <a:lnTo>
                    <a:pt x="667082" y="0"/>
                  </a:lnTo>
                  <a:lnTo>
                    <a:pt x="683353" y="0"/>
                  </a:lnTo>
                  <a:lnTo>
                    <a:pt x="699623" y="0"/>
                  </a:lnTo>
                  <a:lnTo>
                    <a:pt x="715893" y="0"/>
                  </a:lnTo>
                  <a:lnTo>
                    <a:pt x="732163" y="0"/>
                  </a:lnTo>
                  <a:lnTo>
                    <a:pt x="748434" y="0"/>
                  </a:lnTo>
                  <a:lnTo>
                    <a:pt x="764704" y="0"/>
                  </a:lnTo>
                  <a:lnTo>
                    <a:pt x="780974" y="0"/>
                  </a:lnTo>
                  <a:lnTo>
                    <a:pt x="797245" y="0"/>
                  </a:lnTo>
                  <a:lnTo>
                    <a:pt x="813515" y="0"/>
                  </a:lnTo>
                  <a:lnTo>
                    <a:pt x="829785" y="0"/>
                  </a:lnTo>
                  <a:lnTo>
                    <a:pt x="846056" y="0"/>
                  </a:lnTo>
                  <a:lnTo>
                    <a:pt x="862326" y="0"/>
                  </a:lnTo>
                  <a:lnTo>
                    <a:pt x="878596" y="0"/>
                  </a:lnTo>
                  <a:lnTo>
                    <a:pt x="894867" y="0"/>
                  </a:lnTo>
                  <a:lnTo>
                    <a:pt x="911137" y="0"/>
                  </a:lnTo>
                  <a:lnTo>
                    <a:pt x="927407" y="0"/>
                  </a:lnTo>
                  <a:lnTo>
                    <a:pt x="943677" y="0"/>
                  </a:lnTo>
                  <a:lnTo>
                    <a:pt x="959948" y="0"/>
                  </a:lnTo>
                  <a:lnTo>
                    <a:pt x="976218" y="0"/>
                  </a:lnTo>
                  <a:lnTo>
                    <a:pt x="992488" y="0"/>
                  </a:lnTo>
                  <a:lnTo>
                    <a:pt x="1008759" y="0"/>
                  </a:lnTo>
                  <a:lnTo>
                    <a:pt x="1025029" y="0"/>
                  </a:lnTo>
                  <a:lnTo>
                    <a:pt x="1041299" y="0"/>
                  </a:lnTo>
                  <a:lnTo>
                    <a:pt x="1057570" y="0"/>
                  </a:lnTo>
                  <a:lnTo>
                    <a:pt x="1073840" y="0"/>
                  </a:lnTo>
                  <a:lnTo>
                    <a:pt x="1090110" y="0"/>
                  </a:lnTo>
                  <a:lnTo>
                    <a:pt x="1106381" y="0"/>
                  </a:lnTo>
                  <a:lnTo>
                    <a:pt x="1122651" y="0"/>
                  </a:lnTo>
                  <a:lnTo>
                    <a:pt x="1155192" y="0"/>
                  </a:lnTo>
                  <a:lnTo>
                    <a:pt x="1171462" y="0"/>
                  </a:lnTo>
                  <a:lnTo>
                    <a:pt x="1187732" y="0"/>
                  </a:lnTo>
                  <a:lnTo>
                    <a:pt x="1204002" y="0"/>
                  </a:lnTo>
                  <a:lnTo>
                    <a:pt x="1220273" y="0"/>
                  </a:lnTo>
                  <a:lnTo>
                    <a:pt x="1230035" y="0"/>
                  </a:lnTo>
                  <a:lnTo>
                    <a:pt x="1230035" y="1378895"/>
                  </a:lnTo>
                  <a:lnTo>
                    <a:pt x="1220273" y="1378560"/>
                  </a:lnTo>
                  <a:lnTo>
                    <a:pt x="1204002" y="1420360"/>
                  </a:lnTo>
                  <a:lnTo>
                    <a:pt x="1187732" y="1426263"/>
                  </a:lnTo>
                  <a:lnTo>
                    <a:pt x="1171462" y="1415225"/>
                  </a:lnTo>
                  <a:lnTo>
                    <a:pt x="1155192" y="1401369"/>
                  </a:lnTo>
                  <a:lnTo>
                    <a:pt x="1122651" y="1396594"/>
                  </a:lnTo>
                  <a:lnTo>
                    <a:pt x="1106381" y="1415875"/>
                  </a:lnTo>
                  <a:lnTo>
                    <a:pt x="1090110" y="1416309"/>
                  </a:lnTo>
                  <a:lnTo>
                    <a:pt x="1073840" y="1435301"/>
                  </a:lnTo>
                  <a:lnTo>
                    <a:pt x="1057570" y="1421622"/>
                  </a:lnTo>
                  <a:lnTo>
                    <a:pt x="1041299" y="1380116"/>
                  </a:lnTo>
                  <a:lnTo>
                    <a:pt x="1025029" y="1397388"/>
                  </a:lnTo>
                  <a:lnTo>
                    <a:pt x="1008759" y="1395566"/>
                  </a:lnTo>
                  <a:lnTo>
                    <a:pt x="992488" y="1244176"/>
                  </a:lnTo>
                  <a:lnTo>
                    <a:pt x="976218" y="1288744"/>
                  </a:lnTo>
                  <a:lnTo>
                    <a:pt x="959948" y="1318234"/>
                  </a:lnTo>
                  <a:lnTo>
                    <a:pt x="943677" y="1320803"/>
                  </a:lnTo>
                  <a:lnTo>
                    <a:pt x="927407" y="1305387"/>
                  </a:lnTo>
                  <a:lnTo>
                    <a:pt x="911137" y="1250910"/>
                  </a:lnTo>
                  <a:lnTo>
                    <a:pt x="894867" y="1291465"/>
                  </a:lnTo>
                  <a:lnTo>
                    <a:pt x="878596" y="1427717"/>
                  </a:lnTo>
                  <a:lnTo>
                    <a:pt x="862326" y="1242573"/>
                  </a:lnTo>
                  <a:lnTo>
                    <a:pt x="846056" y="1238212"/>
                  </a:lnTo>
                  <a:lnTo>
                    <a:pt x="829785" y="1277128"/>
                  </a:lnTo>
                  <a:lnTo>
                    <a:pt x="813515" y="1295060"/>
                  </a:lnTo>
                  <a:lnTo>
                    <a:pt x="797245" y="1249778"/>
                  </a:lnTo>
                  <a:lnTo>
                    <a:pt x="780974" y="1306760"/>
                  </a:lnTo>
                  <a:lnTo>
                    <a:pt x="764704" y="1339123"/>
                  </a:lnTo>
                  <a:lnTo>
                    <a:pt x="748434" y="1273484"/>
                  </a:lnTo>
                  <a:lnTo>
                    <a:pt x="732163" y="1374332"/>
                  </a:lnTo>
                  <a:lnTo>
                    <a:pt x="715893" y="1321051"/>
                  </a:lnTo>
                  <a:lnTo>
                    <a:pt x="699623" y="1417640"/>
                  </a:lnTo>
                  <a:lnTo>
                    <a:pt x="683353" y="1414098"/>
                  </a:lnTo>
                  <a:lnTo>
                    <a:pt x="667082" y="1434524"/>
                  </a:lnTo>
                  <a:lnTo>
                    <a:pt x="650812" y="1421239"/>
                  </a:lnTo>
                  <a:lnTo>
                    <a:pt x="634542" y="1418568"/>
                  </a:lnTo>
                  <a:lnTo>
                    <a:pt x="618271" y="1441191"/>
                  </a:lnTo>
                  <a:lnTo>
                    <a:pt x="602001" y="1446264"/>
                  </a:lnTo>
                  <a:lnTo>
                    <a:pt x="585731" y="1385289"/>
                  </a:lnTo>
                  <a:lnTo>
                    <a:pt x="569460" y="1412871"/>
                  </a:lnTo>
                  <a:lnTo>
                    <a:pt x="553190" y="1415501"/>
                  </a:lnTo>
                  <a:lnTo>
                    <a:pt x="536920" y="1406577"/>
                  </a:lnTo>
                  <a:lnTo>
                    <a:pt x="520649" y="1420400"/>
                  </a:lnTo>
                  <a:lnTo>
                    <a:pt x="504379" y="1417035"/>
                  </a:lnTo>
                  <a:lnTo>
                    <a:pt x="488109" y="1396994"/>
                  </a:lnTo>
                  <a:lnTo>
                    <a:pt x="471838" y="1293487"/>
                  </a:lnTo>
                  <a:lnTo>
                    <a:pt x="455568" y="1356195"/>
                  </a:lnTo>
                  <a:lnTo>
                    <a:pt x="439298" y="1331717"/>
                  </a:lnTo>
                  <a:lnTo>
                    <a:pt x="423028" y="1414150"/>
                  </a:lnTo>
                  <a:lnTo>
                    <a:pt x="406757" y="1411569"/>
                  </a:lnTo>
                  <a:lnTo>
                    <a:pt x="390487" y="1363761"/>
                  </a:lnTo>
                  <a:lnTo>
                    <a:pt x="374217" y="1349187"/>
                  </a:lnTo>
                  <a:lnTo>
                    <a:pt x="357946" y="1372990"/>
                  </a:lnTo>
                  <a:lnTo>
                    <a:pt x="341676" y="1302429"/>
                  </a:lnTo>
                  <a:lnTo>
                    <a:pt x="325406" y="1267302"/>
                  </a:lnTo>
                  <a:lnTo>
                    <a:pt x="309135" y="1348080"/>
                  </a:lnTo>
                  <a:lnTo>
                    <a:pt x="292865" y="1280556"/>
                  </a:lnTo>
                  <a:lnTo>
                    <a:pt x="276595" y="1370874"/>
                  </a:lnTo>
                  <a:lnTo>
                    <a:pt x="260324" y="1372086"/>
                  </a:lnTo>
                  <a:lnTo>
                    <a:pt x="244054" y="1366762"/>
                  </a:lnTo>
                  <a:lnTo>
                    <a:pt x="227784" y="1344304"/>
                  </a:lnTo>
                  <a:lnTo>
                    <a:pt x="211514" y="1334002"/>
                  </a:lnTo>
                  <a:lnTo>
                    <a:pt x="195243" y="1269620"/>
                  </a:lnTo>
                  <a:lnTo>
                    <a:pt x="178973" y="1231035"/>
                  </a:lnTo>
                  <a:lnTo>
                    <a:pt x="162703" y="1318607"/>
                  </a:lnTo>
                  <a:lnTo>
                    <a:pt x="146432" y="1291378"/>
                  </a:lnTo>
                  <a:lnTo>
                    <a:pt x="130162" y="1309677"/>
                  </a:lnTo>
                  <a:lnTo>
                    <a:pt x="113892" y="1300880"/>
                  </a:lnTo>
                  <a:lnTo>
                    <a:pt x="97621" y="1378037"/>
                  </a:lnTo>
                  <a:lnTo>
                    <a:pt x="81351" y="1315665"/>
                  </a:lnTo>
                  <a:lnTo>
                    <a:pt x="65081" y="1315197"/>
                  </a:lnTo>
                  <a:lnTo>
                    <a:pt x="48810" y="1331514"/>
                  </a:lnTo>
                  <a:lnTo>
                    <a:pt x="32540" y="1345910"/>
                  </a:lnTo>
                  <a:lnTo>
                    <a:pt x="16270" y="1352893"/>
                  </a:lnTo>
                  <a:lnTo>
                    <a:pt x="0" y="1296541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750059" y="3821927"/>
              <a:ext cx="1230035" cy="0"/>
            </a:xfrm>
            <a:custGeom>
              <a:avLst/>
              <a:pathLst>
                <a:path w="1230035" h="0">
                  <a:moveTo>
                    <a:pt x="0" y="0"/>
                  </a:moveTo>
                  <a:lnTo>
                    <a:pt x="16270" y="0"/>
                  </a:lnTo>
                  <a:lnTo>
                    <a:pt x="32540" y="0"/>
                  </a:lnTo>
                  <a:lnTo>
                    <a:pt x="48810" y="0"/>
                  </a:lnTo>
                  <a:lnTo>
                    <a:pt x="65081" y="0"/>
                  </a:lnTo>
                  <a:lnTo>
                    <a:pt x="81351" y="0"/>
                  </a:lnTo>
                  <a:lnTo>
                    <a:pt x="97621" y="0"/>
                  </a:lnTo>
                  <a:lnTo>
                    <a:pt x="113892" y="0"/>
                  </a:lnTo>
                  <a:lnTo>
                    <a:pt x="130162" y="0"/>
                  </a:lnTo>
                  <a:lnTo>
                    <a:pt x="146432" y="0"/>
                  </a:lnTo>
                  <a:lnTo>
                    <a:pt x="162703" y="0"/>
                  </a:lnTo>
                  <a:lnTo>
                    <a:pt x="178973" y="0"/>
                  </a:lnTo>
                  <a:lnTo>
                    <a:pt x="195243" y="0"/>
                  </a:lnTo>
                  <a:lnTo>
                    <a:pt x="211514" y="0"/>
                  </a:lnTo>
                  <a:lnTo>
                    <a:pt x="227784" y="0"/>
                  </a:lnTo>
                  <a:lnTo>
                    <a:pt x="244054" y="0"/>
                  </a:lnTo>
                  <a:lnTo>
                    <a:pt x="260324" y="0"/>
                  </a:lnTo>
                  <a:lnTo>
                    <a:pt x="276595" y="0"/>
                  </a:lnTo>
                  <a:lnTo>
                    <a:pt x="292865" y="0"/>
                  </a:lnTo>
                  <a:lnTo>
                    <a:pt x="309135" y="0"/>
                  </a:lnTo>
                  <a:lnTo>
                    <a:pt x="325406" y="0"/>
                  </a:lnTo>
                  <a:lnTo>
                    <a:pt x="341676" y="0"/>
                  </a:lnTo>
                  <a:lnTo>
                    <a:pt x="357946" y="0"/>
                  </a:lnTo>
                  <a:lnTo>
                    <a:pt x="374217" y="0"/>
                  </a:lnTo>
                  <a:lnTo>
                    <a:pt x="390487" y="0"/>
                  </a:lnTo>
                  <a:lnTo>
                    <a:pt x="406757" y="0"/>
                  </a:lnTo>
                  <a:lnTo>
                    <a:pt x="423028" y="0"/>
                  </a:lnTo>
                  <a:lnTo>
                    <a:pt x="439298" y="0"/>
                  </a:lnTo>
                  <a:lnTo>
                    <a:pt x="455568" y="0"/>
                  </a:lnTo>
                  <a:lnTo>
                    <a:pt x="471838" y="0"/>
                  </a:lnTo>
                  <a:lnTo>
                    <a:pt x="488109" y="0"/>
                  </a:lnTo>
                  <a:lnTo>
                    <a:pt x="504379" y="0"/>
                  </a:lnTo>
                  <a:lnTo>
                    <a:pt x="520649" y="0"/>
                  </a:lnTo>
                  <a:lnTo>
                    <a:pt x="536920" y="0"/>
                  </a:lnTo>
                  <a:lnTo>
                    <a:pt x="553190" y="0"/>
                  </a:lnTo>
                  <a:lnTo>
                    <a:pt x="569460" y="0"/>
                  </a:lnTo>
                  <a:lnTo>
                    <a:pt x="585731" y="0"/>
                  </a:lnTo>
                  <a:lnTo>
                    <a:pt x="602001" y="0"/>
                  </a:lnTo>
                  <a:lnTo>
                    <a:pt x="618271" y="0"/>
                  </a:lnTo>
                  <a:lnTo>
                    <a:pt x="634542" y="0"/>
                  </a:lnTo>
                  <a:lnTo>
                    <a:pt x="650812" y="0"/>
                  </a:lnTo>
                  <a:lnTo>
                    <a:pt x="667082" y="0"/>
                  </a:lnTo>
                  <a:lnTo>
                    <a:pt x="683353" y="0"/>
                  </a:lnTo>
                  <a:lnTo>
                    <a:pt x="699623" y="0"/>
                  </a:lnTo>
                  <a:lnTo>
                    <a:pt x="715893" y="0"/>
                  </a:lnTo>
                  <a:lnTo>
                    <a:pt x="732163" y="0"/>
                  </a:lnTo>
                  <a:lnTo>
                    <a:pt x="748434" y="0"/>
                  </a:lnTo>
                  <a:lnTo>
                    <a:pt x="764704" y="0"/>
                  </a:lnTo>
                  <a:lnTo>
                    <a:pt x="780974" y="0"/>
                  </a:lnTo>
                  <a:lnTo>
                    <a:pt x="797245" y="0"/>
                  </a:lnTo>
                  <a:lnTo>
                    <a:pt x="813515" y="0"/>
                  </a:lnTo>
                  <a:lnTo>
                    <a:pt x="829785" y="0"/>
                  </a:lnTo>
                  <a:lnTo>
                    <a:pt x="846056" y="0"/>
                  </a:lnTo>
                  <a:lnTo>
                    <a:pt x="862326" y="0"/>
                  </a:lnTo>
                  <a:lnTo>
                    <a:pt x="878596" y="0"/>
                  </a:lnTo>
                  <a:lnTo>
                    <a:pt x="894867" y="0"/>
                  </a:lnTo>
                  <a:lnTo>
                    <a:pt x="911137" y="0"/>
                  </a:lnTo>
                  <a:lnTo>
                    <a:pt x="927407" y="0"/>
                  </a:lnTo>
                  <a:lnTo>
                    <a:pt x="943677" y="0"/>
                  </a:lnTo>
                  <a:lnTo>
                    <a:pt x="959948" y="0"/>
                  </a:lnTo>
                  <a:lnTo>
                    <a:pt x="976218" y="0"/>
                  </a:lnTo>
                  <a:lnTo>
                    <a:pt x="992488" y="0"/>
                  </a:lnTo>
                  <a:lnTo>
                    <a:pt x="1008759" y="0"/>
                  </a:lnTo>
                  <a:lnTo>
                    <a:pt x="1025029" y="0"/>
                  </a:lnTo>
                  <a:lnTo>
                    <a:pt x="1041299" y="0"/>
                  </a:lnTo>
                  <a:lnTo>
                    <a:pt x="1057570" y="0"/>
                  </a:lnTo>
                  <a:lnTo>
                    <a:pt x="1073840" y="0"/>
                  </a:lnTo>
                  <a:lnTo>
                    <a:pt x="1090110" y="0"/>
                  </a:lnTo>
                  <a:lnTo>
                    <a:pt x="1106381" y="0"/>
                  </a:lnTo>
                  <a:lnTo>
                    <a:pt x="1122651" y="0"/>
                  </a:lnTo>
                  <a:lnTo>
                    <a:pt x="1155192" y="0"/>
                  </a:lnTo>
                  <a:lnTo>
                    <a:pt x="1171462" y="0"/>
                  </a:lnTo>
                  <a:lnTo>
                    <a:pt x="1187732" y="0"/>
                  </a:lnTo>
                  <a:lnTo>
                    <a:pt x="1204002" y="0"/>
                  </a:lnTo>
                  <a:lnTo>
                    <a:pt x="1220273" y="0"/>
                  </a:lnTo>
                  <a:lnTo>
                    <a:pt x="12300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750059" y="5052962"/>
              <a:ext cx="1230035" cy="245434"/>
            </a:xfrm>
            <a:custGeom>
              <a:avLst/>
              <a:pathLst>
                <a:path w="1230035" h="245434">
                  <a:moveTo>
                    <a:pt x="0" y="65505"/>
                  </a:moveTo>
                  <a:lnTo>
                    <a:pt x="16270" y="121858"/>
                  </a:lnTo>
                  <a:lnTo>
                    <a:pt x="32540" y="114874"/>
                  </a:lnTo>
                  <a:lnTo>
                    <a:pt x="48810" y="100479"/>
                  </a:lnTo>
                  <a:lnTo>
                    <a:pt x="65081" y="84162"/>
                  </a:lnTo>
                  <a:lnTo>
                    <a:pt x="81351" y="84630"/>
                  </a:lnTo>
                  <a:lnTo>
                    <a:pt x="97621" y="147002"/>
                  </a:lnTo>
                  <a:lnTo>
                    <a:pt x="113892" y="69845"/>
                  </a:lnTo>
                  <a:lnTo>
                    <a:pt x="130162" y="78642"/>
                  </a:lnTo>
                  <a:lnTo>
                    <a:pt x="146432" y="60343"/>
                  </a:lnTo>
                  <a:lnTo>
                    <a:pt x="162703" y="87572"/>
                  </a:lnTo>
                  <a:lnTo>
                    <a:pt x="178973" y="0"/>
                  </a:lnTo>
                  <a:lnTo>
                    <a:pt x="195243" y="38585"/>
                  </a:lnTo>
                  <a:lnTo>
                    <a:pt x="211514" y="102967"/>
                  </a:lnTo>
                  <a:lnTo>
                    <a:pt x="227784" y="113269"/>
                  </a:lnTo>
                  <a:lnTo>
                    <a:pt x="244054" y="135727"/>
                  </a:lnTo>
                  <a:lnTo>
                    <a:pt x="260324" y="141051"/>
                  </a:lnTo>
                  <a:lnTo>
                    <a:pt x="276595" y="139839"/>
                  </a:lnTo>
                  <a:lnTo>
                    <a:pt x="292865" y="49521"/>
                  </a:lnTo>
                  <a:lnTo>
                    <a:pt x="309135" y="117045"/>
                  </a:lnTo>
                  <a:lnTo>
                    <a:pt x="325406" y="36267"/>
                  </a:lnTo>
                  <a:lnTo>
                    <a:pt x="341676" y="71394"/>
                  </a:lnTo>
                  <a:lnTo>
                    <a:pt x="357946" y="141954"/>
                  </a:lnTo>
                  <a:lnTo>
                    <a:pt x="374217" y="118152"/>
                  </a:lnTo>
                  <a:lnTo>
                    <a:pt x="390487" y="132726"/>
                  </a:lnTo>
                  <a:lnTo>
                    <a:pt x="406757" y="180534"/>
                  </a:lnTo>
                  <a:lnTo>
                    <a:pt x="423028" y="183115"/>
                  </a:lnTo>
                  <a:lnTo>
                    <a:pt x="439298" y="100682"/>
                  </a:lnTo>
                  <a:lnTo>
                    <a:pt x="455568" y="125159"/>
                  </a:lnTo>
                  <a:lnTo>
                    <a:pt x="471838" y="62452"/>
                  </a:lnTo>
                  <a:lnTo>
                    <a:pt x="488109" y="165959"/>
                  </a:lnTo>
                  <a:lnTo>
                    <a:pt x="504379" y="185999"/>
                  </a:lnTo>
                  <a:lnTo>
                    <a:pt x="520649" y="189365"/>
                  </a:lnTo>
                  <a:lnTo>
                    <a:pt x="536920" y="175541"/>
                  </a:lnTo>
                  <a:lnTo>
                    <a:pt x="553190" y="184466"/>
                  </a:lnTo>
                  <a:lnTo>
                    <a:pt x="569460" y="181836"/>
                  </a:lnTo>
                  <a:lnTo>
                    <a:pt x="585731" y="154254"/>
                  </a:lnTo>
                  <a:lnTo>
                    <a:pt x="602001" y="215229"/>
                  </a:lnTo>
                  <a:lnTo>
                    <a:pt x="618271" y="210156"/>
                  </a:lnTo>
                  <a:lnTo>
                    <a:pt x="634542" y="187533"/>
                  </a:lnTo>
                  <a:lnTo>
                    <a:pt x="650812" y="190204"/>
                  </a:lnTo>
                  <a:lnTo>
                    <a:pt x="667082" y="203488"/>
                  </a:lnTo>
                  <a:lnTo>
                    <a:pt x="683353" y="183063"/>
                  </a:lnTo>
                  <a:lnTo>
                    <a:pt x="699623" y="186604"/>
                  </a:lnTo>
                  <a:lnTo>
                    <a:pt x="715893" y="90016"/>
                  </a:lnTo>
                  <a:lnTo>
                    <a:pt x="732163" y="143297"/>
                  </a:lnTo>
                  <a:lnTo>
                    <a:pt x="748434" y="42449"/>
                  </a:lnTo>
                  <a:lnTo>
                    <a:pt x="764704" y="108088"/>
                  </a:lnTo>
                  <a:lnTo>
                    <a:pt x="780974" y="75724"/>
                  </a:lnTo>
                  <a:lnTo>
                    <a:pt x="797245" y="18743"/>
                  </a:lnTo>
                  <a:lnTo>
                    <a:pt x="813515" y="64024"/>
                  </a:lnTo>
                  <a:lnTo>
                    <a:pt x="829785" y="46093"/>
                  </a:lnTo>
                  <a:lnTo>
                    <a:pt x="846056" y="7177"/>
                  </a:lnTo>
                  <a:lnTo>
                    <a:pt x="862326" y="11537"/>
                  </a:lnTo>
                  <a:lnTo>
                    <a:pt x="878596" y="196682"/>
                  </a:lnTo>
                  <a:lnTo>
                    <a:pt x="894867" y="60430"/>
                  </a:lnTo>
                  <a:lnTo>
                    <a:pt x="911137" y="19875"/>
                  </a:lnTo>
                  <a:lnTo>
                    <a:pt x="927407" y="74352"/>
                  </a:lnTo>
                  <a:lnTo>
                    <a:pt x="943677" y="89767"/>
                  </a:lnTo>
                  <a:lnTo>
                    <a:pt x="959948" y="87199"/>
                  </a:lnTo>
                  <a:lnTo>
                    <a:pt x="976218" y="57709"/>
                  </a:lnTo>
                  <a:lnTo>
                    <a:pt x="992488" y="13140"/>
                  </a:lnTo>
                  <a:lnTo>
                    <a:pt x="1008759" y="164531"/>
                  </a:lnTo>
                  <a:lnTo>
                    <a:pt x="1025029" y="166352"/>
                  </a:lnTo>
                  <a:lnTo>
                    <a:pt x="1041299" y="149080"/>
                  </a:lnTo>
                  <a:lnTo>
                    <a:pt x="1057570" y="190587"/>
                  </a:lnTo>
                  <a:lnTo>
                    <a:pt x="1073840" y="204265"/>
                  </a:lnTo>
                  <a:lnTo>
                    <a:pt x="1090110" y="185274"/>
                  </a:lnTo>
                  <a:lnTo>
                    <a:pt x="1106381" y="184840"/>
                  </a:lnTo>
                  <a:lnTo>
                    <a:pt x="1122651" y="165559"/>
                  </a:lnTo>
                  <a:lnTo>
                    <a:pt x="1155192" y="170333"/>
                  </a:lnTo>
                  <a:lnTo>
                    <a:pt x="1171462" y="184190"/>
                  </a:lnTo>
                  <a:lnTo>
                    <a:pt x="1187732" y="195227"/>
                  </a:lnTo>
                  <a:lnTo>
                    <a:pt x="1204002" y="189324"/>
                  </a:lnTo>
                  <a:lnTo>
                    <a:pt x="1220273" y="147524"/>
                  </a:lnTo>
                  <a:lnTo>
                    <a:pt x="1230035" y="147860"/>
                  </a:lnTo>
                  <a:lnTo>
                    <a:pt x="1230035" y="213051"/>
                  </a:lnTo>
                  <a:lnTo>
                    <a:pt x="1220273" y="218019"/>
                  </a:lnTo>
                  <a:lnTo>
                    <a:pt x="1204002" y="229402"/>
                  </a:lnTo>
                  <a:lnTo>
                    <a:pt x="1187732" y="228015"/>
                  </a:lnTo>
                  <a:lnTo>
                    <a:pt x="1171462" y="220605"/>
                  </a:lnTo>
                  <a:lnTo>
                    <a:pt x="1155192" y="234919"/>
                  </a:lnTo>
                  <a:lnTo>
                    <a:pt x="1122651" y="233331"/>
                  </a:lnTo>
                  <a:lnTo>
                    <a:pt x="1106381" y="223216"/>
                  </a:lnTo>
                  <a:lnTo>
                    <a:pt x="1090110" y="241355"/>
                  </a:lnTo>
                  <a:lnTo>
                    <a:pt x="1073840" y="238456"/>
                  </a:lnTo>
                  <a:lnTo>
                    <a:pt x="1057570" y="235561"/>
                  </a:lnTo>
                  <a:lnTo>
                    <a:pt x="1041299" y="231264"/>
                  </a:lnTo>
                  <a:lnTo>
                    <a:pt x="1025029" y="234136"/>
                  </a:lnTo>
                  <a:lnTo>
                    <a:pt x="1008759" y="229253"/>
                  </a:lnTo>
                  <a:lnTo>
                    <a:pt x="992488" y="204958"/>
                  </a:lnTo>
                  <a:lnTo>
                    <a:pt x="976218" y="215636"/>
                  </a:lnTo>
                  <a:lnTo>
                    <a:pt x="959948" y="230308"/>
                  </a:lnTo>
                  <a:lnTo>
                    <a:pt x="943677" y="235999"/>
                  </a:lnTo>
                  <a:lnTo>
                    <a:pt x="927407" y="243651"/>
                  </a:lnTo>
                  <a:lnTo>
                    <a:pt x="911137" y="233216"/>
                  </a:lnTo>
                  <a:lnTo>
                    <a:pt x="894867" y="220529"/>
                  </a:lnTo>
                  <a:lnTo>
                    <a:pt x="878596" y="245434"/>
                  </a:lnTo>
                  <a:lnTo>
                    <a:pt x="862326" y="234470"/>
                  </a:lnTo>
                  <a:lnTo>
                    <a:pt x="846056" y="232799"/>
                  </a:lnTo>
                  <a:lnTo>
                    <a:pt x="829785" y="242055"/>
                  </a:lnTo>
                  <a:lnTo>
                    <a:pt x="813515" y="238715"/>
                  </a:lnTo>
                  <a:lnTo>
                    <a:pt x="797245" y="218589"/>
                  </a:lnTo>
                  <a:lnTo>
                    <a:pt x="780974" y="245434"/>
                  </a:lnTo>
                  <a:lnTo>
                    <a:pt x="764704" y="233988"/>
                  </a:lnTo>
                  <a:lnTo>
                    <a:pt x="748434" y="245434"/>
                  </a:lnTo>
                  <a:lnTo>
                    <a:pt x="732163" y="245434"/>
                  </a:lnTo>
                  <a:lnTo>
                    <a:pt x="715893" y="245434"/>
                  </a:lnTo>
                  <a:lnTo>
                    <a:pt x="699623" y="245434"/>
                  </a:lnTo>
                  <a:lnTo>
                    <a:pt x="683353" y="243283"/>
                  </a:lnTo>
                  <a:lnTo>
                    <a:pt x="667082" y="245434"/>
                  </a:lnTo>
                  <a:lnTo>
                    <a:pt x="650812" y="245434"/>
                  </a:lnTo>
                  <a:lnTo>
                    <a:pt x="634542" y="245434"/>
                  </a:lnTo>
                  <a:lnTo>
                    <a:pt x="618271" y="245434"/>
                  </a:lnTo>
                  <a:lnTo>
                    <a:pt x="602001" y="245434"/>
                  </a:lnTo>
                  <a:lnTo>
                    <a:pt x="585731" y="243834"/>
                  </a:lnTo>
                  <a:lnTo>
                    <a:pt x="569460" y="242939"/>
                  </a:lnTo>
                  <a:lnTo>
                    <a:pt x="553190" y="245434"/>
                  </a:lnTo>
                  <a:lnTo>
                    <a:pt x="536920" y="241065"/>
                  </a:lnTo>
                  <a:lnTo>
                    <a:pt x="520649" y="245434"/>
                  </a:lnTo>
                  <a:lnTo>
                    <a:pt x="504379" y="245434"/>
                  </a:lnTo>
                  <a:lnTo>
                    <a:pt x="488109" y="245434"/>
                  </a:lnTo>
                  <a:lnTo>
                    <a:pt x="471838" y="245434"/>
                  </a:lnTo>
                  <a:lnTo>
                    <a:pt x="455568" y="245434"/>
                  </a:lnTo>
                  <a:lnTo>
                    <a:pt x="439298" y="245434"/>
                  </a:lnTo>
                  <a:lnTo>
                    <a:pt x="423028" y="245434"/>
                  </a:lnTo>
                  <a:lnTo>
                    <a:pt x="406757" y="245434"/>
                  </a:lnTo>
                  <a:lnTo>
                    <a:pt x="390487" y="245434"/>
                  </a:lnTo>
                  <a:lnTo>
                    <a:pt x="374217" y="245434"/>
                  </a:lnTo>
                  <a:lnTo>
                    <a:pt x="357946" y="245434"/>
                  </a:lnTo>
                  <a:lnTo>
                    <a:pt x="341676" y="243521"/>
                  </a:lnTo>
                  <a:lnTo>
                    <a:pt x="325406" y="245434"/>
                  </a:lnTo>
                  <a:lnTo>
                    <a:pt x="309135" y="245434"/>
                  </a:lnTo>
                  <a:lnTo>
                    <a:pt x="292865" y="245434"/>
                  </a:lnTo>
                  <a:lnTo>
                    <a:pt x="276595" y="245434"/>
                  </a:lnTo>
                  <a:lnTo>
                    <a:pt x="260324" y="244060"/>
                  </a:lnTo>
                  <a:lnTo>
                    <a:pt x="244054" y="243910"/>
                  </a:lnTo>
                  <a:lnTo>
                    <a:pt x="227784" y="245434"/>
                  </a:lnTo>
                  <a:lnTo>
                    <a:pt x="211514" y="245434"/>
                  </a:lnTo>
                  <a:lnTo>
                    <a:pt x="195243" y="245434"/>
                  </a:lnTo>
                  <a:lnTo>
                    <a:pt x="178973" y="245434"/>
                  </a:lnTo>
                  <a:lnTo>
                    <a:pt x="162703" y="245434"/>
                  </a:lnTo>
                  <a:lnTo>
                    <a:pt x="146432" y="245434"/>
                  </a:lnTo>
                  <a:lnTo>
                    <a:pt x="130162" y="245434"/>
                  </a:lnTo>
                  <a:lnTo>
                    <a:pt x="113892" y="245434"/>
                  </a:lnTo>
                  <a:lnTo>
                    <a:pt x="97621" y="245434"/>
                  </a:lnTo>
                  <a:lnTo>
                    <a:pt x="81351" y="245434"/>
                  </a:lnTo>
                  <a:lnTo>
                    <a:pt x="65081" y="245434"/>
                  </a:lnTo>
                  <a:lnTo>
                    <a:pt x="48810" y="245434"/>
                  </a:lnTo>
                  <a:lnTo>
                    <a:pt x="32540" y="245434"/>
                  </a:lnTo>
                  <a:lnTo>
                    <a:pt x="16270" y="245434"/>
                  </a:lnTo>
                  <a:lnTo>
                    <a:pt x="0" y="245434"/>
                  </a:lnTo>
                  <a:close/>
                </a:path>
              </a:pathLst>
            </a:custGeom>
            <a:solidFill>
              <a:srgbClr val="6666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750059" y="5052962"/>
              <a:ext cx="1230035" cy="215229"/>
            </a:xfrm>
            <a:custGeom>
              <a:avLst/>
              <a:pathLst>
                <a:path w="1230035" h="215229">
                  <a:moveTo>
                    <a:pt x="0" y="65505"/>
                  </a:moveTo>
                  <a:lnTo>
                    <a:pt x="16270" y="121858"/>
                  </a:lnTo>
                  <a:lnTo>
                    <a:pt x="32540" y="114874"/>
                  </a:lnTo>
                  <a:lnTo>
                    <a:pt x="48810" y="100479"/>
                  </a:lnTo>
                  <a:lnTo>
                    <a:pt x="65081" y="84162"/>
                  </a:lnTo>
                  <a:lnTo>
                    <a:pt x="81351" y="84630"/>
                  </a:lnTo>
                  <a:lnTo>
                    <a:pt x="97621" y="147002"/>
                  </a:lnTo>
                  <a:lnTo>
                    <a:pt x="113892" y="69845"/>
                  </a:lnTo>
                  <a:lnTo>
                    <a:pt x="130162" y="78642"/>
                  </a:lnTo>
                  <a:lnTo>
                    <a:pt x="146432" y="60343"/>
                  </a:lnTo>
                  <a:lnTo>
                    <a:pt x="162703" y="87572"/>
                  </a:lnTo>
                  <a:lnTo>
                    <a:pt x="178973" y="0"/>
                  </a:lnTo>
                  <a:lnTo>
                    <a:pt x="195243" y="38585"/>
                  </a:lnTo>
                  <a:lnTo>
                    <a:pt x="211514" y="102967"/>
                  </a:lnTo>
                  <a:lnTo>
                    <a:pt x="227784" y="113269"/>
                  </a:lnTo>
                  <a:lnTo>
                    <a:pt x="244054" y="135727"/>
                  </a:lnTo>
                  <a:lnTo>
                    <a:pt x="260324" y="141051"/>
                  </a:lnTo>
                  <a:lnTo>
                    <a:pt x="276595" y="139839"/>
                  </a:lnTo>
                  <a:lnTo>
                    <a:pt x="292865" y="49521"/>
                  </a:lnTo>
                  <a:lnTo>
                    <a:pt x="309135" y="117045"/>
                  </a:lnTo>
                  <a:lnTo>
                    <a:pt x="325406" y="36267"/>
                  </a:lnTo>
                  <a:lnTo>
                    <a:pt x="341676" y="71394"/>
                  </a:lnTo>
                  <a:lnTo>
                    <a:pt x="357946" y="141954"/>
                  </a:lnTo>
                  <a:lnTo>
                    <a:pt x="374217" y="118152"/>
                  </a:lnTo>
                  <a:lnTo>
                    <a:pt x="390487" y="132726"/>
                  </a:lnTo>
                  <a:lnTo>
                    <a:pt x="406757" y="180534"/>
                  </a:lnTo>
                  <a:lnTo>
                    <a:pt x="423028" y="183115"/>
                  </a:lnTo>
                  <a:lnTo>
                    <a:pt x="439298" y="100682"/>
                  </a:lnTo>
                  <a:lnTo>
                    <a:pt x="455568" y="125159"/>
                  </a:lnTo>
                  <a:lnTo>
                    <a:pt x="471838" y="62452"/>
                  </a:lnTo>
                  <a:lnTo>
                    <a:pt x="488109" y="165959"/>
                  </a:lnTo>
                  <a:lnTo>
                    <a:pt x="504379" y="185999"/>
                  </a:lnTo>
                  <a:lnTo>
                    <a:pt x="520649" y="189365"/>
                  </a:lnTo>
                  <a:lnTo>
                    <a:pt x="536920" y="175541"/>
                  </a:lnTo>
                  <a:lnTo>
                    <a:pt x="553190" y="184466"/>
                  </a:lnTo>
                  <a:lnTo>
                    <a:pt x="569460" y="181836"/>
                  </a:lnTo>
                  <a:lnTo>
                    <a:pt x="585731" y="154254"/>
                  </a:lnTo>
                  <a:lnTo>
                    <a:pt x="602001" y="215229"/>
                  </a:lnTo>
                  <a:lnTo>
                    <a:pt x="618271" y="210156"/>
                  </a:lnTo>
                  <a:lnTo>
                    <a:pt x="634542" y="187533"/>
                  </a:lnTo>
                  <a:lnTo>
                    <a:pt x="650812" y="190204"/>
                  </a:lnTo>
                  <a:lnTo>
                    <a:pt x="667082" y="203488"/>
                  </a:lnTo>
                  <a:lnTo>
                    <a:pt x="683353" y="183063"/>
                  </a:lnTo>
                  <a:lnTo>
                    <a:pt x="699623" y="186604"/>
                  </a:lnTo>
                  <a:lnTo>
                    <a:pt x="715893" y="90016"/>
                  </a:lnTo>
                  <a:lnTo>
                    <a:pt x="732163" y="143297"/>
                  </a:lnTo>
                  <a:lnTo>
                    <a:pt x="748434" y="42449"/>
                  </a:lnTo>
                  <a:lnTo>
                    <a:pt x="764704" y="108088"/>
                  </a:lnTo>
                  <a:lnTo>
                    <a:pt x="780974" y="75724"/>
                  </a:lnTo>
                  <a:lnTo>
                    <a:pt x="797245" y="18743"/>
                  </a:lnTo>
                  <a:lnTo>
                    <a:pt x="813515" y="64024"/>
                  </a:lnTo>
                  <a:lnTo>
                    <a:pt x="829785" y="46093"/>
                  </a:lnTo>
                  <a:lnTo>
                    <a:pt x="846056" y="7177"/>
                  </a:lnTo>
                  <a:lnTo>
                    <a:pt x="862326" y="11537"/>
                  </a:lnTo>
                  <a:lnTo>
                    <a:pt x="878596" y="196682"/>
                  </a:lnTo>
                  <a:lnTo>
                    <a:pt x="894867" y="60430"/>
                  </a:lnTo>
                  <a:lnTo>
                    <a:pt x="911137" y="19875"/>
                  </a:lnTo>
                  <a:lnTo>
                    <a:pt x="927407" y="74352"/>
                  </a:lnTo>
                  <a:lnTo>
                    <a:pt x="943677" y="89767"/>
                  </a:lnTo>
                  <a:lnTo>
                    <a:pt x="959948" y="87199"/>
                  </a:lnTo>
                  <a:lnTo>
                    <a:pt x="976218" y="57709"/>
                  </a:lnTo>
                  <a:lnTo>
                    <a:pt x="992488" y="13140"/>
                  </a:lnTo>
                  <a:lnTo>
                    <a:pt x="1008759" y="164531"/>
                  </a:lnTo>
                  <a:lnTo>
                    <a:pt x="1025029" y="166352"/>
                  </a:lnTo>
                  <a:lnTo>
                    <a:pt x="1041299" y="149080"/>
                  </a:lnTo>
                  <a:lnTo>
                    <a:pt x="1057570" y="190587"/>
                  </a:lnTo>
                  <a:lnTo>
                    <a:pt x="1073840" y="204265"/>
                  </a:lnTo>
                  <a:lnTo>
                    <a:pt x="1090110" y="185274"/>
                  </a:lnTo>
                  <a:lnTo>
                    <a:pt x="1106381" y="184840"/>
                  </a:lnTo>
                  <a:lnTo>
                    <a:pt x="1122651" y="165559"/>
                  </a:lnTo>
                  <a:lnTo>
                    <a:pt x="1155192" y="170333"/>
                  </a:lnTo>
                  <a:lnTo>
                    <a:pt x="1171462" y="184190"/>
                  </a:lnTo>
                  <a:lnTo>
                    <a:pt x="1187732" y="195227"/>
                  </a:lnTo>
                  <a:lnTo>
                    <a:pt x="1204002" y="189324"/>
                  </a:lnTo>
                  <a:lnTo>
                    <a:pt x="1220273" y="147524"/>
                  </a:lnTo>
                  <a:lnTo>
                    <a:pt x="1230035" y="1478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750059" y="5257921"/>
              <a:ext cx="1230035" cy="40475"/>
            </a:xfrm>
            <a:custGeom>
              <a:avLst/>
              <a:pathLst>
                <a:path w="1230035" h="40475">
                  <a:moveTo>
                    <a:pt x="0" y="40475"/>
                  </a:moveTo>
                  <a:lnTo>
                    <a:pt x="16270" y="40475"/>
                  </a:lnTo>
                  <a:lnTo>
                    <a:pt x="32540" y="40475"/>
                  </a:lnTo>
                  <a:lnTo>
                    <a:pt x="48810" y="40475"/>
                  </a:lnTo>
                  <a:lnTo>
                    <a:pt x="65081" y="40475"/>
                  </a:lnTo>
                  <a:lnTo>
                    <a:pt x="81351" y="40475"/>
                  </a:lnTo>
                  <a:lnTo>
                    <a:pt x="97621" y="40475"/>
                  </a:lnTo>
                  <a:lnTo>
                    <a:pt x="113892" y="40475"/>
                  </a:lnTo>
                  <a:lnTo>
                    <a:pt x="130162" y="40475"/>
                  </a:lnTo>
                  <a:lnTo>
                    <a:pt x="146432" y="40475"/>
                  </a:lnTo>
                  <a:lnTo>
                    <a:pt x="162703" y="40475"/>
                  </a:lnTo>
                  <a:lnTo>
                    <a:pt x="178973" y="40475"/>
                  </a:lnTo>
                  <a:lnTo>
                    <a:pt x="195243" y="40475"/>
                  </a:lnTo>
                  <a:lnTo>
                    <a:pt x="211514" y="40475"/>
                  </a:lnTo>
                  <a:lnTo>
                    <a:pt x="227784" y="40475"/>
                  </a:lnTo>
                  <a:lnTo>
                    <a:pt x="244054" y="38951"/>
                  </a:lnTo>
                  <a:lnTo>
                    <a:pt x="260324" y="39101"/>
                  </a:lnTo>
                  <a:lnTo>
                    <a:pt x="276595" y="40475"/>
                  </a:lnTo>
                  <a:lnTo>
                    <a:pt x="292865" y="40475"/>
                  </a:lnTo>
                  <a:lnTo>
                    <a:pt x="309135" y="40475"/>
                  </a:lnTo>
                  <a:lnTo>
                    <a:pt x="325406" y="40475"/>
                  </a:lnTo>
                  <a:lnTo>
                    <a:pt x="341676" y="38562"/>
                  </a:lnTo>
                  <a:lnTo>
                    <a:pt x="357946" y="40475"/>
                  </a:lnTo>
                  <a:lnTo>
                    <a:pt x="374217" y="40475"/>
                  </a:lnTo>
                  <a:lnTo>
                    <a:pt x="390487" y="40475"/>
                  </a:lnTo>
                  <a:lnTo>
                    <a:pt x="406757" y="40475"/>
                  </a:lnTo>
                  <a:lnTo>
                    <a:pt x="423028" y="40475"/>
                  </a:lnTo>
                  <a:lnTo>
                    <a:pt x="439298" y="40475"/>
                  </a:lnTo>
                  <a:lnTo>
                    <a:pt x="455568" y="40475"/>
                  </a:lnTo>
                  <a:lnTo>
                    <a:pt x="471838" y="40475"/>
                  </a:lnTo>
                  <a:lnTo>
                    <a:pt x="488109" y="40475"/>
                  </a:lnTo>
                  <a:lnTo>
                    <a:pt x="504379" y="40475"/>
                  </a:lnTo>
                  <a:lnTo>
                    <a:pt x="520649" y="40475"/>
                  </a:lnTo>
                  <a:lnTo>
                    <a:pt x="536920" y="36107"/>
                  </a:lnTo>
                  <a:lnTo>
                    <a:pt x="553190" y="40475"/>
                  </a:lnTo>
                  <a:lnTo>
                    <a:pt x="569460" y="37981"/>
                  </a:lnTo>
                  <a:lnTo>
                    <a:pt x="585731" y="38875"/>
                  </a:lnTo>
                  <a:lnTo>
                    <a:pt x="602001" y="40475"/>
                  </a:lnTo>
                  <a:lnTo>
                    <a:pt x="618271" y="40475"/>
                  </a:lnTo>
                  <a:lnTo>
                    <a:pt x="634542" y="40475"/>
                  </a:lnTo>
                  <a:lnTo>
                    <a:pt x="650812" y="40475"/>
                  </a:lnTo>
                  <a:lnTo>
                    <a:pt x="667082" y="40475"/>
                  </a:lnTo>
                  <a:lnTo>
                    <a:pt x="683353" y="38324"/>
                  </a:lnTo>
                  <a:lnTo>
                    <a:pt x="699623" y="40475"/>
                  </a:lnTo>
                  <a:lnTo>
                    <a:pt x="715893" y="40475"/>
                  </a:lnTo>
                  <a:lnTo>
                    <a:pt x="732163" y="40475"/>
                  </a:lnTo>
                  <a:lnTo>
                    <a:pt x="748434" y="40475"/>
                  </a:lnTo>
                  <a:lnTo>
                    <a:pt x="764704" y="29029"/>
                  </a:lnTo>
                  <a:lnTo>
                    <a:pt x="780974" y="40475"/>
                  </a:lnTo>
                  <a:lnTo>
                    <a:pt x="797245" y="13630"/>
                  </a:lnTo>
                  <a:lnTo>
                    <a:pt x="813515" y="33756"/>
                  </a:lnTo>
                  <a:lnTo>
                    <a:pt x="829785" y="37096"/>
                  </a:lnTo>
                  <a:lnTo>
                    <a:pt x="846056" y="27840"/>
                  </a:lnTo>
                  <a:lnTo>
                    <a:pt x="862326" y="29511"/>
                  </a:lnTo>
                  <a:lnTo>
                    <a:pt x="878596" y="40475"/>
                  </a:lnTo>
                  <a:lnTo>
                    <a:pt x="894867" y="15571"/>
                  </a:lnTo>
                  <a:lnTo>
                    <a:pt x="911137" y="28257"/>
                  </a:lnTo>
                  <a:lnTo>
                    <a:pt x="927407" y="38693"/>
                  </a:lnTo>
                  <a:lnTo>
                    <a:pt x="943677" y="31041"/>
                  </a:lnTo>
                  <a:lnTo>
                    <a:pt x="959948" y="25349"/>
                  </a:lnTo>
                  <a:lnTo>
                    <a:pt x="976218" y="10677"/>
                  </a:lnTo>
                  <a:lnTo>
                    <a:pt x="992488" y="0"/>
                  </a:lnTo>
                  <a:lnTo>
                    <a:pt x="1008759" y="24294"/>
                  </a:lnTo>
                  <a:lnTo>
                    <a:pt x="1025029" y="29178"/>
                  </a:lnTo>
                  <a:lnTo>
                    <a:pt x="1041299" y="26305"/>
                  </a:lnTo>
                  <a:lnTo>
                    <a:pt x="1057570" y="30602"/>
                  </a:lnTo>
                  <a:lnTo>
                    <a:pt x="1073840" y="33497"/>
                  </a:lnTo>
                  <a:lnTo>
                    <a:pt x="1090110" y="36396"/>
                  </a:lnTo>
                  <a:lnTo>
                    <a:pt x="1106381" y="18257"/>
                  </a:lnTo>
                  <a:lnTo>
                    <a:pt x="1122651" y="28373"/>
                  </a:lnTo>
                  <a:lnTo>
                    <a:pt x="1155192" y="29961"/>
                  </a:lnTo>
                  <a:lnTo>
                    <a:pt x="1171462" y="15646"/>
                  </a:lnTo>
                  <a:lnTo>
                    <a:pt x="1187732" y="23056"/>
                  </a:lnTo>
                  <a:lnTo>
                    <a:pt x="1204002" y="24444"/>
                  </a:lnTo>
                  <a:lnTo>
                    <a:pt x="1220273" y="13060"/>
                  </a:lnTo>
                  <a:lnTo>
                    <a:pt x="1230035" y="8092"/>
                  </a:lnTo>
                  <a:lnTo>
                    <a:pt x="1230035" y="40475"/>
                  </a:lnTo>
                  <a:lnTo>
                    <a:pt x="1220273" y="40475"/>
                  </a:lnTo>
                  <a:lnTo>
                    <a:pt x="1204002" y="40475"/>
                  </a:lnTo>
                  <a:lnTo>
                    <a:pt x="1187732" y="40475"/>
                  </a:lnTo>
                  <a:lnTo>
                    <a:pt x="1171462" y="40475"/>
                  </a:lnTo>
                  <a:lnTo>
                    <a:pt x="1155192" y="40475"/>
                  </a:lnTo>
                  <a:lnTo>
                    <a:pt x="1122651" y="40475"/>
                  </a:lnTo>
                  <a:lnTo>
                    <a:pt x="1106381" y="40475"/>
                  </a:lnTo>
                  <a:lnTo>
                    <a:pt x="1090110" y="40475"/>
                  </a:lnTo>
                  <a:lnTo>
                    <a:pt x="1073840" y="40475"/>
                  </a:lnTo>
                  <a:lnTo>
                    <a:pt x="1057570" y="40475"/>
                  </a:lnTo>
                  <a:lnTo>
                    <a:pt x="1041299" y="40475"/>
                  </a:lnTo>
                  <a:lnTo>
                    <a:pt x="1025029" y="40475"/>
                  </a:lnTo>
                  <a:lnTo>
                    <a:pt x="1008759" y="40475"/>
                  </a:lnTo>
                  <a:lnTo>
                    <a:pt x="992488" y="40475"/>
                  </a:lnTo>
                  <a:lnTo>
                    <a:pt x="976218" y="40475"/>
                  </a:lnTo>
                  <a:lnTo>
                    <a:pt x="959948" y="40475"/>
                  </a:lnTo>
                  <a:lnTo>
                    <a:pt x="943677" y="40475"/>
                  </a:lnTo>
                  <a:lnTo>
                    <a:pt x="927407" y="40475"/>
                  </a:lnTo>
                  <a:lnTo>
                    <a:pt x="911137" y="40475"/>
                  </a:lnTo>
                  <a:lnTo>
                    <a:pt x="894867" y="40475"/>
                  </a:lnTo>
                  <a:lnTo>
                    <a:pt x="878596" y="40475"/>
                  </a:lnTo>
                  <a:lnTo>
                    <a:pt x="862326" y="40475"/>
                  </a:lnTo>
                  <a:lnTo>
                    <a:pt x="846056" y="40475"/>
                  </a:lnTo>
                  <a:lnTo>
                    <a:pt x="829785" y="40475"/>
                  </a:lnTo>
                  <a:lnTo>
                    <a:pt x="813515" y="40475"/>
                  </a:lnTo>
                  <a:lnTo>
                    <a:pt x="797245" y="40475"/>
                  </a:lnTo>
                  <a:lnTo>
                    <a:pt x="780974" y="40475"/>
                  </a:lnTo>
                  <a:lnTo>
                    <a:pt x="764704" y="40475"/>
                  </a:lnTo>
                  <a:lnTo>
                    <a:pt x="748434" y="40475"/>
                  </a:lnTo>
                  <a:lnTo>
                    <a:pt x="732163" y="40475"/>
                  </a:lnTo>
                  <a:lnTo>
                    <a:pt x="715893" y="40475"/>
                  </a:lnTo>
                  <a:lnTo>
                    <a:pt x="699623" y="40475"/>
                  </a:lnTo>
                  <a:lnTo>
                    <a:pt x="683353" y="40475"/>
                  </a:lnTo>
                  <a:lnTo>
                    <a:pt x="667082" y="40475"/>
                  </a:lnTo>
                  <a:lnTo>
                    <a:pt x="650812" y="40475"/>
                  </a:lnTo>
                  <a:lnTo>
                    <a:pt x="634542" y="40475"/>
                  </a:lnTo>
                  <a:lnTo>
                    <a:pt x="618271" y="40475"/>
                  </a:lnTo>
                  <a:lnTo>
                    <a:pt x="602001" y="40475"/>
                  </a:lnTo>
                  <a:lnTo>
                    <a:pt x="585731" y="40475"/>
                  </a:lnTo>
                  <a:lnTo>
                    <a:pt x="569460" y="40475"/>
                  </a:lnTo>
                  <a:lnTo>
                    <a:pt x="553190" y="40475"/>
                  </a:lnTo>
                  <a:lnTo>
                    <a:pt x="536920" y="40475"/>
                  </a:lnTo>
                  <a:lnTo>
                    <a:pt x="520649" y="40475"/>
                  </a:lnTo>
                  <a:lnTo>
                    <a:pt x="504379" y="40475"/>
                  </a:lnTo>
                  <a:lnTo>
                    <a:pt x="488109" y="40475"/>
                  </a:lnTo>
                  <a:lnTo>
                    <a:pt x="471838" y="40475"/>
                  </a:lnTo>
                  <a:lnTo>
                    <a:pt x="455568" y="40475"/>
                  </a:lnTo>
                  <a:lnTo>
                    <a:pt x="439298" y="40475"/>
                  </a:lnTo>
                  <a:lnTo>
                    <a:pt x="423028" y="40475"/>
                  </a:lnTo>
                  <a:lnTo>
                    <a:pt x="406757" y="40475"/>
                  </a:lnTo>
                  <a:lnTo>
                    <a:pt x="390487" y="40475"/>
                  </a:lnTo>
                  <a:lnTo>
                    <a:pt x="374217" y="40475"/>
                  </a:lnTo>
                  <a:lnTo>
                    <a:pt x="357946" y="40475"/>
                  </a:lnTo>
                  <a:lnTo>
                    <a:pt x="341676" y="40475"/>
                  </a:lnTo>
                  <a:lnTo>
                    <a:pt x="325406" y="40475"/>
                  </a:lnTo>
                  <a:lnTo>
                    <a:pt x="309135" y="40475"/>
                  </a:lnTo>
                  <a:lnTo>
                    <a:pt x="292865" y="40475"/>
                  </a:lnTo>
                  <a:lnTo>
                    <a:pt x="276595" y="40475"/>
                  </a:lnTo>
                  <a:lnTo>
                    <a:pt x="260324" y="40475"/>
                  </a:lnTo>
                  <a:lnTo>
                    <a:pt x="244054" y="40475"/>
                  </a:lnTo>
                  <a:lnTo>
                    <a:pt x="227784" y="40475"/>
                  </a:lnTo>
                  <a:lnTo>
                    <a:pt x="211514" y="40475"/>
                  </a:lnTo>
                  <a:lnTo>
                    <a:pt x="195243" y="40475"/>
                  </a:lnTo>
                  <a:lnTo>
                    <a:pt x="178973" y="40475"/>
                  </a:lnTo>
                  <a:lnTo>
                    <a:pt x="162703" y="40475"/>
                  </a:lnTo>
                  <a:lnTo>
                    <a:pt x="146432" y="40475"/>
                  </a:lnTo>
                  <a:lnTo>
                    <a:pt x="130162" y="40475"/>
                  </a:lnTo>
                  <a:lnTo>
                    <a:pt x="113892" y="40475"/>
                  </a:lnTo>
                  <a:lnTo>
                    <a:pt x="97621" y="40475"/>
                  </a:lnTo>
                  <a:lnTo>
                    <a:pt x="81351" y="40475"/>
                  </a:lnTo>
                  <a:lnTo>
                    <a:pt x="65081" y="40475"/>
                  </a:lnTo>
                  <a:lnTo>
                    <a:pt x="48810" y="40475"/>
                  </a:lnTo>
                  <a:lnTo>
                    <a:pt x="32540" y="40475"/>
                  </a:lnTo>
                  <a:lnTo>
                    <a:pt x="16270" y="40475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750059" y="5257921"/>
              <a:ext cx="1230035" cy="40475"/>
            </a:xfrm>
            <a:custGeom>
              <a:avLst/>
              <a:pathLst>
                <a:path w="1230035" h="40475">
                  <a:moveTo>
                    <a:pt x="0" y="40475"/>
                  </a:moveTo>
                  <a:lnTo>
                    <a:pt x="16270" y="40475"/>
                  </a:lnTo>
                  <a:lnTo>
                    <a:pt x="32540" y="40475"/>
                  </a:lnTo>
                  <a:lnTo>
                    <a:pt x="48810" y="40475"/>
                  </a:lnTo>
                  <a:lnTo>
                    <a:pt x="65081" y="40475"/>
                  </a:lnTo>
                  <a:lnTo>
                    <a:pt x="81351" y="40475"/>
                  </a:lnTo>
                  <a:lnTo>
                    <a:pt x="97621" y="40475"/>
                  </a:lnTo>
                  <a:lnTo>
                    <a:pt x="113892" y="40475"/>
                  </a:lnTo>
                  <a:lnTo>
                    <a:pt x="130162" y="40475"/>
                  </a:lnTo>
                  <a:lnTo>
                    <a:pt x="146432" y="40475"/>
                  </a:lnTo>
                  <a:lnTo>
                    <a:pt x="162703" y="40475"/>
                  </a:lnTo>
                  <a:lnTo>
                    <a:pt x="178973" y="40475"/>
                  </a:lnTo>
                  <a:lnTo>
                    <a:pt x="195243" y="40475"/>
                  </a:lnTo>
                  <a:lnTo>
                    <a:pt x="211514" y="40475"/>
                  </a:lnTo>
                  <a:lnTo>
                    <a:pt x="227784" y="40475"/>
                  </a:lnTo>
                  <a:lnTo>
                    <a:pt x="244054" y="38951"/>
                  </a:lnTo>
                  <a:lnTo>
                    <a:pt x="260324" y="39101"/>
                  </a:lnTo>
                  <a:lnTo>
                    <a:pt x="276595" y="40475"/>
                  </a:lnTo>
                  <a:lnTo>
                    <a:pt x="292865" y="40475"/>
                  </a:lnTo>
                  <a:lnTo>
                    <a:pt x="309135" y="40475"/>
                  </a:lnTo>
                  <a:lnTo>
                    <a:pt x="325406" y="40475"/>
                  </a:lnTo>
                  <a:lnTo>
                    <a:pt x="341676" y="38562"/>
                  </a:lnTo>
                  <a:lnTo>
                    <a:pt x="357946" y="40475"/>
                  </a:lnTo>
                  <a:lnTo>
                    <a:pt x="374217" y="40475"/>
                  </a:lnTo>
                  <a:lnTo>
                    <a:pt x="390487" y="40475"/>
                  </a:lnTo>
                  <a:lnTo>
                    <a:pt x="406757" y="40475"/>
                  </a:lnTo>
                  <a:lnTo>
                    <a:pt x="423028" y="40475"/>
                  </a:lnTo>
                  <a:lnTo>
                    <a:pt x="439298" y="40475"/>
                  </a:lnTo>
                  <a:lnTo>
                    <a:pt x="455568" y="40475"/>
                  </a:lnTo>
                  <a:lnTo>
                    <a:pt x="471838" y="40475"/>
                  </a:lnTo>
                  <a:lnTo>
                    <a:pt x="488109" y="40475"/>
                  </a:lnTo>
                  <a:lnTo>
                    <a:pt x="504379" y="40475"/>
                  </a:lnTo>
                  <a:lnTo>
                    <a:pt x="520649" y="40475"/>
                  </a:lnTo>
                  <a:lnTo>
                    <a:pt x="536920" y="36107"/>
                  </a:lnTo>
                  <a:lnTo>
                    <a:pt x="553190" y="40475"/>
                  </a:lnTo>
                  <a:lnTo>
                    <a:pt x="569460" y="37981"/>
                  </a:lnTo>
                  <a:lnTo>
                    <a:pt x="585731" y="38875"/>
                  </a:lnTo>
                  <a:lnTo>
                    <a:pt x="602001" y="40475"/>
                  </a:lnTo>
                  <a:lnTo>
                    <a:pt x="618271" y="40475"/>
                  </a:lnTo>
                  <a:lnTo>
                    <a:pt x="634542" y="40475"/>
                  </a:lnTo>
                  <a:lnTo>
                    <a:pt x="650812" y="40475"/>
                  </a:lnTo>
                  <a:lnTo>
                    <a:pt x="667082" y="40475"/>
                  </a:lnTo>
                  <a:lnTo>
                    <a:pt x="683353" y="38324"/>
                  </a:lnTo>
                  <a:lnTo>
                    <a:pt x="699623" y="40475"/>
                  </a:lnTo>
                  <a:lnTo>
                    <a:pt x="715893" y="40475"/>
                  </a:lnTo>
                  <a:lnTo>
                    <a:pt x="732163" y="40475"/>
                  </a:lnTo>
                  <a:lnTo>
                    <a:pt x="748434" y="40475"/>
                  </a:lnTo>
                  <a:lnTo>
                    <a:pt x="764704" y="29029"/>
                  </a:lnTo>
                  <a:lnTo>
                    <a:pt x="780974" y="40475"/>
                  </a:lnTo>
                  <a:lnTo>
                    <a:pt x="797245" y="13630"/>
                  </a:lnTo>
                  <a:lnTo>
                    <a:pt x="813515" y="33756"/>
                  </a:lnTo>
                  <a:lnTo>
                    <a:pt x="829785" y="37096"/>
                  </a:lnTo>
                  <a:lnTo>
                    <a:pt x="846056" y="27840"/>
                  </a:lnTo>
                  <a:lnTo>
                    <a:pt x="862326" y="29511"/>
                  </a:lnTo>
                  <a:lnTo>
                    <a:pt x="878596" y="40475"/>
                  </a:lnTo>
                  <a:lnTo>
                    <a:pt x="894867" y="15571"/>
                  </a:lnTo>
                  <a:lnTo>
                    <a:pt x="911137" y="28257"/>
                  </a:lnTo>
                  <a:lnTo>
                    <a:pt x="927407" y="38693"/>
                  </a:lnTo>
                  <a:lnTo>
                    <a:pt x="943677" y="31041"/>
                  </a:lnTo>
                  <a:lnTo>
                    <a:pt x="959948" y="25349"/>
                  </a:lnTo>
                  <a:lnTo>
                    <a:pt x="976218" y="10677"/>
                  </a:lnTo>
                  <a:lnTo>
                    <a:pt x="992488" y="0"/>
                  </a:lnTo>
                  <a:lnTo>
                    <a:pt x="1008759" y="24294"/>
                  </a:lnTo>
                  <a:lnTo>
                    <a:pt x="1025029" y="29178"/>
                  </a:lnTo>
                  <a:lnTo>
                    <a:pt x="1041299" y="26305"/>
                  </a:lnTo>
                  <a:lnTo>
                    <a:pt x="1057570" y="30602"/>
                  </a:lnTo>
                  <a:lnTo>
                    <a:pt x="1073840" y="33497"/>
                  </a:lnTo>
                  <a:lnTo>
                    <a:pt x="1090110" y="36396"/>
                  </a:lnTo>
                  <a:lnTo>
                    <a:pt x="1106381" y="18257"/>
                  </a:lnTo>
                  <a:lnTo>
                    <a:pt x="1122651" y="28373"/>
                  </a:lnTo>
                  <a:lnTo>
                    <a:pt x="1155192" y="29961"/>
                  </a:lnTo>
                  <a:lnTo>
                    <a:pt x="1171462" y="15646"/>
                  </a:lnTo>
                  <a:lnTo>
                    <a:pt x="1187732" y="23056"/>
                  </a:lnTo>
                  <a:lnTo>
                    <a:pt x="1204002" y="24444"/>
                  </a:lnTo>
                  <a:lnTo>
                    <a:pt x="1220273" y="13060"/>
                  </a:lnTo>
                  <a:lnTo>
                    <a:pt x="1230035" y="80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049683" y="3359999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049683" y="2990881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049683" y="2621764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049683" y="2252647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049683" y="1883529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108256" y="1883529"/>
              <a:ext cx="1230035" cy="1446913"/>
            </a:xfrm>
            <a:custGeom>
              <a:avLst/>
              <a:pathLst>
                <a:path w="1230035" h="1446913">
                  <a:moveTo>
                    <a:pt x="0" y="0"/>
                  </a:moveTo>
                  <a:lnTo>
                    <a:pt x="16270" y="0"/>
                  </a:lnTo>
                  <a:lnTo>
                    <a:pt x="48810" y="0"/>
                  </a:lnTo>
                  <a:lnTo>
                    <a:pt x="65081" y="0"/>
                  </a:lnTo>
                  <a:lnTo>
                    <a:pt x="81351" y="0"/>
                  </a:lnTo>
                  <a:lnTo>
                    <a:pt x="97621" y="0"/>
                  </a:lnTo>
                  <a:lnTo>
                    <a:pt x="113892" y="0"/>
                  </a:lnTo>
                  <a:lnTo>
                    <a:pt x="130162" y="0"/>
                  </a:lnTo>
                  <a:lnTo>
                    <a:pt x="146432" y="0"/>
                  </a:lnTo>
                  <a:lnTo>
                    <a:pt x="162703" y="0"/>
                  </a:lnTo>
                  <a:lnTo>
                    <a:pt x="178973" y="0"/>
                  </a:lnTo>
                  <a:lnTo>
                    <a:pt x="195243" y="0"/>
                  </a:lnTo>
                  <a:lnTo>
                    <a:pt x="211514" y="0"/>
                  </a:lnTo>
                  <a:lnTo>
                    <a:pt x="227784" y="0"/>
                  </a:lnTo>
                  <a:lnTo>
                    <a:pt x="244054" y="0"/>
                  </a:lnTo>
                  <a:lnTo>
                    <a:pt x="260324" y="0"/>
                  </a:lnTo>
                  <a:lnTo>
                    <a:pt x="276595" y="0"/>
                  </a:lnTo>
                  <a:lnTo>
                    <a:pt x="292865" y="0"/>
                  </a:lnTo>
                  <a:lnTo>
                    <a:pt x="309135" y="0"/>
                  </a:lnTo>
                  <a:lnTo>
                    <a:pt x="325406" y="0"/>
                  </a:lnTo>
                  <a:lnTo>
                    <a:pt x="341676" y="0"/>
                  </a:lnTo>
                  <a:lnTo>
                    <a:pt x="357946" y="0"/>
                  </a:lnTo>
                  <a:lnTo>
                    <a:pt x="374217" y="0"/>
                  </a:lnTo>
                  <a:lnTo>
                    <a:pt x="390487" y="0"/>
                  </a:lnTo>
                  <a:lnTo>
                    <a:pt x="406757" y="0"/>
                  </a:lnTo>
                  <a:lnTo>
                    <a:pt x="423028" y="0"/>
                  </a:lnTo>
                  <a:lnTo>
                    <a:pt x="439298" y="0"/>
                  </a:lnTo>
                  <a:lnTo>
                    <a:pt x="455568" y="0"/>
                  </a:lnTo>
                  <a:lnTo>
                    <a:pt x="471838" y="0"/>
                  </a:lnTo>
                  <a:lnTo>
                    <a:pt x="488109" y="0"/>
                  </a:lnTo>
                  <a:lnTo>
                    <a:pt x="504379" y="0"/>
                  </a:lnTo>
                  <a:lnTo>
                    <a:pt x="520649" y="0"/>
                  </a:lnTo>
                  <a:lnTo>
                    <a:pt x="536920" y="0"/>
                  </a:lnTo>
                  <a:lnTo>
                    <a:pt x="553190" y="0"/>
                  </a:lnTo>
                  <a:lnTo>
                    <a:pt x="569460" y="0"/>
                  </a:lnTo>
                  <a:lnTo>
                    <a:pt x="585731" y="0"/>
                  </a:lnTo>
                  <a:lnTo>
                    <a:pt x="602001" y="0"/>
                  </a:lnTo>
                  <a:lnTo>
                    <a:pt x="618271" y="0"/>
                  </a:lnTo>
                  <a:lnTo>
                    <a:pt x="634542" y="0"/>
                  </a:lnTo>
                  <a:lnTo>
                    <a:pt x="650812" y="0"/>
                  </a:lnTo>
                  <a:lnTo>
                    <a:pt x="667082" y="0"/>
                  </a:lnTo>
                  <a:lnTo>
                    <a:pt x="683353" y="0"/>
                  </a:lnTo>
                  <a:lnTo>
                    <a:pt x="699623" y="0"/>
                  </a:lnTo>
                  <a:lnTo>
                    <a:pt x="715893" y="0"/>
                  </a:lnTo>
                  <a:lnTo>
                    <a:pt x="732163" y="0"/>
                  </a:lnTo>
                  <a:lnTo>
                    <a:pt x="748434" y="0"/>
                  </a:lnTo>
                  <a:lnTo>
                    <a:pt x="764704" y="0"/>
                  </a:lnTo>
                  <a:lnTo>
                    <a:pt x="780974" y="0"/>
                  </a:lnTo>
                  <a:lnTo>
                    <a:pt x="797245" y="0"/>
                  </a:lnTo>
                  <a:lnTo>
                    <a:pt x="813515" y="0"/>
                  </a:lnTo>
                  <a:lnTo>
                    <a:pt x="829785" y="0"/>
                  </a:lnTo>
                  <a:lnTo>
                    <a:pt x="846056" y="0"/>
                  </a:lnTo>
                  <a:lnTo>
                    <a:pt x="862326" y="0"/>
                  </a:lnTo>
                  <a:lnTo>
                    <a:pt x="878596" y="0"/>
                  </a:lnTo>
                  <a:lnTo>
                    <a:pt x="894867" y="0"/>
                  </a:lnTo>
                  <a:lnTo>
                    <a:pt x="911137" y="0"/>
                  </a:lnTo>
                  <a:lnTo>
                    <a:pt x="927407" y="0"/>
                  </a:lnTo>
                  <a:lnTo>
                    <a:pt x="943677" y="0"/>
                  </a:lnTo>
                  <a:lnTo>
                    <a:pt x="959948" y="0"/>
                  </a:lnTo>
                  <a:lnTo>
                    <a:pt x="976218" y="0"/>
                  </a:lnTo>
                  <a:lnTo>
                    <a:pt x="992488" y="0"/>
                  </a:lnTo>
                  <a:lnTo>
                    <a:pt x="1008759" y="0"/>
                  </a:lnTo>
                  <a:lnTo>
                    <a:pt x="1025029" y="0"/>
                  </a:lnTo>
                  <a:lnTo>
                    <a:pt x="1041299" y="0"/>
                  </a:lnTo>
                  <a:lnTo>
                    <a:pt x="1057570" y="0"/>
                  </a:lnTo>
                  <a:lnTo>
                    <a:pt x="1073840" y="0"/>
                  </a:lnTo>
                  <a:lnTo>
                    <a:pt x="1090110" y="0"/>
                  </a:lnTo>
                  <a:lnTo>
                    <a:pt x="1106381" y="0"/>
                  </a:lnTo>
                  <a:lnTo>
                    <a:pt x="1122651" y="0"/>
                  </a:lnTo>
                  <a:lnTo>
                    <a:pt x="1155192" y="0"/>
                  </a:lnTo>
                  <a:lnTo>
                    <a:pt x="1171462" y="0"/>
                  </a:lnTo>
                  <a:lnTo>
                    <a:pt x="1187732" y="0"/>
                  </a:lnTo>
                  <a:lnTo>
                    <a:pt x="1204002" y="0"/>
                  </a:lnTo>
                  <a:lnTo>
                    <a:pt x="1220273" y="0"/>
                  </a:lnTo>
                  <a:lnTo>
                    <a:pt x="1230035" y="0"/>
                  </a:lnTo>
                  <a:lnTo>
                    <a:pt x="1230035" y="1394468"/>
                  </a:lnTo>
                  <a:lnTo>
                    <a:pt x="1220273" y="1379182"/>
                  </a:lnTo>
                  <a:lnTo>
                    <a:pt x="1204002" y="1391288"/>
                  </a:lnTo>
                  <a:lnTo>
                    <a:pt x="1187732" y="1398397"/>
                  </a:lnTo>
                  <a:lnTo>
                    <a:pt x="1171462" y="1426085"/>
                  </a:lnTo>
                  <a:lnTo>
                    <a:pt x="1155192" y="1381213"/>
                  </a:lnTo>
                  <a:lnTo>
                    <a:pt x="1122651" y="1422499"/>
                  </a:lnTo>
                  <a:lnTo>
                    <a:pt x="1106381" y="1408705"/>
                  </a:lnTo>
                  <a:lnTo>
                    <a:pt x="1090110" y="1399818"/>
                  </a:lnTo>
                  <a:lnTo>
                    <a:pt x="1073840" y="1432523"/>
                  </a:lnTo>
                  <a:lnTo>
                    <a:pt x="1057570" y="1405350"/>
                  </a:lnTo>
                  <a:lnTo>
                    <a:pt x="1041299" y="1399305"/>
                  </a:lnTo>
                  <a:lnTo>
                    <a:pt x="1025029" y="1389573"/>
                  </a:lnTo>
                  <a:lnTo>
                    <a:pt x="1008759" y="1416104"/>
                  </a:lnTo>
                  <a:lnTo>
                    <a:pt x="992488" y="1250515"/>
                  </a:lnTo>
                  <a:lnTo>
                    <a:pt x="976218" y="1354465"/>
                  </a:lnTo>
                  <a:lnTo>
                    <a:pt x="959948" y="1343038"/>
                  </a:lnTo>
                  <a:lnTo>
                    <a:pt x="943677" y="1323369"/>
                  </a:lnTo>
                  <a:lnTo>
                    <a:pt x="927407" y="1327309"/>
                  </a:lnTo>
                  <a:lnTo>
                    <a:pt x="911137" y="1351225"/>
                  </a:lnTo>
                  <a:lnTo>
                    <a:pt x="894867" y="1373201"/>
                  </a:lnTo>
                  <a:lnTo>
                    <a:pt x="878596" y="1351697"/>
                  </a:lnTo>
                  <a:lnTo>
                    <a:pt x="862326" y="1379795"/>
                  </a:lnTo>
                  <a:lnTo>
                    <a:pt x="846056" y="1347130"/>
                  </a:lnTo>
                  <a:lnTo>
                    <a:pt x="829785" y="1328382"/>
                  </a:lnTo>
                  <a:lnTo>
                    <a:pt x="813515" y="1324255"/>
                  </a:lnTo>
                  <a:lnTo>
                    <a:pt x="797245" y="1341397"/>
                  </a:lnTo>
                  <a:lnTo>
                    <a:pt x="780974" y="1400465"/>
                  </a:lnTo>
                  <a:lnTo>
                    <a:pt x="764704" y="1367428"/>
                  </a:lnTo>
                  <a:lnTo>
                    <a:pt x="748434" y="1389800"/>
                  </a:lnTo>
                  <a:lnTo>
                    <a:pt x="732163" y="1402808"/>
                  </a:lnTo>
                  <a:lnTo>
                    <a:pt x="715893" y="1397436"/>
                  </a:lnTo>
                  <a:lnTo>
                    <a:pt x="699623" y="1434614"/>
                  </a:lnTo>
                  <a:lnTo>
                    <a:pt x="683353" y="1446913"/>
                  </a:lnTo>
                  <a:lnTo>
                    <a:pt x="667082" y="1428652"/>
                  </a:lnTo>
                  <a:lnTo>
                    <a:pt x="650812" y="1434603"/>
                  </a:lnTo>
                  <a:lnTo>
                    <a:pt x="634542" y="1444410"/>
                  </a:lnTo>
                  <a:lnTo>
                    <a:pt x="618271" y="1427727"/>
                  </a:lnTo>
                  <a:lnTo>
                    <a:pt x="602001" y="1437752"/>
                  </a:lnTo>
                  <a:lnTo>
                    <a:pt x="585731" y="1424208"/>
                  </a:lnTo>
                  <a:lnTo>
                    <a:pt x="569460" y="1437452"/>
                  </a:lnTo>
                  <a:lnTo>
                    <a:pt x="553190" y="1429507"/>
                  </a:lnTo>
                  <a:lnTo>
                    <a:pt x="536920" y="1400059"/>
                  </a:lnTo>
                  <a:lnTo>
                    <a:pt x="520649" y="1304214"/>
                  </a:lnTo>
                  <a:lnTo>
                    <a:pt x="504379" y="1313708"/>
                  </a:lnTo>
                  <a:lnTo>
                    <a:pt x="488109" y="1372964"/>
                  </a:lnTo>
                  <a:lnTo>
                    <a:pt x="471838" y="1396038"/>
                  </a:lnTo>
                  <a:lnTo>
                    <a:pt x="455568" y="1347670"/>
                  </a:lnTo>
                  <a:lnTo>
                    <a:pt x="439298" y="1316447"/>
                  </a:lnTo>
                  <a:lnTo>
                    <a:pt x="423028" y="1378826"/>
                  </a:lnTo>
                  <a:lnTo>
                    <a:pt x="406757" y="1404250"/>
                  </a:lnTo>
                  <a:lnTo>
                    <a:pt x="390487" y="1332032"/>
                  </a:lnTo>
                  <a:lnTo>
                    <a:pt x="374217" y="1420558"/>
                  </a:lnTo>
                  <a:lnTo>
                    <a:pt x="357946" y="1394348"/>
                  </a:lnTo>
                  <a:lnTo>
                    <a:pt x="341676" y="1400100"/>
                  </a:lnTo>
                  <a:lnTo>
                    <a:pt x="325406" y="1312417"/>
                  </a:lnTo>
                  <a:lnTo>
                    <a:pt x="309135" y="1355619"/>
                  </a:lnTo>
                  <a:lnTo>
                    <a:pt x="292865" y="1367745"/>
                  </a:lnTo>
                  <a:lnTo>
                    <a:pt x="276595" y="1238426"/>
                  </a:lnTo>
                  <a:lnTo>
                    <a:pt x="260324" y="1350500"/>
                  </a:lnTo>
                  <a:lnTo>
                    <a:pt x="244054" y="1403331"/>
                  </a:lnTo>
                  <a:lnTo>
                    <a:pt x="227784" y="1345185"/>
                  </a:lnTo>
                  <a:lnTo>
                    <a:pt x="211514" y="1391124"/>
                  </a:lnTo>
                  <a:lnTo>
                    <a:pt x="195243" y="1365228"/>
                  </a:lnTo>
                  <a:lnTo>
                    <a:pt x="178973" y="1365337"/>
                  </a:lnTo>
                  <a:lnTo>
                    <a:pt x="162703" y="1413591"/>
                  </a:lnTo>
                  <a:lnTo>
                    <a:pt x="146432" y="1364973"/>
                  </a:lnTo>
                  <a:lnTo>
                    <a:pt x="130162" y="1343407"/>
                  </a:lnTo>
                  <a:lnTo>
                    <a:pt x="113892" y="1332715"/>
                  </a:lnTo>
                  <a:lnTo>
                    <a:pt x="97621" y="1343110"/>
                  </a:lnTo>
                  <a:lnTo>
                    <a:pt x="81351" y="1342244"/>
                  </a:lnTo>
                  <a:lnTo>
                    <a:pt x="65081" y="1326535"/>
                  </a:lnTo>
                  <a:lnTo>
                    <a:pt x="48810" y="1357275"/>
                  </a:lnTo>
                  <a:lnTo>
                    <a:pt x="16270" y="1337402"/>
                  </a:lnTo>
                  <a:lnTo>
                    <a:pt x="0" y="1284797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108256" y="1883529"/>
              <a:ext cx="1230035" cy="0"/>
            </a:xfrm>
            <a:custGeom>
              <a:avLst/>
              <a:pathLst>
                <a:path w="1230035" h="0">
                  <a:moveTo>
                    <a:pt x="0" y="0"/>
                  </a:moveTo>
                  <a:lnTo>
                    <a:pt x="16270" y="0"/>
                  </a:lnTo>
                  <a:lnTo>
                    <a:pt x="48810" y="0"/>
                  </a:lnTo>
                  <a:lnTo>
                    <a:pt x="65081" y="0"/>
                  </a:lnTo>
                  <a:lnTo>
                    <a:pt x="81351" y="0"/>
                  </a:lnTo>
                  <a:lnTo>
                    <a:pt x="97621" y="0"/>
                  </a:lnTo>
                  <a:lnTo>
                    <a:pt x="113892" y="0"/>
                  </a:lnTo>
                  <a:lnTo>
                    <a:pt x="130162" y="0"/>
                  </a:lnTo>
                  <a:lnTo>
                    <a:pt x="146432" y="0"/>
                  </a:lnTo>
                  <a:lnTo>
                    <a:pt x="162703" y="0"/>
                  </a:lnTo>
                  <a:lnTo>
                    <a:pt x="178973" y="0"/>
                  </a:lnTo>
                  <a:lnTo>
                    <a:pt x="195243" y="0"/>
                  </a:lnTo>
                  <a:lnTo>
                    <a:pt x="211514" y="0"/>
                  </a:lnTo>
                  <a:lnTo>
                    <a:pt x="227784" y="0"/>
                  </a:lnTo>
                  <a:lnTo>
                    <a:pt x="244054" y="0"/>
                  </a:lnTo>
                  <a:lnTo>
                    <a:pt x="260324" y="0"/>
                  </a:lnTo>
                  <a:lnTo>
                    <a:pt x="276595" y="0"/>
                  </a:lnTo>
                  <a:lnTo>
                    <a:pt x="292865" y="0"/>
                  </a:lnTo>
                  <a:lnTo>
                    <a:pt x="309135" y="0"/>
                  </a:lnTo>
                  <a:lnTo>
                    <a:pt x="325406" y="0"/>
                  </a:lnTo>
                  <a:lnTo>
                    <a:pt x="341676" y="0"/>
                  </a:lnTo>
                  <a:lnTo>
                    <a:pt x="357946" y="0"/>
                  </a:lnTo>
                  <a:lnTo>
                    <a:pt x="374217" y="0"/>
                  </a:lnTo>
                  <a:lnTo>
                    <a:pt x="390487" y="0"/>
                  </a:lnTo>
                  <a:lnTo>
                    <a:pt x="406757" y="0"/>
                  </a:lnTo>
                  <a:lnTo>
                    <a:pt x="423028" y="0"/>
                  </a:lnTo>
                  <a:lnTo>
                    <a:pt x="439298" y="0"/>
                  </a:lnTo>
                  <a:lnTo>
                    <a:pt x="455568" y="0"/>
                  </a:lnTo>
                  <a:lnTo>
                    <a:pt x="471838" y="0"/>
                  </a:lnTo>
                  <a:lnTo>
                    <a:pt x="488109" y="0"/>
                  </a:lnTo>
                  <a:lnTo>
                    <a:pt x="504379" y="0"/>
                  </a:lnTo>
                  <a:lnTo>
                    <a:pt x="520649" y="0"/>
                  </a:lnTo>
                  <a:lnTo>
                    <a:pt x="536920" y="0"/>
                  </a:lnTo>
                  <a:lnTo>
                    <a:pt x="553190" y="0"/>
                  </a:lnTo>
                  <a:lnTo>
                    <a:pt x="569460" y="0"/>
                  </a:lnTo>
                  <a:lnTo>
                    <a:pt x="585731" y="0"/>
                  </a:lnTo>
                  <a:lnTo>
                    <a:pt x="602001" y="0"/>
                  </a:lnTo>
                  <a:lnTo>
                    <a:pt x="618271" y="0"/>
                  </a:lnTo>
                  <a:lnTo>
                    <a:pt x="634542" y="0"/>
                  </a:lnTo>
                  <a:lnTo>
                    <a:pt x="650812" y="0"/>
                  </a:lnTo>
                  <a:lnTo>
                    <a:pt x="667082" y="0"/>
                  </a:lnTo>
                  <a:lnTo>
                    <a:pt x="683353" y="0"/>
                  </a:lnTo>
                  <a:lnTo>
                    <a:pt x="699623" y="0"/>
                  </a:lnTo>
                  <a:lnTo>
                    <a:pt x="715893" y="0"/>
                  </a:lnTo>
                  <a:lnTo>
                    <a:pt x="732163" y="0"/>
                  </a:lnTo>
                  <a:lnTo>
                    <a:pt x="748434" y="0"/>
                  </a:lnTo>
                  <a:lnTo>
                    <a:pt x="764704" y="0"/>
                  </a:lnTo>
                  <a:lnTo>
                    <a:pt x="780974" y="0"/>
                  </a:lnTo>
                  <a:lnTo>
                    <a:pt x="797245" y="0"/>
                  </a:lnTo>
                  <a:lnTo>
                    <a:pt x="813515" y="0"/>
                  </a:lnTo>
                  <a:lnTo>
                    <a:pt x="829785" y="0"/>
                  </a:lnTo>
                  <a:lnTo>
                    <a:pt x="846056" y="0"/>
                  </a:lnTo>
                  <a:lnTo>
                    <a:pt x="862326" y="0"/>
                  </a:lnTo>
                  <a:lnTo>
                    <a:pt x="878596" y="0"/>
                  </a:lnTo>
                  <a:lnTo>
                    <a:pt x="894867" y="0"/>
                  </a:lnTo>
                  <a:lnTo>
                    <a:pt x="911137" y="0"/>
                  </a:lnTo>
                  <a:lnTo>
                    <a:pt x="927407" y="0"/>
                  </a:lnTo>
                  <a:lnTo>
                    <a:pt x="943677" y="0"/>
                  </a:lnTo>
                  <a:lnTo>
                    <a:pt x="959948" y="0"/>
                  </a:lnTo>
                  <a:lnTo>
                    <a:pt x="976218" y="0"/>
                  </a:lnTo>
                  <a:lnTo>
                    <a:pt x="992488" y="0"/>
                  </a:lnTo>
                  <a:lnTo>
                    <a:pt x="1008759" y="0"/>
                  </a:lnTo>
                  <a:lnTo>
                    <a:pt x="1025029" y="0"/>
                  </a:lnTo>
                  <a:lnTo>
                    <a:pt x="1041299" y="0"/>
                  </a:lnTo>
                  <a:lnTo>
                    <a:pt x="1057570" y="0"/>
                  </a:lnTo>
                  <a:lnTo>
                    <a:pt x="1073840" y="0"/>
                  </a:lnTo>
                  <a:lnTo>
                    <a:pt x="1090110" y="0"/>
                  </a:lnTo>
                  <a:lnTo>
                    <a:pt x="1106381" y="0"/>
                  </a:lnTo>
                  <a:lnTo>
                    <a:pt x="1122651" y="0"/>
                  </a:lnTo>
                  <a:lnTo>
                    <a:pt x="1155192" y="0"/>
                  </a:lnTo>
                  <a:lnTo>
                    <a:pt x="1171462" y="0"/>
                  </a:lnTo>
                  <a:lnTo>
                    <a:pt x="1187732" y="0"/>
                  </a:lnTo>
                  <a:lnTo>
                    <a:pt x="1204002" y="0"/>
                  </a:lnTo>
                  <a:lnTo>
                    <a:pt x="1220273" y="0"/>
                  </a:lnTo>
                  <a:lnTo>
                    <a:pt x="12300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108256" y="3121956"/>
              <a:ext cx="1230035" cy="238042"/>
            </a:xfrm>
            <a:custGeom>
              <a:avLst/>
              <a:pathLst>
                <a:path w="1230035" h="238042">
                  <a:moveTo>
                    <a:pt x="0" y="46371"/>
                  </a:moveTo>
                  <a:lnTo>
                    <a:pt x="16270" y="98976"/>
                  </a:lnTo>
                  <a:lnTo>
                    <a:pt x="48810" y="118848"/>
                  </a:lnTo>
                  <a:lnTo>
                    <a:pt x="65081" y="88108"/>
                  </a:lnTo>
                  <a:lnTo>
                    <a:pt x="81351" y="103818"/>
                  </a:lnTo>
                  <a:lnTo>
                    <a:pt x="97621" y="104684"/>
                  </a:lnTo>
                  <a:lnTo>
                    <a:pt x="113892" y="94289"/>
                  </a:lnTo>
                  <a:lnTo>
                    <a:pt x="130162" y="104981"/>
                  </a:lnTo>
                  <a:lnTo>
                    <a:pt x="146432" y="126547"/>
                  </a:lnTo>
                  <a:lnTo>
                    <a:pt x="162703" y="175164"/>
                  </a:lnTo>
                  <a:lnTo>
                    <a:pt x="178973" y="126910"/>
                  </a:lnTo>
                  <a:lnTo>
                    <a:pt x="195243" y="126802"/>
                  </a:lnTo>
                  <a:lnTo>
                    <a:pt x="211514" y="152697"/>
                  </a:lnTo>
                  <a:lnTo>
                    <a:pt x="227784" y="106759"/>
                  </a:lnTo>
                  <a:lnTo>
                    <a:pt x="244054" y="164905"/>
                  </a:lnTo>
                  <a:lnTo>
                    <a:pt x="260324" y="112074"/>
                  </a:lnTo>
                  <a:lnTo>
                    <a:pt x="276595" y="0"/>
                  </a:lnTo>
                  <a:lnTo>
                    <a:pt x="292865" y="129319"/>
                  </a:lnTo>
                  <a:lnTo>
                    <a:pt x="309135" y="117193"/>
                  </a:lnTo>
                  <a:lnTo>
                    <a:pt x="325406" y="73990"/>
                  </a:lnTo>
                  <a:lnTo>
                    <a:pt x="341676" y="161673"/>
                  </a:lnTo>
                  <a:lnTo>
                    <a:pt x="357946" y="155921"/>
                  </a:lnTo>
                  <a:lnTo>
                    <a:pt x="374217" y="182131"/>
                  </a:lnTo>
                  <a:lnTo>
                    <a:pt x="390487" y="93605"/>
                  </a:lnTo>
                  <a:lnTo>
                    <a:pt x="406757" y="165824"/>
                  </a:lnTo>
                  <a:lnTo>
                    <a:pt x="423028" y="140400"/>
                  </a:lnTo>
                  <a:lnTo>
                    <a:pt x="439298" y="78021"/>
                  </a:lnTo>
                  <a:lnTo>
                    <a:pt x="455568" y="109244"/>
                  </a:lnTo>
                  <a:lnTo>
                    <a:pt x="471838" y="157612"/>
                  </a:lnTo>
                  <a:lnTo>
                    <a:pt x="488109" y="134537"/>
                  </a:lnTo>
                  <a:lnTo>
                    <a:pt x="504379" y="75282"/>
                  </a:lnTo>
                  <a:lnTo>
                    <a:pt x="520649" y="65788"/>
                  </a:lnTo>
                  <a:lnTo>
                    <a:pt x="536920" y="161633"/>
                  </a:lnTo>
                  <a:lnTo>
                    <a:pt x="553190" y="191081"/>
                  </a:lnTo>
                  <a:lnTo>
                    <a:pt x="569460" y="199026"/>
                  </a:lnTo>
                  <a:lnTo>
                    <a:pt x="585731" y="185781"/>
                  </a:lnTo>
                  <a:lnTo>
                    <a:pt x="602001" y="199326"/>
                  </a:lnTo>
                  <a:lnTo>
                    <a:pt x="618271" y="189301"/>
                  </a:lnTo>
                  <a:lnTo>
                    <a:pt x="634542" y="205984"/>
                  </a:lnTo>
                  <a:lnTo>
                    <a:pt x="650812" y="196177"/>
                  </a:lnTo>
                  <a:lnTo>
                    <a:pt x="667082" y="190226"/>
                  </a:lnTo>
                  <a:lnTo>
                    <a:pt x="683353" y="208487"/>
                  </a:lnTo>
                  <a:lnTo>
                    <a:pt x="699623" y="196188"/>
                  </a:lnTo>
                  <a:lnTo>
                    <a:pt x="715893" y="159010"/>
                  </a:lnTo>
                  <a:lnTo>
                    <a:pt x="732163" y="164382"/>
                  </a:lnTo>
                  <a:lnTo>
                    <a:pt x="748434" y="151373"/>
                  </a:lnTo>
                  <a:lnTo>
                    <a:pt x="764704" y="129002"/>
                  </a:lnTo>
                  <a:lnTo>
                    <a:pt x="780974" y="162039"/>
                  </a:lnTo>
                  <a:lnTo>
                    <a:pt x="797245" y="102971"/>
                  </a:lnTo>
                  <a:lnTo>
                    <a:pt x="813515" y="85829"/>
                  </a:lnTo>
                  <a:lnTo>
                    <a:pt x="829785" y="89956"/>
                  </a:lnTo>
                  <a:lnTo>
                    <a:pt x="846056" y="108703"/>
                  </a:lnTo>
                  <a:lnTo>
                    <a:pt x="862326" y="141369"/>
                  </a:lnTo>
                  <a:lnTo>
                    <a:pt x="878596" y="113270"/>
                  </a:lnTo>
                  <a:lnTo>
                    <a:pt x="894867" y="134775"/>
                  </a:lnTo>
                  <a:lnTo>
                    <a:pt x="911137" y="112798"/>
                  </a:lnTo>
                  <a:lnTo>
                    <a:pt x="927407" y="88882"/>
                  </a:lnTo>
                  <a:lnTo>
                    <a:pt x="943677" y="84943"/>
                  </a:lnTo>
                  <a:lnTo>
                    <a:pt x="959948" y="104612"/>
                  </a:lnTo>
                  <a:lnTo>
                    <a:pt x="976218" y="116039"/>
                  </a:lnTo>
                  <a:lnTo>
                    <a:pt x="992488" y="12089"/>
                  </a:lnTo>
                  <a:lnTo>
                    <a:pt x="1008759" y="177678"/>
                  </a:lnTo>
                  <a:lnTo>
                    <a:pt x="1025029" y="151147"/>
                  </a:lnTo>
                  <a:lnTo>
                    <a:pt x="1041299" y="160878"/>
                  </a:lnTo>
                  <a:lnTo>
                    <a:pt x="1057570" y="166924"/>
                  </a:lnTo>
                  <a:lnTo>
                    <a:pt x="1073840" y="194096"/>
                  </a:lnTo>
                  <a:lnTo>
                    <a:pt x="1090110" y="161392"/>
                  </a:lnTo>
                  <a:lnTo>
                    <a:pt x="1106381" y="170279"/>
                  </a:lnTo>
                  <a:lnTo>
                    <a:pt x="1122651" y="184072"/>
                  </a:lnTo>
                  <a:lnTo>
                    <a:pt x="1155192" y="142786"/>
                  </a:lnTo>
                  <a:lnTo>
                    <a:pt x="1171462" y="187659"/>
                  </a:lnTo>
                  <a:lnTo>
                    <a:pt x="1187732" y="159971"/>
                  </a:lnTo>
                  <a:lnTo>
                    <a:pt x="1204002" y="152862"/>
                  </a:lnTo>
                  <a:lnTo>
                    <a:pt x="1220273" y="140756"/>
                  </a:lnTo>
                  <a:lnTo>
                    <a:pt x="1230035" y="156041"/>
                  </a:lnTo>
                  <a:lnTo>
                    <a:pt x="1230035" y="186749"/>
                  </a:lnTo>
                  <a:lnTo>
                    <a:pt x="1220273" y="175092"/>
                  </a:lnTo>
                  <a:lnTo>
                    <a:pt x="1204002" y="191716"/>
                  </a:lnTo>
                  <a:lnTo>
                    <a:pt x="1187732" y="192118"/>
                  </a:lnTo>
                  <a:lnTo>
                    <a:pt x="1171462" y="217232"/>
                  </a:lnTo>
                  <a:lnTo>
                    <a:pt x="1155192" y="208407"/>
                  </a:lnTo>
                  <a:lnTo>
                    <a:pt x="1122651" y="216197"/>
                  </a:lnTo>
                  <a:lnTo>
                    <a:pt x="1106381" y="218495"/>
                  </a:lnTo>
                  <a:lnTo>
                    <a:pt x="1090110" y="214168"/>
                  </a:lnTo>
                  <a:lnTo>
                    <a:pt x="1073840" y="222783"/>
                  </a:lnTo>
                  <a:lnTo>
                    <a:pt x="1057570" y="204987"/>
                  </a:lnTo>
                  <a:lnTo>
                    <a:pt x="1041299" y="206989"/>
                  </a:lnTo>
                  <a:lnTo>
                    <a:pt x="1025029" y="208315"/>
                  </a:lnTo>
                  <a:lnTo>
                    <a:pt x="1008759" y="209708"/>
                  </a:lnTo>
                  <a:lnTo>
                    <a:pt x="992488" y="110122"/>
                  </a:lnTo>
                  <a:lnTo>
                    <a:pt x="976218" y="212060"/>
                  </a:lnTo>
                  <a:lnTo>
                    <a:pt x="959948" y="195154"/>
                  </a:lnTo>
                  <a:lnTo>
                    <a:pt x="943677" y="204486"/>
                  </a:lnTo>
                  <a:lnTo>
                    <a:pt x="927407" y="203455"/>
                  </a:lnTo>
                  <a:lnTo>
                    <a:pt x="911137" y="206290"/>
                  </a:lnTo>
                  <a:lnTo>
                    <a:pt x="894867" y="207324"/>
                  </a:lnTo>
                  <a:lnTo>
                    <a:pt x="878596" y="201651"/>
                  </a:lnTo>
                  <a:lnTo>
                    <a:pt x="862326" y="189706"/>
                  </a:lnTo>
                  <a:lnTo>
                    <a:pt x="846056" y="207985"/>
                  </a:lnTo>
                  <a:lnTo>
                    <a:pt x="829785" y="208718"/>
                  </a:lnTo>
                  <a:lnTo>
                    <a:pt x="813515" y="161936"/>
                  </a:lnTo>
                  <a:lnTo>
                    <a:pt x="797245" y="224070"/>
                  </a:lnTo>
                  <a:lnTo>
                    <a:pt x="780974" y="226206"/>
                  </a:lnTo>
                  <a:lnTo>
                    <a:pt x="764704" y="217413"/>
                  </a:lnTo>
                  <a:lnTo>
                    <a:pt x="748434" y="223340"/>
                  </a:lnTo>
                  <a:lnTo>
                    <a:pt x="732163" y="233709"/>
                  </a:lnTo>
                  <a:lnTo>
                    <a:pt x="715893" y="232654"/>
                  </a:lnTo>
                  <a:lnTo>
                    <a:pt x="699623" y="234294"/>
                  </a:lnTo>
                  <a:lnTo>
                    <a:pt x="683353" y="234759"/>
                  </a:lnTo>
                  <a:lnTo>
                    <a:pt x="667082" y="234627"/>
                  </a:lnTo>
                  <a:lnTo>
                    <a:pt x="650812" y="238042"/>
                  </a:lnTo>
                  <a:lnTo>
                    <a:pt x="634542" y="234090"/>
                  </a:lnTo>
                  <a:lnTo>
                    <a:pt x="618271" y="231950"/>
                  </a:lnTo>
                  <a:lnTo>
                    <a:pt x="602001" y="232793"/>
                  </a:lnTo>
                  <a:lnTo>
                    <a:pt x="585731" y="234659"/>
                  </a:lnTo>
                  <a:lnTo>
                    <a:pt x="569460" y="232909"/>
                  </a:lnTo>
                  <a:lnTo>
                    <a:pt x="553190" y="234286"/>
                  </a:lnTo>
                  <a:lnTo>
                    <a:pt x="536920" y="234516"/>
                  </a:lnTo>
                  <a:lnTo>
                    <a:pt x="520649" y="238042"/>
                  </a:lnTo>
                  <a:lnTo>
                    <a:pt x="504379" y="238042"/>
                  </a:lnTo>
                  <a:lnTo>
                    <a:pt x="488109" y="234998"/>
                  </a:lnTo>
                  <a:lnTo>
                    <a:pt x="471838" y="238042"/>
                  </a:lnTo>
                  <a:lnTo>
                    <a:pt x="455568" y="234901"/>
                  </a:lnTo>
                  <a:lnTo>
                    <a:pt x="439298" y="238042"/>
                  </a:lnTo>
                  <a:lnTo>
                    <a:pt x="423028" y="235084"/>
                  </a:lnTo>
                  <a:lnTo>
                    <a:pt x="406757" y="238042"/>
                  </a:lnTo>
                  <a:lnTo>
                    <a:pt x="390487" y="238042"/>
                  </a:lnTo>
                  <a:lnTo>
                    <a:pt x="374217" y="238042"/>
                  </a:lnTo>
                  <a:lnTo>
                    <a:pt x="357946" y="238042"/>
                  </a:lnTo>
                  <a:lnTo>
                    <a:pt x="341676" y="236345"/>
                  </a:lnTo>
                  <a:lnTo>
                    <a:pt x="325406" y="238042"/>
                  </a:lnTo>
                  <a:lnTo>
                    <a:pt x="309135" y="238042"/>
                  </a:lnTo>
                  <a:lnTo>
                    <a:pt x="292865" y="238042"/>
                  </a:lnTo>
                  <a:lnTo>
                    <a:pt x="276595" y="238042"/>
                  </a:lnTo>
                  <a:lnTo>
                    <a:pt x="260324" y="238042"/>
                  </a:lnTo>
                  <a:lnTo>
                    <a:pt x="244054" y="238042"/>
                  </a:lnTo>
                  <a:lnTo>
                    <a:pt x="227784" y="238042"/>
                  </a:lnTo>
                  <a:lnTo>
                    <a:pt x="211514" y="238042"/>
                  </a:lnTo>
                  <a:lnTo>
                    <a:pt x="195243" y="238042"/>
                  </a:lnTo>
                  <a:lnTo>
                    <a:pt x="178973" y="238042"/>
                  </a:lnTo>
                  <a:lnTo>
                    <a:pt x="162703" y="238042"/>
                  </a:lnTo>
                  <a:lnTo>
                    <a:pt x="146432" y="238042"/>
                  </a:lnTo>
                  <a:lnTo>
                    <a:pt x="130162" y="238042"/>
                  </a:lnTo>
                  <a:lnTo>
                    <a:pt x="113892" y="238042"/>
                  </a:lnTo>
                  <a:lnTo>
                    <a:pt x="97621" y="238042"/>
                  </a:lnTo>
                  <a:lnTo>
                    <a:pt x="81351" y="238042"/>
                  </a:lnTo>
                  <a:lnTo>
                    <a:pt x="65081" y="238042"/>
                  </a:lnTo>
                  <a:lnTo>
                    <a:pt x="48810" y="238042"/>
                  </a:lnTo>
                  <a:lnTo>
                    <a:pt x="16270" y="238042"/>
                  </a:lnTo>
                  <a:lnTo>
                    <a:pt x="0" y="238042"/>
                  </a:lnTo>
                  <a:close/>
                </a:path>
              </a:pathLst>
            </a:custGeom>
            <a:solidFill>
              <a:srgbClr val="6666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108256" y="3121956"/>
              <a:ext cx="1230035" cy="208487"/>
            </a:xfrm>
            <a:custGeom>
              <a:avLst/>
              <a:pathLst>
                <a:path w="1230035" h="208487">
                  <a:moveTo>
                    <a:pt x="0" y="46371"/>
                  </a:moveTo>
                  <a:lnTo>
                    <a:pt x="16270" y="98976"/>
                  </a:lnTo>
                  <a:lnTo>
                    <a:pt x="48810" y="118848"/>
                  </a:lnTo>
                  <a:lnTo>
                    <a:pt x="65081" y="88108"/>
                  </a:lnTo>
                  <a:lnTo>
                    <a:pt x="81351" y="103818"/>
                  </a:lnTo>
                  <a:lnTo>
                    <a:pt x="97621" y="104684"/>
                  </a:lnTo>
                  <a:lnTo>
                    <a:pt x="113892" y="94289"/>
                  </a:lnTo>
                  <a:lnTo>
                    <a:pt x="130162" y="104981"/>
                  </a:lnTo>
                  <a:lnTo>
                    <a:pt x="146432" y="126547"/>
                  </a:lnTo>
                  <a:lnTo>
                    <a:pt x="162703" y="175164"/>
                  </a:lnTo>
                  <a:lnTo>
                    <a:pt x="178973" y="126910"/>
                  </a:lnTo>
                  <a:lnTo>
                    <a:pt x="195243" y="126802"/>
                  </a:lnTo>
                  <a:lnTo>
                    <a:pt x="211514" y="152697"/>
                  </a:lnTo>
                  <a:lnTo>
                    <a:pt x="227784" y="106759"/>
                  </a:lnTo>
                  <a:lnTo>
                    <a:pt x="244054" y="164905"/>
                  </a:lnTo>
                  <a:lnTo>
                    <a:pt x="260324" y="112074"/>
                  </a:lnTo>
                  <a:lnTo>
                    <a:pt x="276595" y="0"/>
                  </a:lnTo>
                  <a:lnTo>
                    <a:pt x="292865" y="129319"/>
                  </a:lnTo>
                  <a:lnTo>
                    <a:pt x="309135" y="117193"/>
                  </a:lnTo>
                  <a:lnTo>
                    <a:pt x="325406" y="73990"/>
                  </a:lnTo>
                  <a:lnTo>
                    <a:pt x="341676" y="161673"/>
                  </a:lnTo>
                  <a:lnTo>
                    <a:pt x="357946" y="155921"/>
                  </a:lnTo>
                  <a:lnTo>
                    <a:pt x="374217" y="182131"/>
                  </a:lnTo>
                  <a:lnTo>
                    <a:pt x="390487" y="93605"/>
                  </a:lnTo>
                  <a:lnTo>
                    <a:pt x="406757" y="165824"/>
                  </a:lnTo>
                  <a:lnTo>
                    <a:pt x="423028" y="140400"/>
                  </a:lnTo>
                  <a:lnTo>
                    <a:pt x="439298" y="78021"/>
                  </a:lnTo>
                  <a:lnTo>
                    <a:pt x="455568" y="109244"/>
                  </a:lnTo>
                  <a:lnTo>
                    <a:pt x="471838" y="157612"/>
                  </a:lnTo>
                  <a:lnTo>
                    <a:pt x="488109" y="134537"/>
                  </a:lnTo>
                  <a:lnTo>
                    <a:pt x="504379" y="75282"/>
                  </a:lnTo>
                  <a:lnTo>
                    <a:pt x="520649" y="65788"/>
                  </a:lnTo>
                  <a:lnTo>
                    <a:pt x="536920" y="161633"/>
                  </a:lnTo>
                  <a:lnTo>
                    <a:pt x="553190" y="191081"/>
                  </a:lnTo>
                  <a:lnTo>
                    <a:pt x="569460" y="199026"/>
                  </a:lnTo>
                  <a:lnTo>
                    <a:pt x="585731" y="185781"/>
                  </a:lnTo>
                  <a:lnTo>
                    <a:pt x="602001" y="199326"/>
                  </a:lnTo>
                  <a:lnTo>
                    <a:pt x="618271" y="189301"/>
                  </a:lnTo>
                  <a:lnTo>
                    <a:pt x="634542" y="205984"/>
                  </a:lnTo>
                  <a:lnTo>
                    <a:pt x="650812" y="196177"/>
                  </a:lnTo>
                  <a:lnTo>
                    <a:pt x="667082" y="190226"/>
                  </a:lnTo>
                  <a:lnTo>
                    <a:pt x="683353" y="208487"/>
                  </a:lnTo>
                  <a:lnTo>
                    <a:pt x="699623" y="196188"/>
                  </a:lnTo>
                  <a:lnTo>
                    <a:pt x="715893" y="159010"/>
                  </a:lnTo>
                  <a:lnTo>
                    <a:pt x="732163" y="164382"/>
                  </a:lnTo>
                  <a:lnTo>
                    <a:pt x="748434" y="151373"/>
                  </a:lnTo>
                  <a:lnTo>
                    <a:pt x="764704" y="129002"/>
                  </a:lnTo>
                  <a:lnTo>
                    <a:pt x="780974" y="162039"/>
                  </a:lnTo>
                  <a:lnTo>
                    <a:pt x="797245" y="102971"/>
                  </a:lnTo>
                  <a:lnTo>
                    <a:pt x="813515" y="85829"/>
                  </a:lnTo>
                  <a:lnTo>
                    <a:pt x="829785" y="89956"/>
                  </a:lnTo>
                  <a:lnTo>
                    <a:pt x="846056" y="108703"/>
                  </a:lnTo>
                  <a:lnTo>
                    <a:pt x="862326" y="141369"/>
                  </a:lnTo>
                  <a:lnTo>
                    <a:pt x="878596" y="113270"/>
                  </a:lnTo>
                  <a:lnTo>
                    <a:pt x="894867" y="134775"/>
                  </a:lnTo>
                  <a:lnTo>
                    <a:pt x="911137" y="112798"/>
                  </a:lnTo>
                  <a:lnTo>
                    <a:pt x="927407" y="88882"/>
                  </a:lnTo>
                  <a:lnTo>
                    <a:pt x="943677" y="84943"/>
                  </a:lnTo>
                  <a:lnTo>
                    <a:pt x="959948" y="104612"/>
                  </a:lnTo>
                  <a:lnTo>
                    <a:pt x="976218" y="116039"/>
                  </a:lnTo>
                  <a:lnTo>
                    <a:pt x="992488" y="12089"/>
                  </a:lnTo>
                  <a:lnTo>
                    <a:pt x="1008759" y="177678"/>
                  </a:lnTo>
                  <a:lnTo>
                    <a:pt x="1025029" y="151147"/>
                  </a:lnTo>
                  <a:lnTo>
                    <a:pt x="1041299" y="160878"/>
                  </a:lnTo>
                  <a:lnTo>
                    <a:pt x="1057570" y="166924"/>
                  </a:lnTo>
                  <a:lnTo>
                    <a:pt x="1073840" y="194096"/>
                  </a:lnTo>
                  <a:lnTo>
                    <a:pt x="1090110" y="161392"/>
                  </a:lnTo>
                  <a:lnTo>
                    <a:pt x="1106381" y="170279"/>
                  </a:lnTo>
                  <a:lnTo>
                    <a:pt x="1122651" y="184072"/>
                  </a:lnTo>
                  <a:lnTo>
                    <a:pt x="1155192" y="142786"/>
                  </a:lnTo>
                  <a:lnTo>
                    <a:pt x="1171462" y="187659"/>
                  </a:lnTo>
                  <a:lnTo>
                    <a:pt x="1187732" y="159971"/>
                  </a:lnTo>
                  <a:lnTo>
                    <a:pt x="1204002" y="152862"/>
                  </a:lnTo>
                  <a:lnTo>
                    <a:pt x="1220273" y="140756"/>
                  </a:lnTo>
                  <a:lnTo>
                    <a:pt x="1230035" y="1560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108256" y="3232078"/>
              <a:ext cx="1230035" cy="127920"/>
            </a:xfrm>
            <a:custGeom>
              <a:avLst/>
              <a:pathLst>
                <a:path w="1230035" h="127920">
                  <a:moveTo>
                    <a:pt x="0" y="127920"/>
                  </a:moveTo>
                  <a:lnTo>
                    <a:pt x="16270" y="127920"/>
                  </a:lnTo>
                  <a:lnTo>
                    <a:pt x="48810" y="127920"/>
                  </a:lnTo>
                  <a:lnTo>
                    <a:pt x="65081" y="127920"/>
                  </a:lnTo>
                  <a:lnTo>
                    <a:pt x="81351" y="127920"/>
                  </a:lnTo>
                  <a:lnTo>
                    <a:pt x="97621" y="127920"/>
                  </a:lnTo>
                  <a:lnTo>
                    <a:pt x="113892" y="127920"/>
                  </a:lnTo>
                  <a:lnTo>
                    <a:pt x="130162" y="127920"/>
                  </a:lnTo>
                  <a:lnTo>
                    <a:pt x="146432" y="127920"/>
                  </a:lnTo>
                  <a:lnTo>
                    <a:pt x="162703" y="127920"/>
                  </a:lnTo>
                  <a:lnTo>
                    <a:pt x="178973" y="127920"/>
                  </a:lnTo>
                  <a:lnTo>
                    <a:pt x="195243" y="127920"/>
                  </a:lnTo>
                  <a:lnTo>
                    <a:pt x="211514" y="127920"/>
                  </a:lnTo>
                  <a:lnTo>
                    <a:pt x="227784" y="127920"/>
                  </a:lnTo>
                  <a:lnTo>
                    <a:pt x="244054" y="127920"/>
                  </a:lnTo>
                  <a:lnTo>
                    <a:pt x="260324" y="127920"/>
                  </a:lnTo>
                  <a:lnTo>
                    <a:pt x="276595" y="127920"/>
                  </a:lnTo>
                  <a:lnTo>
                    <a:pt x="292865" y="127920"/>
                  </a:lnTo>
                  <a:lnTo>
                    <a:pt x="309135" y="127920"/>
                  </a:lnTo>
                  <a:lnTo>
                    <a:pt x="325406" y="127920"/>
                  </a:lnTo>
                  <a:lnTo>
                    <a:pt x="341676" y="126223"/>
                  </a:lnTo>
                  <a:lnTo>
                    <a:pt x="357946" y="127920"/>
                  </a:lnTo>
                  <a:lnTo>
                    <a:pt x="374217" y="127920"/>
                  </a:lnTo>
                  <a:lnTo>
                    <a:pt x="390487" y="127920"/>
                  </a:lnTo>
                  <a:lnTo>
                    <a:pt x="406757" y="127920"/>
                  </a:lnTo>
                  <a:lnTo>
                    <a:pt x="423028" y="124961"/>
                  </a:lnTo>
                  <a:lnTo>
                    <a:pt x="439298" y="127920"/>
                  </a:lnTo>
                  <a:lnTo>
                    <a:pt x="455568" y="124779"/>
                  </a:lnTo>
                  <a:lnTo>
                    <a:pt x="471838" y="127920"/>
                  </a:lnTo>
                  <a:lnTo>
                    <a:pt x="488109" y="124876"/>
                  </a:lnTo>
                  <a:lnTo>
                    <a:pt x="504379" y="127920"/>
                  </a:lnTo>
                  <a:lnTo>
                    <a:pt x="520649" y="127920"/>
                  </a:lnTo>
                  <a:lnTo>
                    <a:pt x="536920" y="124394"/>
                  </a:lnTo>
                  <a:lnTo>
                    <a:pt x="553190" y="124163"/>
                  </a:lnTo>
                  <a:lnTo>
                    <a:pt x="569460" y="122787"/>
                  </a:lnTo>
                  <a:lnTo>
                    <a:pt x="585731" y="124537"/>
                  </a:lnTo>
                  <a:lnTo>
                    <a:pt x="602001" y="122671"/>
                  </a:lnTo>
                  <a:lnTo>
                    <a:pt x="618271" y="121828"/>
                  </a:lnTo>
                  <a:lnTo>
                    <a:pt x="634542" y="123968"/>
                  </a:lnTo>
                  <a:lnTo>
                    <a:pt x="650812" y="127920"/>
                  </a:lnTo>
                  <a:lnTo>
                    <a:pt x="667082" y="124505"/>
                  </a:lnTo>
                  <a:lnTo>
                    <a:pt x="683353" y="124636"/>
                  </a:lnTo>
                  <a:lnTo>
                    <a:pt x="699623" y="124172"/>
                  </a:lnTo>
                  <a:lnTo>
                    <a:pt x="715893" y="122532"/>
                  </a:lnTo>
                  <a:lnTo>
                    <a:pt x="732163" y="123587"/>
                  </a:lnTo>
                  <a:lnTo>
                    <a:pt x="748434" y="113218"/>
                  </a:lnTo>
                  <a:lnTo>
                    <a:pt x="764704" y="107291"/>
                  </a:lnTo>
                  <a:lnTo>
                    <a:pt x="780974" y="116084"/>
                  </a:lnTo>
                  <a:lnTo>
                    <a:pt x="797245" y="113947"/>
                  </a:lnTo>
                  <a:lnTo>
                    <a:pt x="813515" y="51814"/>
                  </a:lnTo>
                  <a:lnTo>
                    <a:pt x="829785" y="98596"/>
                  </a:lnTo>
                  <a:lnTo>
                    <a:pt x="846056" y="97863"/>
                  </a:lnTo>
                  <a:lnTo>
                    <a:pt x="862326" y="79584"/>
                  </a:lnTo>
                  <a:lnTo>
                    <a:pt x="878596" y="91528"/>
                  </a:lnTo>
                  <a:lnTo>
                    <a:pt x="894867" y="97201"/>
                  </a:lnTo>
                  <a:lnTo>
                    <a:pt x="911137" y="96168"/>
                  </a:lnTo>
                  <a:lnTo>
                    <a:pt x="927407" y="93332"/>
                  </a:lnTo>
                  <a:lnTo>
                    <a:pt x="943677" y="94364"/>
                  </a:lnTo>
                  <a:lnTo>
                    <a:pt x="959948" y="85032"/>
                  </a:lnTo>
                  <a:lnTo>
                    <a:pt x="976218" y="101938"/>
                  </a:lnTo>
                  <a:lnTo>
                    <a:pt x="992488" y="0"/>
                  </a:lnTo>
                  <a:lnTo>
                    <a:pt x="1008759" y="99586"/>
                  </a:lnTo>
                  <a:lnTo>
                    <a:pt x="1025029" y="98193"/>
                  </a:lnTo>
                  <a:lnTo>
                    <a:pt x="1041299" y="96866"/>
                  </a:lnTo>
                  <a:lnTo>
                    <a:pt x="1057570" y="94865"/>
                  </a:lnTo>
                  <a:lnTo>
                    <a:pt x="1073840" y="112661"/>
                  </a:lnTo>
                  <a:lnTo>
                    <a:pt x="1090110" y="104045"/>
                  </a:lnTo>
                  <a:lnTo>
                    <a:pt x="1106381" y="108373"/>
                  </a:lnTo>
                  <a:lnTo>
                    <a:pt x="1122651" y="106075"/>
                  </a:lnTo>
                  <a:lnTo>
                    <a:pt x="1155192" y="98285"/>
                  </a:lnTo>
                  <a:lnTo>
                    <a:pt x="1171462" y="107110"/>
                  </a:lnTo>
                  <a:lnTo>
                    <a:pt x="1187732" y="81996"/>
                  </a:lnTo>
                  <a:lnTo>
                    <a:pt x="1204002" y="81594"/>
                  </a:lnTo>
                  <a:lnTo>
                    <a:pt x="1220273" y="64970"/>
                  </a:lnTo>
                  <a:lnTo>
                    <a:pt x="1230035" y="76627"/>
                  </a:lnTo>
                  <a:lnTo>
                    <a:pt x="1230035" y="127920"/>
                  </a:lnTo>
                  <a:lnTo>
                    <a:pt x="1220273" y="127920"/>
                  </a:lnTo>
                  <a:lnTo>
                    <a:pt x="1204002" y="127920"/>
                  </a:lnTo>
                  <a:lnTo>
                    <a:pt x="1187732" y="127920"/>
                  </a:lnTo>
                  <a:lnTo>
                    <a:pt x="1171462" y="127920"/>
                  </a:lnTo>
                  <a:lnTo>
                    <a:pt x="1155192" y="127920"/>
                  </a:lnTo>
                  <a:lnTo>
                    <a:pt x="1122651" y="127920"/>
                  </a:lnTo>
                  <a:lnTo>
                    <a:pt x="1106381" y="127920"/>
                  </a:lnTo>
                  <a:lnTo>
                    <a:pt x="1090110" y="127920"/>
                  </a:lnTo>
                  <a:lnTo>
                    <a:pt x="1073840" y="127920"/>
                  </a:lnTo>
                  <a:lnTo>
                    <a:pt x="1057570" y="127920"/>
                  </a:lnTo>
                  <a:lnTo>
                    <a:pt x="1041299" y="127920"/>
                  </a:lnTo>
                  <a:lnTo>
                    <a:pt x="1025029" y="127920"/>
                  </a:lnTo>
                  <a:lnTo>
                    <a:pt x="1008759" y="127920"/>
                  </a:lnTo>
                  <a:lnTo>
                    <a:pt x="992488" y="127920"/>
                  </a:lnTo>
                  <a:lnTo>
                    <a:pt x="976218" y="127920"/>
                  </a:lnTo>
                  <a:lnTo>
                    <a:pt x="959948" y="127920"/>
                  </a:lnTo>
                  <a:lnTo>
                    <a:pt x="943677" y="127920"/>
                  </a:lnTo>
                  <a:lnTo>
                    <a:pt x="927407" y="127920"/>
                  </a:lnTo>
                  <a:lnTo>
                    <a:pt x="911137" y="127920"/>
                  </a:lnTo>
                  <a:lnTo>
                    <a:pt x="894867" y="127920"/>
                  </a:lnTo>
                  <a:lnTo>
                    <a:pt x="878596" y="127920"/>
                  </a:lnTo>
                  <a:lnTo>
                    <a:pt x="862326" y="127920"/>
                  </a:lnTo>
                  <a:lnTo>
                    <a:pt x="846056" y="127920"/>
                  </a:lnTo>
                  <a:lnTo>
                    <a:pt x="829785" y="127920"/>
                  </a:lnTo>
                  <a:lnTo>
                    <a:pt x="813515" y="127920"/>
                  </a:lnTo>
                  <a:lnTo>
                    <a:pt x="797245" y="127920"/>
                  </a:lnTo>
                  <a:lnTo>
                    <a:pt x="780974" y="127920"/>
                  </a:lnTo>
                  <a:lnTo>
                    <a:pt x="764704" y="127920"/>
                  </a:lnTo>
                  <a:lnTo>
                    <a:pt x="748434" y="127920"/>
                  </a:lnTo>
                  <a:lnTo>
                    <a:pt x="732163" y="127920"/>
                  </a:lnTo>
                  <a:lnTo>
                    <a:pt x="715893" y="127920"/>
                  </a:lnTo>
                  <a:lnTo>
                    <a:pt x="699623" y="127920"/>
                  </a:lnTo>
                  <a:lnTo>
                    <a:pt x="683353" y="127920"/>
                  </a:lnTo>
                  <a:lnTo>
                    <a:pt x="667082" y="127920"/>
                  </a:lnTo>
                  <a:lnTo>
                    <a:pt x="650812" y="127920"/>
                  </a:lnTo>
                  <a:lnTo>
                    <a:pt x="634542" y="127920"/>
                  </a:lnTo>
                  <a:lnTo>
                    <a:pt x="618271" y="127920"/>
                  </a:lnTo>
                  <a:lnTo>
                    <a:pt x="602001" y="127920"/>
                  </a:lnTo>
                  <a:lnTo>
                    <a:pt x="585731" y="127920"/>
                  </a:lnTo>
                  <a:lnTo>
                    <a:pt x="569460" y="127920"/>
                  </a:lnTo>
                  <a:lnTo>
                    <a:pt x="553190" y="127920"/>
                  </a:lnTo>
                  <a:lnTo>
                    <a:pt x="536920" y="127920"/>
                  </a:lnTo>
                  <a:lnTo>
                    <a:pt x="520649" y="127920"/>
                  </a:lnTo>
                  <a:lnTo>
                    <a:pt x="504379" y="127920"/>
                  </a:lnTo>
                  <a:lnTo>
                    <a:pt x="488109" y="127920"/>
                  </a:lnTo>
                  <a:lnTo>
                    <a:pt x="471838" y="127920"/>
                  </a:lnTo>
                  <a:lnTo>
                    <a:pt x="455568" y="127920"/>
                  </a:lnTo>
                  <a:lnTo>
                    <a:pt x="439298" y="127920"/>
                  </a:lnTo>
                  <a:lnTo>
                    <a:pt x="423028" y="127920"/>
                  </a:lnTo>
                  <a:lnTo>
                    <a:pt x="406757" y="127920"/>
                  </a:lnTo>
                  <a:lnTo>
                    <a:pt x="390487" y="127920"/>
                  </a:lnTo>
                  <a:lnTo>
                    <a:pt x="374217" y="127920"/>
                  </a:lnTo>
                  <a:lnTo>
                    <a:pt x="357946" y="127920"/>
                  </a:lnTo>
                  <a:lnTo>
                    <a:pt x="341676" y="127920"/>
                  </a:lnTo>
                  <a:lnTo>
                    <a:pt x="325406" y="127920"/>
                  </a:lnTo>
                  <a:lnTo>
                    <a:pt x="309135" y="127920"/>
                  </a:lnTo>
                  <a:lnTo>
                    <a:pt x="292865" y="127920"/>
                  </a:lnTo>
                  <a:lnTo>
                    <a:pt x="276595" y="127920"/>
                  </a:lnTo>
                  <a:lnTo>
                    <a:pt x="260324" y="127920"/>
                  </a:lnTo>
                  <a:lnTo>
                    <a:pt x="244054" y="127920"/>
                  </a:lnTo>
                  <a:lnTo>
                    <a:pt x="227784" y="127920"/>
                  </a:lnTo>
                  <a:lnTo>
                    <a:pt x="211514" y="127920"/>
                  </a:lnTo>
                  <a:lnTo>
                    <a:pt x="195243" y="127920"/>
                  </a:lnTo>
                  <a:lnTo>
                    <a:pt x="178973" y="127920"/>
                  </a:lnTo>
                  <a:lnTo>
                    <a:pt x="162703" y="127920"/>
                  </a:lnTo>
                  <a:lnTo>
                    <a:pt x="146432" y="127920"/>
                  </a:lnTo>
                  <a:lnTo>
                    <a:pt x="130162" y="127920"/>
                  </a:lnTo>
                  <a:lnTo>
                    <a:pt x="113892" y="127920"/>
                  </a:lnTo>
                  <a:lnTo>
                    <a:pt x="97621" y="127920"/>
                  </a:lnTo>
                  <a:lnTo>
                    <a:pt x="81351" y="127920"/>
                  </a:lnTo>
                  <a:lnTo>
                    <a:pt x="65081" y="127920"/>
                  </a:lnTo>
                  <a:lnTo>
                    <a:pt x="48810" y="127920"/>
                  </a:lnTo>
                  <a:lnTo>
                    <a:pt x="16270" y="12792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108256" y="3232078"/>
              <a:ext cx="1230035" cy="127920"/>
            </a:xfrm>
            <a:custGeom>
              <a:avLst/>
              <a:pathLst>
                <a:path w="1230035" h="127920">
                  <a:moveTo>
                    <a:pt x="0" y="127920"/>
                  </a:moveTo>
                  <a:lnTo>
                    <a:pt x="16270" y="127920"/>
                  </a:lnTo>
                  <a:lnTo>
                    <a:pt x="48810" y="127920"/>
                  </a:lnTo>
                  <a:lnTo>
                    <a:pt x="65081" y="127920"/>
                  </a:lnTo>
                  <a:lnTo>
                    <a:pt x="81351" y="127920"/>
                  </a:lnTo>
                  <a:lnTo>
                    <a:pt x="97621" y="127920"/>
                  </a:lnTo>
                  <a:lnTo>
                    <a:pt x="113892" y="127920"/>
                  </a:lnTo>
                  <a:lnTo>
                    <a:pt x="130162" y="127920"/>
                  </a:lnTo>
                  <a:lnTo>
                    <a:pt x="146432" y="127920"/>
                  </a:lnTo>
                  <a:lnTo>
                    <a:pt x="162703" y="127920"/>
                  </a:lnTo>
                  <a:lnTo>
                    <a:pt x="178973" y="127920"/>
                  </a:lnTo>
                  <a:lnTo>
                    <a:pt x="195243" y="127920"/>
                  </a:lnTo>
                  <a:lnTo>
                    <a:pt x="211514" y="127920"/>
                  </a:lnTo>
                  <a:lnTo>
                    <a:pt x="227784" y="127920"/>
                  </a:lnTo>
                  <a:lnTo>
                    <a:pt x="244054" y="127920"/>
                  </a:lnTo>
                  <a:lnTo>
                    <a:pt x="260324" y="127920"/>
                  </a:lnTo>
                  <a:lnTo>
                    <a:pt x="276595" y="127920"/>
                  </a:lnTo>
                  <a:lnTo>
                    <a:pt x="292865" y="127920"/>
                  </a:lnTo>
                  <a:lnTo>
                    <a:pt x="309135" y="127920"/>
                  </a:lnTo>
                  <a:lnTo>
                    <a:pt x="325406" y="127920"/>
                  </a:lnTo>
                  <a:lnTo>
                    <a:pt x="341676" y="126223"/>
                  </a:lnTo>
                  <a:lnTo>
                    <a:pt x="357946" y="127920"/>
                  </a:lnTo>
                  <a:lnTo>
                    <a:pt x="374217" y="127920"/>
                  </a:lnTo>
                  <a:lnTo>
                    <a:pt x="390487" y="127920"/>
                  </a:lnTo>
                  <a:lnTo>
                    <a:pt x="406757" y="127920"/>
                  </a:lnTo>
                  <a:lnTo>
                    <a:pt x="423028" y="124961"/>
                  </a:lnTo>
                  <a:lnTo>
                    <a:pt x="439298" y="127920"/>
                  </a:lnTo>
                  <a:lnTo>
                    <a:pt x="455568" y="124779"/>
                  </a:lnTo>
                  <a:lnTo>
                    <a:pt x="471838" y="127920"/>
                  </a:lnTo>
                  <a:lnTo>
                    <a:pt x="488109" y="124876"/>
                  </a:lnTo>
                  <a:lnTo>
                    <a:pt x="504379" y="127920"/>
                  </a:lnTo>
                  <a:lnTo>
                    <a:pt x="520649" y="127920"/>
                  </a:lnTo>
                  <a:lnTo>
                    <a:pt x="536920" y="124394"/>
                  </a:lnTo>
                  <a:lnTo>
                    <a:pt x="553190" y="124163"/>
                  </a:lnTo>
                  <a:lnTo>
                    <a:pt x="569460" y="122787"/>
                  </a:lnTo>
                  <a:lnTo>
                    <a:pt x="585731" y="124537"/>
                  </a:lnTo>
                  <a:lnTo>
                    <a:pt x="602001" y="122671"/>
                  </a:lnTo>
                  <a:lnTo>
                    <a:pt x="618271" y="121828"/>
                  </a:lnTo>
                  <a:lnTo>
                    <a:pt x="634542" y="123968"/>
                  </a:lnTo>
                  <a:lnTo>
                    <a:pt x="650812" y="127920"/>
                  </a:lnTo>
                  <a:lnTo>
                    <a:pt x="667082" y="124505"/>
                  </a:lnTo>
                  <a:lnTo>
                    <a:pt x="683353" y="124636"/>
                  </a:lnTo>
                  <a:lnTo>
                    <a:pt x="699623" y="124172"/>
                  </a:lnTo>
                  <a:lnTo>
                    <a:pt x="715893" y="122532"/>
                  </a:lnTo>
                  <a:lnTo>
                    <a:pt x="732163" y="123587"/>
                  </a:lnTo>
                  <a:lnTo>
                    <a:pt x="748434" y="113218"/>
                  </a:lnTo>
                  <a:lnTo>
                    <a:pt x="764704" y="107291"/>
                  </a:lnTo>
                  <a:lnTo>
                    <a:pt x="780974" y="116084"/>
                  </a:lnTo>
                  <a:lnTo>
                    <a:pt x="797245" y="113947"/>
                  </a:lnTo>
                  <a:lnTo>
                    <a:pt x="813515" y="51814"/>
                  </a:lnTo>
                  <a:lnTo>
                    <a:pt x="829785" y="98596"/>
                  </a:lnTo>
                  <a:lnTo>
                    <a:pt x="846056" y="97863"/>
                  </a:lnTo>
                  <a:lnTo>
                    <a:pt x="862326" y="79584"/>
                  </a:lnTo>
                  <a:lnTo>
                    <a:pt x="878596" y="91528"/>
                  </a:lnTo>
                  <a:lnTo>
                    <a:pt x="894867" y="97201"/>
                  </a:lnTo>
                  <a:lnTo>
                    <a:pt x="911137" y="96168"/>
                  </a:lnTo>
                  <a:lnTo>
                    <a:pt x="927407" y="93332"/>
                  </a:lnTo>
                  <a:lnTo>
                    <a:pt x="943677" y="94364"/>
                  </a:lnTo>
                  <a:lnTo>
                    <a:pt x="959948" y="85032"/>
                  </a:lnTo>
                  <a:lnTo>
                    <a:pt x="976218" y="101938"/>
                  </a:lnTo>
                  <a:lnTo>
                    <a:pt x="992488" y="0"/>
                  </a:lnTo>
                  <a:lnTo>
                    <a:pt x="1008759" y="99586"/>
                  </a:lnTo>
                  <a:lnTo>
                    <a:pt x="1025029" y="98193"/>
                  </a:lnTo>
                  <a:lnTo>
                    <a:pt x="1041299" y="96866"/>
                  </a:lnTo>
                  <a:lnTo>
                    <a:pt x="1057570" y="94865"/>
                  </a:lnTo>
                  <a:lnTo>
                    <a:pt x="1073840" y="112661"/>
                  </a:lnTo>
                  <a:lnTo>
                    <a:pt x="1090110" y="104045"/>
                  </a:lnTo>
                  <a:lnTo>
                    <a:pt x="1106381" y="108373"/>
                  </a:lnTo>
                  <a:lnTo>
                    <a:pt x="1122651" y="106075"/>
                  </a:lnTo>
                  <a:lnTo>
                    <a:pt x="1155192" y="98285"/>
                  </a:lnTo>
                  <a:lnTo>
                    <a:pt x="1171462" y="107110"/>
                  </a:lnTo>
                  <a:lnTo>
                    <a:pt x="1187732" y="81996"/>
                  </a:lnTo>
                  <a:lnTo>
                    <a:pt x="1204002" y="81594"/>
                  </a:lnTo>
                  <a:lnTo>
                    <a:pt x="1220273" y="64970"/>
                  </a:lnTo>
                  <a:lnTo>
                    <a:pt x="1230035" y="766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049683" y="5298396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049683" y="4929279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049683" y="4560162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049683" y="4191044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049683" y="3821927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108256" y="3821927"/>
              <a:ext cx="1230035" cy="1441048"/>
            </a:xfrm>
            <a:custGeom>
              <a:avLst/>
              <a:pathLst>
                <a:path w="1230035" h="1441048">
                  <a:moveTo>
                    <a:pt x="0" y="0"/>
                  </a:moveTo>
                  <a:lnTo>
                    <a:pt x="16270" y="0"/>
                  </a:lnTo>
                  <a:lnTo>
                    <a:pt x="32540" y="0"/>
                  </a:lnTo>
                  <a:lnTo>
                    <a:pt x="48810" y="0"/>
                  </a:lnTo>
                  <a:lnTo>
                    <a:pt x="65081" y="0"/>
                  </a:lnTo>
                  <a:lnTo>
                    <a:pt x="81351" y="0"/>
                  </a:lnTo>
                  <a:lnTo>
                    <a:pt x="97621" y="0"/>
                  </a:lnTo>
                  <a:lnTo>
                    <a:pt x="113892" y="0"/>
                  </a:lnTo>
                  <a:lnTo>
                    <a:pt x="130162" y="0"/>
                  </a:lnTo>
                  <a:lnTo>
                    <a:pt x="146432" y="0"/>
                  </a:lnTo>
                  <a:lnTo>
                    <a:pt x="162703" y="0"/>
                  </a:lnTo>
                  <a:lnTo>
                    <a:pt x="178973" y="0"/>
                  </a:lnTo>
                  <a:lnTo>
                    <a:pt x="195243" y="0"/>
                  </a:lnTo>
                  <a:lnTo>
                    <a:pt x="211514" y="0"/>
                  </a:lnTo>
                  <a:lnTo>
                    <a:pt x="227784" y="0"/>
                  </a:lnTo>
                  <a:lnTo>
                    <a:pt x="244054" y="0"/>
                  </a:lnTo>
                  <a:lnTo>
                    <a:pt x="260324" y="0"/>
                  </a:lnTo>
                  <a:lnTo>
                    <a:pt x="276595" y="0"/>
                  </a:lnTo>
                  <a:lnTo>
                    <a:pt x="292865" y="0"/>
                  </a:lnTo>
                  <a:lnTo>
                    <a:pt x="309135" y="0"/>
                  </a:lnTo>
                  <a:lnTo>
                    <a:pt x="325406" y="0"/>
                  </a:lnTo>
                  <a:lnTo>
                    <a:pt x="341676" y="0"/>
                  </a:lnTo>
                  <a:lnTo>
                    <a:pt x="357946" y="0"/>
                  </a:lnTo>
                  <a:lnTo>
                    <a:pt x="374217" y="0"/>
                  </a:lnTo>
                  <a:lnTo>
                    <a:pt x="390487" y="0"/>
                  </a:lnTo>
                  <a:lnTo>
                    <a:pt x="406757" y="0"/>
                  </a:lnTo>
                  <a:lnTo>
                    <a:pt x="423028" y="0"/>
                  </a:lnTo>
                  <a:lnTo>
                    <a:pt x="439298" y="0"/>
                  </a:lnTo>
                  <a:lnTo>
                    <a:pt x="455568" y="0"/>
                  </a:lnTo>
                  <a:lnTo>
                    <a:pt x="471838" y="0"/>
                  </a:lnTo>
                  <a:lnTo>
                    <a:pt x="488109" y="0"/>
                  </a:lnTo>
                  <a:lnTo>
                    <a:pt x="504379" y="0"/>
                  </a:lnTo>
                  <a:lnTo>
                    <a:pt x="520649" y="0"/>
                  </a:lnTo>
                  <a:lnTo>
                    <a:pt x="536920" y="0"/>
                  </a:lnTo>
                  <a:lnTo>
                    <a:pt x="553190" y="0"/>
                  </a:lnTo>
                  <a:lnTo>
                    <a:pt x="569460" y="0"/>
                  </a:lnTo>
                  <a:lnTo>
                    <a:pt x="585731" y="0"/>
                  </a:lnTo>
                  <a:lnTo>
                    <a:pt x="602001" y="0"/>
                  </a:lnTo>
                  <a:lnTo>
                    <a:pt x="618271" y="0"/>
                  </a:lnTo>
                  <a:lnTo>
                    <a:pt x="634542" y="0"/>
                  </a:lnTo>
                  <a:lnTo>
                    <a:pt x="650812" y="0"/>
                  </a:lnTo>
                  <a:lnTo>
                    <a:pt x="667082" y="0"/>
                  </a:lnTo>
                  <a:lnTo>
                    <a:pt x="683353" y="0"/>
                  </a:lnTo>
                  <a:lnTo>
                    <a:pt x="699623" y="0"/>
                  </a:lnTo>
                  <a:lnTo>
                    <a:pt x="715893" y="0"/>
                  </a:lnTo>
                  <a:lnTo>
                    <a:pt x="732163" y="0"/>
                  </a:lnTo>
                  <a:lnTo>
                    <a:pt x="748434" y="0"/>
                  </a:lnTo>
                  <a:lnTo>
                    <a:pt x="764704" y="0"/>
                  </a:lnTo>
                  <a:lnTo>
                    <a:pt x="780974" y="0"/>
                  </a:lnTo>
                  <a:lnTo>
                    <a:pt x="797245" y="0"/>
                  </a:lnTo>
                  <a:lnTo>
                    <a:pt x="813515" y="0"/>
                  </a:lnTo>
                  <a:lnTo>
                    <a:pt x="829785" y="0"/>
                  </a:lnTo>
                  <a:lnTo>
                    <a:pt x="846056" y="0"/>
                  </a:lnTo>
                  <a:lnTo>
                    <a:pt x="862326" y="0"/>
                  </a:lnTo>
                  <a:lnTo>
                    <a:pt x="878596" y="0"/>
                  </a:lnTo>
                  <a:lnTo>
                    <a:pt x="894867" y="0"/>
                  </a:lnTo>
                  <a:lnTo>
                    <a:pt x="911137" y="0"/>
                  </a:lnTo>
                  <a:lnTo>
                    <a:pt x="927407" y="0"/>
                  </a:lnTo>
                  <a:lnTo>
                    <a:pt x="943677" y="0"/>
                  </a:lnTo>
                  <a:lnTo>
                    <a:pt x="959948" y="0"/>
                  </a:lnTo>
                  <a:lnTo>
                    <a:pt x="976218" y="0"/>
                  </a:lnTo>
                  <a:lnTo>
                    <a:pt x="992488" y="0"/>
                  </a:lnTo>
                  <a:lnTo>
                    <a:pt x="1008759" y="0"/>
                  </a:lnTo>
                  <a:lnTo>
                    <a:pt x="1025029" y="0"/>
                  </a:lnTo>
                  <a:lnTo>
                    <a:pt x="1041299" y="0"/>
                  </a:lnTo>
                  <a:lnTo>
                    <a:pt x="1057570" y="0"/>
                  </a:lnTo>
                  <a:lnTo>
                    <a:pt x="1073840" y="0"/>
                  </a:lnTo>
                  <a:lnTo>
                    <a:pt x="1090110" y="0"/>
                  </a:lnTo>
                  <a:lnTo>
                    <a:pt x="1106381" y="0"/>
                  </a:lnTo>
                  <a:lnTo>
                    <a:pt x="1122651" y="0"/>
                  </a:lnTo>
                  <a:lnTo>
                    <a:pt x="1155192" y="0"/>
                  </a:lnTo>
                  <a:lnTo>
                    <a:pt x="1171462" y="0"/>
                  </a:lnTo>
                  <a:lnTo>
                    <a:pt x="1187732" y="0"/>
                  </a:lnTo>
                  <a:lnTo>
                    <a:pt x="1204002" y="0"/>
                  </a:lnTo>
                  <a:lnTo>
                    <a:pt x="1220273" y="0"/>
                  </a:lnTo>
                  <a:lnTo>
                    <a:pt x="1230035" y="0"/>
                  </a:lnTo>
                  <a:lnTo>
                    <a:pt x="1230035" y="1370685"/>
                  </a:lnTo>
                  <a:lnTo>
                    <a:pt x="1220273" y="1395566"/>
                  </a:lnTo>
                  <a:lnTo>
                    <a:pt x="1204002" y="1358351"/>
                  </a:lnTo>
                  <a:lnTo>
                    <a:pt x="1187732" y="1327230"/>
                  </a:lnTo>
                  <a:lnTo>
                    <a:pt x="1171462" y="1383983"/>
                  </a:lnTo>
                  <a:lnTo>
                    <a:pt x="1155192" y="1412473"/>
                  </a:lnTo>
                  <a:lnTo>
                    <a:pt x="1122651" y="1422868"/>
                  </a:lnTo>
                  <a:lnTo>
                    <a:pt x="1106381" y="1406590"/>
                  </a:lnTo>
                  <a:lnTo>
                    <a:pt x="1090110" y="1407176"/>
                  </a:lnTo>
                  <a:lnTo>
                    <a:pt x="1073840" y="1405646"/>
                  </a:lnTo>
                  <a:lnTo>
                    <a:pt x="1057570" y="1410690"/>
                  </a:lnTo>
                  <a:lnTo>
                    <a:pt x="1041299" y="1385992"/>
                  </a:lnTo>
                  <a:lnTo>
                    <a:pt x="1025029" y="1402323"/>
                  </a:lnTo>
                  <a:lnTo>
                    <a:pt x="1008759" y="1411569"/>
                  </a:lnTo>
                  <a:lnTo>
                    <a:pt x="992488" y="1234050"/>
                  </a:lnTo>
                  <a:lnTo>
                    <a:pt x="976218" y="1247882"/>
                  </a:lnTo>
                  <a:lnTo>
                    <a:pt x="959948" y="1290787"/>
                  </a:lnTo>
                  <a:lnTo>
                    <a:pt x="943677" y="1306602"/>
                  </a:lnTo>
                  <a:lnTo>
                    <a:pt x="927407" y="1321149"/>
                  </a:lnTo>
                  <a:lnTo>
                    <a:pt x="911137" y="1350681"/>
                  </a:lnTo>
                  <a:lnTo>
                    <a:pt x="894867" y="1282874"/>
                  </a:lnTo>
                  <a:lnTo>
                    <a:pt x="878596" y="1333017"/>
                  </a:lnTo>
                  <a:lnTo>
                    <a:pt x="862326" y="1272617"/>
                  </a:lnTo>
                  <a:lnTo>
                    <a:pt x="846056" y="1298887"/>
                  </a:lnTo>
                  <a:lnTo>
                    <a:pt x="829785" y="1351564"/>
                  </a:lnTo>
                  <a:lnTo>
                    <a:pt x="813515" y="1303101"/>
                  </a:lnTo>
                  <a:lnTo>
                    <a:pt x="797245" y="1359108"/>
                  </a:lnTo>
                  <a:lnTo>
                    <a:pt x="780974" y="1322001"/>
                  </a:lnTo>
                  <a:lnTo>
                    <a:pt x="764704" y="1308688"/>
                  </a:lnTo>
                  <a:lnTo>
                    <a:pt x="748434" y="1322974"/>
                  </a:lnTo>
                  <a:lnTo>
                    <a:pt x="732163" y="1313323"/>
                  </a:lnTo>
                  <a:lnTo>
                    <a:pt x="715893" y="1310046"/>
                  </a:lnTo>
                  <a:lnTo>
                    <a:pt x="699623" y="1411693"/>
                  </a:lnTo>
                  <a:lnTo>
                    <a:pt x="683353" y="1410098"/>
                  </a:lnTo>
                  <a:lnTo>
                    <a:pt x="667082" y="1416831"/>
                  </a:lnTo>
                  <a:lnTo>
                    <a:pt x="650812" y="1409025"/>
                  </a:lnTo>
                  <a:lnTo>
                    <a:pt x="634542" y="1441048"/>
                  </a:lnTo>
                  <a:lnTo>
                    <a:pt x="618271" y="1433110"/>
                  </a:lnTo>
                  <a:lnTo>
                    <a:pt x="602001" y="1404241"/>
                  </a:lnTo>
                  <a:lnTo>
                    <a:pt x="585731" y="1429208"/>
                  </a:lnTo>
                  <a:lnTo>
                    <a:pt x="569460" y="1398644"/>
                  </a:lnTo>
                  <a:lnTo>
                    <a:pt x="553190" y="1411733"/>
                  </a:lnTo>
                  <a:lnTo>
                    <a:pt x="536920" y="1420858"/>
                  </a:lnTo>
                  <a:lnTo>
                    <a:pt x="520649" y="1365608"/>
                  </a:lnTo>
                  <a:lnTo>
                    <a:pt x="504379" y="942903"/>
                  </a:lnTo>
                  <a:lnTo>
                    <a:pt x="488109" y="1335853"/>
                  </a:lnTo>
                  <a:lnTo>
                    <a:pt x="471838" y="1385736"/>
                  </a:lnTo>
                  <a:lnTo>
                    <a:pt x="455568" y="1401016"/>
                  </a:lnTo>
                  <a:lnTo>
                    <a:pt x="439298" y="1384072"/>
                  </a:lnTo>
                  <a:lnTo>
                    <a:pt x="423028" y="1322505"/>
                  </a:lnTo>
                  <a:lnTo>
                    <a:pt x="406757" y="1369692"/>
                  </a:lnTo>
                  <a:lnTo>
                    <a:pt x="390487" y="1361534"/>
                  </a:lnTo>
                  <a:lnTo>
                    <a:pt x="374217" y="1366898"/>
                  </a:lnTo>
                  <a:lnTo>
                    <a:pt x="357946" y="1416144"/>
                  </a:lnTo>
                  <a:lnTo>
                    <a:pt x="341676" y="1437096"/>
                  </a:lnTo>
                  <a:lnTo>
                    <a:pt x="325406" y="1156667"/>
                  </a:lnTo>
                  <a:lnTo>
                    <a:pt x="309135" y="1051098"/>
                  </a:lnTo>
                  <a:lnTo>
                    <a:pt x="292865" y="1358925"/>
                  </a:lnTo>
                  <a:lnTo>
                    <a:pt x="276595" y="1368637"/>
                  </a:lnTo>
                  <a:lnTo>
                    <a:pt x="260324" y="1358822"/>
                  </a:lnTo>
                  <a:lnTo>
                    <a:pt x="244054" y="1406252"/>
                  </a:lnTo>
                  <a:lnTo>
                    <a:pt x="227784" y="1386496"/>
                  </a:lnTo>
                  <a:lnTo>
                    <a:pt x="211514" y="1368845"/>
                  </a:lnTo>
                  <a:lnTo>
                    <a:pt x="195243" y="1233505"/>
                  </a:lnTo>
                  <a:lnTo>
                    <a:pt x="178973" y="1369478"/>
                  </a:lnTo>
                  <a:lnTo>
                    <a:pt x="162703" y="1272251"/>
                  </a:lnTo>
                  <a:lnTo>
                    <a:pt x="146432" y="1399639"/>
                  </a:lnTo>
                  <a:lnTo>
                    <a:pt x="130162" y="1391083"/>
                  </a:lnTo>
                  <a:lnTo>
                    <a:pt x="113892" y="1395072"/>
                  </a:lnTo>
                  <a:lnTo>
                    <a:pt x="97621" y="1304734"/>
                  </a:lnTo>
                  <a:lnTo>
                    <a:pt x="81351" y="1298887"/>
                  </a:lnTo>
                  <a:lnTo>
                    <a:pt x="65081" y="1340821"/>
                  </a:lnTo>
                  <a:lnTo>
                    <a:pt x="48810" y="1321853"/>
                  </a:lnTo>
                  <a:lnTo>
                    <a:pt x="32540" y="1376410"/>
                  </a:lnTo>
                  <a:lnTo>
                    <a:pt x="16270" y="1352261"/>
                  </a:lnTo>
                  <a:lnTo>
                    <a:pt x="0" y="1399184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108256" y="3821927"/>
              <a:ext cx="1230035" cy="0"/>
            </a:xfrm>
            <a:custGeom>
              <a:avLst/>
              <a:pathLst>
                <a:path w="1230035" h="0">
                  <a:moveTo>
                    <a:pt x="0" y="0"/>
                  </a:moveTo>
                  <a:lnTo>
                    <a:pt x="16270" y="0"/>
                  </a:lnTo>
                  <a:lnTo>
                    <a:pt x="32540" y="0"/>
                  </a:lnTo>
                  <a:lnTo>
                    <a:pt x="48810" y="0"/>
                  </a:lnTo>
                  <a:lnTo>
                    <a:pt x="65081" y="0"/>
                  </a:lnTo>
                  <a:lnTo>
                    <a:pt x="81351" y="0"/>
                  </a:lnTo>
                  <a:lnTo>
                    <a:pt x="97621" y="0"/>
                  </a:lnTo>
                  <a:lnTo>
                    <a:pt x="113892" y="0"/>
                  </a:lnTo>
                  <a:lnTo>
                    <a:pt x="130162" y="0"/>
                  </a:lnTo>
                  <a:lnTo>
                    <a:pt x="146432" y="0"/>
                  </a:lnTo>
                  <a:lnTo>
                    <a:pt x="162703" y="0"/>
                  </a:lnTo>
                  <a:lnTo>
                    <a:pt x="178973" y="0"/>
                  </a:lnTo>
                  <a:lnTo>
                    <a:pt x="195243" y="0"/>
                  </a:lnTo>
                  <a:lnTo>
                    <a:pt x="211514" y="0"/>
                  </a:lnTo>
                  <a:lnTo>
                    <a:pt x="227784" y="0"/>
                  </a:lnTo>
                  <a:lnTo>
                    <a:pt x="244054" y="0"/>
                  </a:lnTo>
                  <a:lnTo>
                    <a:pt x="260324" y="0"/>
                  </a:lnTo>
                  <a:lnTo>
                    <a:pt x="276595" y="0"/>
                  </a:lnTo>
                  <a:lnTo>
                    <a:pt x="292865" y="0"/>
                  </a:lnTo>
                  <a:lnTo>
                    <a:pt x="309135" y="0"/>
                  </a:lnTo>
                  <a:lnTo>
                    <a:pt x="325406" y="0"/>
                  </a:lnTo>
                  <a:lnTo>
                    <a:pt x="341676" y="0"/>
                  </a:lnTo>
                  <a:lnTo>
                    <a:pt x="357946" y="0"/>
                  </a:lnTo>
                  <a:lnTo>
                    <a:pt x="374217" y="0"/>
                  </a:lnTo>
                  <a:lnTo>
                    <a:pt x="390487" y="0"/>
                  </a:lnTo>
                  <a:lnTo>
                    <a:pt x="406757" y="0"/>
                  </a:lnTo>
                  <a:lnTo>
                    <a:pt x="423028" y="0"/>
                  </a:lnTo>
                  <a:lnTo>
                    <a:pt x="439298" y="0"/>
                  </a:lnTo>
                  <a:lnTo>
                    <a:pt x="455568" y="0"/>
                  </a:lnTo>
                  <a:lnTo>
                    <a:pt x="471838" y="0"/>
                  </a:lnTo>
                  <a:lnTo>
                    <a:pt x="488109" y="0"/>
                  </a:lnTo>
                  <a:lnTo>
                    <a:pt x="504379" y="0"/>
                  </a:lnTo>
                  <a:lnTo>
                    <a:pt x="520649" y="0"/>
                  </a:lnTo>
                  <a:lnTo>
                    <a:pt x="536920" y="0"/>
                  </a:lnTo>
                  <a:lnTo>
                    <a:pt x="553190" y="0"/>
                  </a:lnTo>
                  <a:lnTo>
                    <a:pt x="569460" y="0"/>
                  </a:lnTo>
                  <a:lnTo>
                    <a:pt x="585731" y="0"/>
                  </a:lnTo>
                  <a:lnTo>
                    <a:pt x="602001" y="0"/>
                  </a:lnTo>
                  <a:lnTo>
                    <a:pt x="618271" y="0"/>
                  </a:lnTo>
                  <a:lnTo>
                    <a:pt x="634542" y="0"/>
                  </a:lnTo>
                  <a:lnTo>
                    <a:pt x="650812" y="0"/>
                  </a:lnTo>
                  <a:lnTo>
                    <a:pt x="667082" y="0"/>
                  </a:lnTo>
                  <a:lnTo>
                    <a:pt x="683353" y="0"/>
                  </a:lnTo>
                  <a:lnTo>
                    <a:pt x="699623" y="0"/>
                  </a:lnTo>
                  <a:lnTo>
                    <a:pt x="715893" y="0"/>
                  </a:lnTo>
                  <a:lnTo>
                    <a:pt x="732163" y="0"/>
                  </a:lnTo>
                  <a:lnTo>
                    <a:pt x="748434" y="0"/>
                  </a:lnTo>
                  <a:lnTo>
                    <a:pt x="764704" y="0"/>
                  </a:lnTo>
                  <a:lnTo>
                    <a:pt x="780974" y="0"/>
                  </a:lnTo>
                  <a:lnTo>
                    <a:pt x="797245" y="0"/>
                  </a:lnTo>
                  <a:lnTo>
                    <a:pt x="813515" y="0"/>
                  </a:lnTo>
                  <a:lnTo>
                    <a:pt x="829785" y="0"/>
                  </a:lnTo>
                  <a:lnTo>
                    <a:pt x="846056" y="0"/>
                  </a:lnTo>
                  <a:lnTo>
                    <a:pt x="862326" y="0"/>
                  </a:lnTo>
                  <a:lnTo>
                    <a:pt x="878596" y="0"/>
                  </a:lnTo>
                  <a:lnTo>
                    <a:pt x="894867" y="0"/>
                  </a:lnTo>
                  <a:lnTo>
                    <a:pt x="911137" y="0"/>
                  </a:lnTo>
                  <a:lnTo>
                    <a:pt x="927407" y="0"/>
                  </a:lnTo>
                  <a:lnTo>
                    <a:pt x="943677" y="0"/>
                  </a:lnTo>
                  <a:lnTo>
                    <a:pt x="959948" y="0"/>
                  </a:lnTo>
                  <a:lnTo>
                    <a:pt x="976218" y="0"/>
                  </a:lnTo>
                  <a:lnTo>
                    <a:pt x="992488" y="0"/>
                  </a:lnTo>
                  <a:lnTo>
                    <a:pt x="1008759" y="0"/>
                  </a:lnTo>
                  <a:lnTo>
                    <a:pt x="1025029" y="0"/>
                  </a:lnTo>
                  <a:lnTo>
                    <a:pt x="1041299" y="0"/>
                  </a:lnTo>
                  <a:lnTo>
                    <a:pt x="1057570" y="0"/>
                  </a:lnTo>
                  <a:lnTo>
                    <a:pt x="1073840" y="0"/>
                  </a:lnTo>
                  <a:lnTo>
                    <a:pt x="1090110" y="0"/>
                  </a:lnTo>
                  <a:lnTo>
                    <a:pt x="1106381" y="0"/>
                  </a:lnTo>
                  <a:lnTo>
                    <a:pt x="1122651" y="0"/>
                  </a:lnTo>
                  <a:lnTo>
                    <a:pt x="1155192" y="0"/>
                  </a:lnTo>
                  <a:lnTo>
                    <a:pt x="1171462" y="0"/>
                  </a:lnTo>
                  <a:lnTo>
                    <a:pt x="1187732" y="0"/>
                  </a:lnTo>
                  <a:lnTo>
                    <a:pt x="1204002" y="0"/>
                  </a:lnTo>
                  <a:lnTo>
                    <a:pt x="1220273" y="0"/>
                  </a:lnTo>
                  <a:lnTo>
                    <a:pt x="12300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108256" y="4764831"/>
              <a:ext cx="1230035" cy="533565"/>
            </a:xfrm>
            <a:custGeom>
              <a:avLst/>
              <a:pathLst>
                <a:path w="1230035" h="533565">
                  <a:moveTo>
                    <a:pt x="0" y="456280"/>
                  </a:moveTo>
                  <a:lnTo>
                    <a:pt x="16270" y="409357"/>
                  </a:lnTo>
                  <a:lnTo>
                    <a:pt x="32540" y="433507"/>
                  </a:lnTo>
                  <a:lnTo>
                    <a:pt x="48810" y="378949"/>
                  </a:lnTo>
                  <a:lnTo>
                    <a:pt x="65081" y="397918"/>
                  </a:lnTo>
                  <a:lnTo>
                    <a:pt x="81351" y="355983"/>
                  </a:lnTo>
                  <a:lnTo>
                    <a:pt x="97621" y="361831"/>
                  </a:lnTo>
                  <a:lnTo>
                    <a:pt x="113892" y="452169"/>
                  </a:lnTo>
                  <a:lnTo>
                    <a:pt x="130162" y="448179"/>
                  </a:lnTo>
                  <a:lnTo>
                    <a:pt x="146432" y="456735"/>
                  </a:lnTo>
                  <a:lnTo>
                    <a:pt x="162703" y="329347"/>
                  </a:lnTo>
                  <a:lnTo>
                    <a:pt x="178973" y="426574"/>
                  </a:lnTo>
                  <a:lnTo>
                    <a:pt x="195243" y="290602"/>
                  </a:lnTo>
                  <a:lnTo>
                    <a:pt x="211514" y="425941"/>
                  </a:lnTo>
                  <a:lnTo>
                    <a:pt x="227784" y="443593"/>
                  </a:lnTo>
                  <a:lnTo>
                    <a:pt x="244054" y="463348"/>
                  </a:lnTo>
                  <a:lnTo>
                    <a:pt x="260324" y="415918"/>
                  </a:lnTo>
                  <a:lnTo>
                    <a:pt x="276595" y="425733"/>
                  </a:lnTo>
                  <a:lnTo>
                    <a:pt x="292865" y="416021"/>
                  </a:lnTo>
                  <a:lnTo>
                    <a:pt x="309135" y="108194"/>
                  </a:lnTo>
                  <a:lnTo>
                    <a:pt x="325406" y="213763"/>
                  </a:lnTo>
                  <a:lnTo>
                    <a:pt x="341676" y="494192"/>
                  </a:lnTo>
                  <a:lnTo>
                    <a:pt x="357946" y="473240"/>
                  </a:lnTo>
                  <a:lnTo>
                    <a:pt x="374217" y="423994"/>
                  </a:lnTo>
                  <a:lnTo>
                    <a:pt x="390487" y="418630"/>
                  </a:lnTo>
                  <a:lnTo>
                    <a:pt x="406757" y="426788"/>
                  </a:lnTo>
                  <a:lnTo>
                    <a:pt x="423028" y="379602"/>
                  </a:lnTo>
                  <a:lnTo>
                    <a:pt x="439298" y="441168"/>
                  </a:lnTo>
                  <a:lnTo>
                    <a:pt x="455568" y="458112"/>
                  </a:lnTo>
                  <a:lnTo>
                    <a:pt x="471838" y="442832"/>
                  </a:lnTo>
                  <a:lnTo>
                    <a:pt x="488109" y="392949"/>
                  </a:lnTo>
                  <a:lnTo>
                    <a:pt x="504379" y="0"/>
                  </a:lnTo>
                  <a:lnTo>
                    <a:pt x="520649" y="422704"/>
                  </a:lnTo>
                  <a:lnTo>
                    <a:pt x="536920" y="477954"/>
                  </a:lnTo>
                  <a:lnTo>
                    <a:pt x="553190" y="468829"/>
                  </a:lnTo>
                  <a:lnTo>
                    <a:pt x="569460" y="455741"/>
                  </a:lnTo>
                  <a:lnTo>
                    <a:pt x="585731" y="486304"/>
                  </a:lnTo>
                  <a:lnTo>
                    <a:pt x="602001" y="461337"/>
                  </a:lnTo>
                  <a:lnTo>
                    <a:pt x="618271" y="490206"/>
                  </a:lnTo>
                  <a:lnTo>
                    <a:pt x="634542" y="498145"/>
                  </a:lnTo>
                  <a:lnTo>
                    <a:pt x="650812" y="466121"/>
                  </a:lnTo>
                  <a:lnTo>
                    <a:pt x="667082" y="473927"/>
                  </a:lnTo>
                  <a:lnTo>
                    <a:pt x="683353" y="467195"/>
                  </a:lnTo>
                  <a:lnTo>
                    <a:pt x="699623" y="468789"/>
                  </a:lnTo>
                  <a:lnTo>
                    <a:pt x="715893" y="367142"/>
                  </a:lnTo>
                  <a:lnTo>
                    <a:pt x="732163" y="370419"/>
                  </a:lnTo>
                  <a:lnTo>
                    <a:pt x="748434" y="380071"/>
                  </a:lnTo>
                  <a:lnTo>
                    <a:pt x="764704" y="365784"/>
                  </a:lnTo>
                  <a:lnTo>
                    <a:pt x="780974" y="379097"/>
                  </a:lnTo>
                  <a:lnTo>
                    <a:pt x="797245" y="416205"/>
                  </a:lnTo>
                  <a:lnTo>
                    <a:pt x="813515" y="360197"/>
                  </a:lnTo>
                  <a:lnTo>
                    <a:pt x="829785" y="408660"/>
                  </a:lnTo>
                  <a:lnTo>
                    <a:pt x="846056" y="355983"/>
                  </a:lnTo>
                  <a:lnTo>
                    <a:pt x="862326" y="329713"/>
                  </a:lnTo>
                  <a:lnTo>
                    <a:pt x="878596" y="390113"/>
                  </a:lnTo>
                  <a:lnTo>
                    <a:pt x="894867" y="339970"/>
                  </a:lnTo>
                  <a:lnTo>
                    <a:pt x="911137" y="407777"/>
                  </a:lnTo>
                  <a:lnTo>
                    <a:pt x="927407" y="378246"/>
                  </a:lnTo>
                  <a:lnTo>
                    <a:pt x="943677" y="363698"/>
                  </a:lnTo>
                  <a:lnTo>
                    <a:pt x="959948" y="347883"/>
                  </a:lnTo>
                  <a:lnTo>
                    <a:pt x="976218" y="304978"/>
                  </a:lnTo>
                  <a:lnTo>
                    <a:pt x="992488" y="291146"/>
                  </a:lnTo>
                  <a:lnTo>
                    <a:pt x="1008759" y="468665"/>
                  </a:lnTo>
                  <a:lnTo>
                    <a:pt x="1025029" y="459419"/>
                  </a:lnTo>
                  <a:lnTo>
                    <a:pt x="1041299" y="443089"/>
                  </a:lnTo>
                  <a:lnTo>
                    <a:pt x="1057570" y="467787"/>
                  </a:lnTo>
                  <a:lnTo>
                    <a:pt x="1073840" y="462742"/>
                  </a:lnTo>
                  <a:lnTo>
                    <a:pt x="1090110" y="464272"/>
                  </a:lnTo>
                  <a:lnTo>
                    <a:pt x="1106381" y="463686"/>
                  </a:lnTo>
                  <a:lnTo>
                    <a:pt x="1122651" y="479964"/>
                  </a:lnTo>
                  <a:lnTo>
                    <a:pt x="1155192" y="469569"/>
                  </a:lnTo>
                  <a:lnTo>
                    <a:pt x="1171462" y="441079"/>
                  </a:lnTo>
                  <a:lnTo>
                    <a:pt x="1187732" y="384326"/>
                  </a:lnTo>
                  <a:lnTo>
                    <a:pt x="1204002" y="415447"/>
                  </a:lnTo>
                  <a:lnTo>
                    <a:pt x="1220273" y="452663"/>
                  </a:lnTo>
                  <a:lnTo>
                    <a:pt x="1230035" y="427782"/>
                  </a:lnTo>
                  <a:lnTo>
                    <a:pt x="1230035" y="482383"/>
                  </a:lnTo>
                  <a:lnTo>
                    <a:pt x="1220273" y="498892"/>
                  </a:lnTo>
                  <a:lnTo>
                    <a:pt x="1204002" y="491043"/>
                  </a:lnTo>
                  <a:lnTo>
                    <a:pt x="1187732" y="501727"/>
                  </a:lnTo>
                  <a:lnTo>
                    <a:pt x="1171462" y="498883"/>
                  </a:lnTo>
                  <a:lnTo>
                    <a:pt x="1155192" y="513757"/>
                  </a:lnTo>
                  <a:lnTo>
                    <a:pt x="1122651" y="518946"/>
                  </a:lnTo>
                  <a:lnTo>
                    <a:pt x="1106381" y="517786"/>
                  </a:lnTo>
                  <a:lnTo>
                    <a:pt x="1090110" y="506914"/>
                  </a:lnTo>
                  <a:lnTo>
                    <a:pt x="1073840" y="507157"/>
                  </a:lnTo>
                  <a:lnTo>
                    <a:pt x="1057570" y="511302"/>
                  </a:lnTo>
                  <a:lnTo>
                    <a:pt x="1041299" y="516519"/>
                  </a:lnTo>
                  <a:lnTo>
                    <a:pt x="1025029" y="509924"/>
                  </a:lnTo>
                  <a:lnTo>
                    <a:pt x="1008759" y="515632"/>
                  </a:lnTo>
                  <a:lnTo>
                    <a:pt x="992488" y="470325"/>
                  </a:lnTo>
                  <a:lnTo>
                    <a:pt x="976218" y="423585"/>
                  </a:lnTo>
                  <a:lnTo>
                    <a:pt x="959948" y="493633"/>
                  </a:lnTo>
                  <a:lnTo>
                    <a:pt x="943677" y="468363"/>
                  </a:lnTo>
                  <a:lnTo>
                    <a:pt x="927407" y="491460"/>
                  </a:lnTo>
                  <a:lnTo>
                    <a:pt x="911137" y="515924"/>
                  </a:lnTo>
                  <a:lnTo>
                    <a:pt x="894867" y="512735"/>
                  </a:lnTo>
                  <a:lnTo>
                    <a:pt x="878596" y="498379"/>
                  </a:lnTo>
                  <a:lnTo>
                    <a:pt x="862326" y="481146"/>
                  </a:lnTo>
                  <a:lnTo>
                    <a:pt x="846056" y="482827"/>
                  </a:lnTo>
                  <a:lnTo>
                    <a:pt x="829785" y="518246"/>
                  </a:lnTo>
                  <a:lnTo>
                    <a:pt x="813515" y="485249"/>
                  </a:lnTo>
                  <a:lnTo>
                    <a:pt x="797245" y="524100"/>
                  </a:lnTo>
                  <a:lnTo>
                    <a:pt x="780974" y="521528"/>
                  </a:lnTo>
                  <a:lnTo>
                    <a:pt x="764704" y="519583"/>
                  </a:lnTo>
                  <a:lnTo>
                    <a:pt x="748434" y="526256"/>
                  </a:lnTo>
                  <a:lnTo>
                    <a:pt x="732163" y="513987"/>
                  </a:lnTo>
                  <a:lnTo>
                    <a:pt x="715893" y="529298"/>
                  </a:lnTo>
                  <a:lnTo>
                    <a:pt x="699623" y="526368"/>
                  </a:lnTo>
                  <a:lnTo>
                    <a:pt x="683353" y="533565"/>
                  </a:lnTo>
                  <a:lnTo>
                    <a:pt x="667082" y="531009"/>
                  </a:lnTo>
                  <a:lnTo>
                    <a:pt x="650812" y="529919"/>
                  </a:lnTo>
                  <a:lnTo>
                    <a:pt x="634542" y="533565"/>
                  </a:lnTo>
                  <a:lnTo>
                    <a:pt x="618271" y="532044"/>
                  </a:lnTo>
                  <a:lnTo>
                    <a:pt x="602001" y="533565"/>
                  </a:lnTo>
                  <a:lnTo>
                    <a:pt x="585731" y="532690"/>
                  </a:lnTo>
                  <a:lnTo>
                    <a:pt x="569460" y="532469"/>
                  </a:lnTo>
                  <a:lnTo>
                    <a:pt x="553190" y="531905"/>
                  </a:lnTo>
                  <a:lnTo>
                    <a:pt x="536920" y="533565"/>
                  </a:lnTo>
                  <a:lnTo>
                    <a:pt x="520649" y="523487"/>
                  </a:lnTo>
                  <a:lnTo>
                    <a:pt x="504379" y="533565"/>
                  </a:lnTo>
                  <a:lnTo>
                    <a:pt x="488109" y="533565"/>
                  </a:lnTo>
                  <a:lnTo>
                    <a:pt x="471838" y="533565"/>
                  </a:lnTo>
                  <a:lnTo>
                    <a:pt x="455568" y="533565"/>
                  </a:lnTo>
                  <a:lnTo>
                    <a:pt x="439298" y="531679"/>
                  </a:lnTo>
                  <a:lnTo>
                    <a:pt x="423028" y="533565"/>
                  </a:lnTo>
                  <a:lnTo>
                    <a:pt x="406757" y="533565"/>
                  </a:lnTo>
                  <a:lnTo>
                    <a:pt x="390487" y="533565"/>
                  </a:lnTo>
                  <a:lnTo>
                    <a:pt x="374217" y="533565"/>
                  </a:lnTo>
                  <a:lnTo>
                    <a:pt x="357946" y="532576"/>
                  </a:lnTo>
                  <a:lnTo>
                    <a:pt x="341676" y="533565"/>
                  </a:lnTo>
                  <a:lnTo>
                    <a:pt x="325406" y="533565"/>
                  </a:lnTo>
                  <a:lnTo>
                    <a:pt x="309135" y="533565"/>
                  </a:lnTo>
                  <a:lnTo>
                    <a:pt x="292865" y="533565"/>
                  </a:lnTo>
                  <a:lnTo>
                    <a:pt x="276595" y="533565"/>
                  </a:lnTo>
                  <a:lnTo>
                    <a:pt x="260324" y="533565"/>
                  </a:lnTo>
                  <a:lnTo>
                    <a:pt x="244054" y="533565"/>
                  </a:lnTo>
                  <a:lnTo>
                    <a:pt x="227784" y="533565"/>
                  </a:lnTo>
                  <a:lnTo>
                    <a:pt x="211514" y="533565"/>
                  </a:lnTo>
                  <a:lnTo>
                    <a:pt x="195243" y="533565"/>
                  </a:lnTo>
                  <a:lnTo>
                    <a:pt x="178973" y="533565"/>
                  </a:lnTo>
                  <a:lnTo>
                    <a:pt x="162703" y="533565"/>
                  </a:lnTo>
                  <a:lnTo>
                    <a:pt x="146432" y="533565"/>
                  </a:lnTo>
                  <a:lnTo>
                    <a:pt x="130162" y="533565"/>
                  </a:lnTo>
                  <a:lnTo>
                    <a:pt x="113892" y="533565"/>
                  </a:lnTo>
                  <a:lnTo>
                    <a:pt x="97621" y="533565"/>
                  </a:lnTo>
                  <a:lnTo>
                    <a:pt x="81351" y="533565"/>
                  </a:lnTo>
                  <a:lnTo>
                    <a:pt x="65081" y="533565"/>
                  </a:lnTo>
                  <a:lnTo>
                    <a:pt x="48810" y="533565"/>
                  </a:lnTo>
                  <a:lnTo>
                    <a:pt x="32540" y="533565"/>
                  </a:lnTo>
                  <a:lnTo>
                    <a:pt x="16270" y="533565"/>
                  </a:lnTo>
                  <a:lnTo>
                    <a:pt x="0" y="533565"/>
                  </a:lnTo>
                  <a:close/>
                </a:path>
              </a:pathLst>
            </a:custGeom>
            <a:solidFill>
              <a:srgbClr val="6666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08256" y="4764831"/>
              <a:ext cx="1230035" cy="498145"/>
            </a:xfrm>
            <a:custGeom>
              <a:avLst/>
              <a:pathLst>
                <a:path w="1230035" h="498145">
                  <a:moveTo>
                    <a:pt x="0" y="456280"/>
                  </a:moveTo>
                  <a:lnTo>
                    <a:pt x="16270" y="409357"/>
                  </a:lnTo>
                  <a:lnTo>
                    <a:pt x="32540" y="433507"/>
                  </a:lnTo>
                  <a:lnTo>
                    <a:pt x="48810" y="378949"/>
                  </a:lnTo>
                  <a:lnTo>
                    <a:pt x="65081" y="397918"/>
                  </a:lnTo>
                  <a:lnTo>
                    <a:pt x="81351" y="355983"/>
                  </a:lnTo>
                  <a:lnTo>
                    <a:pt x="97621" y="361831"/>
                  </a:lnTo>
                  <a:lnTo>
                    <a:pt x="113892" y="452169"/>
                  </a:lnTo>
                  <a:lnTo>
                    <a:pt x="130162" y="448179"/>
                  </a:lnTo>
                  <a:lnTo>
                    <a:pt x="146432" y="456735"/>
                  </a:lnTo>
                  <a:lnTo>
                    <a:pt x="162703" y="329347"/>
                  </a:lnTo>
                  <a:lnTo>
                    <a:pt x="178973" y="426574"/>
                  </a:lnTo>
                  <a:lnTo>
                    <a:pt x="195243" y="290602"/>
                  </a:lnTo>
                  <a:lnTo>
                    <a:pt x="211514" y="425941"/>
                  </a:lnTo>
                  <a:lnTo>
                    <a:pt x="227784" y="443593"/>
                  </a:lnTo>
                  <a:lnTo>
                    <a:pt x="244054" y="463348"/>
                  </a:lnTo>
                  <a:lnTo>
                    <a:pt x="260324" y="415918"/>
                  </a:lnTo>
                  <a:lnTo>
                    <a:pt x="276595" y="425733"/>
                  </a:lnTo>
                  <a:lnTo>
                    <a:pt x="292865" y="416021"/>
                  </a:lnTo>
                  <a:lnTo>
                    <a:pt x="309135" y="108194"/>
                  </a:lnTo>
                  <a:lnTo>
                    <a:pt x="325406" y="213763"/>
                  </a:lnTo>
                  <a:lnTo>
                    <a:pt x="341676" y="494192"/>
                  </a:lnTo>
                  <a:lnTo>
                    <a:pt x="357946" y="473240"/>
                  </a:lnTo>
                  <a:lnTo>
                    <a:pt x="374217" y="423994"/>
                  </a:lnTo>
                  <a:lnTo>
                    <a:pt x="390487" y="418630"/>
                  </a:lnTo>
                  <a:lnTo>
                    <a:pt x="406757" y="426788"/>
                  </a:lnTo>
                  <a:lnTo>
                    <a:pt x="423028" y="379602"/>
                  </a:lnTo>
                  <a:lnTo>
                    <a:pt x="439298" y="441168"/>
                  </a:lnTo>
                  <a:lnTo>
                    <a:pt x="455568" y="458112"/>
                  </a:lnTo>
                  <a:lnTo>
                    <a:pt x="471838" y="442832"/>
                  </a:lnTo>
                  <a:lnTo>
                    <a:pt x="488109" y="392949"/>
                  </a:lnTo>
                  <a:lnTo>
                    <a:pt x="504379" y="0"/>
                  </a:lnTo>
                  <a:lnTo>
                    <a:pt x="520649" y="422704"/>
                  </a:lnTo>
                  <a:lnTo>
                    <a:pt x="536920" y="477954"/>
                  </a:lnTo>
                  <a:lnTo>
                    <a:pt x="553190" y="468829"/>
                  </a:lnTo>
                  <a:lnTo>
                    <a:pt x="569460" y="455741"/>
                  </a:lnTo>
                  <a:lnTo>
                    <a:pt x="585731" y="486304"/>
                  </a:lnTo>
                  <a:lnTo>
                    <a:pt x="602001" y="461337"/>
                  </a:lnTo>
                  <a:lnTo>
                    <a:pt x="618271" y="490206"/>
                  </a:lnTo>
                  <a:lnTo>
                    <a:pt x="634542" y="498145"/>
                  </a:lnTo>
                  <a:lnTo>
                    <a:pt x="650812" y="466121"/>
                  </a:lnTo>
                  <a:lnTo>
                    <a:pt x="667082" y="473927"/>
                  </a:lnTo>
                  <a:lnTo>
                    <a:pt x="683353" y="467195"/>
                  </a:lnTo>
                  <a:lnTo>
                    <a:pt x="699623" y="468789"/>
                  </a:lnTo>
                  <a:lnTo>
                    <a:pt x="715893" y="367142"/>
                  </a:lnTo>
                  <a:lnTo>
                    <a:pt x="732163" y="370419"/>
                  </a:lnTo>
                  <a:lnTo>
                    <a:pt x="748434" y="380071"/>
                  </a:lnTo>
                  <a:lnTo>
                    <a:pt x="764704" y="365784"/>
                  </a:lnTo>
                  <a:lnTo>
                    <a:pt x="780974" y="379097"/>
                  </a:lnTo>
                  <a:lnTo>
                    <a:pt x="797245" y="416205"/>
                  </a:lnTo>
                  <a:lnTo>
                    <a:pt x="813515" y="360197"/>
                  </a:lnTo>
                  <a:lnTo>
                    <a:pt x="829785" y="408660"/>
                  </a:lnTo>
                  <a:lnTo>
                    <a:pt x="846056" y="355983"/>
                  </a:lnTo>
                  <a:lnTo>
                    <a:pt x="862326" y="329713"/>
                  </a:lnTo>
                  <a:lnTo>
                    <a:pt x="878596" y="390113"/>
                  </a:lnTo>
                  <a:lnTo>
                    <a:pt x="894867" y="339970"/>
                  </a:lnTo>
                  <a:lnTo>
                    <a:pt x="911137" y="407777"/>
                  </a:lnTo>
                  <a:lnTo>
                    <a:pt x="927407" y="378246"/>
                  </a:lnTo>
                  <a:lnTo>
                    <a:pt x="943677" y="363698"/>
                  </a:lnTo>
                  <a:lnTo>
                    <a:pt x="959948" y="347883"/>
                  </a:lnTo>
                  <a:lnTo>
                    <a:pt x="976218" y="304978"/>
                  </a:lnTo>
                  <a:lnTo>
                    <a:pt x="992488" y="291146"/>
                  </a:lnTo>
                  <a:lnTo>
                    <a:pt x="1008759" y="468665"/>
                  </a:lnTo>
                  <a:lnTo>
                    <a:pt x="1025029" y="459419"/>
                  </a:lnTo>
                  <a:lnTo>
                    <a:pt x="1041299" y="443089"/>
                  </a:lnTo>
                  <a:lnTo>
                    <a:pt x="1057570" y="467787"/>
                  </a:lnTo>
                  <a:lnTo>
                    <a:pt x="1073840" y="462742"/>
                  </a:lnTo>
                  <a:lnTo>
                    <a:pt x="1090110" y="464272"/>
                  </a:lnTo>
                  <a:lnTo>
                    <a:pt x="1106381" y="463686"/>
                  </a:lnTo>
                  <a:lnTo>
                    <a:pt x="1122651" y="479964"/>
                  </a:lnTo>
                  <a:lnTo>
                    <a:pt x="1155192" y="469569"/>
                  </a:lnTo>
                  <a:lnTo>
                    <a:pt x="1171462" y="441079"/>
                  </a:lnTo>
                  <a:lnTo>
                    <a:pt x="1187732" y="384326"/>
                  </a:lnTo>
                  <a:lnTo>
                    <a:pt x="1204002" y="415447"/>
                  </a:lnTo>
                  <a:lnTo>
                    <a:pt x="1220273" y="452663"/>
                  </a:lnTo>
                  <a:lnTo>
                    <a:pt x="1230035" y="4277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108256" y="5188416"/>
              <a:ext cx="1230035" cy="109980"/>
            </a:xfrm>
            <a:custGeom>
              <a:avLst/>
              <a:pathLst>
                <a:path w="1230035" h="109980">
                  <a:moveTo>
                    <a:pt x="0" y="109980"/>
                  </a:moveTo>
                  <a:lnTo>
                    <a:pt x="16270" y="109980"/>
                  </a:lnTo>
                  <a:lnTo>
                    <a:pt x="32540" y="109980"/>
                  </a:lnTo>
                  <a:lnTo>
                    <a:pt x="48810" y="109980"/>
                  </a:lnTo>
                  <a:lnTo>
                    <a:pt x="65081" y="109980"/>
                  </a:lnTo>
                  <a:lnTo>
                    <a:pt x="81351" y="109980"/>
                  </a:lnTo>
                  <a:lnTo>
                    <a:pt x="97621" y="109980"/>
                  </a:lnTo>
                  <a:lnTo>
                    <a:pt x="113892" y="109980"/>
                  </a:lnTo>
                  <a:lnTo>
                    <a:pt x="130162" y="109980"/>
                  </a:lnTo>
                  <a:lnTo>
                    <a:pt x="146432" y="109980"/>
                  </a:lnTo>
                  <a:lnTo>
                    <a:pt x="162703" y="109980"/>
                  </a:lnTo>
                  <a:lnTo>
                    <a:pt x="178973" y="109980"/>
                  </a:lnTo>
                  <a:lnTo>
                    <a:pt x="195243" y="109980"/>
                  </a:lnTo>
                  <a:lnTo>
                    <a:pt x="211514" y="109980"/>
                  </a:lnTo>
                  <a:lnTo>
                    <a:pt x="227784" y="109980"/>
                  </a:lnTo>
                  <a:lnTo>
                    <a:pt x="244054" y="109980"/>
                  </a:lnTo>
                  <a:lnTo>
                    <a:pt x="260324" y="109980"/>
                  </a:lnTo>
                  <a:lnTo>
                    <a:pt x="276595" y="109980"/>
                  </a:lnTo>
                  <a:lnTo>
                    <a:pt x="292865" y="109980"/>
                  </a:lnTo>
                  <a:lnTo>
                    <a:pt x="309135" y="109980"/>
                  </a:lnTo>
                  <a:lnTo>
                    <a:pt x="325406" y="109980"/>
                  </a:lnTo>
                  <a:lnTo>
                    <a:pt x="341676" y="109980"/>
                  </a:lnTo>
                  <a:lnTo>
                    <a:pt x="357946" y="108991"/>
                  </a:lnTo>
                  <a:lnTo>
                    <a:pt x="374217" y="109980"/>
                  </a:lnTo>
                  <a:lnTo>
                    <a:pt x="390487" y="109980"/>
                  </a:lnTo>
                  <a:lnTo>
                    <a:pt x="406757" y="109980"/>
                  </a:lnTo>
                  <a:lnTo>
                    <a:pt x="423028" y="109980"/>
                  </a:lnTo>
                  <a:lnTo>
                    <a:pt x="439298" y="108094"/>
                  </a:lnTo>
                  <a:lnTo>
                    <a:pt x="455568" y="109980"/>
                  </a:lnTo>
                  <a:lnTo>
                    <a:pt x="471838" y="109980"/>
                  </a:lnTo>
                  <a:lnTo>
                    <a:pt x="488109" y="109980"/>
                  </a:lnTo>
                  <a:lnTo>
                    <a:pt x="504379" y="109980"/>
                  </a:lnTo>
                  <a:lnTo>
                    <a:pt x="520649" y="99902"/>
                  </a:lnTo>
                  <a:lnTo>
                    <a:pt x="536920" y="109980"/>
                  </a:lnTo>
                  <a:lnTo>
                    <a:pt x="553190" y="108320"/>
                  </a:lnTo>
                  <a:lnTo>
                    <a:pt x="569460" y="108884"/>
                  </a:lnTo>
                  <a:lnTo>
                    <a:pt x="585731" y="109105"/>
                  </a:lnTo>
                  <a:lnTo>
                    <a:pt x="602001" y="109980"/>
                  </a:lnTo>
                  <a:lnTo>
                    <a:pt x="618271" y="108459"/>
                  </a:lnTo>
                  <a:lnTo>
                    <a:pt x="634542" y="109980"/>
                  </a:lnTo>
                  <a:lnTo>
                    <a:pt x="650812" y="106334"/>
                  </a:lnTo>
                  <a:lnTo>
                    <a:pt x="667082" y="107424"/>
                  </a:lnTo>
                  <a:lnTo>
                    <a:pt x="683353" y="109980"/>
                  </a:lnTo>
                  <a:lnTo>
                    <a:pt x="699623" y="102783"/>
                  </a:lnTo>
                  <a:lnTo>
                    <a:pt x="715893" y="105713"/>
                  </a:lnTo>
                  <a:lnTo>
                    <a:pt x="732163" y="90402"/>
                  </a:lnTo>
                  <a:lnTo>
                    <a:pt x="748434" y="102671"/>
                  </a:lnTo>
                  <a:lnTo>
                    <a:pt x="764704" y="95998"/>
                  </a:lnTo>
                  <a:lnTo>
                    <a:pt x="780974" y="97943"/>
                  </a:lnTo>
                  <a:lnTo>
                    <a:pt x="797245" y="100515"/>
                  </a:lnTo>
                  <a:lnTo>
                    <a:pt x="813515" y="61664"/>
                  </a:lnTo>
                  <a:lnTo>
                    <a:pt x="829785" y="94661"/>
                  </a:lnTo>
                  <a:lnTo>
                    <a:pt x="846056" y="59242"/>
                  </a:lnTo>
                  <a:lnTo>
                    <a:pt x="862326" y="57561"/>
                  </a:lnTo>
                  <a:lnTo>
                    <a:pt x="878596" y="74794"/>
                  </a:lnTo>
                  <a:lnTo>
                    <a:pt x="894867" y="89150"/>
                  </a:lnTo>
                  <a:lnTo>
                    <a:pt x="911137" y="92339"/>
                  </a:lnTo>
                  <a:lnTo>
                    <a:pt x="927407" y="67875"/>
                  </a:lnTo>
                  <a:lnTo>
                    <a:pt x="943677" y="44778"/>
                  </a:lnTo>
                  <a:lnTo>
                    <a:pt x="959948" y="70048"/>
                  </a:lnTo>
                  <a:lnTo>
                    <a:pt x="976218" y="0"/>
                  </a:lnTo>
                  <a:lnTo>
                    <a:pt x="992488" y="46740"/>
                  </a:lnTo>
                  <a:lnTo>
                    <a:pt x="1008759" y="92047"/>
                  </a:lnTo>
                  <a:lnTo>
                    <a:pt x="1025029" y="86339"/>
                  </a:lnTo>
                  <a:lnTo>
                    <a:pt x="1041299" y="92934"/>
                  </a:lnTo>
                  <a:lnTo>
                    <a:pt x="1057570" y="87717"/>
                  </a:lnTo>
                  <a:lnTo>
                    <a:pt x="1073840" y="83572"/>
                  </a:lnTo>
                  <a:lnTo>
                    <a:pt x="1090110" y="83329"/>
                  </a:lnTo>
                  <a:lnTo>
                    <a:pt x="1106381" y="94201"/>
                  </a:lnTo>
                  <a:lnTo>
                    <a:pt x="1122651" y="95361"/>
                  </a:lnTo>
                  <a:lnTo>
                    <a:pt x="1155192" y="90172"/>
                  </a:lnTo>
                  <a:lnTo>
                    <a:pt x="1171462" y="75298"/>
                  </a:lnTo>
                  <a:lnTo>
                    <a:pt x="1187732" y="78142"/>
                  </a:lnTo>
                  <a:lnTo>
                    <a:pt x="1204002" y="67458"/>
                  </a:lnTo>
                  <a:lnTo>
                    <a:pt x="1220273" y="75307"/>
                  </a:lnTo>
                  <a:lnTo>
                    <a:pt x="1230035" y="58798"/>
                  </a:lnTo>
                  <a:lnTo>
                    <a:pt x="1230035" y="109980"/>
                  </a:lnTo>
                  <a:lnTo>
                    <a:pt x="1220273" y="109980"/>
                  </a:lnTo>
                  <a:lnTo>
                    <a:pt x="1204002" y="109980"/>
                  </a:lnTo>
                  <a:lnTo>
                    <a:pt x="1187732" y="109980"/>
                  </a:lnTo>
                  <a:lnTo>
                    <a:pt x="1171462" y="109980"/>
                  </a:lnTo>
                  <a:lnTo>
                    <a:pt x="1155192" y="109980"/>
                  </a:lnTo>
                  <a:lnTo>
                    <a:pt x="1122651" y="109980"/>
                  </a:lnTo>
                  <a:lnTo>
                    <a:pt x="1106381" y="109980"/>
                  </a:lnTo>
                  <a:lnTo>
                    <a:pt x="1090110" y="109980"/>
                  </a:lnTo>
                  <a:lnTo>
                    <a:pt x="1073840" y="109980"/>
                  </a:lnTo>
                  <a:lnTo>
                    <a:pt x="1057570" y="109980"/>
                  </a:lnTo>
                  <a:lnTo>
                    <a:pt x="1041299" y="109980"/>
                  </a:lnTo>
                  <a:lnTo>
                    <a:pt x="1025029" y="109980"/>
                  </a:lnTo>
                  <a:lnTo>
                    <a:pt x="1008759" y="109980"/>
                  </a:lnTo>
                  <a:lnTo>
                    <a:pt x="992488" y="109980"/>
                  </a:lnTo>
                  <a:lnTo>
                    <a:pt x="976218" y="109980"/>
                  </a:lnTo>
                  <a:lnTo>
                    <a:pt x="959948" y="109980"/>
                  </a:lnTo>
                  <a:lnTo>
                    <a:pt x="943677" y="109980"/>
                  </a:lnTo>
                  <a:lnTo>
                    <a:pt x="927407" y="109980"/>
                  </a:lnTo>
                  <a:lnTo>
                    <a:pt x="911137" y="109980"/>
                  </a:lnTo>
                  <a:lnTo>
                    <a:pt x="894867" y="109980"/>
                  </a:lnTo>
                  <a:lnTo>
                    <a:pt x="878596" y="109980"/>
                  </a:lnTo>
                  <a:lnTo>
                    <a:pt x="862326" y="109980"/>
                  </a:lnTo>
                  <a:lnTo>
                    <a:pt x="846056" y="109980"/>
                  </a:lnTo>
                  <a:lnTo>
                    <a:pt x="829785" y="109980"/>
                  </a:lnTo>
                  <a:lnTo>
                    <a:pt x="813515" y="109980"/>
                  </a:lnTo>
                  <a:lnTo>
                    <a:pt x="797245" y="109980"/>
                  </a:lnTo>
                  <a:lnTo>
                    <a:pt x="780974" y="109980"/>
                  </a:lnTo>
                  <a:lnTo>
                    <a:pt x="764704" y="109980"/>
                  </a:lnTo>
                  <a:lnTo>
                    <a:pt x="748434" y="109980"/>
                  </a:lnTo>
                  <a:lnTo>
                    <a:pt x="732163" y="109980"/>
                  </a:lnTo>
                  <a:lnTo>
                    <a:pt x="715893" y="109980"/>
                  </a:lnTo>
                  <a:lnTo>
                    <a:pt x="699623" y="109980"/>
                  </a:lnTo>
                  <a:lnTo>
                    <a:pt x="683353" y="109980"/>
                  </a:lnTo>
                  <a:lnTo>
                    <a:pt x="667082" y="109980"/>
                  </a:lnTo>
                  <a:lnTo>
                    <a:pt x="650812" y="109980"/>
                  </a:lnTo>
                  <a:lnTo>
                    <a:pt x="634542" y="109980"/>
                  </a:lnTo>
                  <a:lnTo>
                    <a:pt x="618271" y="109980"/>
                  </a:lnTo>
                  <a:lnTo>
                    <a:pt x="602001" y="109980"/>
                  </a:lnTo>
                  <a:lnTo>
                    <a:pt x="585731" y="109980"/>
                  </a:lnTo>
                  <a:lnTo>
                    <a:pt x="569460" y="109980"/>
                  </a:lnTo>
                  <a:lnTo>
                    <a:pt x="553190" y="109980"/>
                  </a:lnTo>
                  <a:lnTo>
                    <a:pt x="536920" y="109980"/>
                  </a:lnTo>
                  <a:lnTo>
                    <a:pt x="520649" y="109980"/>
                  </a:lnTo>
                  <a:lnTo>
                    <a:pt x="504379" y="109980"/>
                  </a:lnTo>
                  <a:lnTo>
                    <a:pt x="488109" y="109980"/>
                  </a:lnTo>
                  <a:lnTo>
                    <a:pt x="471838" y="109980"/>
                  </a:lnTo>
                  <a:lnTo>
                    <a:pt x="455568" y="109980"/>
                  </a:lnTo>
                  <a:lnTo>
                    <a:pt x="439298" y="109980"/>
                  </a:lnTo>
                  <a:lnTo>
                    <a:pt x="423028" y="109980"/>
                  </a:lnTo>
                  <a:lnTo>
                    <a:pt x="406757" y="109980"/>
                  </a:lnTo>
                  <a:lnTo>
                    <a:pt x="390487" y="109980"/>
                  </a:lnTo>
                  <a:lnTo>
                    <a:pt x="374217" y="109980"/>
                  </a:lnTo>
                  <a:lnTo>
                    <a:pt x="357946" y="109980"/>
                  </a:lnTo>
                  <a:lnTo>
                    <a:pt x="341676" y="109980"/>
                  </a:lnTo>
                  <a:lnTo>
                    <a:pt x="325406" y="109980"/>
                  </a:lnTo>
                  <a:lnTo>
                    <a:pt x="309135" y="109980"/>
                  </a:lnTo>
                  <a:lnTo>
                    <a:pt x="292865" y="109980"/>
                  </a:lnTo>
                  <a:lnTo>
                    <a:pt x="276595" y="109980"/>
                  </a:lnTo>
                  <a:lnTo>
                    <a:pt x="260324" y="109980"/>
                  </a:lnTo>
                  <a:lnTo>
                    <a:pt x="244054" y="109980"/>
                  </a:lnTo>
                  <a:lnTo>
                    <a:pt x="227784" y="109980"/>
                  </a:lnTo>
                  <a:lnTo>
                    <a:pt x="211514" y="109980"/>
                  </a:lnTo>
                  <a:lnTo>
                    <a:pt x="195243" y="109980"/>
                  </a:lnTo>
                  <a:lnTo>
                    <a:pt x="178973" y="109980"/>
                  </a:lnTo>
                  <a:lnTo>
                    <a:pt x="162703" y="109980"/>
                  </a:lnTo>
                  <a:lnTo>
                    <a:pt x="146432" y="109980"/>
                  </a:lnTo>
                  <a:lnTo>
                    <a:pt x="130162" y="109980"/>
                  </a:lnTo>
                  <a:lnTo>
                    <a:pt x="113892" y="109980"/>
                  </a:lnTo>
                  <a:lnTo>
                    <a:pt x="97621" y="109980"/>
                  </a:lnTo>
                  <a:lnTo>
                    <a:pt x="81351" y="109980"/>
                  </a:lnTo>
                  <a:lnTo>
                    <a:pt x="65081" y="109980"/>
                  </a:lnTo>
                  <a:lnTo>
                    <a:pt x="48810" y="109980"/>
                  </a:lnTo>
                  <a:lnTo>
                    <a:pt x="32540" y="109980"/>
                  </a:lnTo>
                  <a:lnTo>
                    <a:pt x="16270" y="10998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108256" y="5188416"/>
              <a:ext cx="1230035" cy="109980"/>
            </a:xfrm>
            <a:custGeom>
              <a:avLst/>
              <a:pathLst>
                <a:path w="1230035" h="109980">
                  <a:moveTo>
                    <a:pt x="0" y="109980"/>
                  </a:moveTo>
                  <a:lnTo>
                    <a:pt x="16270" y="109980"/>
                  </a:lnTo>
                  <a:lnTo>
                    <a:pt x="32540" y="109980"/>
                  </a:lnTo>
                  <a:lnTo>
                    <a:pt x="48810" y="109980"/>
                  </a:lnTo>
                  <a:lnTo>
                    <a:pt x="65081" y="109980"/>
                  </a:lnTo>
                  <a:lnTo>
                    <a:pt x="81351" y="109980"/>
                  </a:lnTo>
                  <a:lnTo>
                    <a:pt x="97621" y="109980"/>
                  </a:lnTo>
                  <a:lnTo>
                    <a:pt x="113892" y="109980"/>
                  </a:lnTo>
                  <a:lnTo>
                    <a:pt x="130162" y="109980"/>
                  </a:lnTo>
                  <a:lnTo>
                    <a:pt x="146432" y="109980"/>
                  </a:lnTo>
                  <a:lnTo>
                    <a:pt x="162703" y="109980"/>
                  </a:lnTo>
                  <a:lnTo>
                    <a:pt x="178973" y="109980"/>
                  </a:lnTo>
                  <a:lnTo>
                    <a:pt x="195243" y="109980"/>
                  </a:lnTo>
                  <a:lnTo>
                    <a:pt x="211514" y="109980"/>
                  </a:lnTo>
                  <a:lnTo>
                    <a:pt x="227784" y="109980"/>
                  </a:lnTo>
                  <a:lnTo>
                    <a:pt x="244054" y="109980"/>
                  </a:lnTo>
                  <a:lnTo>
                    <a:pt x="260324" y="109980"/>
                  </a:lnTo>
                  <a:lnTo>
                    <a:pt x="276595" y="109980"/>
                  </a:lnTo>
                  <a:lnTo>
                    <a:pt x="292865" y="109980"/>
                  </a:lnTo>
                  <a:lnTo>
                    <a:pt x="309135" y="109980"/>
                  </a:lnTo>
                  <a:lnTo>
                    <a:pt x="325406" y="109980"/>
                  </a:lnTo>
                  <a:lnTo>
                    <a:pt x="341676" y="109980"/>
                  </a:lnTo>
                  <a:lnTo>
                    <a:pt x="357946" y="108991"/>
                  </a:lnTo>
                  <a:lnTo>
                    <a:pt x="374217" y="109980"/>
                  </a:lnTo>
                  <a:lnTo>
                    <a:pt x="390487" y="109980"/>
                  </a:lnTo>
                  <a:lnTo>
                    <a:pt x="406757" y="109980"/>
                  </a:lnTo>
                  <a:lnTo>
                    <a:pt x="423028" y="109980"/>
                  </a:lnTo>
                  <a:lnTo>
                    <a:pt x="439298" y="108094"/>
                  </a:lnTo>
                  <a:lnTo>
                    <a:pt x="455568" y="109980"/>
                  </a:lnTo>
                  <a:lnTo>
                    <a:pt x="471838" y="109980"/>
                  </a:lnTo>
                  <a:lnTo>
                    <a:pt x="488109" y="109980"/>
                  </a:lnTo>
                  <a:lnTo>
                    <a:pt x="504379" y="109980"/>
                  </a:lnTo>
                  <a:lnTo>
                    <a:pt x="520649" y="99902"/>
                  </a:lnTo>
                  <a:lnTo>
                    <a:pt x="536920" y="109980"/>
                  </a:lnTo>
                  <a:lnTo>
                    <a:pt x="553190" y="108320"/>
                  </a:lnTo>
                  <a:lnTo>
                    <a:pt x="569460" y="108884"/>
                  </a:lnTo>
                  <a:lnTo>
                    <a:pt x="585731" y="109105"/>
                  </a:lnTo>
                  <a:lnTo>
                    <a:pt x="602001" y="109980"/>
                  </a:lnTo>
                  <a:lnTo>
                    <a:pt x="618271" y="108459"/>
                  </a:lnTo>
                  <a:lnTo>
                    <a:pt x="634542" y="109980"/>
                  </a:lnTo>
                  <a:lnTo>
                    <a:pt x="650812" y="106334"/>
                  </a:lnTo>
                  <a:lnTo>
                    <a:pt x="667082" y="107424"/>
                  </a:lnTo>
                  <a:lnTo>
                    <a:pt x="683353" y="109980"/>
                  </a:lnTo>
                  <a:lnTo>
                    <a:pt x="699623" y="102783"/>
                  </a:lnTo>
                  <a:lnTo>
                    <a:pt x="715893" y="105713"/>
                  </a:lnTo>
                  <a:lnTo>
                    <a:pt x="732163" y="90402"/>
                  </a:lnTo>
                  <a:lnTo>
                    <a:pt x="748434" y="102671"/>
                  </a:lnTo>
                  <a:lnTo>
                    <a:pt x="764704" y="95998"/>
                  </a:lnTo>
                  <a:lnTo>
                    <a:pt x="780974" y="97943"/>
                  </a:lnTo>
                  <a:lnTo>
                    <a:pt x="797245" y="100515"/>
                  </a:lnTo>
                  <a:lnTo>
                    <a:pt x="813515" y="61664"/>
                  </a:lnTo>
                  <a:lnTo>
                    <a:pt x="829785" y="94661"/>
                  </a:lnTo>
                  <a:lnTo>
                    <a:pt x="846056" y="59242"/>
                  </a:lnTo>
                  <a:lnTo>
                    <a:pt x="862326" y="57561"/>
                  </a:lnTo>
                  <a:lnTo>
                    <a:pt x="878596" y="74794"/>
                  </a:lnTo>
                  <a:lnTo>
                    <a:pt x="894867" y="89150"/>
                  </a:lnTo>
                  <a:lnTo>
                    <a:pt x="911137" y="92339"/>
                  </a:lnTo>
                  <a:lnTo>
                    <a:pt x="927407" y="67875"/>
                  </a:lnTo>
                  <a:lnTo>
                    <a:pt x="943677" y="44778"/>
                  </a:lnTo>
                  <a:lnTo>
                    <a:pt x="959948" y="70048"/>
                  </a:lnTo>
                  <a:lnTo>
                    <a:pt x="976218" y="0"/>
                  </a:lnTo>
                  <a:lnTo>
                    <a:pt x="992488" y="46740"/>
                  </a:lnTo>
                  <a:lnTo>
                    <a:pt x="1008759" y="92047"/>
                  </a:lnTo>
                  <a:lnTo>
                    <a:pt x="1025029" y="86339"/>
                  </a:lnTo>
                  <a:lnTo>
                    <a:pt x="1041299" y="92934"/>
                  </a:lnTo>
                  <a:lnTo>
                    <a:pt x="1057570" y="87717"/>
                  </a:lnTo>
                  <a:lnTo>
                    <a:pt x="1073840" y="83572"/>
                  </a:lnTo>
                  <a:lnTo>
                    <a:pt x="1090110" y="83329"/>
                  </a:lnTo>
                  <a:lnTo>
                    <a:pt x="1106381" y="94201"/>
                  </a:lnTo>
                  <a:lnTo>
                    <a:pt x="1122651" y="95361"/>
                  </a:lnTo>
                  <a:lnTo>
                    <a:pt x="1155192" y="90172"/>
                  </a:lnTo>
                  <a:lnTo>
                    <a:pt x="1171462" y="75298"/>
                  </a:lnTo>
                  <a:lnTo>
                    <a:pt x="1187732" y="78142"/>
                  </a:lnTo>
                  <a:lnTo>
                    <a:pt x="1204002" y="67458"/>
                  </a:lnTo>
                  <a:lnTo>
                    <a:pt x="1220273" y="75307"/>
                  </a:lnTo>
                  <a:lnTo>
                    <a:pt x="1230035" y="587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407881" y="3359999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07881" y="2990881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407881" y="2621764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407881" y="2252647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407881" y="1883529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466454" y="1883529"/>
              <a:ext cx="1230035" cy="1464078"/>
            </a:xfrm>
            <a:custGeom>
              <a:avLst/>
              <a:pathLst>
                <a:path w="1230035" h="1464078">
                  <a:moveTo>
                    <a:pt x="0" y="0"/>
                  </a:moveTo>
                  <a:lnTo>
                    <a:pt x="16270" y="0"/>
                  </a:lnTo>
                  <a:lnTo>
                    <a:pt x="32540" y="0"/>
                  </a:lnTo>
                  <a:lnTo>
                    <a:pt x="48810" y="0"/>
                  </a:lnTo>
                  <a:lnTo>
                    <a:pt x="65081" y="0"/>
                  </a:lnTo>
                  <a:lnTo>
                    <a:pt x="81351" y="0"/>
                  </a:lnTo>
                  <a:lnTo>
                    <a:pt x="97621" y="0"/>
                  </a:lnTo>
                  <a:lnTo>
                    <a:pt x="113892" y="0"/>
                  </a:lnTo>
                  <a:lnTo>
                    <a:pt x="130162" y="0"/>
                  </a:lnTo>
                  <a:lnTo>
                    <a:pt x="146432" y="0"/>
                  </a:lnTo>
                  <a:lnTo>
                    <a:pt x="162703" y="0"/>
                  </a:lnTo>
                  <a:lnTo>
                    <a:pt x="178973" y="0"/>
                  </a:lnTo>
                  <a:lnTo>
                    <a:pt x="195243" y="0"/>
                  </a:lnTo>
                  <a:lnTo>
                    <a:pt x="211514" y="0"/>
                  </a:lnTo>
                  <a:lnTo>
                    <a:pt x="227784" y="0"/>
                  </a:lnTo>
                  <a:lnTo>
                    <a:pt x="244054" y="0"/>
                  </a:lnTo>
                  <a:lnTo>
                    <a:pt x="260324" y="0"/>
                  </a:lnTo>
                  <a:lnTo>
                    <a:pt x="276595" y="0"/>
                  </a:lnTo>
                  <a:lnTo>
                    <a:pt x="292865" y="0"/>
                  </a:lnTo>
                  <a:lnTo>
                    <a:pt x="309135" y="0"/>
                  </a:lnTo>
                  <a:lnTo>
                    <a:pt x="325406" y="0"/>
                  </a:lnTo>
                  <a:lnTo>
                    <a:pt x="341676" y="0"/>
                  </a:lnTo>
                  <a:lnTo>
                    <a:pt x="357946" y="0"/>
                  </a:lnTo>
                  <a:lnTo>
                    <a:pt x="374217" y="0"/>
                  </a:lnTo>
                  <a:lnTo>
                    <a:pt x="390487" y="0"/>
                  </a:lnTo>
                  <a:lnTo>
                    <a:pt x="406757" y="0"/>
                  </a:lnTo>
                  <a:lnTo>
                    <a:pt x="423028" y="0"/>
                  </a:lnTo>
                  <a:lnTo>
                    <a:pt x="439298" y="0"/>
                  </a:lnTo>
                  <a:lnTo>
                    <a:pt x="455568" y="0"/>
                  </a:lnTo>
                  <a:lnTo>
                    <a:pt x="471838" y="0"/>
                  </a:lnTo>
                  <a:lnTo>
                    <a:pt x="488109" y="0"/>
                  </a:lnTo>
                  <a:lnTo>
                    <a:pt x="504379" y="0"/>
                  </a:lnTo>
                  <a:lnTo>
                    <a:pt x="520649" y="0"/>
                  </a:lnTo>
                  <a:lnTo>
                    <a:pt x="536920" y="0"/>
                  </a:lnTo>
                  <a:lnTo>
                    <a:pt x="553190" y="0"/>
                  </a:lnTo>
                  <a:lnTo>
                    <a:pt x="569460" y="0"/>
                  </a:lnTo>
                  <a:lnTo>
                    <a:pt x="585731" y="0"/>
                  </a:lnTo>
                  <a:lnTo>
                    <a:pt x="602001" y="0"/>
                  </a:lnTo>
                  <a:lnTo>
                    <a:pt x="618271" y="0"/>
                  </a:lnTo>
                  <a:lnTo>
                    <a:pt x="634542" y="0"/>
                  </a:lnTo>
                  <a:lnTo>
                    <a:pt x="650812" y="0"/>
                  </a:lnTo>
                  <a:lnTo>
                    <a:pt x="667082" y="0"/>
                  </a:lnTo>
                  <a:lnTo>
                    <a:pt x="683353" y="0"/>
                  </a:lnTo>
                  <a:lnTo>
                    <a:pt x="699623" y="0"/>
                  </a:lnTo>
                  <a:lnTo>
                    <a:pt x="715893" y="0"/>
                  </a:lnTo>
                  <a:lnTo>
                    <a:pt x="732163" y="0"/>
                  </a:lnTo>
                  <a:lnTo>
                    <a:pt x="748434" y="0"/>
                  </a:lnTo>
                  <a:lnTo>
                    <a:pt x="764704" y="0"/>
                  </a:lnTo>
                  <a:lnTo>
                    <a:pt x="780974" y="0"/>
                  </a:lnTo>
                  <a:lnTo>
                    <a:pt x="797245" y="0"/>
                  </a:lnTo>
                  <a:lnTo>
                    <a:pt x="813515" y="0"/>
                  </a:lnTo>
                  <a:lnTo>
                    <a:pt x="829785" y="0"/>
                  </a:lnTo>
                  <a:lnTo>
                    <a:pt x="846056" y="0"/>
                  </a:lnTo>
                  <a:lnTo>
                    <a:pt x="862326" y="0"/>
                  </a:lnTo>
                  <a:lnTo>
                    <a:pt x="878596" y="0"/>
                  </a:lnTo>
                  <a:lnTo>
                    <a:pt x="894867" y="0"/>
                  </a:lnTo>
                  <a:lnTo>
                    <a:pt x="911137" y="0"/>
                  </a:lnTo>
                  <a:lnTo>
                    <a:pt x="927407" y="0"/>
                  </a:lnTo>
                  <a:lnTo>
                    <a:pt x="943677" y="0"/>
                  </a:lnTo>
                  <a:lnTo>
                    <a:pt x="959948" y="0"/>
                  </a:lnTo>
                  <a:lnTo>
                    <a:pt x="976218" y="0"/>
                  </a:lnTo>
                  <a:lnTo>
                    <a:pt x="992488" y="0"/>
                  </a:lnTo>
                  <a:lnTo>
                    <a:pt x="1008759" y="0"/>
                  </a:lnTo>
                  <a:lnTo>
                    <a:pt x="1025029" y="0"/>
                  </a:lnTo>
                  <a:lnTo>
                    <a:pt x="1041299" y="0"/>
                  </a:lnTo>
                  <a:lnTo>
                    <a:pt x="1057570" y="0"/>
                  </a:lnTo>
                  <a:lnTo>
                    <a:pt x="1073840" y="0"/>
                  </a:lnTo>
                  <a:lnTo>
                    <a:pt x="1090110" y="0"/>
                  </a:lnTo>
                  <a:lnTo>
                    <a:pt x="1106381" y="0"/>
                  </a:lnTo>
                  <a:lnTo>
                    <a:pt x="1122651" y="0"/>
                  </a:lnTo>
                  <a:lnTo>
                    <a:pt x="1155192" y="0"/>
                  </a:lnTo>
                  <a:lnTo>
                    <a:pt x="1171462" y="0"/>
                  </a:lnTo>
                  <a:lnTo>
                    <a:pt x="1187732" y="0"/>
                  </a:lnTo>
                  <a:lnTo>
                    <a:pt x="1204002" y="0"/>
                  </a:lnTo>
                  <a:lnTo>
                    <a:pt x="1220273" y="0"/>
                  </a:lnTo>
                  <a:lnTo>
                    <a:pt x="1230035" y="0"/>
                  </a:lnTo>
                  <a:lnTo>
                    <a:pt x="1230035" y="1376480"/>
                  </a:lnTo>
                  <a:lnTo>
                    <a:pt x="1220273" y="1362536"/>
                  </a:lnTo>
                  <a:lnTo>
                    <a:pt x="1204002" y="1384345"/>
                  </a:lnTo>
                  <a:lnTo>
                    <a:pt x="1187732" y="1415958"/>
                  </a:lnTo>
                  <a:lnTo>
                    <a:pt x="1171462" y="1405431"/>
                  </a:lnTo>
                  <a:lnTo>
                    <a:pt x="1155192" y="1397585"/>
                  </a:lnTo>
                  <a:lnTo>
                    <a:pt x="1122651" y="1414949"/>
                  </a:lnTo>
                  <a:lnTo>
                    <a:pt x="1106381" y="1418086"/>
                  </a:lnTo>
                  <a:lnTo>
                    <a:pt x="1090110" y="1397898"/>
                  </a:lnTo>
                  <a:lnTo>
                    <a:pt x="1073840" y="1414366"/>
                  </a:lnTo>
                  <a:lnTo>
                    <a:pt x="1057570" y="1407718"/>
                  </a:lnTo>
                  <a:lnTo>
                    <a:pt x="1041299" y="1413831"/>
                  </a:lnTo>
                  <a:lnTo>
                    <a:pt x="1025029" y="1383674"/>
                  </a:lnTo>
                  <a:lnTo>
                    <a:pt x="1008759" y="1391225"/>
                  </a:lnTo>
                  <a:lnTo>
                    <a:pt x="992488" y="1223070"/>
                  </a:lnTo>
                  <a:lnTo>
                    <a:pt x="976218" y="1201213"/>
                  </a:lnTo>
                  <a:lnTo>
                    <a:pt x="959948" y="1256387"/>
                  </a:lnTo>
                  <a:lnTo>
                    <a:pt x="943677" y="1360303"/>
                  </a:lnTo>
                  <a:lnTo>
                    <a:pt x="927407" y="1366104"/>
                  </a:lnTo>
                  <a:lnTo>
                    <a:pt x="911137" y="1356528"/>
                  </a:lnTo>
                  <a:lnTo>
                    <a:pt x="894867" y="1325119"/>
                  </a:lnTo>
                  <a:lnTo>
                    <a:pt x="878596" y="1324255"/>
                  </a:lnTo>
                  <a:lnTo>
                    <a:pt x="862326" y="1295148"/>
                  </a:lnTo>
                  <a:lnTo>
                    <a:pt x="846056" y="1320884"/>
                  </a:lnTo>
                  <a:lnTo>
                    <a:pt x="829785" y="1330824"/>
                  </a:lnTo>
                  <a:lnTo>
                    <a:pt x="813515" y="1318160"/>
                  </a:lnTo>
                  <a:lnTo>
                    <a:pt x="797245" y="1380200"/>
                  </a:lnTo>
                  <a:lnTo>
                    <a:pt x="780974" y="1307229"/>
                  </a:lnTo>
                  <a:lnTo>
                    <a:pt x="764704" y="1386185"/>
                  </a:lnTo>
                  <a:lnTo>
                    <a:pt x="748434" y="1405740"/>
                  </a:lnTo>
                  <a:lnTo>
                    <a:pt x="732163" y="1338508"/>
                  </a:lnTo>
                  <a:lnTo>
                    <a:pt x="715893" y="1389024"/>
                  </a:lnTo>
                  <a:lnTo>
                    <a:pt x="699623" y="1432605"/>
                  </a:lnTo>
                  <a:lnTo>
                    <a:pt x="683353" y="1440934"/>
                  </a:lnTo>
                  <a:lnTo>
                    <a:pt x="667082" y="1439821"/>
                  </a:lnTo>
                  <a:lnTo>
                    <a:pt x="650812" y="1464078"/>
                  </a:lnTo>
                  <a:lnTo>
                    <a:pt x="634542" y="1452683"/>
                  </a:lnTo>
                  <a:lnTo>
                    <a:pt x="618271" y="1440676"/>
                  </a:lnTo>
                  <a:lnTo>
                    <a:pt x="602001" y="1441543"/>
                  </a:lnTo>
                  <a:lnTo>
                    <a:pt x="585731" y="1417631"/>
                  </a:lnTo>
                  <a:lnTo>
                    <a:pt x="569460" y="1447331"/>
                  </a:lnTo>
                  <a:lnTo>
                    <a:pt x="553190" y="1457051"/>
                  </a:lnTo>
                  <a:lnTo>
                    <a:pt x="536920" y="1428461"/>
                  </a:lnTo>
                  <a:lnTo>
                    <a:pt x="520649" y="1078958"/>
                  </a:lnTo>
                  <a:lnTo>
                    <a:pt x="504379" y="1383293"/>
                  </a:lnTo>
                  <a:lnTo>
                    <a:pt x="488109" y="1391405"/>
                  </a:lnTo>
                  <a:lnTo>
                    <a:pt x="471838" y="1401157"/>
                  </a:lnTo>
                  <a:lnTo>
                    <a:pt x="455568" y="1418223"/>
                  </a:lnTo>
                  <a:lnTo>
                    <a:pt x="439298" y="1351344"/>
                  </a:lnTo>
                  <a:lnTo>
                    <a:pt x="423028" y="1409356"/>
                  </a:lnTo>
                  <a:lnTo>
                    <a:pt x="406757" y="1413372"/>
                  </a:lnTo>
                  <a:lnTo>
                    <a:pt x="390487" y="1434878"/>
                  </a:lnTo>
                  <a:lnTo>
                    <a:pt x="374217" y="1423373"/>
                  </a:lnTo>
                  <a:lnTo>
                    <a:pt x="357946" y="1431132"/>
                  </a:lnTo>
                  <a:lnTo>
                    <a:pt x="341676" y="1414258"/>
                  </a:lnTo>
                  <a:lnTo>
                    <a:pt x="325406" y="1245215"/>
                  </a:lnTo>
                  <a:lnTo>
                    <a:pt x="309135" y="1409356"/>
                  </a:lnTo>
                  <a:lnTo>
                    <a:pt x="292865" y="1390171"/>
                  </a:lnTo>
                  <a:lnTo>
                    <a:pt x="276595" y="1366731"/>
                  </a:lnTo>
                  <a:lnTo>
                    <a:pt x="260324" y="1386723"/>
                  </a:lnTo>
                  <a:lnTo>
                    <a:pt x="244054" y="1359432"/>
                  </a:lnTo>
                  <a:lnTo>
                    <a:pt x="227784" y="1356453"/>
                  </a:lnTo>
                  <a:lnTo>
                    <a:pt x="211514" y="1289311"/>
                  </a:lnTo>
                  <a:lnTo>
                    <a:pt x="195243" y="1286922"/>
                  </a:lnTo>
                  <a:lnTo>
                    <a:pt x="178973" y="1362073"/>
                  </a:lnTo>
                  <a:lnTo>
                    <a:pt x="162703" y="1322253"/>
                  </a:lnTo>
                  <a:lnTo>
                    <a:pt x="146432" y="1347937"/>
                  </a:lnTo>
                  <a:lnTo>
                    <a:pt x="130162" y="1346009"/>
                  </a:lnTo>
                  <a:lnTo>
                    <a:pt x="113892" y="1365635"/>
                  </a:lnTo>
                  <a:lnTo>
                    <a:pt x="97621" y="1361419"/>
                  </a:lnTo>
                  <a:lnTo>
                    <a:pt x="81351" y="1354355"/>
                  </a:lnTo>
                  <a:lnTo>
                    <a:pt x="65081" y="1350429"/>
                  </a:lnTo>
                  <a:lnTo>
                    <a:pt x="48810" y="1318678"/>
                  </a:lnTo>
                  <a:lnTo>
                    <a:pt x="32540" y="1359752"/>
                  </a:lnTo>
                  <a:lnTo>
                    <a:pt x="16270" y="1294638"/>
                  </a:lnTo>
                  <a:lnTo>
                    <a:pt x="0" y="1333815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466454" y="1883529"/>
              <a:ext cx="1230035" cy="0"/>
            </a:xfrm>
            <a:custGeom>
              <a:avLst/>
              <a:pathLst>
                <a:path w="1230035" h="0">
                  <a:moveTo>
                    <a:pt x="0" y="0"/>
                  </a:moveTo>
                  <a:lnTo>
                    <a:pt x="16270" y="0"/>
                  </a:lnTo>
                  <a:lnTo>
                    <a:pt x="32540" y="0"/>
                  </a:lnTo>
                  <a:lnTo>
                    <a:pt x="48810" y="0"/>
                  </a:lnTo>
                  <a:lnTo>
                    <a:pt x="65081" y="0"/>
                  </a:lnTo>
                  <a:lnTo>
                    <a:pt x="81351" y="0"/>
                  </a:lnTo>
                  <a:lnTo>
                    <a:pt x="97621" y="0"/>
                  </a:lnTo>
                  <a:lnTo>
                    <a:pt x="113892" y="0"/>
                  </a:lnTo>
                  <a:lnTo>
                    <a:pt x="130162" y="0"/>
                  </a:lnTo>
                  <a:lnTo>
                    <a:pt x="146432" y="0"/>
                  </a:lnTo>
                  <a:lnTo>
                    <a:pt x="162703" y="0"/>
                  </a:lnTo>
                  <a:lnTo>
                    <a:pt x="178973" y="0"/>
                  </a:lnTo>
                  <a:lnTo>
                    <a:pt x="195243" y="0"/>
                  </a:lnTo>
                  <a:lnTo>
                    <a:pt x="211514" y="0"/>
                  </a:lnTo>
                  <a:lnTo>
                    <a:pt x="227784" y="0"/>
                  </a:lnTo>
                  <a:lnTo>
                    <a:pt x="244054" y="0"/>
                  </a:lnTo>
                  <a:lnTo>
                    <a:pt x="260324" y="0"/>
                  </a:lnTo>
                  <a:lnTo>
                    <a:pt x="276595" y="0"/>
                  </a:lnTo>
                  <a:lnTo>
                    <a:pt x="292865" y="0"/>
                  </a:lnTo>
                  <a:lnTo>
                    <a:pt x="309135" y="0"/>
                  </a:lnTo>
                  <a:lnTo>
                    <a:pt x="325406" y="0"/>
                  </a:lnTo>
                  <a:lnTo>
                    <a:pt x="341676" y="0"/>
                  </a:lnTo>
                  <a:lnTo>
                    <a:pt x="357946" y="0"/>
                  </a:lnTo>
                  <a:lnTo>
                    <a:pt x="374217" y="0"/>
                  </a:lnTo>
                  <a:lnTo>
                    <a:pt x="390487" y="0"/>
                  </a:lnTo>
                  <a:lnTo>
                    <a:pt x="406757" y="0"/>
                  </a:lnTo>
                  <a:lnTo>
                    <a:pt x="423028" y="0"/>
                  </a:lnTo>
                  <a:lnTo>
                    <a:pt x="439298" y="0"/>
                  </a:lnTo>
                  <a:lnTo>
                    <a:pt x="455568" y="0"/>
                  </a:lnTo>
                  <a:lnTo>
                    <a:pt x="471838" y="0"/>
                  </a:lnTo>
                  <a:lnTo>
                    <a:pt x="488109" y="0"/>
                  </a:lnTo>
                  <a:lnTo>
                    <a:pt x="504379" y="0"/>
                  </a:lnTo>
                  <a:lnTo>
                    <a:pt x="520649" y="0"/>
                  </a:lnTo>
                  <a:lnTo>
                    <a:pt x="536920" y="0"/>
                  </a:lnTo>
                  <a:lnTo>
                    <a:pt x="553190" y="0"/>
                  </a:lnTo>
                  <a:lnTo>
                    <a:pt x="569460" y="0"/>
                  </a:lnTo>
                  <a:lnTo>
                    <a:pt x="585731" y="0"/>
                  </a:lnTo>
                  <a:lnTo>
                    <a:pt x="602001" y="0"/>
                  </a:lnTo>
                  <a:lnTo>
                    <a:pt x="618271" y="0"/>
                  </a:lnTo>
                  <a:lnTo>
                    <a:pt x="634542" y="0"/>
                  </a:lnTo>
                  <a:lnTo>
                    <a:pt x="650812" y="0"/>
                  </a:lnTo>
                  <a:lnTo>
                    <a:pt x="667082" y="0"/>
                  </a:lnTo>
                  <a:lnTo>
                    <a:pt x="683353" y="0"/>
                  </a:lnTo>
                  <a:lnTo>
                    <a:pt x="699623" y="0"/>
                  </a:lnTo>
                  <a:lnTo>
                    <a:pt x="715893" y="0"/>
                  </a:lnTo>
                  <a:lnTo>
                    <a:pt x="732163" y="0"/>
                  </a:lnTo>
                  <a:lnTo>
                    <a:pt x="748434" y="0"/>
                  </a:lnTo>
                  <a:lnTo>
                    <a:pt x="764704" y="0"/>
                  </a:lnTo>
                  <a:lnTo>
                    <a:pt x="780974" y="0"/>
                  </a:lnTo>
                  <a:lnTo>
                    <a:pt x="797245" y="0"/>
                  </a:lnTo>
                  <a:lnTo>
                    <a:pt x="813515" y="0"/>
                  </a:lnTo>
                  <a:lnTo>
                    <a:pt x="829785" y="0"/>
                  </a:lnTo>
                  <a:lnTo>
                    <a:pt x="846056" y="0"/>
                  </a:lnTo>
                  <a:lnTo>
                    <a:pt x="862326" y="0"/>
                  </a:lnTo>
                  <a:lnTo>
                    <a:pt x="878596" y="0"/>
                  </a:lnTo>
                  <a:lnTo>
                    <a:pt x="894867" y="0"/>
                  </a:lnTo>
                  <a:lnTo>
                    <a:pt x="911137" y="0"/>
                  </a:lnTo>
                  <a:lnTo>
                    <a:pt x="927407" y="0"/>
                  </a:lnTo>
                  <a:lnTo>
                    <a:pt x="943677" y="0"/>
                  </a:lnTo>
                  <a:lnTo>
                    <a:pt x="959948" y="0"/>
                  </a:lnTo>
                  <a:lnTo>
                    <a:pt x="976218" y="0"/>
                  </a:lnTo>
                  <a:lnTo>
                    <a:pt x="992488" y="0"/>
                  </a:lnTo>
                  <a:lnTo>
                    <a:pt x="1008759" y="0"/>
                  </a:lnTo>
                  <a:lnTo>
                    <a:pt x="1025029" y="0"/>
                  </a:lnTo>
                  <a:lnTo>
                    <a:pt x="1041299" y="0"/>
                  </a:lnTo>
                  <a:lnTo>
                    <a:pt x="1057570" y="0"/>
                  </a:lnTo>
                  <a:lnTo>
                    <a:pt x="1073840" y="0"/>
                  </a:lnTo>
                  <a:lnTo>
                    <a:pt x="1090110" y="0"/>
                  </a:lnTo>
                  <a:lnTo>
                    <a:pt x="1106381" y="0"/>
                  </a:lnTo>
                  <a:lnTo>
                    <a:pt x="1122651" y="0"/>
                  </a:lnTo>
                  <a:lnTo>
                    <a:pt x="1155192" y="0"/>
                  </a:lnTo>
                  <a:lnTo>
                    <a:pt x="1171462" y="0"/>
                  </a:lnTo>
                  <a:lnTo>
                    <a:pt x="1187732" y="0"/>
                  </a:lnTo>
                  <a:lnTo>
                    <a:pt x="1204002" y="0"/>
                  </a:lnTo>
                  <a:lnTo>
                    <a:pt x="1220273" y="0"/>
                  </a:lnTo>
                  <a:lnTo>
                    <a:pt x="12300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466454" y="2962488"/>
              <a:ext cx="1230035" cy="397510"/>
            </a:xfrm>
            <a:custGeom>
              <a:avLst/>
              <a:pathLst>
                <a:path w="1230035" h="397510">
                  <a:moveTo>
                    <a:pt x="0" y="254856"/>
                  </a:moveTo>
                  <a:lnTo>
                    <a:pt x="16270" y="215679"/>
                  </a:lnTo>
                  <a:lnTo>
                    <a:pt x="32540" y="280794"/>
                  </a:lnTo>
                  <a:lnTo>
                    <a:pt x="48810" y="239720"/>
                  </a:lnTo>
                  <a:lnTo>
                    <a:pt x="65081" y="271470"/>
                  </a:lnTo>
                  <a:lnTo>
                    <a:pt x="81351" y="275396"/>
                  </a:lnTo>
                  <a:lnTo>
                    <a:pt x="97621" y="282461"/>
                  </a:lnTo>
                  <a:lnTo>
                    <a:pt x="113892" y="286676"/>
                  </a:lnTo>
                  <a:lnTo>
                    <a:pt x="130162" y="267051"/>
                  </a:lnTo>
                  <a:lnTo>
                    <a:pt x="146432" y="268979"/>
                  </a:lnTo>
                  <a:lnTo>
                    <a:pt x="162703" y="243295"/>
                  </a:lnTo>
                  <a:lnTo>
                    <a:pt x="178973" y="283115"/>
                  </a:lnTo>
                  <a:lnTo>
                    <a:pt x="195243" y="207964"/>
                  </a:lnTo>
                  <a:lnTo>
                    <a:pt x="211514" y="210352"/>
                  </a:lnTo>
                  <a:lnTo>
                    <a:pt x="227784" y="277495"/>
                  </a:lnTo>
                  <a:lnTo>
                    <a:pt x="244054" y="280473"/>
                  </a:lnTo>
                  <a:lnTo>
                    <a:pt x="260324" y="307764"/>
                  </a:lnTo>
                  <a:lnTo>
                    <a:pt x="276595" y="287773"/>
                  </a:lnTo>
                  <a:lnTo>
                    <a:pt x="292865" y="311213"/>
                  </a:lnTo>
                  <a:lnTo>
                    <a:pt x="309135" y="330398"/>
                  </a:lnTo>
                  <a:lnTo>
                    <a:pt x="325406" y="166256"/>
                  </a:lnTo>
                  <a:lnTo>
                    <a:pt x="341676" y="335300"/>
                  </a:lnTo>
                  <a:lnTo>
                    <a:pt x="357946" y="352174"/>
                  </a:lnTo>
                  <a:lnTo>
                    <a:pt x="374217" y="344415"/>
                  </a:lnTo>
                  <a:lnTo>
                    <a:pt x="390487" y="355920"/>
                  </a:lnTo>
                  <a:lnTo>
                    <a:pt x="406757" y="334413"/>
                  </a:lnTo>
                  <a:lnTo>
                    <a:pt x="423028" y="330398"/>
                  </a:lnTo>
                  <a:lnTo>
                    <a:pt x="439298" y="272386"/>
                  </a:lnTo>
                  <a:lnTo>
                    <a:pt x="455568" y="339264"/>
                  </a:lnTo>
                  <a:lnTo>
                    <a:pt x="471838" y="322198"/>
                  </a:lnTo>
                  <a:lnTo>
                    <a:pt x="488109" y="312446"/>
                  </a:lnTo>
                  <a:lnTo>
                    <a:pt x="504379" y="304335"/>
                  </a:lnTo>
                  <a:lnTo>
                    <a:pt x="520649" y="0"/>
                  </a:lnTo>
                  <a:lnTo>
                    <a:pt x="536920" y="349503"/>
                  </a:lnTo>
                  <a:lnTo>
                    <a:pt x="553190" y="378093"/>
                  </a:lnTo>
                  <a:lnTo>
                    <a:pt x="569460" y="368372"/>
                  </a:lnTo>
                  <a:lnTo>
                    <a:pt x="585731" y="338673"/>
                  </a:lnTo>
                  <a:lnTo>
                    <a:pt x="602001" y="362585"/>
                  </a:lnTo>
                  <a:lnTo>
                    <a:pt x="618271" y="361717"/>
                  </a:lnTo>
                  <a:lnTo>
                    <a:pt x="634542" y="373724"/>
                  </a:lnTo>
                  <a:lnTo>
                    <a:pt x="650812" y="385120"/>
                  </a:lnTo>
                  <a:lnTo>
                    <a:pt x="667082" y="360862"/>
                  </a:lnTo>
                  <a:lnTo>
                    <a:pt x="683353" y="361976"/>
                  </a:lnTo>
                  <a:lnTo>
                    <a:pt x="699623" y="353646"/>
                  </a:lnTo>
                  <a:lnTo>
                    <a:pt x="715893" y="310066"/>
                  </a:lnTo>
                  <a:lnTo>
                    <a:pt x="732163" y="259550"/>
                  </a:lnTo>
                  <a:lnTo>
                    <a:pt x="748434" y="326781"/>
                  </a:lnTo>
                  <a:lnTo>
                    <a:pt x="764704" y="307227"/>
                  </a:lnTo>
                  <a:lnTo>
                    <a:pt x="780974" y="228271"/>
                  </a:lnTo>
                  <a:lnTo>
                    <a:pt x="797245" y="301242"/>
                  </a:lnTo>
                  <a:lnTo>
                    <a:pt x="813515" y="239202"/>
                  </a:lnTo>
                  <a:lnTo>
                    <a:pt x="829785" y="251866"/>
                  </a:lnTo>
                  <a:lnTo>
                    <a:pt x="846056" y="241926"/>
                  </a:lnTo>
                  <a:lnTo>
                    <a:pt x="862326" y="216190"/>
                  </a:lnTo>
                  <a:lnTo>
                    <a:pt x="878596" y="245297"/>
                  </a:lnTo>
                  <a:lnTo>
                    <a:pt x="894867" y="246160"/>
                  </a:lnTo>
                  <a:lnTo>
                    <a:pt x="911137" y="277570"/>
                  </a:lnTo>
                  <a:lnTo>
                    <a:pt x="927407" y="287145"/>
                  </a:lnTo>
                  <a:lnTo>
                    <a:pt x="943677" y="281344"/>
                  </a:lnTo>
                  <a:lnTo>
                    <a:pt x="959948" y="177429"/>
                  </a:lnTo>
                  <a:lnTo>
                    <a:pt x="976218" y="122254"/>
                  </a:lnTo>
                  <a:lnTo>
                    <a:pt x="992488" y="144112"/>
                  </a:lnTo>
                  <a:lnTo>
                    <a:pt x="1008759" y="312266"/>
                  </a:lnTo>
                  <a:lnTo>
                    <a:pt x="1025029" y="304716"/>
                  </a:lnTo>
                  <a:lnTo>
                    <a:pt x="1041299" y="334872"/>
                  </a:lnTo>
                  <a:lnTo>
                    <a:pt x="1057570" y="328759"/>
                  </a:lnTo>
                  <a:lnTo>
                    <a:pt x="1073840" y="335408"/>
                  </a:lnTo>
                  <a:lnTo>
                    <a:pt x="1090110" y="318940"/>
                  </a:lnTo>
                  <a:lnTo>
                    <a:pt x="1106381" y="339128"/>
                  </a:lnTo>
                  <a:lnTo>
                    <a:pt x="1122651" y="335991"/>
                  </a:lnTo>
                  <a:lnTo>
                    <a:pt x="1155192" y="318627"/>
                  </a:lnTo>
                  <a:lnTo>
                    <a:pt x="1171462" y="326473"/>
                  </a:lnTo>
                  <a:lnTo>
                    <a:pt x="1187732" y="336999"/>
                  </a:lnTo>
                  <a:lnTo>
                    <a:pt x="1204002" y="305387"/>
                  </a:lnTo>
                  <a:lnTo>
                    <a:pt x="1220273" y="283578"/>
                  </a:lnTo>
                  <a:lnTo>
                    <a:pt x="1230035" y="297522"/>
                  </a:lnTo>
                  <a:lnTo>
                    <a:pt x="1230035" y="335258"/>
                  </a:lnTo>
                  <a:lnTo>
                    <a:pt x="1220273" y="320781"/>
                  </a:lnTo>
                  <a:lnTo>
                    <a:pt x="1204002" y="346469"/>
                  </a:lnTo>
                  <a:lnTo>
                    <a:pt x="1187732" y="363624"/>
                  </a:lnTo>
                  <a:lnTo>
                    <a:pt x="1171462" y="362688"/>
                  </a:lnTo>
                  <a:lnTo>
                    <a:pt x="1155192" y="358813"/>
                  </a:lnTo>
                  <a:lnTo>
                    <a:pt x="1122651" y="367776"/>
                  </a:lnTo>
                  <a:lnTo>
                    <a:pt x="1106381" y="376001"/>
                  </a:lnTo>
                  <a:lnTo>
                    <a:pt x="1090110" y="356043"/>
                  </a:lnTo>
                  <a:lnTo>
                    <a:pt x="1073840" y="369521"/>
                  </a:lnTo>
                  <a:lnTo>
                    <a:pt x="1057570" y="373196"/>
                  </a:lnTo>
                  <a:lnTo>
                    <a:pt x="1041299" y="375140"/>
                  </a:lnTo>
                  <a:lnTo>
                    <a:pt x="1025029" y="353175"/>
                  </a:lnTo>
                  <a:lnTo>
                    <a:pt x="1008759" y="362539"/>
                  </a:lnTo>
                  <a:lnTo>
                    <a:pt x="992488" y="284326"/>
                  </a:lnTo>
                  <a:lnTo>
                    <a:pt x="976218" y="287830"/>
                  </a:lnTo>
                  <a:lnTo>
                    <a:pt x="959948" y="350503"/>
                  </a:lnTo>
                  <a:lnTo>
                    <a:pt x="943677" y="363822"/>
                  </a:lnTo>
                  <a:lnTo>
                    <a:pt x="927407" y="361171"/>
                  </a:lnTo>
                  <a:lnTo>
                    <a:pt x="911137" y="351933"/>
                  </a:lnTo>
                  <a:lnTo>
                    <a:pt x="894867" y="355648"/>
                  </a:lnTo>
                  <a:lnTo>
                    <a:pt x="878596" y="343390"/>
                  </a:lnTo>
                  <a:lnTo>
                    <a:pt x="862326" y="328868"/>
                  </a:lnTo>
                  <a:lnTo>
                    <a:pt x="846056" y="373696"/>
                  </a:lnTo>
                  <a:lnTo>
                    <a:pt x="829785" y="351997"/>
                  </a:lnTo>
                  <a:lnTo>
                    <a:pt x="813515" y="389433"/>
                  </a:lnTo>
                  <a:lnTo>
                    <a:pt x="797245" y="373443"/>
                  </a:lnTo>
                  <a:lnTo>
                    <a:pt x="780974" y="374167"/>
                  </a:lnTo>
                  <a:lnTo>
                    <a:pt x="764704" y="368884"/>
                  </a:lnTo>
                  <a:lnTo>
                    <a:pt x="748434" y="390634"/>
                  </a:lnTo>
                  <a:lnTo>
                    <a:pt x="732163" y="385769"/>
                  </a:lnTo>
                  <a:lnTo>
                    <a:pt x="715893" y="389102"/>
                  </a:lnTo>
                  <a:lnTo>
                    <a:pt x="699623" y="395756"/>
                  </a:lnTo>
                  <a:lnTo>
                    <a:pt x="683353" y="395141"/>
                  </a:lnTo>
                  <a:lnTo>
                    <a:pt x="667082" y="394179"/>
                  </a:lnTo>
                  <a:lnTo>
                    <a:pt x="650812" y="395528"/>
                  </a:lnTo>
                  <a:lnTo>
                    <a:pt x="634542" y="395770"/>
                  </a:lnTo>
                  <a:lnTo>
                    <a:pt x="618271" y="391918"/>
                  </a:lnTo>
                  <a:lnTo>
                    <a:pt x="602001" y="396637"/>
                  </a:lnTo>
                  <a:lnTo>
                    <a:pt x="585731" y="395499"/>
                  </a:lnTo>
                  <a:lnTo>
                    <a:pt x="569460" y="395013"/>
                  </a:lnTo>
                  <a:lnTo>
                    <a:pt x="553190" y="394634"/>
                  </a:lnTo>
                  <a:lnTo>
                    <a:pt x="536920" y="395699"/>
                  </a:lnTo>
                  <a:lnTo>
                    <a:pt x="520649" y="340723"/>
                  </a:lnTo>
                  <a:lnTo>
                    <a:pt x="504379" y="390343"/>
                  </a:lnTo>
                  <a:lnTo>
                    <a:pt x="488109" y="397510"/>
                  </a:lnTo>
                  <a:lnTo>
                    <a:pt x="471838" y="397510"/>
                  </a:lnTo>
                  <a:lnTo>
                    <a:pt x="455568" y="397510"/>
                  </a:lnTo>
                  <a:lnTo>
                    <a:pt x="439298" y="397510"/>
                  </a:lnTo>
                  <a:lnTo>
                    <a:pt x="423028" y="397510"/>
                  </a:lnTo>
                  <a:lnTo>
                    <a:pt x="406757" y="397510"/>
                  </a:lnTo>
                  <a:lnTo>
                    <a:pt x="390487" y="397510"/>
                  </a:lnTo>
                  <a:lnTo>
                    <a:pt x="374217" y="397510"/>
                  </a:lnTo>
                  <a:lnTo>
                    <a:pt x="357946" y="397510"/>
                  </a:lnTo>
                  <a:lnTo>
                    <a:pt x="341676" y="397510"/>
                  </a:lnTo>
                  <a:lnTo>
                    <a:pt x="325406" y="397510"/>
                  </a:lnTo>
                  <a:lnTo>
                    <a:pt x="309135" y="397510"/>
                  </a:lnTo>
                  <a:lnTo>
                    <a:pt x="292865" y="397510"/>
                  </a:lnTo>
                  <a:lnTo>
                    <a:pt x="276595" y="397510"/>
                  </a:lnTo>
                  <a:lnTo>
                    <a:pt x="260324" y="397510"/>
                  </a:lnTo>
                  <a:lnTo>
                    <a:pt x="244054" y="397510"/>
                  </a:lnTo>
                  <a:lnTo>
                    <a:pt x="227784" y="397510"/>
                  </a:lnTo>
                  <a:lnTo>
                    <a:pt x="211514" y="397510"/>
                  </a:lnTo>
                  <a:lnTo>
                    <a:pt x="195243" y="397510"/>
                  </a:lnTo>
                  <a:lnTo>
                    <a:pt x="178973" y="397510"/>
                  </a:lnTo>
                  <a:lnTo>
                    <a:pt x="162703" y="397510"/>
                  </a:lnTo>
                  <a:lnTo>
                    <a:pt x="146432" y="397510"/>
                  </a:lnTo>
                  <a:lnTo>
                    <a:pt x="130162" y="397510"/>
                  </a:lnTo>
                  <a:lnTo>
                    <a:pt x="113892" y="397510"/>
                  </a:lnTo>
                  <a:lnTo>
                    <a:pt x="97621" y="397510"/>
                  </a:lnTo>
                  <a:lnTo>
                    <a:pt x="81351" y="397510"/>
                  </a:lnTo>
                  <a:lnTo>
                    <a:pt x="65081" y="397510"/>
                  </a:lnTo>
                  <a:lnTo>
                    <a:pt x="48810" y="397510"/>
                  </a:lnTo>
                  <a:lnTo>
                    <a:pt x="32540" y="397510"/>
                  </a:lnTo>
                  <a:lnTo>
                    <a:pt x="16270" y="397510"/>
                  </a:lnTo>
                  <a:lnTo>
                    <a:pt x="0" y="397510"/>
                  </a:lnTo>
                  <a:close/>
                </a:path>
              </a:pathLst>
            </a:custGeom>
            <a:solidFill>
              <a:srgbClr val="6666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466454" y="2962488"/>
              <a:ext cx="1230035" cy="385120"/>
            </a:xfrm>
            <a:custGeom>
              <a:avLst/>
              <a:pathLst>
                <a:path w="1230035" h="385120">
                  <a:moveTo>
                    <a:pt x="0" y="254856"/>
                  </a:moveTo>
                  <a:lnTo>
                    <a:pt x="16270" y="215679"/>
                  </a:lnTo>
                  <a:lnTo>
                    <a:pt x="32540" y="280794"/>
                  </a:lnTo>
                  <a:lnTo>
                    <a:pt x="48810" y="239720"/>
                  </a:lnTo>
                  <a:lnTo>
                    <a:pt x="65081" y="271470"/>
                  </a:lnTo>
                  <a:lnTo>
                    <a:pt x="81351" y="275396"/>
                  </a:lnTo>
                  <a:lnTo>
                    <a:pt x="97621" y="282461"/>
                  </a:lnTo>
                  <a:lnTo>
                    <a:pt x="113892" y="286676"/>
                  </a:lnTo>
                  <a:lnTo>
                    <a:pt x="130162" y="267051"/>
                  </a:lnTo>
                  <a:lnTo>
                    <a:pt x="146432" y="268979"/>
                  </a:lnTo>
                  <a:lnTo>
                    <a:pt x="162703" y="243295"/>
                  </a:lnTo>
                  <a:lnTo>
                    <a:pt x="178973" y="283115"/>
                  </a:lnTo>
                  <a:lnTo>
                    <a:pt x="195243" y="207964"/>
                  </a:lnTo>
                  <a:lnTo>
                    <a:pt x="211514" y="210352"/>
                  </a:lnTo>
                  <a:lnTo>
                    <a:pt x="227784" y="277495"/>
                  </a:lnTo>
                  <a:lnTo>
                    <a:pt x="244054" y="280473"/>
                  </a:lnTo>
                  <a:lnTo>
                    <a:pt x="260324" y="307764"/>
                  </a:lnTo>
                  <a:lnTo>
                    <a:pt x="276595" y="287773"/>
                  </a:lnTo>
                  <a:lnTo>
                    <a:pt x="292865" y="311213"/>
                  </a:lnTo>
                  <a:lnTo>
                    <a:pt x="309135" y="330398"/>
                  </a:lnTo>
                  <a:lnTo>
                    <a:pt x="325406" y="166256"/>
                  </a:lnTo>
                  <a:lnTo>
                    <a:pt x="341676" y="335300"/>
                  </a:lnTo>
                  <a:lnTo>
                    <a:pt x="357946" y="352174"/>
                  </a:lnTo>
                  <a:lnTo>
                    <a:pt x="374217" y="344415"/>
                  </a:lnTo>
                  <a:lnTo>
                    <a:pt x="390487" y="355920"/>
                  </a:lnTo>
                  <a:lnTo>
                    <a:pt x="406757" y="334413"/>
                  </a:lnTo>
                  <a:lnTo>
                    <a:pt x="423028" y="330398"/>
                  </a:lnTo>
                  <a:lnTo>
                    <a:pt x="439298" y="272386"/>
                  </a:lnTo>
                  <a:lnTo>
                    <a:pt x="455568" y="339264"/>
                  </a:lnTo>
                  <a:lnTo>
                    <a:pt x="471838" y="322198"/>
                  </a:lnTo>
                  <a:lnTo>
                    <a:pt x="488109" y="312446"/>
                  </a:lnTo>
                  <a:lnTo>
                    <a:pt x="504379" y="304335"/>
                  </a:lnTo>
                  <a:lnTo>
                    <a:pt x="520649" y="0"/>
                  </a:lnTo>
                  <a:lnTo>
                    <a:pt x="536920" y="349503"/>
                  </a:lnTo>
                  <a:lnTo>
                    <a:pt x="553190" y="378093"/>
                  </a:lnTo>
                  <a:lnTo>
                    <a:pt x="569460" y="368372"/>
                  </a:lnTo>
                  <a:lnTo>
                    <a:pt x="585731" y="338673"/>
                  </a:lnTo>
                  <a:lnTo>
                    <a:pt x="602001" y="362585"/>
                  </a:lnTo>
                  <a:lnTo>
                    <a:pt x="618271" y="361717"/>
                  </a:lnTo>
                  <a:lnTo>
                    <a:pt x="634542" y="373724"/>
                  </a:lnTo>
                  <a:lnTo>
                    <a:pt x="650812" y="385120"/>
                  </a:lnTo>
                  <a:lnTo>
                    <a:pt x="667082" y="360862"/>
                  </a:lnTo>
                  <a:lnTo>
                    <a:pt x="683353" y="361976"/>
                  </a:lnTo>
                  <a:lnTo>
                    <a:pt x="699623" y="353646"/>
                  </a:lnTo>
                  <a:lnTo>
                    <a:pt x="715893" y="310066"/>
                  </a:lnTo>
                  <a:lnTo>
                    <a:pt x="732163" y="259550"/>
                  </a:lnTo>
                  <a:lnTo>
                    <a:pt x="748434" y="326781"/>
                  </a:lnTo>
                  <a:lnTo>
                    <a:pt x="764704" y="307227"/>
                  </a:lnTo>
                  <a:lnTo>
                    <a:pt x="780974" y="228271"/>
                  </a:lnTo>
                  <a:lnTo>
                    <a:pt x="797245" y="301242"/>
                  </a:lnTo>
                  <a:lnTo>
                    <a:pt x="813515" y="239202"/>
                  </a:lnTo>
                  <a:lnTo>
                    <a:pt x="829785" y="251866"/>
                  </a:lnTo>
                  <a:lnTo>
                    <a:pt x="846056" y="241926"/>
                  </a:lnTo>
                  <a:lnTo>
                    <a:pt x="862326" y="216190"/>
                  </a:lnTo>
                  <a:lnTo>
                    <a:pt x="878596" y="245297"/>
                  </a:lnTo>
                  <a:lnTo>
                    <a:pt x="894867" y="246160"/>
                  </a:lnTo>
                  <a:lnTo>
                    <a:pt x="911137" y="277570"/>
                  </a:lnTo>
                  <a:lnTo>
                    <a:pt x="927407" y="287145"/>
                  </a:lnTo>
                  <a:lnTo>
                    <a:pt x="943677" y="281344"/>
                  </a:lnTo>
                  <a:lnTo>
                    <a:pt x="959948" y="177429"/>
                  </a:lnTo>
                  <a:lnTo>
                    <a:pt x="976218" y="122254"/>
                  </a:lnTo>
                  <a:lnTo>
                    <a:pt x="992488" y="144112"/>
                  </a:lnTo>
                  <a:lnTo>
                    <a:pt x="1008759" y="312266"/>
                  </a:lnTo>
                  <a:lnTo>
                    <a:pt x="1025029" y="304716"/>
                  </a:lnTo>
                  <a:lnTo>
                    <a:pt x="1041299" y="334872"/>
                  </a:lnTo>
                  <a:lnTo>
                    <a:pt x="1057570" y="328759"/>
                  </a:lnTo>
                  <a:lnTo>
                    <a:pt x="1073840" y="335408"/>
                  </a:lnTo>
                  <a:lnTo>
                    <a:pt x="1090110" y="318940"/>
                  </a:lnTo>
                  <a:lnTo>
                    <a:pt x="1106381" y="339128"/>
                  </a:lnTo>
                  <a:lnTo>
                    <a:pt x="1122651" y="335991"/>
                  </a:lnTo>
                  <a:lnTo>
                    <a:pt x="1155192" y="318627"/>
                  </a:lnTo>
                  <a:lnTo>
                    <a:pt x="1171462" y="326473"/>
                  </a:lnTo>
                  <a:lnTo>
                    <a:pt x="1187732" y="336999"/>
                  </a:lnTo>
                  <a:lnTo>
                    <a:pt x="1204002" y="305387"/>
                  </a:lnTo>
                  <a:lnTo>
                    <a:pt x="1220273" y="283578"/>
                  </a:lnTo>
                  <a:lnTo>
                    <a:pt x="1230035" y="29752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66454" y="3246814"/>
              <a:ext cx="1230035" cy="113184"/>
            </a:xfrm>
            <a:custGeom>
              <a:avLst/>
              <a:pathLst>
                <a:path w="1230035" h="113184">
                  <a:moveTo>
                    <a:pt x="0" y="113184"/>
                  </a:moveTo>
                  <a:lnTo>
                    <a:pt x="16270" y="113184"/>
                  </a:lnTo>
                  <a:lnTo>
                    <a:pt x="32540" y="113184"/>
                  </a:lnTo>
                  <a:lnTo>
                    <a:pt x="48810" y="113184"/>
                  </a:lnTo>
                  <a:lnTo>
                    <a:pt x="65081" y="113184"/>
                  </a:lnTo>
                  <a:lnTo>
                    <a:pt x="81351" y="113184"/>
                  </a:lnTo>
                  <a:lnTo>
                    <a:pt x="97621" y="113184"/>
                  </a:lnTo>
                  <a:lnTo>
                    <a:pt x="113892" y="113184"/>
                  </a:lnTo>
                  <a:lnTo>
                    <a:pt x="130162" y="113184"/>
                  </a:lnTo>
                  <a:lnTo>
                    <a:pt x="146432" y="113184"/>
                  </a:lnTo>
                  <a:lnTo>
                    <a:pt x="162703" y="113184"/>
                  </a:lnTo>
                  <a:lnTo>
                    <a:pt x="178973" y="113184"/>
                  </a:lnTo>
                  <a:lnTo>
                    <a:pt x="195243" y="113184"/>
                  </a:lnTo>
                  <a:lnTo>
                    <a:pt x="211514" y="113184"/>
                  </a:lnTo>
                  <a:lnTo>
                    <a:pt x="227784" y="113184"/>
                  </a:lnTo>
                  <a:lnTo>
                    <a:pt x="244054" y="113184"/>
                  </a:lnTo>
                  <a:lnTo>
                    <a:pt x="260324" y="113184"/>
                  </a:lnTo>
                  <a:lnTo>
                    <a:pt x="276595" y="113184"/>
                  </a:lnTo>
                  <a:lnTo>
                    <a:pt x="292865" y="113184"/>
                  </a:lnTo>
                  <a:lnTo>
                    <a:pt x="309135" y="113184"/>
                  </a:lnTo>
                  <a:lnTo>
                    <a:pt x="325406" y="113184"/>
                  </a:lnTo>
                  <a:lnTo>
                    <a:pt x="341676" y="113184"/>
                  </a:lnTo>
                  <a:lnTo>
                    <a:pt x="357946" y="113184"/>
                  </a:lnTo>
                  <a:lnTo>
                    <a:pt x="374217" y="113184"/>
                  </a:lnTo>
                  <a:lnTo>
                    <a:pt x="390487" y="113184"/>
                  </a:lnTo>
                  <a:lnTo>
                    <a:pt x="406757" y="113184"/>
                  </a:lnTo>
                  <a:lnTo>
                    <a:pt x="423028" y="113184"/>
                  </a:lnTo>
                  <a:lnTo>
                    <a:pt x="439298" y="113184"/>
                  </a:lnTo>
                  <a:lnTo>
                    <a:pt x="455568" y="113184"/>
                  </a:lnTo>
                  <a:lnTo>
                    <a:pt x="471838" y="113184"/>
                  </a:lnTo>
                  <a:lnTo>
                    <a:pt x="488109" y="113184"/>
                  </a:lnTo>
                  <a:lnTo>
                    <a:pt x="504379" y="106017"/>
                  </a:lnTo>
                  <a:lnTo>
                    <a:pt x="520649" y="56397"/>
                  </a:lnTo>
                  <a:lnTo>
                    <a:pt x="536920" y="111373"/>
                  </a:lnTo>
                  <a:lnTo>
                    <a:pt x="553190" y="110308"/>
                  </a:lnTo>
                  <a:lnTo>
                    <a:pt x="569460" y="110687"/>
                  </a:lnTo>
                  <a:lnTo>
                    <a:pt x="585731" y="111173"/>
                  </a:lnTo>
                  <a:lnTo>
                    <a:pt x="602001" y="112311"/>
                  </a:lnTo>
                  <a:lnTo>
                    <a:pt x="618271" y="107592"/>
                  </a:lnTo>
                  <a:lnTo>
                    <a:pt x="634542" y="111444"/>
                  </a:lnTo>
                  <a:lnTo>
                    <a:pt x="650812" y="111202"/>
                  </a:lnTo>
                  <a:lnTo>
                    <a:pt x="667082" y="109853"/>
                  </a:lnTo>
                  <a:lnTo>
                    <a:pt x="683353" y="110815"/>
                  </a:lnTo>
                  <a:lnTo>
                    <a:pt x="699623" y="111430"/>
                  </a:lnTo>
                  <a:lnTo>
                    <a:pt x="715893" y="104776"/>
                  </a:lnTo>
                  <a:lnTo>
                    <a:pt x="732163" y="101443"/>
                  </a:lnTo>
                  <a:lnTo>
                    <a:pt x="748434" y="106308"/>
                  </a:lnTo>
                  <a:lnTo>
                    <a:pt x="764704" y="84558"/>
                  </a:lnTo>
                  <a:lnTo>
                    <a:pt x="780974" y="89841"/>
                  </a:lnTo>
                  <a:lnTo>
                    <a:pt x="797245" y="89117"/>
                  </a:lnTo>
                  <a:lnTo>
                    <a:pt x="813515" y="105107"/>
                  </a:lnTo>
                  <a:lnTo>
                    <a:pt x="829785" y="67670"/>
                  </a:lnTo>
                  <a:lnTo>
                    <a:pt x="846056" y="89370"/>
                  </a:lnTo>
                  <a:lnTo>
                    <a:pt x="862326" y="44541"/>
                  </a:lnTo>
                  <a:lnTo>
                    <a:pt x="878596" y="59064"/>
                  </a:lnTo>
                  <a:lnTo>
                    <a:pt x="894867" y="71321"/>
                  </a:lnTo>
                  <a:lnTo>
                    <a:pt x="911137" y="67607"/>
                  </a:lnTo>
                  <a:lnTo>
                    <a:pt x="927407" y="76844"/>
                  </a:lnTo>
                  <a:lnTo>
                    <a:pt x="943677" y="79496"/>
                  </a:lnTo>
                  <a:lnTo>
                    <a:pt x="959948" y="66177"/>
                  </a:lnTo>
                  <a:lnTo>
                    <a:pt x="976218" y="3504"/>
                  </a:lnTo>
                  <a:lnTo>
                    <a:pt x="992488" y="0"/>
                  </a:lnTo>
                  <a:lnTo>
                    <a:pt x="1008759" y="78212"/>
                  </a:lnTo>
                  <a:lnTo>
                    <a:pt x="1025029" y="68849"/>
                  </a:lnTo>
                  <a:lnTo>
                    <a:pt x="1041299" y="90813"/>
                  </a:lnTo>
                  <a:lnTo>
                    <a:pt x="1057570" y="88870"/>
                  </a:lnTo>
                  <a:lnTo>
                    <a:pt x="1073840" y="85194"/>
                  </a:lnTo>
                  <a:lnTo>
                    <a:pt x="1090110" y="71716"/>
                  </a:lnTo>
                  <a:lnTo>
                    <a:pt x="1106381" y="91675"/>
                  </a:lnTo>
                  <a:lnTo>
                    <a:pt x="1122651" y="83450"/>
                  </a:lnTo>
                  <a:lnTo>
                    <a:pt x="1155192" y="74486"/>
                  </a:lnTo>
                  <a:lnTo>
                    <a:pt x="1171462" y="78362"/>
                  </a:lnTo>
                  <a:lnTo>
                    <a:pt x="1187732" y="79298"/>
                  </a:lnTo>
                  <a:lnTo>
                    <a:pt x="1204002" y="62143"/>
                  </a:lnTo>
                  <a:lnTo>
                    <a:pt x="1220273" y="36454"/>
                  </a:lnTo>
                  <a:lnTo>
                    <a:pt x="1230035" y="50931"/>
                  </a:lnTo>
                  <a:lnTo>
                    <a:pt x="1230035" y="113184"/>
                  </a:lnTo>
                  <a:lnTo>
                    <a:pt x="1220273" y="113184"/>
                  </a:lnTo>
                  <a:lnTo>
                    <a:pt x="1204002" y="113184"/>
                  </a:lnTo>
                  <a:lnTo>
                    <a:pt x="1187732" y="113184"/>
                  </a:lnTo>
                  <a:lnTo>
                    <a:pt x="1171462" y="113184"/>
                  </a:lnTo>
                  <a:lnTo>
                    <a:pt x="1155192" y="113184"/>
                  </a:lnTo>
                  <a:lnTo>
                    <a:pt x="1122651" y="113184"/>
                  </a:lnTo>
                  <a:lnTo>
                    <a:pt x="1106381" y="113184"/>
                  </a:lnTo>
                  <a:lnTo>
                    <a:pt x="1090110" y="113184"/>
                  </a:lnTo>
                  <a:lnTo>
                    <a:pt x="1073840" y="113184"/>
                  </a:lnTo>
                  <a:lnTo>
                    <a:pt x="1057570" y="113184"/>
                  </a:lnTo>
                  <a:lnTo>
                    <a:pt x="1041299" y="113184"/>
                  </a:lnTo>
                  <a:lnTo>
                    <a:pt x="1025029" y="113184"/>
                  </a:lnTo>
                  <a:lnTo>
                    <a:pt x="1008759" y="113184"/>
                  </a:lnTo>
                  <a:lnTo>
                    <a:pt x="992488" y="113184"/>
                  </a:lnTo>
                  <a:lnTo>
                    <a:pt x="976218" y="113184"/>
                  </a:lnTo>
                  <a:lnTo>
                    <a:pt x="959948" y="113184"/>
                  </a:lnTo>
                  <a:lnTo>
                    <a:pt x="943677" y="113184"/>
                  </a:lnTo>
                  <a:lnTo>
                    <a:pt x="927407" y="113184"/>
                  </a:lnTo>
                  <a:lnTo>
                    <a:pt x="911137" y="113184"/>
                  </a:lnTo>
                  <a:lnTo>
                    <a:pt x="894867" y="113184"/>
                  </a:lnTo>
                  <a:lnTo>
                    <a:pt x="878596" y="113184"/>
                  </a:lnTo>
                  <a:lnTo>
                    <a:pt x="862326" y="113184"/>
                  </a:lnTo>
                  <a:lnTo>
                    <a:pt x="846056" y="113184"/>
                  </a:lnTo>
                  <a:lnTo>
                    <a:pt x="829785" y="113184"/>
                  </a:lnTo>
                  <a:lnTo>
                    <a:pt x="813515" y="113184"/>
                  </a:lnTo>
                  <a:lnTo>
                    <a:pt x="797245" y="113184"/>
                  </a:lnTo>
                  <a:lnTo>
                    <a:pt x="780974" y="113184"/>
                  </a:lnTo>
                  <a:lnTo>
                    <a:pt x="764704" y="113184"/>
                  </a:lnTo>
                  <a:lnTo>
                    <a:pt x="748434" y="113184"/>
                  </a:lnTo>
                  <a:lnTo>
                    <a:pt x="732163" y="113184"/>
                  </a:lnTo>
                  <a:lnTo>
                    <a:pt x="715893" y="113184"/>
                  </a:lnTo>
                  <a:lnTo>
                    <a:pt x="699623" y="113184"/>
                  </a:lnTo>
                  <a:lnTo>
                    <a:pt x="683353" y="113184"/>
                  </a:lnTo>
                  <a:lnTo>
                    <a:pt x="667082" y="113184"/>
                  </a:lnTo>
                  <a:lnTo>
                    <a:pt x="650812" y="113184"/>
                  </a:lnTo>
                  <a:lnTo>
                    <a:pt x="634542" y="113184"/>
                  </a:lnTo>
                  <a:lnTo>
                    <a:pt x="618271" y="113184"/>
                  </a:lnTo>
                  <a:lnTo>
                    <a:pt x="602001" y="113184"/>
                  </a:lnTo>
                  <a:lnTo>
                    <a:pt x="585731" y="113184"/>
                  </a:lnTo>
                  <a:lnTo>
                    <a:pt x="569460" y="113184"/>
                  </a:lnTo>
                  <a:lnTo>
                    <a:pt x="553190" y="113184"/>
                  </a:lnTo>
                  <a:lnTo>
                    <a:pt x="536920" y="113184"/>
                  </a:lnTo>
                  <a:lnTo>
                    <a:pt x="520649" y="113184"/>
                  </a:lnTo>
                  <a:lnTo>
                    <a:pt x="504379" y="113184"/>
                  </a:lnTo>
                  <a:lnTo>
                    <a:pt x="488109" y="113184"/>
                  </a:lnTo>
                  <a:lnTo>
                    <a:pt x="471838" y="113184"/>
                  </a:lnTo>
                  <a:lnTo>
                    <a:pt x="455568" y="113184"/>
                  </a:lnTo>
                  <a:lnTo>
                    <a:pt x="439298" y="113184"/>
                  </a:lnTo>
                  <a:lnTo>
                    <a:pt x="423028" y="113184"/>
                  </a:lnTo>
                  <a:lnTo>
                    <a:pt x="406757" y="113184"/>
                  </a:lnTo>
                  <a:lnTo>
                    <a:pt x="390487" y="113184"/>
                  </a:lnTo>
                  <a:lnTo>
                    <a:pt x="374217" y="113184"/>
                  </a:lnTo>
                  <a:lnTo>
                    <a:pt x="357946" y="113184"/>
                  </a:lnTo>
                  <a:lnTo>
                    <a:pt x="341676" y="113184"/>
                  </a:lnTo>
                  <a:lnTo>
                    <a:pt x="325406" y="113184"/>
                  </a:lnTo>
                  <a:lnTo>
                    <a:pt x="309135" y="113184"/>
                  </a:lnTo>
                  <a:lnTo>
                    <a:pt x="292865" y="113184"/>
                  </a:lnTo>
                  <a:lnTo>
                    <a:pt x="276595" y="113184"/>
                  </a:lnTo>
                  <a:lnTo>
                    <a:pt x="260324" y="113184"/>
                  </a:lnTo>
                  <a:lnTo>
                    <a:pt x="244054" y="113184"/>
                  </a:lnTo>
                  <a:lnTo>
                    <a:pt x="227784" y="113184"/>
                  </a:lnTo>
                  <a:lnTo>
                    <a:pt x="211514" y="113184"/>
                  </a:lnTo>
                  <a:lnTo>
                    <a:pt x="195243" y="113184"/>
                  </a:lnTo>
                  <a:lnTo>
                    <a:pt x="178973" y="113184"/>
                  </a:lnTo>
                  <a:lnTo>
                    <a:pt x="162703" y="113184"/>
                  </a:lnTo>
                  <a:lnTo>
                    <a:pt x="146432" y="113184"/>
                  </a:lnTo>
                  <a:lnTo>
                    <a:pt x="130162" y="113184"/>
                  </a:lnTo>
                  <a:lnTo>
                    <a:pt x="113892" y="113184"/>
                  </a:lnTo>
                  <a:lnTo>
                    <a:pt x="97621" y="113184"/>
                  </a:lnTo>
                  <a:lnTo>
                    <a:pt x="81351" y="113184"/>
                  </a:lnTo>
                  <a:lnTo>
                    <a:pt x="65081" y="113184"/>
                  </a:lnTo>
                  <a:lnTo>
                    <a:pt x="48810" y="113184"/>
                  </a:lnTo>
                  <a:lnTo>
                    <a:pt x="32540" y="113184"/>
                  </a:lnTo>
                  <a:lnTo>
                    <a:pt x="16270" y="113184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466454" y="3246814"/>
              <a:ext cx="1230035" cy="113184"/>
            </a:xfrm>
            <a:custGeom>
              <a:avLst/>
              <a:pathLst>
                <a:path w="1230035" h="113184">
                  <a:moveTo>
                    <a:pt x="0" y="113184"/>
                  </a:moveTo>
                  <a:lnTo>
                    <a:pt x="16270" y="113184"/>
                  </a:lnTo>
                  <a:lnTo>
                    <a:pt x="32540" y="113184"/>
                  </a:lnTo>
                  <a:lnTo>
                    <a:pt x="48810" y="113184"/>
                  </a:lnTo>
                  <a:lnTo>
                    <a:pt x="65081" y="113184"/>
                  </a:lnTo>
                  <a:lnTo>
                    <a:pt x="81351" y="113184"/>
                  </a:lnTo>
                  <a:lnTo>
                    <a:pt x="97621" y="113184"/>
                  </a:lnTo>
                  <a:lnTo>
                    <a:pt x="113892" y="113184"/>
                  </a:lnTo>
                  <a:lnTo>
                    <a:pt x="130162" y="113184"/>
                  </a:lnTo>
                  <a:lnTo>
                    <a:pt x="146432" y="113184"/>
                  </a:lnTo>
                  <a:lnTo>
                    <a:pt x="162703" y="113184"/>
                  </a:lnTo>
                  <a:lnTo>
                    <a:pt x="178973" y="113184"/>
                  </a:lnTo>
                  <a:lnTo>
                    <a:pt x="195243" y="113184"/>
                  </a:lnTo>
                  <a:lnTo>
                    <a:pt x="211514" y="113184"/>
                  </a:lnTo>
                  <a:lnTo>
                    <a:pt x="227784" y="113184"/>
                  </a:lnTo>
                  <a:lnTo>
                    <a:pt x="244054" y="113184"/>
                  </a:lnTo>
                  <a:lnTo>
                    <a:pt x="260324" y="113184"/>
                  </a:lnTo>
                  <a:lnTo>
                    <a:pt x="276595" y="113184"/>
                  </a:lnTo>
                  <a:lnTo>
                    <a:pt x="292865" y="113184"/>
                  </a:lnTo>
                  <a:lnTo>
                    <a:pt x="309135" y="113184"/>
                  </a:lnTo>
                  <a:lnTo>
                    <a:pt x="325406" y="113184"/>
                  </a:lnTo>
                  <a:lnTo>
                    <a:pt x="341676" y="113184"/>
                  </a:lnTo>
                  <a:lnTo>
                    <a:pt x="357946" y="113184"/>
                  </a:lnTo>
                  <a:lnTo>
                    <a:pt x="374217" y="113184"/>
                  </a:lnTo>
                  <a:lnTo>
                    <a:pt x="390487" y="113184"/>
                  </a:lnTo>
                  <a:lnTo>
                    <a:pt x="406757" y="113184"/>
                  </a:lnTo>
                  <a:lnTo>
                    <a:pt x="423028" y="113184"/>
                  </a:lnTo>
                  <a:lnTo>
                    <a:pt x="439298" y="113184"/>
                  </a:lnTo>
                  <a:lnTo>
                    <a:pt x="455568" y="113184"/>
                  </a:lnTo>
                  <a:lnTo>
                    <a:pt x="471838" y="113184"/>
                  </a:lnTo>
                  <a:lnTo>
                    <a:pt x="488109" y="113184"/>
                  </a:lnTo>
                  <a:lnTo>
                    <a:pt x="504379" y="106017"/>
                  </a:lnTo>
                  <a:lnTo>
                    <a:pt x="520649" y="56397"/>
                  </a:lnTo>
                  <a:lnTo>
                    <a:pt x="536920" y="111373"/>
                  </a:lnTo>
                  <a:lnTo>
                    <a:pt x="553190" y="110308"/>
                  </a:lnTo>
                  <a:lnTo>
                    <a:pt x="569460" y="110687"/>
                  </a:lnTo>
                  <a:lnTo>
                    <a:pt x="585731" y="111173"/>
                  </a:lnTo>
                  <a:lnTo>
                    <a:pt x="602001" y="112311"/>
                  </a:lnTo>
                  <a:lnTo>
                    <a:pt x="618271" y="107592"/>
                  </a:lnTo>
                  <a:lnTo>
                    <a:pt x="634542" y="111444"/>
                  </a:lnTo>
                  <a:lnTo>
                    <a:pt x="650812" y="111202"/>
                  </a:lnTo>
                  <a:lnTo>
                    <a:pt x="667082" y="109853"/>
                  </a:lnTo>
                  <a:lnTo>
                    <a:pt x="683353" y="110815"/>
                  </a:lnTo>
                  <a:lnTo>
                    <a:pt x="699623" y="111430"/>
                  </a:lnTo>
                  <a:lnTo>
                    <a:pt x="715893" y="104776"/>
                  </a:lnTo>
                  <a:lnTo>
                    <a:pt x="732163" y="101443"/>
                  </a:lnTo>
                  <a:lnTo>
                    <a:pt x="748434" y="106308"/>
                  </a:lnTo>
                  <a:lnTo>
                    <a:pt x="764704" y="84558"/>
                  </a:lnTo>
                  <a:lnTo>
                    <a:pt x="780974" y="89841"/>
                  </a:lnTo>
                  <a:lnTo>
                    <a:pt x="797245" y="89117"/>
                  </a:lnTo>
                  <a:lnTo>
                    <a:pt x="813515" y="105107"/>
                  </a:lnTo>
                  <a:lnTo>
                    <a:pt x="829785" y="67670"/>
                  </a:lnTo>
                  <a:lnTo>
                    <a:pt x="846056" y="89370"/>
                  </a:lnTo>
                  <a:lnTo>
                    <a:pt x="862326" y="44541"/>
                  </a:lnTo>
                  <a:lnTo>
                    <a:pt x="878596" y="59064"/>
                  </a:lnTo>
                  <a:lnTo>
                    <a:pt x="894867" y="71321"/>
                  </a:lnTo>
                  <a:lnTo>
                    <a:pt x="911137" y="67607"/>
                  </a:lnTo>
                  <a:lnTo>
                    <a:pt x="927407" y="76844"/>
                  </a:lnTo>
                  <a:lnTo>
                    <a:pt x="943677" y="79496"/>
                  </a:lnTo>
                  <a:lnTo>
                    <a:pt x="959948" y="66177"/>
                  </a:lnTo>
                  <a:lnTo>
                    <a:pt x="976218" y="3504"/>
                  </a:lnTo>
                  <a:lnTo>
                    <a:pt x="992488" y="0"/>
                  </a:lnTo>
                  <a:lnTo>
                    <a:pt x="1008759" y="78212"/>
                  </a:lnTo>
                  <a:lnTo>
                    <a:pt x="1025029" y="68849"/>
                  </a:lnTo>
                  <a:lnTo>
                    <a:pt x="1041299" y="90813"/>
                  </a:lnTo>
                  <a:lnTo>
                    <a:pt x="1057570" y="88870"/>
                  </a:lnTo>
                  <a:lnTo>
                    <a:pt x="1073840" y="85194"/>
                  </a:lnTo>
                  <a:lnTo>
                    <a:pt x="1090110" y="71716"/>
                  </a:lnTo>
                  <a:lnTo>
                    <a:pt x="1106381" y="91675"/>
                  </a:lnTo>
                  <a:lnTo>
                    <a:pt x="1122651" y="83450"/>
                  </a:lnTo>
                  <a:lnTo>
                    <a:pt x="1155192" y="74486"/>
                  </a:lnTo>
                  <a:lnTo>
                    <a:pt x="1171462" y="78362"/>
                  </a:lnTo>
                  <a:lnTo>
                    <a:pt x="1187732" y="79298"/>
                  </a:lnTo>
                  <a:lnTo>
                    <a:pt x="1204002" y="62143"/>
                  </a:lnTo>
                  <a:lnTo>
                    <a:pt x="1220273" y="36454"/>
                  </a:lnTo>
                  <a:lnTo>
                    <a:pt x="1230035" y="5093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407881" y="5298396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407881" y="4929279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407881" y="4560162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407881" y="4191044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407881" y="3821927"/>
              <a:ext cx="1288608" cy="0"/>
            </a:xfrm>
            <a:custGeom>
              <a:avLst/>
              <a:pathLst>
                <a:path w="1288608" h="0">
                  <a:moveTo>
                    <a:pt x="0" y="0"/>
                  </a:moveTo>
                  <a:lnTo>
                    <a:pt x="1288608" y="0"/>
                  </a:lnTo>
                  <a:lnTo>
                    <a:pt x="12886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466454" y="3821927"/>
              <a:ext cx="1230035" cy="1462238"/>
            </a:xfrm>
            <a:custGeom>
              <a:avLst/>
              <a:pathLst>
                <a:path w="1230035" h="1462238">
                  <a:moveTo>
                    <a:pt x="0" y="0"/>
                  </a:moveTo>
                  <a:lnTo>
                    <a:pt x="16270" y="0"/>
                  </a:lnTo>
                  <a:lnTo>
                    <a:pt x="32540" y="0"/>
                  </a:lnTo>
                  <a:lnTo>
                    <a:pt x="48810" y="0"/>
                  </a:lnTo>
                  <a:lnTo>
                    <a:pt x="65081" y="0"/>
                  </a:lnTo>
                  <a:lnTo>
                    <a:pt x="81351" y="0"/>
                  </a:lnTo>
                  <a:lnTo>
                    <a:pt x="97621" y="0"/>
                  </a:lnTo>
                  <a:lnTo>
                    <a:pt x="113892" y="0"/>
                  </a:lnTo>
                  <a:lnTo>
                    <a:pt x="130162" y="0"/>
                  </a:lnTo>
                  <a:lnTo>
                    <a:pt x="146432" y="0"/>
                  </a:lnTo>
                  <a:lnTo>
                    <a:pt x="162703" y="0"/>
                  </a:lnTo>
                  <a:lnTo>
                    <a:pt x="178973" y="0"/>
                  </a:lnTo>
                  <a:lnTo>
                    <a:pt x="195243" y="0"/>
                  </a:lnTo>
                  <a:lnTo>
                    <a:pt x="211514" y="0"/>
                  </a:lnTo>
                  <a:lnTo>
                    <a:pt x="227784" y="0"/>
                  </a:lnTo>
                  <a:lnTo>
                    <a:pt x="244054" y="0"/>
                  </a:lnTo>
                  <a:lnTo>
                    <a:pt x="260324" y="0"/>
                  </a:lnTo>
                  <a:lnTo>
                    <a:pt x="276595" y="0"/>
                  </a:lnTo>
                  <a:lnTo>
                    <a:pt x="292865" y="0"/>
                  </a:lnTo>
                  <a:lnTo>
                    <a:pt x="309135" y="0"/>
                  </a:lnTo>
                  <a:lnTo>
                    <a:pt x="325406" y="0"/>
                  </a:lnTo>
                  <a:lnTo>
                    <a:pt x="341676" y="0"/>
                  </a:lnTo>
                  <a:lnTo>
                    <a:pt x="357946" y="0"/>
                  </a:lnTo>
                  <a:lnTo>
                    <a:pt x="374217" y="0"/>
                  </a:lnTo>
                  <a:lnTo>
                    <a:pt x="390487" y="0"/>
                  </a:lnTo>
                  <a:lnTo>
                    <a:pt x="406757" y="0"/>
                  </a:lnTo>
                  <a:lnTo>
                    <a:pt x="423028" y="0"/>
                  </a:lnTo>
                  <a:lnTo>
                    <a:pt x="439298" y="0"/>
                  </a:lnTo>
                  <a:lnTo>
                    <a:pt x="455568" y="0"/>
                  </a:lnTo>
                  <a:lnTo>
                    <a:pt x="471838" y="0"/>
                  </a:lnTo>
                  <a:lnTo>
                    <a:pt x="488109" y="0"/>
                  </a:lnTo>
                  <a:lnTo>
                    <a:pt x="504379" y="0"/>
                  </a:lnTo>
                  <a:lnTo>
                    <a:pt x="520649" y="0"/>
                  </a:lnTo>
                  <a:lnTo>
                    <a:pt x="536920" y="0"/>
                  </a:lnTo>
                  <a:lnTo>
                    <a:pt x="553190" y="0"/>
                  </a:lnTo>
                  <a:lnTo>
                    <a:pt x="569460" y="0"/>
                  </a:lnTo>
                  <a:lnTo>
                    <a:pt x="585731" y="0"/>
                  </a:lnTo>
                  <a:lnTo>
                    <a:pt x="602001" y="0"/>
                  </a:lnTo>
                  <a:lnTo>
                    <a:pt x="618271" y="0"/>
                  </a:lnTo>
                  <a:lnTo>
                    <a:pt x="634542" y="0"/>
                  </a:lnTo>
                  <a:lnTo>
                    <a:pt x="650812" y="0"/>
                  </a:lnTo>
                  <a:lnTo>
                    <a:pt x="667082" y="0"/>
                  </a:lnTo>
                  <a:lnTo>
                    <a:pt x="683353" y="0"/>
                  </a:lnTo>
                  <a:lnTo>
                    <a:pt x="699623" y="0"/>
                  </a:lnTo>
                  <a:lnTo>
                    <a:pt x="715893" y="0"/>
                  </a:lnTo>
                  <a:lnTo>
                    <a:pt x="732163" y="0"/>
                  </a:lnTo>
                  <a:lnTo>
                    <a:pt x="748434" y="0"/>
                  </a:lnTo>
                  <a:lnTo>
                    <a:pt x="764704" y="0"/>
                  </a:lnTo>
                  <a:lnTo>
                    <a:pt x="780974" y="0"/>
                  </a:lnTo>
                  <a:lnTo>
                    <a:pt x="797245" y="0"/>
                  </a:lnTo>
                  <a:lnTo>
                    <a:pt x="813515" y="0"/>
                  </a:lnTo>
                  <a:lnTo>
                    <a:pt x="829785" y="0"/>
                  </a:lnTo>
                  <a:lnTo>
                    <a:pt x="846056" y="0"/>
                  </a:lnTo>
                  <a:lnTo>
                    <a:pt x="862326" y="0"/>
                  </a:lnTo>
                  <a:lnTo>
                    <a:pt x="878596" y="0"/>
                  </a:lnTo>
                  <a:lnTo>
                    <a:pt x="894867" y="0"/>
                  </a:lnTo>
                  <a:lnTo>
                    <a:pt x="911137" y="0"/>
                  </a:lnTo>
                  <a:lnTo>
                    <a:pt x="927407" y="0"/>
                  </a:lnTo>
                  <a:lnTo>
                    <a:pt x="943677" y="0"/>
                  </a:lnTo>
                  <a:lnTo>
                    <a:pt x="959948" y="0"/>
                  </a:lnTo>
                  <a:lnTo>
                    <a:pt x="976218" y="0"/>
                  </a:lnTo>
                  <a:lnTo>
                    <a:pt x="992488" y="0"/>
                  </a:lnTo>
                  <a:lnTo>
                    <a:pt x="1008759" y="0"/>
                  </a:lnTo>
                  <a:lnTo>
                    <a:pt x="1025029" y="0"/>
                  </a:lnTo>
                  <a:lnTo>
                    <a:pt x="1041299" y="0"/>
                  </a:lnTo>
                  <a:lnTo>
                    <a:pt x="1057570" y="0"/>
                  </a:lnTo>
                  <a:lnTo>
                    <a:pt x="1073840" y="0"/>
                  </a:lnTo>
                  <a:lnTo>
                    <a:pt x="1090110" y="0"/>
                  </a:lnTo>
                  <a:lnTo>
                    <a:pt x="1106381" y="0"/>
                  </a:lnTo>
                  <a:lnTo>
                    <a:pt x="1122651" y="0"/>
                  </a:lnTo>
                  <a:lnTo>
                    <a:pt x="1155192" y="0"/>
                  </a:lnTo>
                  <a:lnTo>
                    <a:pt x="1171462" y="0"/>
                  </a:lnTo>
                  <a:lnTo>
                    <a:pt x="1187732" y="0"/>
                  </a:lnTo>
                  <a:lnTo>
                    <a:pt x="1204002" y="0"/>
                  </a:lnTo>
                  <a:lnTo>
                    <a:pt x="1220273" y="0"/>
                  </a:lnTo>
                  <a:lnTo>
                    <a:pt x="1230035" y="0"/>
                  </a:lnTo>
                  <a:lnTo>
                    <a:pt x="1230035" y="1389814"/>
                  </a:lnTo>
                  <a:lnTo>
                    <a:pt x="1220273" y="1371364"/>
                  </a:lnTo>
                  <a:lnTo>
                    <a:pt x="1204002" y="1388353"/>
                  </a:lnTo>
                  <a:lnTo>
                    <a:pt x="1187732" y="1383434"/>
                  </a:lnTo>
                  <a:lnTo>
                    <a:pt x="1171462" y="1403263"/>
                  </a:lnTo>
                  <a:lnTo>
                    <a:pt x="1155192" y="1406988"/>
                  </a:lnTo>
                  <a:lnTo>
                    <a:pt x="1122651" y="1385970"/>
                  </a:lnTo>
                  <a:lnTo>
                    <a:pt x="1106381" y="1383320"/>
                  </a:lnTo>
                  <a:lnTo>
                    <a:pt x="1090110" y="1401122"/>
                  </a:lnTo>
                  <a:lnTo>
                    <a:pt x="1073840" y="1419273"/>
                  </a:lnTo>
                  <a:lnTo>
                    <a:pt x="1057570" y="1382374"/>
                  </a:lnTo>
                  <a:lnTo>
                    <a:pt x="1041299" y="1411383"/>
                  </a:lnTo>
                  <a:lnTo>
                    <a:pt x="1025029" y="1428787"/>
                  </a:lnTo>
                  <a:lnTo>
                    <a:pt x="1008759" y="1432472"/>
                  </a:lnTo>
                  <a:lnTo>
                    <a:pt x="992488" y="1237182"/>
                  </a:lnTo>
                  <a:lnTo>
                    <a:pt x="976218" y="1269718"/>
                  </a:lnTo>
                  <a:lnTo>
                    <a:pt x="959948" y="1356952"/>
                  </a:lnTo>
                  <a:lnTo>
                    <a:pt x="943677" y="1353618"/>
                  </a:lnTo>
                  <a:lnTo>
                    <a:pt x="927407" y="1418056"/>
                  </a:lnTo>
                  <a:lnTo>
                    <a:pt x="911137" y="1377043"/>
                  </a:lnTo>
                  <a:lnTo>
                    <a:pt x="894867" y="1354095"/>
                  </a:lnTo>
                  <a:lnTo>
                    <a:pt x="878596" y="1350321"/>
                  </a:lnTo>
                  <a:lnTo>
                    <a:pt x="862326" y="1388696"/>
                  </a:lnTo>
                  <a:lnTo>
                    <a:pt x="846056" y="1370973"/>
                  </a:lnTo>
                  <a:lnTo>
                    <a:pt x="829785" y="1397889"/>
                  </a:lnTo>
                  <a:lnTo>
                    <a:pt x="813515" y="1413820"/>
                  </a:lnTo>
                  <a:lnTo>
                    <a:pt x="797245" y="1437768"/>
                  </a:lnTo>
                  <a:lnTo>
                    <a:pt x="780974" y="1425148"/>
                  </a:lnTo>
                  <a:lnTo>
                    <a:pt x="764704" y="1351593"/>
                  </a:lnTo>
                  <a:lnTo>
                    <a:pt x="748434" y="1397271"/>
                  </a:lnTo>
                  <a:lnTo>
                    <a:pt x="732163" y="1398048"/>
                  </a:lnTo>
                  <a:lnTo>
                    <a:pt x="715893" y="1380012"/>
                  </a:lnTo>
                  <a:lnTo>
                    <a:pt x="699623" y="1437687"/>
                  </a:lnTo>
                  <a:lnTo>
                    <a:pt x="683353" y="1437214"/>
                  </a:lnTo>
                  <a:lnTo>
                    <a:pt x="667082" y="1439685"/>
                  </a:lnTo>
                  <a:lnTo>
                    <a:pt x="650812" y="1453815"/>
                  </a:lnTo>
                  <a:lnTo>
                    <a:pt x="634542" y="1448160"/>
                  </a:lnTo>
                  <a:lnTo>
                    <a:pt x="618271" y="1428528"/>
                  </a:lnTo>
                  <a:lnTo>
                    <a:pt x="602001" y="1446877"/>
                  </a:lnTo>
                  <a:lnTo>
                    <a:pt x="585731" y="1447203"/>
                  </a:lnTo>
                  <a:lnTo>
                    <a:pt x="569460" y="1424334"/>
                  </a:lnTo>
                  <a:lnTo>
                    <a:pt x="553190" y="1422113"/>
                  </a:lnTo>
                  <a:lnTo>
                    <a:pt x="536920" y="1439261"/>
                  </a:lnTo>
                  <a:lnTo>
                    <a:pt x="520649" y="1408687"/>
                  </a:lnTo>
                  <a:lnTo>
                    <a:pt x="504379" y="1396258"/>
                  </a:lnTo>
                  <a:lnTo>
                    <a:pt x="488109" y="1435856"/>
                  </a:lnTo>
                  <a:lnTo>
                    <a:pt x="471838" y="1387119"/>
                  </a:lnTo>
                  <a:lnTo>
                    <a:pt x="455568" y="1410168"/>
                  </a:lnTo>
                  <a:lnTo>
                    <a:pt x="439298" y="1431997"/>
                  </a:lnTo>
                  <a:lnTo>
                    <a:pt x="423028" y="1401042"/>
                  </a:lnTo>
                  <a:lnTo>
                    <a:pt x="406757" y="1462238"/>
                  </a:lnTo>
                  <a:lnTo>
                    <a:pt x="390487" y="1412899"/>
                  </a:lnTo>
                  <a:lnTo>
                    <a:pt x="374217" y="1413518"/>
                  </a:lnTo>
                  <a:lnTo>
                    <a:pt x="357946" y="1442041"/>
                  </a:lnTo>
                  <a:lnTo>
                    <a:pt x="341676" y="1438900"/>
                  </a:lnTo>
                  <a:lnTo>
                    <a:pt x="325406" y="1429288"/>
                  </a:lnTo>
                  <a:lnTo>
                    <a:pt x="309135" y="1389404"/>
                  </a:lnTo>
                  <a:lnTo>
                    <a:pt x="292865" y="1435978"/>
                  </a:lnTo>
                  <a:lnTo>
                    <a:pt x="276595" y="1294856"/>
                  </a:lnTo>
                  <a:lnTo>
                    <a:pt x="260324" y="1402847"/>
                  </a:lnTo>
                  <a:lnTo>
                    <a:pt x="244054" y="1406448"/>
                  </a:lnTo>
                  <a:lnTo>
                    <a:pt x="227784" y="1421158"/>
                  </a:lnTo>
                  <a:lnTo>
                    <a:pt x="211514" y="1421700"/>
                  </a:lnTo>
                  <a:lnTo>
                    <a:pt x="195243" y="1380367"/>
                  </a:lnTo>
                  <a:lnTo>
                    <a:pt x="178973" y="1384920"/>
                  </a:lnTo>
                  <a:lnTo>
                    <a:pt x="162703" y="1365037"/>
                  </a:lnTo>
                  <a:lnTo>
                    <a:pt x="146432" y="1412651"/>
                  </a:lnTo>
                  <a:lnTo>
                    <a:pt x="130162" y="1427036"/>
                  </a:lnTo>
                  <a:lnTo>
                    <a:pt x="113892" y="1444108"/>
                  </a:lnTo>
                  <a:lnTo>
                    <a:pt x="97621" y="1415792"/>
                  </a:lnTo>
                  <a:lnTo>
                    <a:pt x="81351" y="1382351"/>
                  </a:lnTo>
                  <a:lnTo>
                    <a:pt x="65081" y="1425214"/>
                  </a:lnTo>
                  <a:lnTo>
                    <a:pt x="48810" y="1443021"/>
                  </a:lnTo>
                  <a:lnTo>
                    <a:pt x="32540" y="1426899"/>
                  </a:lnTo>
                  <a:lnTo>
                    <a:pt x="16270" y="1420881"/>
                  </a:lnTo>
                  <a:lnTo>
                    <a:pt x="0" y="1426087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466454" y="3821927"/>
              <a:ext cx="1230035" cy="0"/>
            </a:xfrm>
            <a:custGeom>
              <a:avLst/>
              <a:pathLst>
                <a:path w="1230035" h="0">
                  <a:moveTo>
                    <a:pt x="0" y="0"/>
                  </a:moveTo>
                  <a:lnTo>
                    <a:pt x="16270" y="0"/>
                  </a:lnTo>
                  <a:lnTo>
                    <a:pt x="32540" y="0"/>
                  </a:lnTo>
                  <a:lnTo>
                    <a:pt x="48810" y="0"/>
                  </a:lnTo>
                  <a:lnTo>
                    <a:pt x="65081" y="0"/>
                  </a:lnTo>
                  <a:lnTo>
                    <a:pt x="81351" y="0"/>
                  </a:lnTo>
                  <a:lnTo>
                    <a:pt x="97621" y="0"/>
                  </a:lnTo>
                  <a:lnTo>
                    <a:pt x="113892" y="0"/>
                  </a:lnTo>
                  <a:lnTo>
                    <a:pt x="130162" y="0"/>
                  </a:lnTo>
                  <a:lnTo>
                    <a:pt x="146432" y="0"/>
                  </a:lnTo>
                  <a:lnTo>
                    <a:pt x="162703" y="0"/>
                  </a:lnTo>
                  <a:lnTo>
                    <a:pt x="178973" y="0"/>
                  </a:lnTo>
                  <a:lnTo>
                    <a:pt x="195243" y="0"/>
                  </a:lnTo>
                  <a:lnTo>
                    <a:pt x="211514" y="0"/>
                  </a:lnTo>
                  <a:lnTo>
                    <a:pt x="227784" y="0"/>
                  </a:lnTo>
                  <a:lnTo>
                    <a:pt x="244054" y="0"/>
                  </a:lnTo>
                  <a:lnTo>
                    <a:pt x="260324" y="0"/>
                  </a:lnTo>
                  <a:lnTo>
                    <a:pt x="276595" y="0"/>
                  </a:lnTo>
                  <a:lnTo>
                    <a:pt x="292865" y="0"/>
                  </a:lnTo>
                  <a:lnTo>
                    <a:pt x="309135" y="0"/>
                  </a:lnTo>
                  <a:lnTo>
                    <a:pt x="325406" y="0"/>
                  </a:lnTo>
                  <a:lnTo>
                    <a:pt x="341676" y="0"/>
                  </a:lnTo>
                  <a:lnTo>
                    <a:pt x="357946" y="0"/>
                  </a:lnTo>
                  <a:lnTo>
                    <a:pt x="374217" y="0"/>
                  </a:lnTo>
                  <a:lnTo>
                    <a:pt x="390487" y="0"/>
                  </a:lnTo>
                  <a:lnTo>
                    <a:pt x="406757" y="0"/>
                  </a:lnTo>
                  <a:lnTo>
                    <a:pt x="423028" y="0"/>
                  </a:lnTo>
                  <a:lnTo>
                    <a:pt x="439298" y="0"/>
                  </a:lnTo>
                  <a:lnTo>
                    <a:pt x="455568" y="0"/>
                  </a:lnTo>
                  <a:lnTo>
                    <a:pt x="471838" y="0"/>
                  </a:lnTo>
                  <a:lnTo>
                    <a:pt x="488109" y="0"/>
                  </a:lnTo>
                  <a:lnTo>
                    <a:pt x="504379" y="0"/>
                  </a:lnTo>
                  <a:lnTo>
                    <a:pt x="520649" y="0"/>
                  </a:lnTo>
                  <a:lnTo>
                    <a:pt x="536920" y="0"/>
                  </a:lnTo>
                  <a:lnTo>
                    <a:pt x="553190" y="0"/>
                  </a:lnTo>
                  <a:lnTo>
                    <a:pt x="569460" y="0"/>
                  </a:lnTo>
                  <a:lnTo>
                    <a:pt x="585731" y="0"/>
                  </a:lnTo>
                  <a:lnTo>
                    <a:pt x="602001" y="0"/>
                  </a:lnTo>
                  <a:lnTo>
                    <a:pt x="618271" y="0"/>
                  </a:lnTo>
                  <a:lnTo>
                    <a:pt x="634542" y="0"/>
                  </a:lnTo>
                  <a:lnTo>
                    <a:pt x="650812" y="0"/>
                  </a:lnTo>
                  <a:lnTo>
                    <a:pt x="667082" y="0"/>
                  </a:lnTo>
                  <a:lnTo>
                    <a:pt x="683353" y="0"/>
                  </a:lnTo>
                  <a:lnTo>
                    <a:pt x="699623" y="0"/>
                  </a:lnTo>
                  <a:lnTo>
                    <a:pt x="715893" y="0"/>
                  </a:lnTo>
                  <a:lnTo>
                    <a:pt x="732163" y="0"/>
                  </a:lnTo>
                  <a:lnTo>
                    <a:pt x="748434" y="0"/>
                  </a:lnTo>
                  <a:lnTo>
                    <a:pt x="764704" y="0"/>
                  </a:lnTo>
                  <a:lnTo>
                    <a:pt x="780974" y="0"/>
                  </a:lnTo>
                  <a:lnTo>
                    <a:pt x="797245" y="0"/>
                  </a:lnTo>
                  <a:lnTo>
                    <a:pt x="813515" y="0"/>
                  </a:lnTo>
                  <a:lnTo>
                    <a:pt x="829785" y="0"/>
                  </a:lnTo>
                  <a:lnTo>
                    <a:pt x="846056" y="0"/>
                  </a:lnTo>
                  <a:lnTo>
                    <a:pt x="862326" y="0"/>
                  </a:lnTo>
                  <a:lnTo>
                    <a:pt x="878596" y="0"/>
                  </a:lnTo>
                  <a:lnTo>
                    <a:pt x="894867" y="0"/>
                  </a:lnTo>
                  <a:lnTo>
                    <a:pt x="911137" y="0"/>
                  </a:lnTo>
                  <a:lnTo>
                    <a:pt x="927407" y="0"/>
                  </a:lnTo>
                  <a:lnTo>
                    <a:pt x="943677" y="0"/>
                  </a:lnTo>
                  <a:lnTo>
                    <a:pt x="959948" y="0"/>
                  </a:lnTo>
                  <a:lnTo>
                    <a:pt x="976218" y="0"/>
                  </a:lnTo>
                  <a:lnTo>
                    <a:pt x="992488" y="0"/>
                  </a:lnTo>
                  <a:lnTo>
                    <a:pt x="1008759" y="0"/>
                  </a:lnTo>
                  <a:lnTo>
                    <a:pt x="1025029" y="0"/>
                  </a:lnTo>
                  <a:lnTo>
                    <a:pt x="1041299" y="0"/>
                  </a:lnTo>
                  <a:lnTo>
                    <a:pt x="1057570" y="0"/>
                  </a:lnTo>
                  <a:lnTo>
                    <a:pt x="1073840" y="0"/>
                  </a:lnTo>
                  <a:lnTo>
                    <a:pt x="1090110" y="0"/>
                  </a:lnTo>
                  <a:lnTo>
                    <a:pt x="1106381" y="0"/>
                  </a:lnTo>
                  <a:lnTo>
                    <a:pt x="1122651" y="0"/>
                  </a:lnTo>
                  <a:lnTo>
                    <a:pt x="1155192" y="0"/>
                  </a:lnTo>
                  <a:lnTo>
                    <a:pt x="1171462" y="0"/>
                  </a:lnTo>
                  <a:lnTo>
                    <a:pt x="1187732" y="0"/>
                  </a:lnTo>
                  <a:lnTo>
                    <a:pt x="1204002" y="0"/>
                  </a:lnTo>
                  <a:lnTo>
                    <a:pt x="1220273" y="0"/>
                  </a:lnTo>
                  <a:lnTo>
                    <a:pt x="12300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466454" y="5059109"/>
              <a:ext cx="1230035" cy="239286"/>
            </a:xfrm>
            <a:custGeom>
              <a:avLst/>
              <a:pathLst>
                <a:path w="1230035" h="239286">
                  <a:moveTo>
                    <a:pt x="0" y="188904"/>
                  </a:moveTo>
                  <a:lnTo>
                    <a:pt x="16270" y="183698"/>
                  </a:lnTo>
                  <a:lnTo>
                    <a:pt x="32540" y="189717"/>
                  </a:lnTo>
                  <a:lnTo>
                    <a:pt x="48810" y="205839"/>
                  </a:lnTo>
                  <a:lnTo>
                    <a:pt x="65081" y="188032"/>
                  </a:lnTo>
                  <a:lnTo>
                    <a:pt x="81351" y="145169"/>
                  </a:lnTo>
                  <a:lnTo>
                    <a:pt x="97621" y="178610"/>
                  </a:lnTo>
                  <a:lnTo>
                    <a:pt x="113892" y="206925"/>
                  </a:lnTo>
                  <a:lnTo>
                    <a:pt x="130162" y="189854"/>
                  </a:lnTo>
                  <a:lnTo>
                    <a:pt x="146432" y="175468"/>
                  </a:lnTo>
                  <a:lnTo>
                    <a:pt x="162703" y="127855"/>
                  </a:lnTo>
                  <a:lnTo>
                    <a:pt x="178973" y="147737"/>
                  </a:lnTo>
                  <a:lnTo>
                    <a:pt x="195243" y="143185"/>
                  </a:lnTo>
                  <a:lnTo>
                    <a:pt x="211514" y="184518"/>
                  </a:lnTo>
                  <a:lnTo>
                    <a:pt x="227784" y="183975"/>
                  </a:lnTo>
                  <a:lnTo>
                    <a:pt x="244054" y="169266"/>
                  </a:lnTo>
                  <a:lnTo>
                    <a:pt x="260324" y="165665"/>
                  </a:lnTo>
                  <a:lnTo>
                    <a:pt x="276595" y="57674"/>
                  </a:lnTo>
                  <a:lnTo>
                    <a:pt x="292865" y="198796"/>
                  </a:lnTo>
                  <a:lnTo>
                    <a:pt x="309135" y="152222"/>
                  </a:lnTo>
                  <a:lnTo>
                    <a:pt x="325406" y="192106"/>
                  </a:lnTo>
                  <a:lnTo>
                    <a:pt x="341676" y="201717"/>
                  </a:lnTo>
                  <a:lnTo>
                    <a:pt x="357946" y="204859"/>
                  </a:lnTo>
                  <a:lnTo>
                    <a:pt x="374217" y="176336"/>
                  </a:lnTo>
                  <a:lnTo>
                    <a:pt x="390487" y="175716"/>
                  </a:lnTo>
                  <a:lnTo>
                    <a:pt x="406757" y="225055"/>
                  </a:lnTo>
                  <a:lnTo>
                    <a:pt x="423028" y="163860"/>
                  </a:lnTo>
                  <a:lnTo>
                    <a:pt x="439298" y="194814"/>
                  </a:lnTo>
                  <a:lnTo>
                    <a:pt x="455568" y="172985"/>
                  </a:lnTo>
                  <a:lnTo>
                    <a:pt x="471838" y="149937"/>
                  </a:lnTo>
                  <a:lnTo>
                    <a:pt x="488109" y="198674"/>
                  </a:lnTo>
                  <a:lnTo>
                    <a:pt x="504379" y="159076"/>
                  </a:lnTo>
                  <a:lnTo>
                    <a:pt x="520649" y="171504"/>
                  </a:lnTo>
                  <a:lnTo>
                    <a:pt x="536920" y="202079"/>
                  </a:lnTo>
                  <a:lnTo>
                    <a:pt x="553190" y="184931"/>
                  </a:lnTo>
                  <a:lnTo>
                    <a:pt x="569460" y="187151"/>
                  </a:lnTo>
                  <a:lnTo>
                    <a:pt x="585731" y="210020"/>
                  </a:lnTo>
                  <a:lnTo>
                    <a:pt x="602001" y="209695"/>
                  </a:lnTo>
                  <a:lnTo>
                    <a:pt x="618271" y="191345"/>
                  </a:lnTo>
                  <a:lnTo>
                    <a:pt x="634542" y="210978"/>
                  </a:lnTo>
                  <a:lnTo>
                    <a:pt x="650812" y="216632"/>
                  </a:lnTo>
                  <a:lnTo>
                    <a:pt x="667082" y="202503"/>
                  </a:lnTo>
                  <a:lnTo>
                    <a:pt x="683353" y="200032"/>
                  </a:lnTo>
                  <a:lnTo>
                    <a:pt x="699623" y="200505"/>
                  </a:lnTo>
                  <a:lnTo>
                    <a:pt x="715893" y="142829"/>
                  </a:lnTo>
                  <a:lnTo>
                    <a:pt x="732163" y="160866"/>
                  </a:lnTo>
                  <a:lnTo>
                    <a:pt x="748434" y="160089"/>
                  </a:lnTo>
                  <a:lnTo>
                    <a:pt x="764704" y="114411"/>
                  </a:lnTo>
                  <a:lnTo>
                    <a:pt x="780974" y="187965"/>
                  </a:lnTo>
                  <a:lnTo>
                    <a:pt x="797245" y="200586"/>
                  </a:lnTo>
                  <a:lnTo>
                    <a:pt x="813515" y="176638"/>
                  </a:lnTo>
                  <a:lnTo>
                    <a:pt x="829785" y="160707"/>
                  </a:lnTo>
                  <a:lnTo>
                    <a:pt x="846056" y="133791"/>
                  </a:lnTo>
                  <a:lnTo>
                    <a:pt x="862326" y="151513"/>
                  </a:lnTo>
                  <a:lnTo>
                    <a:pt x="878596" y="113139"/>
                  </a:lnTo>
                  <a:lnTo>
                    <a:pt x="894867" y="116912"/>
                  </a:lnTo>
                  <a:lnTo>
                    <a:pt x="911137" y="139861"/>
                  </a:lnTo>
                  <a:lnTo>
                    <a:pt x="927407" y="180874"/>
                  </a:lnTo>
                  <a:lnTo>
                    <a:pt x="943677" y="116435"/>
                  </a:lnTo>
                  <a:lnTo>
                    <a:pt x="959948" y="119770"/>
                  </a:lnTo>
                  <a:lnTo>
                    <a:pt x="976218" y="32536"/>
                  </a:lnTo>
                  <a:lnTo>
                    <a:pt x="992488" y="0"/>
                  </a:lnTo>
                  <a:lnTo>
                    <a:pt x="1008759" y="195290"/>
                  </a:lnTo>
                  <a:lnTo>
                    <a:pt x="1025029" y="191605"/>
                  </a:lnTo>
                  <a:lnTo>
                    <a:pt x="1041299" y="174200"/>
                  </a:lnTo>
                  <a:lnTo>
                    <a:pt x="1057570" y="145192"/>
                  </a:lnTo>
                  <a:lnTo>
                    <a:pt x="1073840" y="182091"/>
                  </a:lnTo>
                  <a:lnTo>
                    <a:pt x="1090110" y="163940"/>
                  </a:lnTo>
                  <a:lnTo>
                    <a:pt x="1106381" y="146138"/>
                  </a:lnTo>
                  <a:lnTo>
                    <a:pt x="1122651" y="148788"/>
                  </a:lnTo>
                  <a:lnTo>
                    <a:pt x="1155192" y="169805"/>
                  </a:lnTo>
                  <a:lnTo>
                    <a:pt x="1171462" y="166081"/>
                  </a:lnTo>
                  <a:lnTo>
                    <a:pt x="1187732" y="146252"/>
                  </a:lnTo>
                  <a:lnTo>
                    <a:pt x="1204002" y="151171"/>
                  </a:lnTo>
                  <a:lnTo>
                    <a:pt x="1220273" y="134182"/>
                  </a:lnTo>
                  <a:lnTo>
                    <a:pt x="1230035" y="152632"/>
                  </a:lnTo>
                  <a:lnTo>
                    <a:pt x="1230035" y="197219"/>
                  </a:lnTo>
                  <a:lnTo>
                    <a:pt x="1220273" y="185900"/>
                  </a:lnTo>
                  <a:lnTo>
                    <a:pt x="1204002" y="198452"/>
                  </a:lnTo>
                  <a:lnTo>
                    <a:pt x="1187732" y="212705"/>
                  </a:lnTo>
                  <a:lnTo>
                    <a:pt x="1171462" y="206011"/>
                  </a:lnTo>
                  <a:lnTo>
                    <a:pt x="1155192" y="201289"/>
                  </a:lnTo>
                  <a:lnTo>
                    <a:pt x="1122651" y="200741"/>
                  </a:lnTo>
                  <a:lnTo>
                    <a:pt x="1106381" y="187846"/>
                  </a:lnTo>
                  <a:lnTo>
                    <a:pt x="1090110" y="207224"/>
                  </a:lnTo>
                  <a:lnTo>
                    <a:pt x="1073840" y="222945"/>
                  </a:lnTo>
                  <a:lnTo>
                    <a:pt x="1057570" y="198628"/>
                  </a:lnTo>
                  <a:lnTo>
                    <a:pt x="1041299" y="216105"/>
                  </a:lnTo>
                  <a:lnTo>
                    <a:pt x="1025029" y="226433"/>
                  </a:lnTo>
                  <a:lnTo>
                    <a:pt x="1008759" y="227640"/>
                  </a:lnTo>
                  <a:lnTo>
                    <a:pt x="992488" y="171662"/>
                  </a:lnTo>
                  <a:lnTo>
                    <a:pt x="976218" y="200333"/>
                  </a:lnTo>
                  <a:lnTo>
                    <a:pt x="959948" y="198476"/>
                  </a:lnTo>
                  <a:lnTo>
                    <a:pt x="943677" y="186894"/>
                  </a:lnTo>
                  <a:lnTo>
                    <a:pt x="927407" y="221139"/>
                  </a:lnTo>
                  <a:lnTo>
                    <a:pt x="911137" y="208311"/>
                  </a:lnTo>
                  <a:lnTo>
                    <a:pt x="894867" y="219334"/>
                  </a:lnTo>
                  <a:lnTo>
                    <a:pt x="878596" y="199272"/>
                  </a:lnTo>
                  <a:lnTo>
                    <a:pt x="862326" y="209506"/>
                  </a:lnTo>
                  <a:lnTo>
                    <a:pt x="846056" y="213383"/>
                  </a:lnTo>
                  <a:lnTo>
                    <a:pt x="829785" y="206889"/>
                  </a:lnTo>
                  <a:lnTo>
                    <a:pt x="813515" y="228281"/>
                  </a:lnTo>
                  <a:lnTo>
                    <a:pt x="797245" y="233886"/>
                  </a:lnTo>
                  <a:lnTo>
                    <a:pt x="780974" y="230404"/>
                  </a:lnTo>
                  <a:lnTo>
                    <a:pt x="764704" y="213577"/>
                  </a:lnTo>
                  <a:lnTo>
                    <a:pt x="748434" y="219891"/>
                  </a:lnTo>
                  <a:lnTo>
                    <a:pt x="732163" y="229822"/>
                  </a:lnTo>
                  <a:lnTo>
                    <a:pt x="715893" y="221518"/>
                  </a:lnTo>
                  <a:lnTo>
                    <a:pt x="699623" y="233746"/>
                  </a:lnTo>
                  <a:lnTo>
                    <a:pt x="683353" y="236121"/>
                  </a:lnTo>
                  <a:lnTo>
                    <a:pt x="667082" y="237575"/>
                  </a:lnTo>
                  <a:lnTo>
                    <a:pt x="650812" y="237587"/>
                  </a:lnTo>
                  <a:lnTo>
                    <a:pt x="634542" y="237517"/>
                  </a:lnTo>
                  <a:lnTo>
                    <a:pt x="618271" y="238716"/>
                  </a:lnTo>
                  <a:lnTo>
                    <a:pt x="602001" y="236950"/>
                  </a:lnTo>
                  <a:lnTo>
                    <a:pt x="585731" y="237823"/>
                  </a:lnTo>
                  <a:lnTo>
                    <a:pt x="569460" y="238244"/>
                  </a:lnTo>
                  <a:lnTo>
                    <a:pt x="553190" y="237068"/>
                  </a:lnTo>
                  <a:lnTo>
                    <a:pt x="536920" y="234213"/>
                  </a:lnTo>
                  <a:lnTo>
                    <a:pt x="520649" y="236339"/>
                  </a:lnTo>
                  <a:lnTo>
                    <a:pt x="504379" y="239286"/>
                  </a:lnTo>
                  <a:lnTo>
                    <a:pt x="488109" y="239286"/>
                  </a:lnTo>
                  <a:lnTo>
                    <a:pt x="471838" y="237822"/>
                  </a:lnTo>
                  <a:lnTo>
                    <a:pt x="455568" y="239286"/>
                  </a:lnTo>
                  <a:lnTo>
                    <a:pt x="439298" y="237507"/>
                  </a:lnTo>
                  <a:lnTo>
                    <a:pt x="423028" y="239286"/>
                  </a:lnTo>
                  <a:lnTo>
                    <a:pt x="406757" y="239286"/>
                  </a:lnTo>
                  <a:lnTo>
                    <a:pt x="390487" y="239286"/>
                  </a:lnTo>
                  <a:lnTo>
                    <a:pt x="374217" y="238142"/>
                  </a:lnTo>
                  <a:lnTo>
                    <a:pt x="357946" y="237721"/>
                  </a:lnTo>
                  <a:lnTo>
                    <a:pt x="341676" y="238660"/>
                  </a:lnTo>
                  <a:lnTo>
                    <a:pt x="325406" y="239286"/>
                  </a:lnTo>
                  <a:lnTo>
                    <a:pt x="309135" y="235659"/>
                  </a:lnTo>
                  <a:lnTo>
                    <a:pt x="292865" y="239286"/>
                  </a:lnTo>
                  <a:lnTo>
                    <a:pt x="276595" y="239286"/>
                  </a:lnTo>
                  <a:lnTo>
                    <a:pt x="260324" y="239286"/>
                  </a:lnTo>
                  <a:lnTo>
                    <a:pt x="244054" y="239286"/>
                  </a:lnTo>
                  <a:lnTo>
                    <a:pt x="227784" y="239286"/>
                  </a:lnTo>
                  <a:lnTo>
                    <a:pt x="211514" y="239286"/>
                  </a:lnTo>
                  <a:lnTo>
                    <a:pt x="195243" y="239286"/>
                  </a:lnTo>
                  <a:lnTo>
                    <a:pt x="178973" y="239286"/>
                  </a:lnTo>
                  <a:lnTo>
                    <a:pt x="162703" y="239286"/>
                  </a:lnTo>
                  <a:lnTo>
                    <a:pt x="146432" y="239286"/>
                  </a:lnTo>
                  <a:lnTo>
                    <a:pt x="130162" y="239286"/>
                  </a:lnTo>
                  <a:lnTo>
                    <a:pt x="113892" y="239286"/>
                  </a:lnTo>
                  <a:lnTo>
                    <a:pt x="97621" y="239286"/>
                  </a:lnTo>
                  <a:lnTo>
                    <a:pt x="81351" y="239286"/>
                  </a:lnTo>
                  <a:lnTo>
                    <a:pt x="65081" y="239286"/>
                  </a:lnTo>
                  <a:lnTo>
                    <a:pt x="48810" y="239286"/>
                  </a:lnTo>
                  <a:lnTo>
                    <a:pt x="32540" y="239286"/>
                  </a:lnTo>
                  <a:lnTo>
                    <a:pt x="16270" y="239286"/>
                  </a:lnTo>
                  <a:lnTo>
                    <a:pt x="0" y="239286"/>
                  </a:lnTo>
                  <a:close/>
                </a:path>
              </a:pathLst>
            </a:custGeom>
            <a:solidFill>
              <a:srgbClr val="6666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466454" y="5059109"/>
              <a:ext cx="1230035" cy="225055"/>
            </a:xfrm>
            <a:custGeom>
              <a:avLst/>
              <a:pathLst>
                <a:path w="1230035" h="225055">
                  <a:moveTo>
                    <a:pt x="0" y="188904"/>
                  </a:moveTo>
                  <a:lnTo>
                    <a:pt x="16270" y="183698"/>
                  </a:lnTo>
                  <a:lnTo>
                    <a:pt x="32540" y="189717"/>
                  </a:lnTo>
                  <a:lnTo>
                    <a:pt x="48810" y="205839"/>
                  </a:lnTo>
                  <a:lnTo>
                    <a:pt x="65081" y="188032"/>
                  </a:lnTo>
                  <a:lnTo>
                    <a:pt x="81351" y="145169"/>
                  </a:lnTo>
                  <a:lnTo>
                    <a:pt x="97621" y="178610"/>
                  </a:lnTo>
                  <a:lnTo>
                    <a:pt x="113892" y="206925"/>
                  </a:lnTo>
                  <a:lnTo>
                    <a:pt x="130162" y="189854"/>
                  </a:lnTo>
                  <a:lnTo>
                    <a:pt x="146432" y="175468"/>
                  </a:lnTo>
                  <a:lnTo>
                    <a:pt x="162703" y="127855"/>
                  </a:lnTo>
                  <a:lnTo>
                    <a:pt x="178973" y="147737"/>
                  </a:lnTo>
                  <a:lnTo>
                    <a:pt x="195243" y="143185"/>
                  </a:lnTo>
                  <a:lnTo>
                    <a:pt x="211514" y="184518"/>
                  </a:lnTo>
                  <a:lnTo>
                    <a:pt x="227784" y="183975"/>
                  </a:lnTo>
                  <a:lnTo>
                    <a:pt x="244054" y="169266"/>
                  </a:lnTo>
                  <a:lnTo>
                    <a:pt x="260324" y="165665"/>
                  </a:lnTo>
                  <a:lnTo>
                    <a:pt x="276595" y="57674"/>
                  </a:lnTo>
                  <a:lnTo>
                    <a:pt x="292865" y="198796"/>
                  </a:lnTo>
                  <a:lnTo>
                    <a:pt x="309135" y="152222"/>
                  </a:lnTo>
                  <a:lnTo>
                    <a:pt x="325406" y="192106"/>
                  </a:lnTo>
                  <a:lnTo>
                    <a:pt x="341676" y="201717"/>
                  </a:lnTo>
                  <a:lnTo>
                    <a:pt x="357946" y="204859"/>
                  </a:lnTo>
                  <a:lnTo>
                    <a:pt x="374217" y="176336"/>
                  </a:lnTo>
                  <a:lnTo>
                    <a:pt x="390487" y="175716"/>
                  </a:lnTo>
                  <a:lnTo>
                    <a:pt x="406757" y="225055"/>
                  </a:lnTo>
                  <a:lnTo>
                    <a:pt x="423028" y="163860"/>
                  </a:lnTo>
                  <a:lnTo>
                    <a:pt x="439298" y="194814"/>
                  </a:lnTo>
                  <a:lnTo>
                    <a:pt x="455568" y="172985"/>
                  </a:lnTo>
                  <a:lnTo>
                    <a:pt x="471838" y="149937"/>
                  </a:lnTo>
                  <a:lnTo>
                    <a:pt x="488109" y="198674"/>
                  </a:lnTo>
                  <a:lnTo>
                    <a:pt x="504379" y="159076"/>
                  </a:lnTo>
                  <a:lnTo>
                    <a:pt x="520649" y="171504"/>
                  </a:lnTo>
                  <a:lnTo>
                    <a:pt x="536920" y="202079"/>
                  </a:lnTo>
                  <a:lnTo>
                    <a:pt x="553190" y="184931"/>
                  </a:lnTo>
                  <a:lnTo>
                    <a:pt x="569460" y="187151"/>
                  </a:lnTo>
                  <a:lnTo>
                    <a:pt x="585731" y="210020"/>
                  </a:lnTo>
                  <a:lnTo>
                    <a:pt x="602001" y="209695"/>
                  </a:lnTo>
                  <a:lnTo>
                    <a:pt x="618271" y="191345"/>
                  </a:lnTo>
                  <a:lnTo>
                    <a:pt x="634542" y="210978"/>
                  </a:lnTo>
                  <a:lnTo>
                    <a:pt x="650812" y="216632"/>
                  </a:lnTo>
                  <a:lnTo>
                    <a:pt x="667082" y="202503"/>
                  </a:lnTo>
                  <a:lnTo>
                    <a:pt x="683353" y="200032"/>
                  </a:lnTo>
                  <a:lnTo>
                    <a:pt x="699623" y="200505"/>
                  </a:lnTo>
                  <a:lnTo>
                    <a:pt x="715893" y="142829"/>
                  </a:lnTo>
                  <a:lnTo>
                    <a:pt x="732163" y="160866"/>
                  </a:lnTo>
                  <a:lnTo>
                    <a:pt x="748434" y="160089"/>
                  </a:lnTo>
                  <a:lnTo>
                    <a:pt x="764704" y="114411"/>
                  </a:lnTo>
                  <a:lnTo>
                    <a:pt x="780974" y="187965"/>
                  </a:lnTo>
                  <a:lnTo>
                    <a:pt x="797245" y="200586"/>
                  </a:lnTo>
                  <a:lnTo>
                    <a:pt x="813515" y="176638"/>
                  </a:lnTo>
                  <a:lnTo>
                    <a:pt x="829785" y="160707"/>
                  </a:lnTo>
                  <a:lnTo>
                    <a:pt x="846056" y="133791"/>
                  </a:lnTo>
                  <a:lnTo>
                    <a:pt x="862326" y="151513"/>
                  </a:lnTo>
                  <a:lnTo>
                    <a:pt x="878596" y="113139"/>
                  </a:lnTo>
                  <a:lnTo>
                    <a:pt x="894867" y="116912"/>
                  </a:lnTo>
                  <a:lnTo>
                    <a:pt x="911137" y="139861"/>
                  </a:lnTo>
                  <a:lnTo>
                    <a:pt x="927407" y="180874"/>
                  </a:lnTo>
                  <a:lnTo>
                    <a:pt x="943677" y="116435"/>
                  </a:lnTo>
                  <a:lnTo>
                    <a:pt x="959948" y="119770"/>
                  </a:lnTo>
                  <a:lnTo>
                    <a:pt x="976218" y="32536"/>
                  </a:lnTo>
                  <a:lnTo>
                    <a:pt x="992488" y="0"/>
                  </a:lnTo>
                  <a:lnTo>
                    <a:pt x="1008759" y="195290"/>
                  </a:lnTo>
                  <a:lnTo>
                    <a:pt x="1025029" y="191605"/>
                  </a:lnTo>
                  <a:lnTo>
                    <a:pt x="1041299" y="174200"/>
                  </a:lnTo>
                  <a:lnTo>
                    <a:pt x="1057570" y="145192"/>
                  </a:lnTo>
                  <a:lnTo>
                    <a:pt x="1073840" y="182091"/>
                  </a:lnTo>
                  <a:lnTo>
                    <a:pt x="1090110" y="163940"/>
                  </a:lnTo>
                  <a:lnTo>
                    <a:pt x="1106381" y="146138"/>
                  </a:lnTo>
                  <a:lnTo>
                    <a:pt x="1122651" y="148788"/>
                  </a:lnTo>
                  <a:lnTo>
                    <a:pt x="1155192" y="169805"/>
                  </a:lnTo>
                  <a:lnTo>
                    <a:pt x="1171462" y="166081"/>
                  </a:lnTo>
                  <a:lnTo>
                    <a:pt x="1187732" y="146252"/>
                  </a:lnTo>
                  <a:lnTo>
                    <a:pt x="1204002" y="151171"/>
                  </a:lnTo>
                  <a:lnTo>
                    <a:pt x="1220273" y="134182"/>
                  </a:lnTo>
                  <a:lnTo>
                    <a:pt x="1230035" y="15263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466454" y="5230772"/>
              <a:ext cx="1230035" cy="67624"/>
            </a:xfrm>
            <a:custGeom>
              <a:avLst/>
              <a:pathLst>
                <a:path w="1230035" h="67624">
                  <a:moveTo>
                    <a:pt x="0" y="67624"/>
                  </a:moveTo>
                  <a:lnTo>
                    <a:pt x="16270" y="67624"/>
                  </a:lnTo>
                  <a:lnTo>
                    <a:pt x="32540" y="67624"/>
                  </a:lnTo>
                  <a:lnTo>
                    <a:pt x="48810" y="67624"/>
                  </a:lnTo>
                  <a:lnTo>
                    <a:pt x="65081" y="67624"/>
                  </a:lnTo>
                  <a:lnTo>
                    <a:pt x="81351" y="67624"/>
                  </a:lnTo>
                  <a:lnTo>
                    <a:pt x="97621" y="67624"/>
                  </a:lnTo>
                  <a:lnTo>
                    <a:pt x="113892" y="67624"/>
                  </a:lnTo>
                  <a:lnTo>
                    <a:pt x="130162" y="67624"/>
                  </a:lnTo>
                  <a:lnTo>
                    <a:pt x="146432" y="67624"/>
                  </a:lnTo>
                  <a:lnTo>
                    <a:pt x="162703" y="67624"/>
                  </a:lnTo>
                  <a:lnTo>
                    <a:pt x="178973" y="67624"/>
                  </a:lnTo>
                  <a:lnTo>
                    <a:pt x="195243" y="67624"/>
                  </a:lnTo>
                  <a:lnTo>
                    <a:pt x="211514" y="67624"/>
                  </a:lnTo>
                  <a:lnTo>
                    <a:pt x="227784" y="67624"/>
                  </a:lnTo>
                  <a:lnTo>
                    <a:pt x="244054" y="67624"/>
                  </a:lnTo>
                  <a:lnTo>
                    <a:pt x="260324" y="67624"/>
                  </a:lnTo>
                  <a:lnTo>
                    <a:pt x="276595" y="67624"/>
                  </a:lnTo>
                  <a:lnTo>
                    <a:pt x="292865" y="67624"/>
                  </a:lnTo>
                  <a:lnTo>
                    <a:pt x="309135" y="63996"/>
                  </a:lnTo>
                  <a:lnTo>
                    <a:pt x="325406" y="67624"/>
                  </a:lnTo>
                  <a:lnTo>
                    <a:pt x="341676" y="66998"/>
                  </a:lnTo>
                  <a:lnTo>
                    <a:pt x="357946" y="66059"/>
                  </a:lnTo>
                  <a:lnTo>
                    <a:pt x="374217" y="66479"/>
                  </a:lnTo>
                  <a:lnTo>
                    <a:pt x="390487" y="67624"/>
                  </a:lnTo>
                  <a:lnTo>
                    <a:pt x="406757" y="67624"/>
                  </a:lnTo>
                  <a:lnTo>
                    <a:pt x="423028" y="67624"/>
                  </a:lnTo>
                  <a:lnTo>
                    <a:pt x="439298" y="65845"/>
                  </a:lnTo>
                  <a:lnTo>
                    <a:pt x="455568" y="67624"/>
                  </a:lnTo>
                  <a:lnTo>
                    <a:pt x="471838" y="66159"/>
                  </a:lnTo>
                  <a:lnTo>
                    <a:pt x="488109" y="67624"/>
                  </a:lnTo>
                  <a:lnTo>
                    <a:pt x="504379" y="67624"/>
                  </a:lnTo>
                  <a:lnTo>
                    <a:pt x="520649" y="64677"/>
                  </a:lnTo>
                  <a:lnTo>
                    <a:pt x="536920" y="62550"/>
                  </a:lnTo>
                  <a:lnTo>
                    <a:pt x="553190" y="65405"/>
                  </a:lnTo>
                  <a:lnTo>
                    <a:pt x="569460" y="66581"/>
                  </a:lnTo>
                  <a:lnTo>
                    <a:pt x="585731" y="66161"/>
                  </a:lnTo>
                  <a:lnTo>
                    <a:pt x="602001" y="65288"/>
                  </a:lnTo>
                  <a:lnTo>
                    <a:pt x="618271" y="67053"/>
                  </a:lnTo>
                  <a:lnTo>
                    <a:pt x="634542" y="65855"/>
                  </a:lnTo>
                  <a:lnTo>
                    <a:pt x="650812" y="65925"/>
                  </a:lnTo>
                  <a:lnTo>
                    <a:pt x="667082" y="65913"/>
                  </a:lnTo>
                  <a:lnTo>
                    <a:pt x="683353" y="64458"/>
                  </a:lnTo>
                  <a:lnTo>
                    <a:pt x="699623" y="62084"/>
                  </a:lnTo>
                  <a:lnTo>
                    <a:pt x="715893" y="49856"/>
                  </a:lnTo>
                  <a:lnTo>
                    <a:pt x="732163" y="58159"/>
                  </a:lnTo>
                  <a:lnTo>
                    <a:pt x="748434" y="48229"/>
                  </a:lnTo>
                  <a:lnTo>
                    <a:pt x="764704" y="41914"/>
                  </a:lnTo>
                  <a:lnTo>
                    <a:pt x="780974" y="58742"/>
                  </a:lnTo>
                  <a:lnTo>
                    <a:pt x="797245" y="62224"/>
                  </a:lnTo>
                  <a:lnTo>
                    <a:pt x="813515" y="56618"/>
                  </a:lnTo>
                  <a:lnTo>
                    <a:pt x="829785" y="35227"/>
                  </a:lnTo>
                  <a:lnTo>
                    <a:pt x="846056" y="41721"/>
                  </a:lnTo>
                  <a:lnTo>
                    <a:pt x="862326" y="37844"/>
                  </a:lnTo>
                  <a:lnTo>
                    <a:pt x="878596" y="27609"/>
                  </a:lnTo>
                  <a:lnTo>
                    <a:pt x="894867" y="47672"/>
                  </a:lnTo>
                  <a:lnTo>
                    <a:pt x="911137" y="36649"/>
                  </a:lnTo>
                  <a:lnTo>
                    <a:pt x="927407" y="49477"/>
                  </a:lnTo>
                  <a:lnTo>
                    <a:pt x="943677" y="15232"/>
                  </a:lnTo>
                  <a:lnTo>
                    <a:pt x="959948" y="26813"/>
                  </a:lnTo>
                  <a:lnTo>
                    <a:pt x="976218" y="28671"/>
                  </a:lnTo>
                  <a:lnTo>
                    <a:pt x="992488" y="0"/>
                  </a:lnTo>
                  <a:lnTo>
                    <a:pt x="1008759" y="55978"/>
                  </a:lnTo>
                  <a:lnTo>
                    <a:pt x="1025029" y="54771"/>
                  </a:lnTo>
                  <a:lnTo>
                    <a:pt x="1041299" y="44443"/>
                  </a:lnTo>
                  <a:lnTo>
                    <a:pt x="1057570" y="26966"/>
                  </a:lnTo>
                  <a:lnTo>
                    <a:pt x="1073840" y="51282"/>
                  </a:lnTo>
                  <a:lnTo>
                    <a:pt x="1090110" y="35562"/>
                  </a:lnTo>
                  <a:lnTo>
                    <a:pt x="1106381" y="16184"/>
                  </a:lnTo>
                  <a:lnTo>
                    <a:pt x="1122651" y="29078"/>
                  </a:lnTo>
                  <a:lnTo>
                    <a:pt x="1155192" y="29627"/>
                  </a:lnTo>
                  <a:lnTo>
                    <a:pt x="1171462" y="34349"/>
                  </a:lnTo>
                  <a:lnTo>
                    <a:pt x="1187732" y="41043"/>
                  </a:lnTo>
                  <a:lnTo>
                    <a:pt x="1204002" y="26790"/>
                  </a:lnTo>
                  <a:lnTo>
                    <a:pt x="1220273" y="14238"/>
                  </a:lnTo>
                  <a:lnTo>
                    <a:pt x="1230035" y="25556"/>
                  </a:lnTo>
                  <a:lnTo>
                    <a:pt x="1230035" y="67624"/>
                  </a:lnTo>
                  <a:lnTo>
                    <a:pt x="1220273" y="67624"/>
                  </a:lnTo>
                  <a:lnTo>
                    <a:pt x="1204002" y="67624"/>
                  </a:lnTo>
                  <a:lnTo>
                    <a:pt x="1187732" y="67624"/>
                  </a:lnTo>
                  <a:lnTo>
                    <a:pt x="1171462" y="67624"/>
                  </a:lnTo>
                  <a:lnTo>
                    <a:pt x="1155192" y="67624"/>
                  </a:lnTo>
                  <a:lnTo>
                    <a:pt x="1122651" y="67624"/>
                  </a:lnTo>
                  <a:lnTo>
                    <a:pt x="1106381" y="67624"/>
                  </a:lnTo>
                  <a:lnTo>
                    <a:pt x="1090110" y="67624"/>
                  </a:lnTo>
                  <a:lnTo>
                    <a:pt x="1073840" y="67624"/>
                  </a:lnTo>
                  <a:lnTo>
                    <a:pt x="1057570" y="67624"/>
                  </a:lnTo>
                  <a:lnTo>
                    <a:pt x="1041299" y="67624"/>
                  </a:lnTo>
                  <a:lnTo>
                    <a:pt x="1025029" y="67624"/>
                  </a:lnTo>
                  <a:lnTo>
                    <a:pt x="1008759" y="67624"/>
                  </a:lnTo>
                  <a:lnTo>
                    <a:pt x="992488" y="67624"/>
                  </a:lnTo>
                  <a:lnTo>
                    <a:pt x="976218" y="67624"/>
                  </a:lnTo>
                  <a:lnTo>
                    <a:pt x="959948" y="67624"/>
                  </a:lnTo>
                  <a:lnTo>
                    <a:pt x="943677" y="67624"/>
                  </a:lnTo>
                  <a:lnTo>
                    <a:pt x="927407" y="67624"/>
                  </a:lnTo>
                  <a:lnTo>
                    <a:pt x="911137" y="67624"/>
                  </a:lnTo>
                  <a:lnTo>
                    <a:pt x="894867" y="67624"/>
                  </a:lnTo>
                  <a:lnTo>
                    <a:pt x="878596" y="67624"/>
                  </a:lnTo>
                  <a:lnTo>
                    <a:pt x="862326" y="67624"/>
                  </a:lnTo>
                  <a:lnTo>
                    <a:pt x="846056" y="67624"/>
                  </a:lnTo>
                  <a:lnTo>
                    <a:pt x="829785" y="67624"/>
                  </a:lnTo>
                  <a:lnTo>
                    <a:pt x="813515" y="67624"/>
                  </a:lnTo>
                  <a:lnTo>
                    <a:pt x="797245" y="67624"/>
                  </a:lnTo>
                  <a:lnTo>
                    <a:pt x="780974" y="67624"/>
                  </a:lnTo>
                  <a:lnTo>
                    <a:pt x="764704" y="67624"/>
                  </a:lnTo>
                  <a:lnTo>
                    <a:pt x="748434" y="67624"/>
                  </a:lnTo>
                  <a:lnTo>
                    <a:pt x="732163" y="67624"/>
                  </a:lnTo>
                  <a:lnTo>
                    <a:pt x="715893" y="67624"/>
                  </a:lnTo>
                  <a:lnTo>
                    <a:pt x="699623" y="67624"/>
                  </a:lnTo>
                  <a:lnTo>
                    <a:pt x="683353" y="67624"/>
                  </a:lnTo>
                  <a:lnTo>
                    <a:pt x="667082" y="67624"/>
                  </a:lnTo>
                  <a:lnTo>
                    <a:pt x="650812" y="67624"/>
                  </a:lnTo>
                  <a:lnTo>
                    <a:pt x="634542" y="67624"/>
                  </a:lnTo>
                  <a:lnTo>
                    <a:pt x="618271" y="67624"/>
                  </a:lnTo>
                  <a:lnTo>
                    <a:pt x="602001" y="67624"/>
                  </a:lnTo>
                  <a:lnTo>
                    <a:pt x="585731" y="67624"/>
                  </a:lnTo>
                  <a:lnTo>
                    <a:pt x="569460" y="67624"/>
                  </a:lnTo>
                  <a:lnTo>
                    <a:pt x="553190" y="67624"/>
                  </a:lnTo>
                  <a:lnTo>
                    <a:pt x="536920" y="67624"/>
                  </a:lnTo>
                  <a:lnTo>
                    <a:pt x="520649" y="67624"/>
                  </a:lnTo>
                  <a:lnTo>
                    <a:pt x="504379" y="67624"/>
                  </a:lnTo>
                  <a:lnTo>
                    <a:pt x="488109" y="67624"/>
                  </a:lnTo>
                  <a:lnTo>
                    <a:pt x="471838" y="67624"/>
                  </a:lnTo>
                  <a:lnTo>
                    <a:pt x="455568" y="67624"/>
                  </a:lnTo>
                  <a:lnTo>
                    <a:pt x="439298" y="67624"/>
                  </a:lnTo>
                  <a:lnTo>
                    <a:pt x="423028" y="67624"/>
                  </a:lnTo>
                  <a:lnTo>
                    <a:pt x="406757" y="67624"/>
                  </a:lnTo>
                  <a:lnTo>
                    <a:pt x="390487" y="67624"/>
                  </a:lnTo>
                  <a:lnTo>
                    <a:pt x="374217" y="67624"/>
                  </a:lnTo>
                  <a:lnTo>
                    <a:pt x="357946" y="67624"/>
                  </a:lnTo>
                  <a:lnTo>
                    <a:pt x="341676" y="67624"/>
                  </a:lnTo>
                  <a:lnTo>
                    <a:pt x="325406" y="67624"/>
                  </a:lnTo>
                  <a:lnTo>
                    <a:pt x="309135" y="67624"/>
                  </a:lnTo>
                  <a:lnTo>
                    <a:pt x="292865" y="67624"/>
                  </a:lnTo>
                  <a:lnTo>
                    <a:pt x="276595" y="67624"/>
                  </a:lnTo>
                  <a:lnTo>
                    <a:pt x="260324" y="67624"/>
                  </a:lnTo>
                  <a:lnTo>
                    <a:pt x="244054" y="67624"/>
                  </a:lnTo>
                  <a:lnTo>
                    <a:pt x="227784" y="67624"/>
                  </a:lnTo>
                  <a:lnTo>
                    <a:pt x="211514" y="67624"/>
                  </a:lnTo>
                  <a:lnTo>
                    <a:pt x="195243" y="67624"/>
                  </a:lnTo>
                  <a:lnTo>
                    <a:pt x="178973" y="67624"/>
                  </a:lnTo>
                  <a:lnTo>
                    <a:pt x="162703" y="67624"/>
                  </a:lnTo>
                  <a:lnTo>
                    <a:pt x="146432" y="67624"/>
                  </a:lnTo>
                  <a:lnTo>
                    <a:pt x="130162" y="67624"/>
                  </a:lnTo>
                  <a:lnTo>
                    <a:pt x="113892" y="67624"/>
                  </a:lnTo>
                  <a:lnTo>
                    <a:pt x="97621" y="67624"/>
                  </a:lnTo>
                  <a:lnTo>
                    <a:pt x="81351" y="67624"/>
                  </a:lnTo>
                  <a:lnTo>
                    <a:pt x="65081" y="67624"/>
                  </a:lnTo>
                  <a:lnTo>
                    <a:pt x="48810" y="67624"/>
                  </a:lnTo>
                  <a:lnTo>
                    <a:pt x="32540" y="67624"/>
                  </a:lnTo>
                  <a:lnTo>
                    <a:pt x="16270" y="67624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466454" y="5230772"/>
              <a:ext cx="1230035" cy="67624"/>
            </a:xfrm>
            <a:custGeom>
              <a:avLst/>
              <a:pathLst>
                <a:path w="1230035" h="67624">
                  <a:moveTo>
                    <a:pt x="0" y="67624"/>
                  </a:moveTo>
                  <a:lnTo>
                    <a:pt x="16270" y="67624"/>
                  </a:lnTo>
                  <a:lnTo>
                    <a:pt x="32540" y="67624"/>
                  </a:lnTo>
                  <a:lnTo>
                    <a:pt x="48810" y="67624"/>
                  </a:lnTo>
                  <a:lnTo>
                    <a:pt x="65081" y="67624"/>
                  </a:lnTo>
                  <a:lnTo>
                    <a:pt x="81351" y="67624"/>
                  </a:lnTo>
                  <a:lnTo>
                    <a:pt x="97621" y="67624"/>
                  </a:lnTo>
                  <a:lnTo>
                    <a:pt x="113892" y="67624"/>
                  </a:lnTo>
                  <a:lnTo>
                    <a:pt x="130162" y="67624"/>
                  </a:lnTo>
                  <a:lnTo>
                    <a:pt x="146432" y="67624"/>
                  </a:lnTo>
                  <a:lnTo>
                    <a:pt x="162703" y="67624"/>
                  </a:lnTo>
                  <a:lnTo>
                    <a:pt x="178973" y="67624"/>
                  </a:lnTo>
                  <a:lnTo>
                    <a:pt x="195243" y="67624"/>
                  </a:lnTo>
                  <a:lnTo>
                    <a:pt x="211514" y="67624"/>
                  </a:lnTo>
                  <a:lnTo>
                    <a:pt x="227784" y="67624"/>
                  </a:lnTo>
                  <a:lnTo>
                    <a:pt x="244054" y="67624"/>
                  </a:lnTo>
                  <a:lnTo>
                    <a:pt x="260324" y="67624"/>
                  </a:lnTo>
                  <a:lnTo>
                    <a:pt x="276595" y="67624"/>
                  </a:lnTo>
                  <a:lnTo>
                    <a:pt x="292865" y="67624"/>
                  </a:lnTo>
                  <a:lnTo>
                    <a:pt x="309135" y="63996"/>
                  </a:lnTo>
                  <a:lnTo>
                    <a:pt x="325406" y="67624"/>
                  </a:lnTo>
                  <a:lnTo>
                    <a:pt x="341676" y="66998"/>
                  </a:lnTo>
                  <a:lnTo>
                    <a:pt x="357946" y="66059"/>
                  </a:lnTo>
                  <a:lnTo>
                    <a:pt x="374217" y="66479"/>
                  </a:lnTo>
                  <a:lnTo>
                    <a:pt x="390487" y="67624"/>
                  </a:lnTo>
                  <a:lnTo>
                    <a:pt x="406757" y="67624"/>
                  </a:lnTo>
                  <a:lnTo>
                    <a:pt x="423028" y="67624"/>
                  </a:lnTo>
                  <a:lnTo>
                    <a:pt x="439298" y="65845"/>
                  </a:lnTo>
                  <a:lnTo>
                    <a:pt x="455568" y="67624"/>
                  </a:lnTo>
                  <a:lnTo>
                    <a:pt x="471838" y="66159"/>
                  </a:lnTo>
                  <a:lnTo>
                    <a:pt x="488109" y="67624"/>
                  </a:lnTo>
                  <a:lnTo>
                    <a:pt x="504379" y="67624"/>
                  </a:lnTo>
                  <a:lnTo>
                    <a:pt x="520649" y="64677"/>
                  </a:lnTo>
                  <a:lnTo>
                    <a:pt x="536920" y="62550"/>
                  </a:lnTo>
                  <a:lnTo>
                    <a:pt x="553190" y="65405"/>
                  </a:lnTo>
                  <a:lnTo>
                    <a:pt x="569460" y="66581"/>
                  </a:lnTo>
                  <a:lnTo>
                    <a:pt x="585731" y="66161"/>
                  </a:lnTo>
                  <a:lnTo>
                    <a:pt x="602001" y="65288"/>
                  </a:lnTo>
                  <a:lnTo>
                    <a:pt x="618271" y="67053"/>
                  </a:lnTo>
                  <a:lnTo>
                    <a:pt x="634542" y="65855"/>
                  </a:lnTo>
                  <a:lnTo>
                    <a:pt x="650812" y="65925"/>
                  </a:lnTo>
                  <a:lnTo>
                    <a:pt x="667082" y="65913"/>
                  </a:lnTo>
                  <a:lnTo>
                    <a:pt x="683353" y="64458"/>
                  </a:lnTo>
                  <a:lnTo>
                    <a:pt x="699623" y="62084"/>
                  </a:lnTo>
                  <a:lnTo>
                    <a:pt x="715893" y="49856"/>
                  </a:lnTo>
                  <a:lnTo>
                    <a:pt x="732163" y="58159"/>
                  </a:lnTo>
                  <a:lnTo>
                    <a:pt x="748434" y="48229"/>
                  </a:lnTo>
                  <a:lnTo>
                    <a:pt x="764704" y="41914"/>
                  </a:lnTo>
                  <a:lnTo>
                    <a:pt x="780974" y="58742"/>
                  </a:lnTo>
                  <a:lnTo>
                    <a:pt x="797245" y="62224"/>
                  </a:lnTo>
                  <a:lnTo>
                    <a:pt x="813515" y="56618"/>
                  </a:lnTo>
                  <a:lnTo>
                    <a:pt x="829785" y="35227"/>
                  </a:lnTo>
                  <a:lnTo>
                    <a:pt x="846056" y="41721"/>
                  </a:lnTo>
                  <a:lnTo>
                    <a:pt x="862326" y="37844"/>
                  </a:lnTo>
                  <a:lnTo>
                    <a:pt x="878596" y="27609"/>
                  </a:lnTo>
                  <a:lnTo>
                    <a:pt x="894867" y="47672"/>
                  </a:lnTo>
                  <a:lnTo>
                    <a:pt x="911137" y="36649"/>
                  </a:lnTo>
                  <a:lnTo>
                    <a:pt x="927407" y="49477"/>
                  </a:lnTo>
                  <a:lnTo>
                    <a:pt x="943677" y="15232"/>
                  </a:lnTo>
                  <a:lnTo>
                    <a:pt x="959948" y="26813"/>
                  </a:lnTo>
                  <a:lnTo>
                    <a:pt x="976218" y="28671"/>
                  </a:lnTo>
                  <a:lnTo>
                    <a:pt x="992488" y="0"/>
                  </a:lnTo>
                  <a:lnTo>
                    <a:pt x="1008759" y="55978"/>
                  </a:lnTo>
                  <a:lnTo>
                    <a:pt x="1025029" y="54771"/>
                  </a:lnTo>
                  <a:lnTo>
                    <a:pt x="1041299" y="44443"/>
                  </a:lnTo>
                  <a:lnTo>
                    <a:pt x="1057570" y="26966"/>
                  </a:lnTo>
                  <a:lnTo>
                    <a:pt x="1073840" y="51282"/>
                  </a:lnTo>
                  <a:lnTo>
                    <a:pt x="1090110" y="35562"/>
                  </a:lnTo>
                  <a:lnTo>
                    <a:pt x="1106381" y="16184"/>
                  </a:lnTo>
                  <a:lnTo>
                    <a:pt x="1122651" y="29078"/>
                  </a:lnTo>
                  <a:lnTo>
                    <a:pt x="1155192" y="29627"/>
                  </a:lnTo>
                  <a:lnTo>
                    <a:pt x="1171462" y="34349"/>
                  </a:lnTo>
                  <a:lnTo>
                    <a:pt x="1187732" y="41043"/>
                  </a:lnTo>
                  <a:lnTo>
                    <a:pt x="1204002" y="26790"/>
                  </a:lnTo>
                  <a:lnTo>
                    <a:pt x="1220273" y="14238"/>
                  </a:lnTo>
                  <a:lnTo>
                    <a:pt x="1230035" y="255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691486" y="3503411"/>
              <a:ext cx="128860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2861534" y="3580633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73" name="rc73"/>
            <p:cNvSpPr/>
            <p:nvPr/>
          </p:nvSpPr>
          <p:spPr>
            <a:xfrm>
              <a:off x="4049683" y="3503411"/>
              <a:ext cx="128860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4416155" y="3580633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75" name="rc75"/>
            <p:cNvSpPr/>
            <p:nvPr/>
          </p:nvSpPr>
          <p:spPr>
            <a:xfrm>
              <a:off x="5407881" y="3503411"/>
              <a:ext cx="128860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5930265" y="3580633"/>
              <a:ext cx="24384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77" name="rc77"/>
            <p:cNvSpPr/>
            <p:nvPr/>
          </p:nvSpPr>
          <p:spPr>
            <a:xfrm>
              <a:off x="2691486" y="1565014"/>
              <a:ext cx="128860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152880" y="1642295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4049683" y="1565014"/>
              <a:ext cx="128860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4240032" y="1640747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5407881" y="1565014"/>
              <a:ext cx="128860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5933599" y="1642235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2766329" y="53722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994113" y="53722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270709" y="53722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498493" y="53722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775088" y="53722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 rot="-5400000">
              <a:off x="2572257" y="5583440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01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2800042" y="5583440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3086757" y="5583440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3314542" y="5583440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3584380" y="5583440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4124527" y="53722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352311" y="53722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628906" y="53722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856691" y="53722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133286" y="53722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 rot="-5400000">
              <a:off x="3930455" y="5583440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01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4158239" y="5583440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4444955" y="5583440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4672739" y="5583440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4942578" y="5583440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103" name="pl103"/>
            <p:cNvSpPr/>
            <p:nvPr/>
          </p:nvSpPr>
          <p:spPr>
            <a:xfrm>
              <a:off x="5482724" y="53722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710509" y="53722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987104" y="53722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214888" y="53722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491484" y="53722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 rot="-5400000">
              <a:off x="5288652" y="5583440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01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5516437" y="5583440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5803152" y="5583440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6030937" y="5583440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6300775" y="5583440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391564" y="331451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391564" y="294540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391564" y="257628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391564" y="220716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391564" y="183804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2656691" y="33599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656691" y="29908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656691" y="26217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656691" y="22526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656691" y="1883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2391564" y="525291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391564" y="488379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391564" y="45146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391564" y="414556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391564" y="377644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2656691" y="5298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656691" y="4929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656691" y="4560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656691" y="4191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656691" y="38219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4189907" y="58564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5400000">
              <a:off x="2067619" y="3534557"/>
              <a:ext cx="4066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</a:t>
              </a:r>
            </a:p>
          </p:txBody>
        </p:sp>
        <p:sp>
          <p:nvSpPr>
            <p:cNvPr id="135" name="rc135"/>
            <p:cNvSpPr/>
            <p:nvPr/>
          </p:nvSpPr>
          <p:spPr>
            <a:xfrm>
              <a:off x="6835668" y="3078032"/>
              <a:ext cx="1644224" cy="1025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6905257" y="3169945"/>
              <a:ext cx="872504" cy="108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test outcome</a:t>
              </a:r>
            </a:p>
          </p:txBody>
        </p:sp>
        <p:sp>
          <p:nvSpPr>
            <p:cNvPr id="137" name="rc137"/>
            <p:cNvSpPr/>
            <p:nvPr/>
          </p:nvSpPr>
          <p:spPr>
            <a:xfrm>
              <a:off x="6905257" y="337593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6914257" y="3384937"/>
              <a:ext cx="201455" cy="201456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6905257" y="359539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6914257" y="3604393"/>
              <a:ext cx="201455" cy="201456"/>
            </a:xfrm>
            <a:prstGeom prst="rect">
              <a:avLst/>
            </a:prstGeom>
            <a:solidFill>
              <a:srgbClr val="6666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6905257" y="381484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6914257" y="3823849"/>
              <a:ext cx="201455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7200628" y="3416370"/>
              <a:ext cx="460950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negative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7200628" y="3634338"/>
              <a:ext cx="119931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(other strains)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7200628" y="3853794"/>
              <a:ext cx="111150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 (501Y.V1)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2021-02-23T19:01:26Z</dcterms:modified>
</cp:coreProperties>
</file>