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96088" y="1869850"/>
              <a:ext cx="1334580" cy="876416"/>
            </a:xfrm>
            <a:custGeom>
              <a:avLst/>
              <a:pathLst>
                <a:path w="1334580" h="876416">
                  <a:moveTo>
                    <a:pt x="0" y="71901"/>
                  </a:moveTo>
                  <a:lnTo>
                    <a:pt x="36069" y="7412"/>
                  </a:lnTo>
                  <a:lnTo>
                    <a:pt x="72139" y="4497"/>
                  </a:lnTo>
                  <a:lnTo>
                    <a:pt x="108209" y="25292"/>
                  </a:lnTo>
                  <a:lnTo>
                    <a:pt x="144279" y="38069"/>
                  </a:lnTo>
                  <a:lnTo>
                    <a:pt x="180348" y="0"/>
                  </a:lnTo>
                  <a:lnTo>
                    <a:pt x="216418" y="21979"/>
                  </a:lnTo>
                  <a:lnTo>
                    <a:pt x="252488" y="14332"/>
                  </a:lnTo>
                  <a:lnTo>
                    <a:pt x="288558" y="6097"/>
                  </a:lnTo>
                  <a:lnTo>
                    <a:pt x="324627" y="10762"/>
                  </a:lnTo>
                  <a:lnTo>
                    <a:pt x="360697" y="25966"/>
                  </a:lnTo>
                  <a:lnTo>
                    <a:pt x="396767" y="57582"/>
                  </a:lnTo>
                  <a:lnTo>
                    <a:pt x="432837" y="95949"/>
                  </a:lnTo>
                  <a:lnTo>
                    <a:pt x="468906" y="91642"/>
                  </a:lnTo>
                  <a:lnTo>
                    <a:pt x="504976" y="106726"/>
                  </a:lnTo>
                  <a:lnTo>
                    <a:pt x="541046" y="95717"/>
                  </a:lnTo>
                  <a:lnTo>
                    <a:pt x="577116" y="35913"/>
                  </a:lnTo>
                  <a:lnTo>
                    <a:pt x="613185" y="129764"/>
                  </a:lnTo>
                  <a:lnTo>
                    <a:pt x="649255" y="116845"/>
                  </a:lnTo>
                  <a:lnTo>
                    <a:pt x="685325" y="149354"/>
                  </a:lnTo>
                  <a:lnTo>
                    <a:pt x="721395" y="64548"/>
                  </a:lnTo>
                  <a:lnTo>
                    <a:pt x="757464" y="68755"/>
                  </a:lnTo>
                  <a:lnTo>
                    <a:pt x="793534" y="89648"/>
                  </a:lnTo>
                  <a:lnTo>
                    <a:pt x="829604" y="53278"/>
                  </a:lnTo>
                  <a:lnTo>
                    <a:pt x="865674" y="128676"/>
                  </a:lnTo>
                  <a:lnTo>
                    <a:pt x="901743" y="81035"/>
                  </a:lnTo>
                  <a:lnTo>
                    <a:pt x="937813" y="63239"/>
                  </a:lnTo>
                  <a:lnTo>
                    <a:pt x="973883" y="154468"/>
                  </a:lnTo>
                  <a:lnTo>
                    <a:pt x="1009953" y="119819"/>
                  </a:lnTo>
                  <a:lnTo>
                    <a:pt x="1046022" y="127713"/>
                  </a:lnTo>
                  <a:lnTo>
                    <a:pt x="1082092" y="17798"/>
                  </a:lnTo>
                  <a:lnTo>
                    <a:pt x="1118162" y="43255"/>
                  </a:lnTo>
                  <a:lnTo>
                    <a:pt x="1154232" y="44272"/>
                  </a:lnTo>
                  <a:lnTo>
                    <a:pt x="1190301" y="55020"/>
                  </a:lnTo>
                  <a:lnTo>
                    <a:pt x="1226371" y="40131"/>
                  </a:lnTo>
                  <a:lnTo>
                    <a:pt x="1262441" y="33133"/>
                  </a:lnTo>
                  <a:lnTo>
                    <a:pt x="1298511" y="44087"/>
                  </a:lnTo>
                  <a:lnTo>
                    <a:pt x="1334580" y="22728"/>
                  </a:lnTo>
                  <a:lnTo>
                    <a:pt x="1334580" y="876416"/>
                  </a:lnTo>
                  <a:lnTo>
                    <a:pt x="1298511" y="876416"/>
                  </a:lnTo>
                  <a:lnTo>
                    <a:pt x="1262441" y="876416"/>
                  </a:lnTo>
                  <a:lnTo>
                    <a:pt x="1226371" y="876416"/>
                  </a:lnTo>
                  <a:lnTo>
                    <a:pt x="1190301" y="876416"/>
                  </a:lnTo>
                  <a:lnTo>
                    <a:pt x="1154232" y="876416"/>
                  </a:lnTo>
                  <a:lnTo>
                    <a:pt x="1118162" y="876416"/>
                  </a:lnTo>
                  <a:lnTo>
                    <a:pt x="1082092" y="876416"/>
                  </a:lnTo>
                  <a:lnTo>
                    <a:pt x="1046022" y="876416"/>
                  </a:lnTo>
                  <a:lnTo>
                    <a:pt x="1009953" y="876416"/>
                  </a:lnTo>
                  <a:lnTo>
                    <a:pt x="973883" y="876416"/>
                  </a:lnTo>
                  <a:lnTo>
                    <a:pt x="937813" y="876416"/>
                  </a:lnTo>
                  <a:lnTo>
                    <a:pt x="901743" y="876416"/>
                  </a:lnTo>
                  <a:lnTo>
                    <a:pt x="865674" y="876416"/>
                  </a:lnTo>
                  <a:lnTo>
                    <a:pt x="829604" y="876416"/>
                  </a:lnTo>
                  <a:lnTo>
                    <a:pt x="793534" y="876416"/>
                  </a:lnTo>
                  <a:lnTo>
                    <a:pt x="757464" y="876416"/>
                  </a:lnTo>
                  <a:lnTo>
                    <a:pt x="721395" y="876416"/>
                  </a:lnTo>
                  <a:lnTo>
                    <a:pt x="685325" y="876416"/>
                  </a:lnTo>
                  <a:lnTo>
                    <a:pt x="649255" y="876416"/>
                  </a:lnTo>
                  <a:lnTo>
                    <a:pt x="613185" y="876416"/>
                  </a:lnTo>
                  <a:lnTo>
                    <a:pt x="577116" y="876416"/>
                  </a:lnTo>
                  <a:lnTo>
                    <a:pt x="541046" y="876416"/>
                  </a:lnTo>
                  <a:lnTo>
                    <a:pt x="504976" y="876416"/>
                  </a:lnTo>
                  <a:lnTo>
                    <a:pt x="468906" y="876416"/>
                  </a:lnTo>
                  <a:lnTo>
                    <a:pt x="432837" y="876416"/>
                  </a:lnTo>
                  <a:lnTo>
                    <a:pt x="396767" y="876416"/>
                  </a:lnTo>
                  <a:lnTo>
                    <a:pt x="360697" y="876416"/>
                  </a:lnTo>
                  <a:lnTo>
                    <a:pt x="324627" y="876416"/>
                  </a:lnTo>
                  <a:lnTo>
                    <a:pt x="288558" y="876416"/>
                  </a:lnTo>
                  <a:lnTo>
                    <a:pt x="252488" y="876416"/>
                  </a:lnTo>
                  <a:lnTo>
                    <a:pt x="216418" y="876416"/>
                  </a:lnTo>
                  <a:lnTo>
                    <a:pt x="180348" y="876416"/>
                  </a:lnTo>
                  <a:lnTo>
                    <a:pt x="144279" y="876416"/>
                  </a:lnTo>
                  <a:lnTo>
                    <a:pt x="108209" y="876416"/>
                  </a:lnTo>
                  <a:lnTo>
                    <a:pt x="72139" y="876416"/>
                  </a:lnTo>
                  <a:lnTo>
                    <a:pt x="36069" y="876416"/>
                  </a:lnTo>
                  <a:lnTo>
                    <a:pt x="0" y="87641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6088" y="1869850"/>
              <a:ext cx="1334580" cy="154468"/>
            </a:xfrm>
            <a:custGeom>
              <a:avLst/>
              <a:pathLst>
                <a:path w="1334580" h="154468">
                  <a:moveTo>
                    <a:pt x="0" y="71901"/>
                  </a:moveTo>
                  <a:lnTo>
                    <a:pt x="36069" y="7412"/>
                  </a:lnTo>
                  <a:lnTo>
                    <a:pt x="72139" y="4497"/>
                  </a:lnTo>
                  <a:lnTo>
                    <a:pt x="108209" y="25292"/>
                  </a:lnTo>
                  <a:lnTo>
                    <a:pt x="144279" y="38069"/>
                  </a:lnTo>
                  <a:lnTo>
                    <a:pt x="180348" y="0"/>
                  </a:lnTo>
                  <a:lnTo>
                    <a:pt x="216418" y="21979"/>
                  </a:lnTo>
                  <a:lnTo>
                    <a:pt x="252488" y="14332"/>
                  </a:lnTo>
                  <a:lnTo>
                    <a:pt x="288558" y="6097"/>
                  </a:lnTo>
                  <a:lnTo>
                    <a:pt x="324627" y="10762"/>
                  </a:lnTo>
                  <a:lnTo>
                    <a:pt x="360697" y="25966"/>
                  </a:lnTo>
                  <a:lnTo>
                    <a:pt x="396767" y="57582"/>
                  </a:lnTo>
                  <a:lnTo>
                    <a:pt x="432837" y="95949"/>
                  </a:lnTo>
                  <a:lnTo>
                    <a:pt x="468906" y="91642"/>
                  </a:lnTo>
                  <a:lnTo>
                    <a:pt x="504976" y="106726"/>
                  </a:lnTo>
                  <a:lnTo>
                    <a:pt x="541046" y="95717"/>
                  </a:lnTo>
                  <a:lnTo>
                    <a:pt x="577116" y="35913"/>
                  </a:lnTo>
                  <a:lnTo>
                    <a:pt x="613185" y="129764"/>
                  </a:lnTo>
                  <a:lnTo>
                    <a:pt x="649255" y="116845"/>
                  </a:lnTo>
                  <a:lnTo>
                    <a:pt x="685325" y="149354"/>
                  </a:lnTo>
                  <a:lnTo>
                    <a:pt x="721395" y="64548"/>
                  </a:lnTo>
                  <a:lnTo>
                    <a:pt x="757464" y="68755"/>
                  </a:lnTo>
                  <a:lnTo>
                    <a:pt x="793534" y="89648"/>
                  </a:lnTo>
                  <a:lnTo>
                    <a:pt x="829604" y="53278"/>
                  </a:lnTo>
                  <a:lnTo>
                    <a:pt x="865674" y="128676"/>
                  </a:lnTo>
                  <a:lnTo>
                    <a:pt x="901743" y="81035"/>
                  </a:lnTo>
                  <a:lnTo>
                    <a:pt x="937813" y="63239"/>
                  </a:lnTo>
                  <a:lnTo>
                    <a:pt x="973883" y="154468"/>
                  </a:lnTo>
                  <a:lnTo>
                    <a:pt x="1009953" y="119819"/>
                  </a:lnTo>
                  <a:lnTo>
                    <a:pt x="1046022" y="127713"/>
                  </a:lnTo>
                  <a:lnTo>
                    <a:pt x="1082092" y="17798"/>
                  </a:lnTo>
                  <a:lnTo>
                    <a:pt x="1118162" y="43255"/>
                  </a:lnTo>
                  <a:lnTo>
                    <a:pt x="1154232" y="44272"/>
                  </a:lnTo>
                  <a:lnTo>
                    <a:pt x="1190301" y="55020"/>
                  </a:lnTo>
                  <a:lnTo>
                    <a:pt x="1226371" y="40131"/>
                  </a:lnTo>
                  <a:lnTo>
                    <a:pt x="1262441" y="33133"/>
                  </a:lnTo>
                  <a:lnTo>
                    <a:pt x="1298511" y="44087"/>
                  </a:lnTo>
                  <a:lnTo>
                    <a:pt x="1334580" y="227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96088" y="1854304"/>
              <a:ext cx="1334580" cy="170014"/>
            </a:xfrm>
            <a:custGeom>
              <a:avLst/>
              <a:pathLst>
                <a:path w="1334580" h="170014">
                  <a:moveTo>
                    <a:pt x="0" y="0"/>
                  </a:moveTo>
                  <a:lnTo>
                    <a:pt x="36069" y="1147"/>
                  </a:lnTo>
                  <a:lnTo>
                    <a:pt x="72139" y="0"/>
                  </a:lnTo>
                  <a:lnTo>
                    <a:pt x="108209" y="1856"/>
                  </a:lnTo>
                  <a:lnTo>
                    <a:pt x="144279" y="0"/>
                  </a:lnTo>
                  <a:lnTo>
                    <a:pt x="180348" y="3886"/>
                  </a:lnTo>
                  <a:lnTo>
                    <a:pt x="216418" y="0"/>
                  </a:lnTo>
                  <a:lnTo>
                    <a:pt x="252488" y="878"/>
                  </a:lnTo>
                  <a:lnTo>
                    <a:pt x="288558" y="5902"/>
                  </a:lnTo>
                  <a:lnTo>
                    <a:pt x="324627" y="1697"/>
                  </a:lnTo>
                  <a:lnTo>
                    <a:pt x="360697" y="1121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39189"/>
                  </a:lnTo>
                  <a:lnTo>
                    <a:pt x="541046" y="5563"/>
                  </a:lnTo>
                  <a:lnTo>
                    <a:pt x="577116" y="5145"/>
                  </a:lnTo>
                  <a:lnTo>
                    <a:pt x="613185" y="6183"/>
                  </a:lnTo>
                  <a:lnTo>
                    <a:pt x="649255" y="5609"/>
                  </a:lnTo>
                  <a:lnTo>
                    <a:pt x="685325" y="63711"/>
                  </a:lnTo>
                  <a:lnTo>
                    <a:pt x="721395" y="32765"/>
                  </a:lnTo>
                  <a:lnTo>
                    <a:pt x="757464" y="5438"/>
                  </a:lnTo>
                  <a:lnTo>
                    <a:pt x="793534" y="4383"/>
                  </a:lnTo>
                  <a:lnTo>
                    <a:pt x="829604" y="12388"/>
                  </a:lnTo>
                  <a:lnTo>
                    <a:pt x="865674" y="9984"/>
                  </a:lnTo>
                  <a:lnTo>
                    <a:pt x="901743" y="25565"/>
                  </a:lnTo>
                  <a:lnTo>
                    <a:pt x="937813" y="30951"/>
                  </a:lnTo>
                  <a:lnTo>
                    <a:pt x="973883" y="16015"/>
                  </a:lnTo>
                  <a:lnTo>
                    <a:pt x="1009953" y="9668"/>
                  </a:lnTo>
                  <a:lnTo>
                    <a:pt x="1046022" y="24729"/>
                  </a:lnTo>
                  <a:lnTo>
                    <a:pt x="1082092" y="8336"/>
                  </a:lnTo>
                  <a:lnTo>
                    <a:pt x="1118162" y="9110"/>
                  </a:lnTo>
                  <a:lnTo>
                    <a:pt x="1154232" y="13293"/>
                  </a:lnTo>
                  <a:lnTo>
                    <a:pt x="1190301" y="19758"/>
                  </a:lnTo>
                  <a:lnTo>
                    <a:pt x="1226371" y="17816"/>
                  </a:lnTo>
                  <a:lnTo>
                    <a:pt x="1262441" y="11982"/>
                  </a:lnTo>
                  <a:lnTo>
                    <a:pt x="1298511" y="13956"/>
                  </a:lnTo>
                  <a:lnTo>
                    <a:pt x="1334580" y="12480"/>
                  </a:lnTo>
                  <a:lnTo>
                    <a:pt x="1334580" y="38274"/>
                  </a:lnTo>
                  <a:lnTo>
                    <a:pt x="1298511" y="59633"/>
                  </a:lnTo>
                  <a:lnTo>
                    <a:pt x="1262441" y="48679"/>
                  </a:lnTo>
                  <a:lnTo>
                    <a:pt x="1226371" y="55678"/>
                  </a:lnTo>
                  <a:lnTo>
                    <a:pt x="1190301" y="70566"/>
                  </a:lnTo>
                  <a:lnTo>
                    <a:pt x="1154232" y="59818"/>
                  </a:lnTo>
                  <a:lnTo>
                    <a:pt x="1118162" y="58801"/>
                  </a:lnTo>
                  <a:lnTo>
                    <a:pt x="1082092" y="33344"/>
                  </a:lnTo>
                  <a:lnTo>
                    <a:pt x="1046022" y="143259"/>
                  </a:lnTo>
                  <a:lnTo>
                    <a:pt x="1009953" y="135365"/>
                  </a:lnTo>
                  <a:lnTo>
                    <a:pt x="973883" y="170014"/>
                  </a:lnTo>
                  <a:lnTo>
                    <a:pt x="937813" y="78785"/>
                  </a:lnTo>
                  <a:lnTo>
                    <a:pt x="901743" y="96581"/>
                  </a:lnTo>
                  <a:lnTo>
                    <a:pt x="865674" y="144222"/>
                  </a:lnTo>
                  <a:lnTo>
                    <a:pt x="829604" y="68824"/>
                  </a:lnTo>
                  <a:lnTo>
                    <a:pt x="793534" y="105194"/>
                  </a:lnTo>
                  <a:lnTo>
                    <a:pt x="757464" y="84301"/>
                  </a:lnTo>
                  <a:lnTo>
                    <a:pt x="721395" y="80094"/>
                  </a:lnTo>
                  <a:lnTo>
                    <a:pt x="685325" y="164900"/>
                  </a:lnTo>
                  <a:lnTo>
                    <a:pt x="649255" y="132391"/>
                  </a:lnTo>
                  <a:lnTo>
                    <a:pt x="613185" y="145311"/>
                  </a:lnTo>
                  <a:lnTo>
                    <a:pt x="577116" y="51459"/>
                  </a:lnTo>
                  <a:lnTo>
                    <a:pt x="541046" y="111263"/>
                  </a:lnTo>
                  <a:lnTo>
                    <a:pt x="504976" y="122272"/>
                  </a:lnTo>
                  <a:lnTo>
                    <a:pt x="468906" y="107188"/>
                  </a:lnTo>
                  <a:lnTo>
                    <a:pt x="432837" y="111495"/>
                  </a:lnTo>
                  <a:lnTo>
                    <a:pt x="396767" y="73128"/>
                  </a:lnTo>
                  <a:lnTo>
                    <a:pt x="360697" y="41512"/>
                  </a:lnTo>
                  <a:lnTo>
                    <a:pt x="324627" y="26309"/>
                  </a:lnTo>
                  <a:lnTo>
                    <a:pt x="288558" y="21643"/>
                  </a:lnTo>
                  <a:lnTo>
                    <a:pt x="252488" y="29878"/>
                  </a:lnTo>
                  <a:lnTo>
                    <a:pt x="216418" y="37525"/>
                  </a:lnTo>
                  <a:lnTo>
                    <a:pt x="180348" y="15546"/>
                  </a:lnTo>
                  <a:lnTo>
                    <a:pt x="144279" y="53615"/>
                  </a:lnTo>
                  <a:lnTo>
                    <a:pt x="108209" y="40839"/>
                  </a:lnTo>
                  <a:lnTo>
                    <a:pt x="72139" y="20044"/>
                  </a:lnTo>
                  <a:lnTo>
                    <a:pt x="36069" y="22959"/>
                  </a:lnTo>
                  <a:lnTo>
                    <a:pt x="0" y="8744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96088" y="1854304"/>
              <a:ext cx="1334580" cy="63711"/>
            </a:xfrm>
            <a:custGeom>
              <a:avLst/>
              <a:pathLst>
                <a:path w="1334580" h="63711">
                  <a:moveTo>
                    <a:pt x="0" y="0"/>
                  </a:moveTo>
                  <a:lnTo>
                    <a:pt x="36069" y="1147"/>
                  </a:lnTo>
                  <a:lnTo>
                    <a:pt x="72139" y="0"/>
                  </a:lnTo>
                  <a:lnTo>
                    <a:pt x="108209" y="1856"/>
                  </a:lnTo>
                  <a:lnTo>
                    <a:pt x="144279" y="0"/>
                  </a:lnTo>
                  <a:lnTo>
                    <a:pt x="180348" y="3886"/>
                  </a:lnTo>
                  <a:lnTo>
                    <a:pt x="216418" y="0"/>
                  </a:lnTo>
                  <a:lnTo>
                    <a:pt x="252488" y="878"/>
                  </a:lnTo>
                  <a:lnTo>
                    <a:pt x="288558" y="5902"/>
                  </a:lnTo>
                  <a:lnTo>
                    <a:pt x="324627" y="1697"/>
                  </a:lnTo>
                  <a:lnTo>
                    <a:pt x="360697" y="1121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39189"/>
                  </a:lnTo>
                  <a:lnTo>
                    <a:pt x="541046" y="5563"/>
                  </a:lnTo>
                  <a:lnTo>
                    <a:pt x="577116" y="5145"/>
                  </a:lnTo>
                  <a:lnTo>
                    <a:pt x="613185" y="6183"/>
                  </a:lnTo>
                  <a:lnTo>
                    <a:pt x="649255" y="5609"/>
                  </a:lnTo>
                  <a:lnTo>
                    <a:pt x="685325" y="63711"/>
                  </a:lnTo>
                  <a:lnTo>
                    <a:pt x="721395" y="32765"/>
                  </a:lnTo>
                  <a:lnTo>
                    <a:pt x="757464" y="5438"/>
                  </a:lnTo>
                  <a:lnTo>
                    <a:pt x="793534" y="4383"/>
                  </a:lnTo>
                  <a:lnTo>
                    <a:pt x="829604" y="12388"/>
                  </a:lnTo>
                  <a:lnTo>
                    <a:pt x="865674" y="9984"/>
                  </a:lnTo>
                  <a:lnTo>
                    <a:pt x="901743" y="25565"/>
                  </a:lnTo>
                  <a:lnTo>
                    <a:pt x="937813" y="30951"/>
                  </a:lnTo>
                  <a:lnTo>
                    <a:pt x="973883" y="16015"/>
                  </a:lnTo>
                  <a:lnTo>
                    <a:pt x="1009953" y="9668"/>
                  </a:lnTo>
                  <a:lnTo>
                    <a:pt x="1046022" y="24729"/>
                  </a:lnTo>
                  <a:lnTo>
                    <a:pt x="1082092" y="8336"/>
                  </a:lnTo>
                  <a:lnTo>
                    <a:pt x="1118162" y="9110"/>
                  </a:lnTo>
                  <a:lnTo>
                    <a:pt x="1154232" y="13293"/>
                  </a:lnTo>
                  <a:lnTo>
                    <a:pt x="1190301" y="19758"/>
                  </a:lnTo>
                  <a:lnTo>
                    <a:pt x="1226371" y="17816"/>
                  </a:lnTo>
                  <a:lnTo>
                    <a:pt x="1262441" y="11982"/>
                  </a:lnTo>
                  <a:lnTo>
                    <a:pt x="1298511" y="13956"/>
                  </a:lnTo>
                  <a:lnTo>
                    <a:pt x="1334580" y="124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96088" y="1854304"/>
              <a:ext cx="1334580" cy="63711"/>
            </a:xfrm>
            <a:custGeom>
              <a:avLst/>
              <a:pathLst>
                <a:path w="1334580" h="6371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34580" y="12480"/>
                  </a:lnTo>
                  <a:lnTo>
                    <a:pt x="1298511" y="13956"/>
                  </a:lnTo>
                  <a:lnTo>
                    <a:pt x="1262441" y="11982"/>
                  </a:lnTo>
                  <a:lnTo>
                    <a:pt x="1226371" y="17816"/>
                  </a:lnTo>
                  <a:lnTo>
                    <a:pt x="1190301" y="19758"/>
                  </a:lnTo>
                  <a:lnTo>
                    <a:pt x="1154232" y="13293"/>
                  </a:lnTo>
                  <a:lnTo>
                    <a:pt x="1118162" y="9110"/>
                  </a:lnTo>
                  <a:lnTo>
                    <a:pt x="1082092" y="8336"/>
                  </a:lnTo>
                  <a:lnTo>
                    <a:pt x="1046022" y="24729"/>
                  </a:lnTo>
                  <a:lnTo>
                    <a:pt x="1009953" y="9668"/>
                  </a:lnTo>
                  <a:lnTo>
                    <a:pt x="973883" y="16015"/>
                  </a:lnTo>
                  <a:lnTo>
                    <a:pt x="937813" y="30951"/>
                  </a:lnTo>
                  <a:lnTo>
                    <a:pt x="901743" y="25565"/>
                  </a:lnTo>
                  <a:lnTo>
                    <a:pt x="865674" y="9984"/>
                  </a:lnTo>
                  <a:lnTo>
                    <a:pt x="829604" y="12388"/>
                  </a:lnTo>
                  <a:lnTo>
                    <a:pt x="793534" y="4383"/>
                  </a:lnTo>
                  <a:lnTo>
                    <a:pt x="757464" y="5438"/>
                  </a:lnTo>
                  <a:lnTo>
                    <a:pt x="721395" y="32765"/>
                  </a:lnTo>
                  <a:lnTo>
                    <a:pt x="685325" y="63711"/>
                  </a:lnTo>
                  <a:lnTo>
                    <a:pt x="649255" y="5609"/>
                  </a:lnTo>
                  <a:lnTo>
                    <a:pt x="613185" y="6183"/>
                  </a:lnTo>
                  <a:lnTo>
                    <a:pt x="577116" y="5145"/>
                  </a:lnTo>
                  <a:lnTo>
                    <a:pt x="541046" y="5563"/>
                  </a:lnTo>
                  <a:lnTo>
                    <a:pt x="504976" y="39189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0"/>
                  </a:lnTo>
                  <a:lnTo>
                    <a:pt x="360697" y="1121"/>
                  </a:lnTo>
                  <a:lnTo>
                    <a:pt x="324627" y="1697"/>
                  </a:lnTo>
                  <a:lnTo>
                    <a:pt x="288558" y="5902"/>
                  </a:lnTo>
                  <a:lnTo>
                    <a:pt x="252488" y="878"/>
                  </a:lnTo>
                  <a:lnTo>
                    <a:pt x="216418" y="0"/>
                  </a:lnTo>
                  <a:lnTo>
                    <a:pt x="180348" y="3886"/>
                  </a:lnTo>
                  <a:lnTo>
                    <a:pt x="144279" y="0"/>
                  </a:lnTo>
                  <a:lnTo>
                    <a:pt x="108209" y="1856"/>
                  </a:lnTo>
                  <a:lnTo>
                    <a:pt x="72139" y="0"/>
                  </a:lnTo>
                  <a:lnTo>
                    <a:pt x="36069" y="1147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96088" y="1854304"/>
              <a:ext cx="1334580" cy="0"/>
            </a:xfrm>
            <a:custGeom>
              <a:avLst/>
              <a:pathLst>
                <a:path w="133458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1486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1486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1486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60018" y="3167991"/>
              <a:ext cx="1370650" cy="873715"/>
            </a:xfrm>
            <a:custGeom>
              <a:avLst/>
              <a:pathLst>
                <a:path w="1370650" h="873715">
                  <a:moveTo>
                    <a:pt x="0" y="17658"/>
                  </a:moveTo>
                  <a:lnTo>
                    <a:pt x="36069" y="15624"/>
                  </a:lnTo>
                  <a:lnTo>
                    <a:pt x="72139" y="23975"/>
                  </a:lnTo>
                  <a:lnTo>
                    <a:pt x="108209" y="18584"/>
                  </a:lnTo>
                  <a:lnTo>
                    <a:pt x="144279" y="20173"/>
                  </a:lnTo>
                  <a:lnTo>
                    <a:pt x="180348" y="36836"/>
                  </a:lnTo>
                  <a:lnTo>
                    <a:pt x="216418" y="0"/>
                  </a:lnTo>
                  <a:lnTo>
                    <a:pt x="252488" y="3064"/>
                  </a:lnTo>
                  <a:lnTo>
                    <a:pt x="288558" y="16731"/>
                  </a:lnTo>
                  <a:lnTo>
                    <a:pt x="324627" y="15118"/>
                  </a:lnTo>
                  <a:lnTo>
                    <a:pt x="360697" y="7092"/>
                  </a:lnTo>
                  <a:lnTo>
                    <a:pt x="396767" y="19432"/>
                  </a:lnTo>
                  <a:lnTo>
                    <a:pt x="432837" y="17292"/>
                  </a:lnTo>
                  <a:lnTo>
                    <a:pt x="468906" y="75643"/>
                  </a:lnTo>
                  <a:lnTo>
                    <a:pt x="504976" y="43455"/>
                  </a:lnTo>
                  <a:lnTo>
                    <a:pt x="541046" y="104379"/>
                  </a:lnTo>
                  <a:lnTo>
                    <a:pt x="577116" y="64726"/>
                  </a:lnTo>
                  <a:lnTo>
                    <a:pt x="613185" y="84277"/>
                  </a:lnTo>
                  <a:lnTo>
                    <a:pt x="649255" y="118700"/>
                  </a:lnTo>
                  <a:lnTo>
                    <a:pt x="685325" y="91345"/>
                  </a:lnTo>
                  <a:lnTo>
                    <a:pt x="721395" y="102177"/>
                  </a:lnTo>
                  <a:lnTo>
                    <a:pt x="757464" y="125688"/>
                  </a:lnTo>
                  <a:lnTo>
                    <a:pt x="793534" y="123053"/>
                  </a:lnTo>
                  <a:lnTo>
                    <a:pt x="829604" y="11204"/>
                  </a:lnTo>
                  <a:lnTo>
                    <a:pt x="865674" y="93516"/>
                  </a:lnTo>
                  <a:lnTo>
                    <a:pt x="901743" y="118017"/>
                  </a:lnTo>
                  <a:lnTo>
                    <a:pt x="937813" y="85106"/>
                  </a:lnTo>
                  <a:lnTo>
                    <a:pt x="973883" y="75793"/>
                  </a:lnTo>
                  <a:lnTo>
                    <a:pt x="1009953" y="77345"/>
                  </a:lnTo>
                  <a:lnTo>
                    <a:pt x="1046022" y="95160"/>
                  </a:lnTo>
                  <a:lnTo>
                    <a:pt x="1082092" y="122085"/>
                  </a:lnTo>
                  <a:lnTo>
                    <a:pt x="1118162" y="30627"/>
                  </a:lnTo>
                  <a:lnTo>
                    <a:pt x="1154232" y="29527"/>
                  </a:lnTo>
                  <a:lnTo>
                    <a:pt x="1190301" y="39961"/>
                  </a:lnTo>
                  <a:lnTo>
                    <a:pt x="1226371" y="14886"/>
                  </a:lnTo>
                  <a:lnTo>
                    <a:pt x="1262441" y="6623"/>
                  </a:lnTo>
                  <a:lnTo>
                    <a:pt x="1298511" y="18096"/>
                  </a:lnTo>
                  <a:lnTo>
                    <a:pt x="1334580" y="18358"/>
                  </a:lnTo>
                  <a:lnTo>
                    <a:pt x="1370650" y="30006"/>
                  </a:lnTo>
                  <a:lnTo>
                    <a:pt x="1370650" y="873715"/>
                  </a:lnTo>
                  <a:lnTo>
                    <a:pt x="1334580" y="873715"/>
                  </a:lnTo>
                  <a:lnTo>
                    <a:pt x="1298511" y="873715"/>
                  </a:lnTo>
                  <a:lnTo>
                    <a:pt x="1262441" y="873715"/>
                  </a:lnTo>
                  <a:lnTo>
                    <a:pt x="1226371" y="873715"/>
                  </a:lnTo>
                  <a:lnTo>
                    <a:pt x="1190301" y="873715"/>
                  </a:lnTo>
                  <a:lnTo>
                    <a:pt x="1154232" y="873715"/>
                  </a:lnTo>
                  <a:lnTo>
                    <a:pt x="1118162" y="873715"/>
                  </a:lnTo>
                  <a:lnTo>
                    <a:pt x="1082092" y="873715"/>
                  </a:lnTo>
                  <a:lnTo>
                    <a:pt x="1046022" y="873715"/>
                  </a:lnTo>
                  <a:lnTo>
                    <a:pt x="1009953" y="873715"/>
                  </a:lnTo>
                  <a:lnTo>
                    <a:pt x="973883" y="873715"/>
                  </a:lnTo>
                  <a:lnTo>
                    <a:pt x="937813" y="873715"/>
                  </a:lnTo>
                  <a:lnTo>
                    <a:pt x="901743" y="873715"/>
                  </a:lnTo>
                  <a:lnTo>
                    <a:pt x="865674" y="873715"/>
                  </a:lnTo>
                  <a:lnTo>
                    <a:pt x="829604" y="873715"/>
                  </a:lnTo>
                  <a:lnTo>
                    <a:pt x="793534" y="873715"/>
                  </a:lnTo>
                  <a:lnTo>
                    <a:pt x="757464" y="873715"/>
                  </a:lnTo>
                  <a:lnTo>
                    <a:pt x="721395" y="873715"/>
                  </a:lnTo>
                  <a:lnTo>
                    <a:pt x="685325" y="873715"/>
                  </a:lnTo>
                  <a:lnTo>
                    <a:pt x="649255" y="873715"/>
                  </a:lnTo>
                  <a:lnTo>
                    <a:pt x="613185" y="873715"/>
                  </a:lnTo>
                  <a:lnTo>
                    <a:pt x="577116" y="873715"/>
                  </a:lnTo>
                  <a:lnTo>
                    <a:pt x="541046" y="873715"/>
                  </a:lnTo>
                  <a:lnTo>
                    <a:pt x="504976" y="873715"/>
                  </a:lnTo>
                  <a:lnTo>
                    <a:pt x="468906" y="873715"/>
                  </a:lnTo>
                  <a:lnTo>
                    <a:pt x="432837" y="873715"/>
                  </a:lnTo>
                  <a:lnTo>
                    <a:pt x="396767" y="873715"/>
                  </a:lnTo>
                  <a:lnTo>
                    <a:pt x="360697" y="873715"/>
                  </a:lnTo>
                  <a:lnTo>
                    <a:pt x="324627" y="873715"/>
                  </a:lnTo>
                  <a:lnTo>
                    <a:pt x="288558" y="873715"/>
                  </a:lnTo>
                  <a:lnTo>
                    <a:pt x="252488" y="873715"/>
                  </a:lnTo>
                  <a:lnTo>
                    <a:pt x="216418" y="873715"/>
                  </a:lnTo>
                  <a:lnTo>
                    <a:pt x="180348" y="873715"/>
                  </a:lnTo>
                  <a:lnTo>
                    <a:pt x="144279" y="873715"/>
                  </a:lnTo>
                  <a:lnTo>
                    <a:pt x="108209" y="873715"/>
                  </a:lnTo>
                  <a:lnTo>
                    <a:pt x="72139" y="873715"/>
                  </a:lnTo>
                  <a:lnTo>
                    <a:pt x="36069" y="873715"/>
                  </a:lnTo>
                  <a:lnTo>
                    <a:pt x="0" y="873715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60018" y="3167991"/>
              <a:ext cx="1370650" cy="125688"/>
            </a:xfrm>
            <a:custGeom>
              <a:avLst/>
              <a:pathLst>
                <a:path w="1370650" h="125688">
                  <a:moveTo>
                    <a:pt x="0" y="17658"/>
                  </a:moveTo>
                  <a:lnTo>
                    <a:pt x="36069" y="15624"/>
                  </a:lnTo>
                  <a:lnTo>
                    <a:pt x="72139" y="23975"/>
                  </a:lnTo>
                  <a:lnTo>
                    <a:pt x="108209" y="18584"/>
                  </a:lnTo>
                  <a:lnTo>
                    <a:pt x="144279" y="20173"/>
                  </a:lnTo>
                  <a:lnTo>
                    <a:pt x="180348" y="36836"/>
                  </a:lnTo>
                  <a:lnTo>
                    <a:pt x="216418" y="0"/>
                  </a:lnTo>
                  <a:lnTo>
                    <a:pt x="252488" y="3064"/>
                  </a:lnTo>
                  <a:lnTo>
                    <a:pt x="288558" y="16731"/>
                  </a:lnTo>
                  <a:lnTo>
                    <a:pt x="324627" y="15118"/>
                  </a:lnTo>
                  <a:lnTo>
                    <a:pt x="360697" y="7092"/>
                  </a:lnTo>
                  <a:lnTo>
                    <a:pt x="396767" y="19432"/>
                  </a:lnTo>
                  <a:lnTo>
                    <a:pt x="432837" y="17292"/>
                  </a:lnTo>
                  <a:lnTo>
                    <a:pt x="468906" y="75643"/>
                  </a:lnTo>
                  <a:lnTo>
                    <a:pt x="504976" y="43455"/>
                  </a:lnTo>
                  <a:lnTo>
                    <a:pt x="541046" y="104379"/>
                  </a:lnTo>
                  <a:lnTo>
                    <a:pt x="577116" y="64726"/>
                  </a:lnTo>
                  <a:lnTo>
                    <a:pt x="613185" y="84277"/>
                  </a:lnTo>
                  <a:lnTo>
                    <a:pt x="649255" y="118700"/>
                  </a:lnTo>
                  <a:lnTo>
                    <a:pt x="685325" y="91345"/>
                  </a:lnTo>
                  <a:lnTo>
                    <a:pt x="721395" y="102177"/>
                  </a:lnTo>
                  <a:lnTo>
                    <a:pt x="757464" y="125688"/>
                  </a:lnTo>
                  <a:lnTo>
                    <a:pt x="793534" y="123053"/>
                  </a:lnTo>
                  <a:lnTo>
                    <a:pt x="829604" y="11204"/>
                  </a:lnTo>
                  <a:lnTo>
                    <a:pt x="865674" y="93516"/>
                  </a:lnTo>
                  <a:lnTo>
                    <a:pt x="901743" y="118017"/>
                  </a:lnTo>
                  <a:lnTo>
                    <a:pt x="937813" y="85106"/>
                  </a:lnTo>
                  <a:lnTo>
                    <a:pt x="973883" y="75793"/>
                  </a:lnTo>
                  <a:lnTo>
                    <a:pt x="1009953" y="77345"/>
                  </a:lnTo>
                  <a:lnTo>
                    <a:pt x="1046022" y="95160"/>
                  </a:lnTo>
                  <a:lnTo>
                    <a:pt x="1082092" y="122085"/>
                  </a:lnTo>
                  <a:lnTo>
                    <a:pt x="1118162" y="30627"/>
                  </a:lnTo>
                  <a:lnTo>
                    <a:pt x="1154232" y="29527"/>
                  </a:lnTo>
                  <a:lnTo>
                    <a:pt x="1190301" y="39961"/>
                  </a:lnTo>
                  <a:lnTo>
                    <a:pt x="1226371" y="14886"/>
                  </a:lnTo>
                  <a:lnTo>
                    <a:pt x="1262441" y="6623"/>
                  </a:lnTo>
                  <a:lnTo>
                    <a:pt x="1298511" y="18096"/>
                  </a:lnTo>
                  <a:lnTo>
                    <a:pt x="1334580" y="18358"/>
                  </a:lnTo>
                  <a:lnTo>
                    <a:pt x="1370650" y="300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760018" y="3149744"/>
              <a:ext cx="1370650" cy="143935"/>
            </a:xfrm>
            <a:custGeom>
              <a:avLst/>
              <a:pathLst>
                <a:path w="1370650" h="143935">
                  <a:moveTo>
                    <a:pt x="0" y="0"/>
                  </a:moveTo>
                  <a:lnTo>
                    <a:pt x="36069" y="0"/>
                  </a:lnTo>
                  <a:lnTo>
                    <a:pt x="72139" y="2638"/>
                  </a:lnTo>
                  <a:lnTo>
                    <a:pt x="108209" y="0"/>
                  </a:lnTo>
                  <a:lnTo>
                    <a:pt x="144279" y="1506"/>
                  </a:lnTo>
                  <a:lnTo>
                    <a:pt x="180348" y="966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1299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6914"/>
                  </a:lnTo>
                  <a:lnTo>
                    <a:pt x="613185" y="0"/>
                  </a:lnTo>
                  <a:lnTo>
                    <a:pt x="649255" y="16217"/>
                  </a:lnTo>
                  <a:lnTo>
                    <a:pt x="685325" y="4058"/>
                  </a:lnTo>
                  <a:lnTo>
                    <a:pt x="721395" y="2041"/>
                  </a:lnTo>
                  <a:lnTo>
                    <a:pt x="757464" y="7632"/>
                  </a:lnTo>
                  <a:lnTo>
                    <a:pt x="793534" y="6623"/>
                  </a:lnTo>
                  <a:lnTo>
                    <a:pt x="829604" y="0"/>
                  </a:lnTo>
                  <a:lnTo>
                    <a:pt x="865674" y="15045"/>
                  </a:lnTo>
                  <a:lnTo>
                    <a:pt x="901743" y="7380"/>
                  </a:lnTo>
                  <a:lnTo>
                    <a:pt x="937813" y="1076"/>
                  </a:lnTo>
                  <a:lnTo>
                    <a:pt x="973883" y="5699"/>
                  </a:lnTo>
                  <a:lnTo>
                    <a:pt x="1009953" y="9137"/>
                  </a:lnTo>
                  <a:lnTo>
                    <a:pt x="1046022" y="18001"/>
                  </a:lnTo>
                  <a:lnTo>
                    <a:pt x="1082092" y="24451"/>
                  </a:lnTo>
                  <a:lnTo>
                    <a:pt x="1118162" y="9774"/>
                  </a:lnTo>
                  <a:lnTo>
                    <a:pt x="1154232" y="6824"/>
                  </a:lnTo>
                  <a:lnTo>
                    <a:pt x="1190301" y="8560"/>
                  </a:lnTo>
                  <a:lnTo>
                    <a:pt x="1226371" y="5964"/>
                  </a:lnTo>
                  <a:lnTo>
                    <a:pt x="1262441" y="4215"/>
                  </a:lnTo>
                  <a:lnTo>
                    <a:pt x="1298511" y="2463"/>
                  </a:lnTo>
                  <a:lnTo>
                    <a:pt x="1334580" y="13422"/>
                  </a:lnTo>
                  <a:lnTo>
                    <a:pt x="1370650" y="7311"/>
                  </a:lnTo>
                  <a:lnTo>
                    <a:pt x="1370650" y="48253"/>
                  </a:lnTo>
                  <a:lnTo>
                    <a:pt x="1334580" y="36605"/>
                  </a:lnTo>
                  <a:lnTo>
                    <a:pt x="1298511" y="36343"/>
                  </a:lnTo>
                  <a:lnTo>
                    <a:pt x="1262441" y="24870"/>
                  </a:lnTo>
                  <a:lnTo>
                    <a:pt x="1226371" y="33133"/>
                  </a:lnTo>
                  <a:lnTo>
                    <a:pt x="1190301" y="58208"/>
                  </a:lnTo>
                  <a:lnTo>
                    <a:pt x="1154232" y="47774"/>
                  </a:lnTo>
                  <a:lnTo>
                    <a:pt x="1118162" y="48874"/>
                  </a:lnTo>
                  <a:lnTo>
                    <a:pt x="1082092" y="140332"/>
                  </a:lnTo>
                  <a:lnTo>
                    <a:pt x="1046022" y="113407"/>
                  </a:lnTo>
                  <a:lnTo>
                    <a:pt x="1009953" y="95592"/>
                  </a:lnTo>
                  <a:lnTo>
                    <a:pt x="973883" y="94040"/>
                  </a:lnTo>
                  <a:lnTo>
                    <a:pt x="937813" y="103353"/>
                  </a:lnTo>
                  <a:lnTo>
                    <a:pt x="901743" y="136264"/>
                  </a:lnTo>
                  <a:lnTo>
                    <a:pt x="865674" y="111763"/>
                  </a:lnTo>
                  <a:lnTo>
                    <a:pt x="829604" y="29451"/>
                  </a:lnTo>
                  <a:lnTo>
                    <a:pt x="793534" y="141300"/>
                  </a:lnTo>
                  <a:lnTo>
                    <a:pt x="757464" y="143935"/>
                  </a:lnTo>
                  <a:lnTo>
                    <a:pt x="721395" y="120425"/>
                  </a:lnTo>
                  <a:lnTo>
                    <a:pt x="685325" y="109592"/>
                  </a:lnTo>
                  <a:lnTo>
                    <a:pt x="649255" y="136947"/>
                  </a:lnTo>
                  <a:lnTo>
                    <a:pt x="613185" y="102524"/>
                  </a:lnTo>
                  <a:lnTo>
                    <a:pt x="577116" y="82973"/>
                  </a:lnTo>
                  <a:lnTo>
                    <a:pt x="541046" y="122626"/>
                  </a:lnTo>
                  <a:lnTo>
                    <a:pt x="504976" y="61702"/>
                  </a:lnTo>
                  <a:lnTo>
                    <a:pt x="468906" y="93890"/>
                  </a:lnTo>
                  <a:lnTo>
                    <a:pt x="432837" y="35539"/>
                  </a:lnTo>
                  <a:lnTo>
                    <a:pt x="396767" y="37679"/>
                  </a:lnTo>
                  <a:lnTo>
                    <a:pt x="360697" y="25339"/>
                  </a:lnTo>
                  <a:lnTo>
                    <a:pt x="324627" y="33365"/>
                  </a:lnTo>
                  <a:lnTo>
                    <a:pt x="288558" y="34978"/>
                  </a:lnTo>
                  <a:lnTo>
                    <a:pt x="252488" y="21311"/>
                  </a:lnTo>
                  <a:lnTo>
                    <a:pt x="216418" y="18247"/>
                  </a:lnTo>
                  <a:lnTo>
                    <a:pt x="180348" y="55083"/>
                  </a:lnTo>
                  <a:lnTo>
                    <a:pt x="144279" y="38420"/>
                  </a:lnTo>
                  <a:lnTo>
                    <a:pt x="108209" y="36831"/>
                  </a:lnTo>
                  <a:lnTo>
                    <a:pt x="72139" y="42223"/>
                  </a:lnTo>
                  <a:lnTo>
                    <a:pt x="36069" y="33871"/>
                  </a:lnTo>
                  <a:lnTo>
                    <a:pt x="0" y="35905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60018" y="3149744"/>
              <a:ext cx="1370650" cy="24451"/>
            </a:xfrm>
            <a:custGeom>
              <a:avLst/>
              <a:pathLst>
                <a:path w="1370650" h="24451">
                  <a:moveTo>
                    <a:pt x="0" y="0"/>
                  </a:moveTo>
                  <a:lnTo>
                    <a:pt x="36069" y="0"/>
                  </a:lnTo>
                  <a:lnTo>
                    <a:pt x="72139" y="2638"/>
                  </a:lnTo>
                  <a:lnTo>
                    <a:pt x="108209" y="0"/>
                  </a:lnTo>
                  <a:lnTo>
                    <a:pt x="144279" y="1506"/>
                  </a:lnTo>
                  <a:lnTo>
                    <a:pt x="180348" y="966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1299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6914"/>
                  </a:lnTo>
                  <a:lnTo>
                    <a:pt x="613185" y="0"/>
                  </a:lnTo>
                  <a:lnTo>
                    <a:pt x="649255" y="16217"/>
                  </a:lnTo>
                  <a:lnTo>
                    <a:pt x="685325" y="4058"/>
                  </a:lnTo>
                  <a:lnTo>
                    <a:pt x="721395" y="2041"/>
                  </a:lnTo>
                  <a:lnTo>
                    <a:pt x="757464" y="7632"/>
                  </a:lnTo>
                  <a:lnTo>
                    <a:pt x="793534" y="6623"/>
                  </a:lnTo>
                  <a:lnTo>
                    <a:pt x="829604" y="0"/>
                  </a:lnTo>
                  <a:lnTo>
                    <a:pt x="865674" y="15045"/>
                  </a:lnTo>
                  <a:lnTo>
                    <a:pt x="901743" y="7380"/>
                  </a:lnTo>
                  <a:lnTo>
                    <a:pt x="937813" y="1076"/>
                  </a:lnTo>
                  <a:lnTo>
                    <a:pt x="973883" y="5699"/>
                  </a:lnTo>
                  <a:lnTo>
                    <a:pt x="1009953" y="9137"/>
                  </a:lnTo>
                  <a:lnTo>
                    <a:pt x="1046022" y="18001"/>
                  </a:lnTo>
                  <a:lnTo>
                    <a:pt x="1082092" y="24451"/>
                  </a:lnTo>
                  <a:lnTo>
                    <a:pt x="1118162" y="9774"/>
                  </a:lnTo>
                  <a:lnTo>
                    <a:pt x="1154232" y="6824"/>
                  </a:lnTo>
                  <a:lnTo>
                    <a:pt x="1190301" y="8560"/>
                  </a:lnTo>
                  <a:lnTo>
                    <a:pt x="1226371" y="5964"/>
                  </a:lnTo>
                  <a:lnTo>
                    <a:pt x="1262441" y="4215"/>
                  </a:lnTo>
                  <a:lnTo>
                    <a:pt x="1298511" y="2463"/>
                  </a:lnTo>
                  <a:lnTo>
                    <a:pt x="1334580" y="13422"/>
                  </a:lnTo>
                  <a:lnTo>
                    <a:pt x="1370650" y="73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760018" y="3149744"/>
              <a:ext cx="1370650" cy="24451"/>
            </a:xfrm>
            <a:custGeom>
              <a:avLst/>
              <a:pathLst>
                <a:path w="1370650" h="2445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7311"/>
                  </a:lnTo>
                  <a:lnTo>
                    <a:pt x="1334580" y="13422"/>
                  </a:lnTo>
                  <a:lnTo>
                    <a:pt x="1298511" y="2463"/>
                  </a:lnTo>
                  <a:lnTo>
                    <a:pt x="1262441" y="4215"/>
                  </a:lnTo>
                  <a:lnTo>
                    <a:pt x="1226371" y="5964"/>
                  </a:lnTo>
                  <a:lnTo>
                    <a:pt x="1190301" y="8560"/>
                  </a:lnTo>
                  <a:lnTo>
                    <a:pt x="1154232" y="6824"/>
                  </a:lnTo>
                  <a:lnTo>
                    <a:pt x="1118162" y="9774"/>
                  </a:lnTo>
                  <a:lnTo>
                    <a:pt x="1082092" y="24451"/>
                  </a:lnTo>
                  <a:lnTo>
                    <a:pt x="1046022" y="18001"/>
                  </a:lnTo>
                  <a:lnTo>
                    <a:pt x="1009953" y="9137"/>
                  </a:lnTo>
                  <a:lnTo>
                    <a:pt x="973883" y="5699"/>
                  </a:lnTo>
                  <a:lnTo>
                    <a:pt x="937813" y="1076"/>
                  </a:lnTo>
                  <a:lnTo>
                    <a:pt x="901743" y="7380"/>
                  </a:lnTo>
                  <a:lnTo>
                    <a:pt x="865674" y="15045"/>
                  </a:lnTo>
                  <a:lnTo>
                    <a:pt x="829604" y="0"/>
                  </a:lnTo>
                  <a:lnTo>
                    <a:pt x="793534" y="6623"/>
                  </a:lnTo>
                  <a:lnTo>
                    <a:pt x="757464" y="7632"/>
                  </a:lnTo>
                  <a:lnTo>
                    <a:pt x="721395" y="2041"/>
                  </a:lnTo>
                  <a:lnTo>
                    <a:pt x="685325" y="4058"/>
                  </a:lnTo>
                  <a:lnTo>
                    <a:pt x="649255" y="16217"/>
                  </a:lnTo>
                  <a:lnTo>
                    <a:pt x="613185" y="0"/>
                  </a:lnTo>
                  <a:lnTo>
                    <a:pt x="577116" y="6914"/>
                  </a:lnTo>
                  <a:lnTo>
                    <a:pt x="541046" y="0"/>
                  </a:lnTo>
                  <a:lnTo>
                    <a:pt x="504976" y="0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1299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0"/>
                  </a:lnTo>
                  <a:lnTo>
                    <a:pt x="252488" y="0"/>
                  </a:lnTo>
                  <a:lnTo>
                    <a:pt x="216418" y="0"/>
                  </a:lnTo>
                  <a:lnTo>
                    <a:pt x="180348" y="966"/>
                  </a:lnTo>
                  <a:lnTo>
                    <a:pt x="144279" y="1506"/>
                  </a:lnTo>
                  <a:lnTo>
                    <a:pt x="108209" y="0"/>
                  </a:lnTo>
                  <a:lnTo>
                    <a:pt x="72139" y="2638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76001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533714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1486" y="511415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1486" y="489116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91486" y="466817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444518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760018" y="4458870"/>
              <a:ext cx="1370650" cy="878276"/>
            </a:xfrm>
            <a:custGeom>
              <a:avLst/>
              <a:pathLst>
                <a:path w="1370650" h="878276">
                  <a:moveTo>
                    <a:pt x="0" y="34771"/>
                  </a:moveTo>
                  <a:lnTo>
                    <a:pt x="36069" y="27262"/>
                  </a:lnTo>
                  <a:lnTo>
                    <a:pt x="72139" y="8792"/>
                  </a:lnTo>
                  <a:lnTo>
                    <a:pt x="108209" y="19151"/>
                  </a:lnTo>
                  <a:lnTo>
                    <a:pt x="144279" y="17810"/>
                  </a:lnTo>
                  <a:lnTo>
                    <a:pt x="180348" y="3994"/>
                  </a:lnTo>
                  <a:lnTo>
                    <a:pt x="216418" y="4191"/>
                  </a:lnTo>
                  <a:lnTo>
                    <a:pt x="252488" y="15276"/>
                  </a:lnTo>
                  <a:lnTo>
                    <a:pt x="288558" y="3416"/>
                  </a:lnTo>
                  <a:lnTo>
                    <a:pt x="324627" y="0"/>
                  </a:lnTo>
                  <a:lnTo>
                    <a:pt x="360697" y="8535"/>
                  </a:lnTo>
                  <a:lnTo>
                    <a:pt x="396767" y="10028"/>
                  </a:lnTo>
                  <a:lnTo>
                    <a:pt x="432837" y="9743"/>
                  </a:lnTo>
                  <a:lnTo>
                    <a:pt x="468906" y="44585"/>
                  </a:lnTo>
                  <a:lnTo>
                    <a:pt x="504976" y="33689"/>
                  </a:lnTo>
                  <a:lnTo>
                    <a:pt x="541046" y="34159"/>
                  </a:lnTo>
                  <a:lnTo>
                    <a:pt x="577116" y="61753"/>
                  </a:lnTo>
                  <a:lnTo>
                    <a:pt x="613185" y="17318"/>
                  </a:lnTo>
                  <a:lnTo>
                    <a:pt x="649255" y="9694"/>
                  </a:lnTo>
                  <a:lnTo>
                    <a:pt x="685325" y="24161"/>
                  </a:lnTo>
                  <a:lnTo>
                    <a:pt x="721395" y="33785"/>
                  </a:lnTo>
                  <a:lnTo>
                    <a:pt x="757464" y="50046"/>
                  </a:lnTo>
                  <a:lnTo>
                    <a:pt x="793534" y="39339"/>
                  </a:lnTo>
                  <a:lnTo>
                    <a:pt x="829604" y="62522"/>
                  </a:lnTo>
                  <a:lnTo>
                    <a:pt x="865674" y="60242"/>
                  </a:lnTo>
                  <a:lnTo>
                    <a:pt x="901743" y="46379"/>
                  </a:lnTo>
                  <a:lnTo>
                    <a:pt x="937813" y="21602"/>
                  </a:lnTo>
                  <a:lnTo>
                    <a:pt x="973883" y="60530"/>
                  </a:lnTo>
                  <a:lnTo>
                    <a:pt x="1009953" y="58516"/>
                  </a:lnTo>
                  <a:lnTo>
                    <a:pt x="1046022" y="111216"/>
                  </a:lnTo>
                  <a:lnTo>
                    <a:pt x="1082092" y="130871"/>
                  </a:lnTo>
                  <a:lnTo>
                    <a:pt x="1118162" y="12893"/>
                  </a:lnTo>
                  <a:lnTo>
                    <a:pt x="1154232" y="15119"/>
                  </a:lnTo>
                  <a:lnTo>
                    <a:pt x="1190301" y="25633"/>
                  </a:lnTo>
                  <a:lnTo>
                    <a:pt x="1226371" y="43158"/>
                  </a:lnTo>
                  <a:lnTo>
                    <a:pt x="1262441" y="20867"/>
                  </a:lnTo>
                  <a:lnTo>
                    <a:pt x="1298511" y="31832"/>
                  </a:lnTo>
                  <a:lnTo>
                    <a:pt x="1334580" y="42586"/>
                  </a:lnTo>
                  <a:lnTo>
                    <a:pt x="1370650" y="40986"/>
                  </a:lnTo>
                  <a:lnTo>
                    <a:pt x="1370650" y="878276"/>
                  </a:lnTo>
                  <a:lnTo>
                    <a:pt x="1334580" y="878276"/>
                  </a:lnTo>
                  <a:lnTo>
                    <a:pt x="1298511" y="878276"/>
                  </a:lnTo>
                  <a:lnTo>
                    <a:pt x="1262441" y="878276"/>
                  </a:lnTo>
                  <a:lnTo>
                    <a:pt x="1226371" y="878276"/>
                  </a:lnTo>
                  <a:lnTo>
                    <a:pt x="1190301" y="878276"/>
                  </a:lnTo>
                  <a:lnTo>
                    <a:pt x="1154232" y="878276"/>
                  </a:lnTo>
                  <a:lnTo>
                    <a:pt x="1118162" y="878276"/>
                  </a:lnTo>
                  <a:lnTo>
                    <a:pt x="1082092" y="878276"/>
                  </a:lnTo>
                  <a:lnTo>
                    <a:pt x="1046022" y="878276"/>
                  </a:lnTo>
                  <a:lnTo>
                    <a:pt x="1009953" y="878276"/>
                  </a:lnTo>
                  <a:lnTo>
                    <a:pt x="973883" y="878276"/>
                  </a:lnTo>
                  <a:lnTo>
                    <a:pt x="937813" y="878276"/>
                  </a:lnTo>
                  <a:lnTo>
                    <a:pt x="901743" y="878276"/>
                  </a:lnTo>
                  <a:lnTo>
                    <a:pt x="865674" y="878276"/>
                  </a:lnTo>
                  <a:lnTo>
                    <a:pt x="829604" y="878276"/>
                  </a:lnTo>
                  <a:lnTo>
                    <a:pt x="793534" y="878276"/>
                  </a:lnTo>
                  <a:lnTo>
                    <a:pt x="757464" y="878276"/>
                  </a:lnTo>
                  <a:lnTo>
                    <a:pt x="721395" y="878276"/>
                  </a:lnTo>
                  <a:lnTo>
                    <a:pt x="685325" y="878276"/>
                  </a:lnTo>
                  <a:lnTo>
                    <a:pt x="649255" y="878276"/>
                  </a:lnTo>
                  <a:lnTo>
                    <a:pt x="613185" y="878276"/>
                  </a:lnTo>
                  <a:lnTo>
                    <a:pt x="577116" y="878276"/>
                  </a:lnTo>
                  <a:lnTo>
                    <a:pt x="541046" y="878276"/>
                  </a:lnTo>
                  <a:lnTo>
                    <a:pt x="504976" y="878276"/>
                  </a:lnTo>
                  <a:lnTo>
                    <a:pt x="468906" y="878276"/>
                  </a:lnTo>
                  <a:lnTo>
                    <a:pt x="432837" y="878276"/>
                  </a:lnTo>
                  <a:lnTo>
                    <a:pt x="396767" y="878276"/>
                  </a:lnTo>
                  <a:lnTo>
                    <a:pt x="360697" y="878276"/>
                  </a:lnTo>
                  <a:lnTo>
                    <a:pt x="324627" y="878276"/>
                  </a:lnTo>
                  <a:lnTo>
                    <a:pt x="288558" y="878276"/>
                  </a:lnTo>
                  <a:lnTo>
                    <a:pt x="252488" y="878276"/>
                  </a:lnTo>
                  <a:lnTo>
                    <a:pt x="216418" y="878276"/>
                  </a:lnTo>
                  <a:lnTo>
                    <a:pt x="180348" y="878276"/>
                  </a:lnTo>
                  <a:lnTo>
                    <a:pt x="144279" y="878276"/>
                  </a:lnTo>
                  <a:lnTo>
                    <a:pt x="108209" y="878276"/>
                  </a:lnTo>
                  <a:lnTo>
                    <a:pt x="72139" y="878276"/>
                  </a:lnTo>
                  <a:lnTo>
                    <a:pt x="36069" y="878276"/>
                  </a:lnTo>
                  <a:lnTo>
                    <a:pt x="0" y="8782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760018" y="4458870"/>
              <a:ext cx="1370650" cy="130871"/>
            </a:xfrm>
            <a:custGeom>
              <a:avLst/>
              <a:pathLst>
                <a:path w="1370650" h="130871">
                  <a:moveTo>
                    <a:pt x="0" y="34771"/>
                  </a:moveTo>
                  <a:lnTo>
                    <a:pt x="36069" y="27262"/>
                  </a:lnTo>
                  <a:lnTo>
                    <a:pt x="72139" y="8792"/>
                  </a:lnTo>
                  <a:lnTo>
                    <a:pt x="108209" y="19151"/>
                  </a:lnTo>
                  <a:lnTo>
                    <a:pt x="144279" y="17810"/>
                  </a:lnTo>
                  <a:lnTo>
                    <a:pt x="180348" y="3994"/>
                  </a:lnTo>
                  <a:lnTo>
                    <a:pt x="216418" y="4191"/>
                  </a:lnTo>
                  <a:lnTo>
                    <a:pt x="252488" y="15276"/>
                  </a:lnTo>
                  <a:lnTo>
                    <a:pt x="288558" y="3416"/>
                  </a:lnTo>
                  <a:lnTo>
                    <a:pt x="324627" y="0"/>
                  </a:lnTo>
                  <a:lnTo>
                    <a:pt x="360697" y="8535"/>
                  </a:lnTo>
                  <a:lnTo>
                    <a:pt x="396767" y="10028"/>
                  </a:lnTo>
                  <a:lnTo>
                    <a:pt x="432837" y="9743"/>
                  </a:lnTo>
                  <a:lnTo>
                    <a:pt x="468906" y="44585"/>
                  </a:lnTo>
                  <a:lnTo>
                    <a:pt x="504976" y="33689"/>
                  </a:lnTo>
                  <a:lnTo>
                    <a:pt x="541046" y="34159"/>
                  </a:lnTo>
                  <a:lnTo>
                    <a:pt x="577116" y="61753"/>
                  </a:lnTo>
                  <a:lnTo>
                    <a:pt x="613185" y="17318"/>
                  </a:lnTo>
                  <a:lnTo>
                    <a:pt x="649255" y="9694"/>
                  </a:lnTo>
                  <a:lnTo>
                    <a:pt x="685325" y="24161"/>
                  </a:lnTo>
                  <a:lnTo>
                    <a:pt x="721395" y="33785"/>
                  </a:lnTo>
                  <a:lnTo>
                    <a:pt x="757464" y="50046"/>
                  </a:lnTo>
                  <a:lnTo>
                    <a:pt x="793534" y="39339"/>
                  </a:lnTo>
                  <a:lnTo>
                    <a:pt x="829604" y="62522"/>
                  </a:lnTo>
                  <a:lnTo>
                    <a:pt x="865674" y="60242"/>
                  </a:lnTo>
                  <a:lnTo>
                    <a:pt x="901743" y="46379"/>
                  </a:lnTo>
                  <a:lnTo>
                    <a:pt x="937813" y="21602"/>
                  </a:lnTo>
                  <a:lnTo>
                    <a:pt x="973883" y="60530"/>
                  </a:lnTo>
                  <a:lnTo>
                    <a:pt x="1009953" y="58516"/>
                  </a:lnTo>
                  <a:lnTo>
                    <a:pt x="1046022" y="111216"/>
                  </a:lnTo>
                  <a:lnTo>
                    <a:pt x="1082092" y="130871"/>
                  </a:lnTo>
                  <a:lnTo>
                    <a:pt x="1118162" y="12893"/>
                  </a:lnTo>
                  <a:lnTo>
                    <a:pt x="1154232" y="15119"/>
                  </a:lnTo>
                  <a:lnTo>
                    <a:pt x="1190301" y="25633"/>
                  </a:lnTo>
                  <a:lnTo>
                    <a:pt x="1226371" y="43158"/>
                  </a:lnTo>
                  <a:lnTo>
                    <a:pt x="1262441" y="20867"/>
                  </a:lnTo>
                  <a:lnTo>
                    <a:pt x="1298511" y="31832"/>
                  </a:lnTo>
                  <a:lnTo>
                    <a:pt x="1334580" y="42586"/>
                  </a:lnTo>
                  <a:lnTo>
                    <a:pt x="1370650" y="409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760018" y="4445184"/>
              <a:ext cx="1370650" cy="144557"/>
            </a:xfrm>
            <a:custGeom>
              <a:avLst/>
              <a:pathLst>
                <a:path w="1370650" h="144557">
                  <a:moveTo>
                    <a:pt x="0" y="0"/>
                  </a:moveTo>
                  <a:lnTo>
                    <a:pt x="36069" y="1780"/>
                  </a:lnTo>
                  <a:lnTo>
                    <a:pt x="72139" y="3065"/>
                  </a:lnTo>
                  <a:lnTo>
                    <a:pt x="108209" y="1340"/>
                  </a:lnTo>
                  <a:lnTo>
                    <a:pt x="144279" y="629"/>
                  </a:lnTo>
                  <a:lnTo>
                    <a:pt x="180348" y="884"/>
                  </a:lnTo>
                  <a:lnTo>
                    <a:pt x="216418" y="1411"/>
                  </a:lnTo>
                  <a:lnTo>
                    <a:pt x="252488" y="344"/>
                  </a:lnTo>
                  <a:lnTo>
                    <a:pt x="288558" y="1068"/>
                  </a:lnTo>
                  <a:lnTo>
                    <a:pt x="324627" y="1026"/>
                  </a:lnTo>
                  <a:lnTo>
                    <a:pt x="360697" y="1033"/>
                  </a:lnTo>
                  <a:lnTo>
                    <a:pt x="396767" y="1912"/>
                  </a:lnTo>
                  <a:lnTo>
                    <a:pt x="432837" y="3346"/>
                  </a:lnTo>
                  <a:lnTo>
                    <a:pt x="468906" y="10734"/>
                  </a:lnTo>
                  <a:lnTo>
                    <a:pt x="504976" y="5717"/>
                  </a:lnTo>
                  <a:lnTo>
                    <a:pt x="541046" y="11717"/>
                  </a:lnTo>
                  <a:lnTo>
                    <a:pt x="577116" y="15531"/>
                  </a:lnTo>
                  <a:lnTo>
                    <a:pt x="613185" y="5366"/>
                  </a:lnTo>
                  <a:lnTo>
                    <a:pt x="649255" y="3262"/>
                  </a:lnTo>
                  <a:lnTo>
                    <a:pt x="685325" y="6648"/>
                  </a:lnTo>
                  <a:lnTo>
                    <a:pt x="721395" y="19571"/>
                  </a:lnTo>
                  <a:lnTo>
                    <a:pt x="757464" y="15648"/>
                  </a:lnTo>
                  <a:lnTo>
                    <a:pt x="793534" y="17990"/>
                  </a:lnTo>
                  <a:lnTo>
                    <a:pt x="829604" y="24173"/>
                  </a:lnTo>
                  <a:lnTo>
                    <a:pt x="865674" y="12053"/>
                  </a:lnTo>
                  <a:lnTo>
                    <a:pt x="901743" y="18712"/>
                  </a:lnTo>
                  <a:lnTo>
                    <a:pt x="937813" y="10963"/>
                  </a:lnTo>
                  <a:lnTo>
                    <a:pt x="973883" y="31651"/>
                  </a:lnTo>
                  <a:lnTo>
                    <a:pt x="1009953" y="24654"/>
                  </a:lnTo>
                  <a:lnTo>
                    <a:pt x="1046022" y="23532"/>
                  </a:lnTo>
                  <a:lnTo>
                    <a:pt x="1082092" y="40853"/>
                  </a:lnTo>
                  <a:lnTo>
                    <a:pt x="1118162" y="7035"/>
                  </a:lnTo>
                  <a:lnTo>
                    <a:pt x="1154232" y="7764"/>
                  </a:lnTo>
                  <a:lnTo>
                    <a:pt x="1190301" y="14004"/>
                  </a:lnTo>
                  <a:lnTo>
                    <a:pt x="1226371" y="24562"/>
                  </a:lnTo>
                  <a:lnTo>
                    <a:pt x="1262441" y="9872"/>
                  </a:lnTo>
                  <a:lnTo>
                    <a:pt x="1298511" y="19369"/>
                  </a:lnTo>
                  <a:lnTo>
                    <a:pt x="1334580" y="31075"/>
                  </a:lnTo>
                  <a:lnTo>
                    <a:pt x="1370650" y="23286"/>
                  </a:lnTo>
                  <a:lnTo>
                    <a:pt x="1370650" y="54671"/>
                  </a:lnTo>
                  <a:lnTo>
                    <a:pt x="1334580" y="56272"/>
                  </a:lnTo>
                  <a:lnTo>
                    <a:pt x="1298511" y="45518"/>
                  </a:lnTo>
                  <a:lnTo>
                    <a:pt x="1262441" y="34553"/>
                  </a:lnTo>
                  <a:lnTo>
                    <a:pt x="1226371" y="56844"/>
                  </a:lnTo>
                  <a:lnTo>
                    <a:pt x="1190301" y="39319"/>
                  </a:lnTo>
                  <a:lnTo>
                    <a:pt x="1154232" y="28805"/>
                  </a:lnTo>
                  <a:lnTo>
                    <a:pt x="1118162" y="26579"/>
                  </a:lnTo>
                  <a:lnTo>
                    <a:pt x="1082092" y="144557"/>
                  </a:lnTo>
                  <a:lnTo>
                    <a:pt x="1046022" y="124901"/>
                  </a:lnTo>
                  <a:lnTo>
                    <a:pt x="1009953" y="72202"/>
                  </a:lnTo>
                  <a:lnTo>
                    <a:pt x="973883" y="74216"/>
                  </a:lnTo>
                  <a:lnTo>
                    <a:pt x="937813" y="35287"/>
                  </a:lnTo>
                  <a:lnTo>
                    <a:pt x="901743" y="60064"/>
                  </a:lnTo>
                  <a:lnTo>
                    <a:pt x="865674" y="73928"/>
                  </a:lnTo>
                  <a:lnTo>
                    <a:pt x="829604" y="76208"/>
                  </a:lnTo>
                  <a:lnTo>
                    <a:pt x="793534" y="53025"/>
                  </a:lnTo>
                  <a:lnTo>
                    <a:pt x="757464" y="63731"/>
                  </a:lnTo>
                  <a:lnTo>
                    <a:pt x="721395" y="47471"/>
                  </a:lnTo>
                  <a:lnTo>
                    <a:pt x="685325" y="37847"/>
                  </a:lnTo>
                  <a:lnTo>
                    <a:pt x="649255" y="23379"/>
                  </a:lnTo>
                  <a:lnTo>
                    <a:pt x="613185" y="31004"/>
                  </a:lnTo>
                  <a:lnTo>
                    <a:pt x="577116" y="75439"/>
                  </a:lnTo>
                  <a:lnTo>
                    <a:pt x="541046" y="47844"/>
                  </a:lnTo>
                  <a:lnTo>
                    <a:pt x="504976" y="47375"/>
                  </a:lnTo>
                  <a:lnTo>
                    <a:pt x="468906" y="58271"/>
                  </a:lnTo>
                  <a:lnTo>
                    <a:pt x="432837" y="23428"/>
                  </a:lnTo>
                  <a:lnTo>
                    <a:pt x="396767" y="23714"/>
                  </a:lnTo>
                  <a:lnTo>
                    <a:pt x="360697" y="22221"/>
                  </a:lnTo>
                  <a:lnTo>
                    <a:pt x="324627" y="13685"/>
                  </a:lnTo>
                  <a:lnTo>
                    <a:pt x="288558" y="17101"/>
                  </a:lnTo>
                  <a:lnTo>
                    <a:pt x="252488" y="28962"/>
                  </a:lnTo>
                  <a:lnTo>
                    <a:pt x="216418" y="17876"/>
                  </a:lnTo>
                  <a:lnTo>
                    <a:pt x="180348" y="17680"/>
                  </a:lnTo>
                  <a:lnTo>
                    <a:pt x="144279" y="31495"/>
                  </a:lnTo>
                  <a:lnTo>
                    <a:pt x="108209" y="32837"/>
                  </a:lnTo>
                  <a:lnTo>
                    <a:pt x="72139" y="22477"/>
                  </a:lnTo>
                  <a:lnTo>
                    <a:pt x="36069" y="40948"/>
                  </a:lnTo>
                  <a:lnTo>
                    <a:pt x="0" y="4845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760018" y="4445184"/>
              <a:ext cx="1370650" cy="40853"/>
            </a:xfrm>
            <a:custGeom>
              <a:avLst/>
              <a:pathLst>
                <a:path w="1370650" h="40853">
                  <a:moveTo>
                    <a:pt x="0" y="0"/>
                  </a:moveTo>
                  <a:lnTo>
                    <a:pt x="36069" y="1780"/>
                  </a:lnTo>
                  <a:lnTo>
                    <a:pt x="72139" y="3065"/>
                  </a:lnTo>
                  <a:lnTo>
                    <a:pt x="108209" y="1340"/>
                  </a:lnTo>
                  <a:lnTo>
                    <a:pt x="144279" y="629"/>
                  </a:lnTo>
                  <a:lnTo>
                    <a:pt x="180348" y="884"/>
                  </a:lnTo>
                  <a:lnTo>
                    <a:pt x="216418" y="1411"/>
                  </a:lnTo>
                  <a:lnTo>
                    <a:pt x="252488" y="344"/>
                  </a:lnTo>
                  <a:lnTo>
                    <a:pt x="288558" y="1068"/>
                  </a:lnTo>
                  <a:lnTo>
                    <a:pt x="324627" y="1026"/>
                  </a:lnTo>
                  <a:lnTo>
                    <a:pt x="360697" y="1033"/>
                  </a:lnTo>
                  <a:lnTo>
                    <a:pt x="396767" y="1912"/>
                  </a:lnTo>
                  <a:lnTo>
                    <a:pt x="432837" y="3346"/>
                  </a:lnTo>
                  <a:lnTo>
                    <a:pt x="468906" y="10734"/>
                  </a:lnTo>
                  <a:lnTo>
                    <a:pt x="504976" y="5717"/>
                  </a:lnTo>
                  <a:lnTo>
                    <a:pt x="541046" y="11717"/>
                  </a:lnTo>
                  <a:lnTo>
                    <a:pt x="577116" y="15531"/>
                  </a:lnTo>
                  <a:lnTo>
                    <a:pt x="613185" y="5366"/>
                  </a:lnTo>
                  <a:lnTo>
                    <a:pt x="649255" y="3262"/>
                  </a:lnTo>
                  <a:lnTo>
                    <a:pt x="685325" y="6648"/>
                  </a:lnTo>
                  <a:lnTo>
                    <a:pt x="721395" y="19571"/>
                  </a:lnTo>
                  <a:lnTo>
                    <a:pt x="757464" y="15648"/>
                  </a:lnTo>
                  <a:lnTo>
                    <a:pt x="793534" y="17990"/>
                  </a:lnTo>
                  <a:lnTo>
                    <a:pt x="829604" y="24173"/>
                  </a:lnTo>
                  <a:lnTo>
                    <a:pt x="865674" y="12053"/>
                  </a:lnTo>
                  <a:lnTo>
                    <a:pt x="901743" y="18712"/>
                  </a:lnTo>
                  <a:lnTo>
                    <a:pt x="937813" y="10963"/>
                  </a:lnTo>
                  <a:lnTo>
                    <a:pt x="973883" y="31651"/>
                  </a:lnTo>
                  <a:lnTo>
                    <a:pt x="1009953" y="24654"/>
                  </a:lnTo>
                  <a:lnTo>
                    <a:pt x="1046022" y="23532"/>
                  </a:lnTo>
                  <a:lnTo>
                    <a:pt x="1082092" y="40853"/>
                  </a:lnTo>
                  <a:lnTo>
                    <a:pt x="1118162" y="7035"/>
                  </a:lnTo>
                  <a:lnTo>
                    <a:pt x="1154232" y="7764"/>
                  </a:lnTo>
                  <a:lnTo>
                    <a:pt x="1190301" y="14004"/>
                  </a:lnTo>
                  <a:lnTo>
                    <a:pt x="1226371" y="24562"/>
                  </a:lnTo>
                  <a:lnTo>
                    <a:pt x="1262441" y="9872"/>
                  </a:lnTo>
                  <a:lnTo>
                    <a:pt x="1298511" y="19369"/>
                  </a:lnTo>
                  <a:lnTo>
                    <a:pt x="1334580" y="31075"/>
                  </a:lnTo>
                  <a:lnTo>
                    <a:pt x="1370650" y="232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760018" y="4445184"/>
              <a:ext cx="1370650" cy="40853"/>
            </a:xfrm>
            <a:custGeom>
              <a:avLst/>
              <a:pathLst>
                <a:path w="1370650" h="40853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23286"/>
                  </a:lnTo>
                  <a:lnTo>
                    <a:pt x="1334580" y="31075"/>
                  </a:lnTo>
                  <a:lnTo>
                    <a:pt x="1298511" y="19369"/>
                  </a:lnTo>
                  <a:lnTo>
                    <a:pt x="1262441" y="9872"/>
                  </a:lnTo>
                  <a:lnTo>
                    <a:pt x="1226371" y="24562"/>
                  </a:lnTo>
                  <a:lnTo>
                    <a:pt x="1190301" y="14004"/>
                  </a:lnTo>
                  <a:lnTo>
                    <a:pt x="1154232" y="7764"/>
                  </a:lnTo>
                  <a:lnTo>
                    <a:pt x="1118162" y="7035"/>
                  </a:lnTo>
                  <a:lnTo>
                    <a:pt x="1082092" y="40853"/>
                  </a:lnTo>
                  <a:lnTo>
                    <a:pt x="1046022" y="23532"/>
                  </a:lnTo>
                  <a:lnTo>
                    <a:pt x="1009953" y="24654"/>
                  </a:lnTo>
                  <a:lnTo>
                    <a:pt x="973883" y="31651"/>
                  </a:lnTo>
                  <a:lnTo>
                    <a:pt x="937813" y="10963"/>
                  </a:lnTo>
                  <a:lnTo>
                    <a:pt x="901743" y="18712"/>
                  </a:lnTo>
                  <a:lnTo>
                    <a:pt x="865674" y="12053"/>
                  </a:lnTo>
                  <a:lnTo>
                    <a:pt x="829604" y="24173"/>
                  </a:lnTo>
                  <a:lnTo>
                    <a:pt x="793534" y="17990"/>
                  </a:lnTo>
                  <a:lnTo>
                    <a:pt x="757464" y="15648"/>
                  </a:lnTo>
                  <a:lnTo>
                    <a:pt x="721395" y="19571"/>
                  </a:lnTo>
                  <a:lnTo>
                    <a:pt x="685325" y="6648"/>
                  </a:lnTo>
                  <a:lnTo>
                    <a:pt x="649255" y="3262"/>
                  </a:lnTo>
                  <a:lnTo>
                    <a:pt x="613185" y="5366"/>
                  </a:lnTo>
                  <a:lnTo>
                    <a:pt x="577116" y="15531"/>
                  </a:lnTo>
                  <a:lnTo>
                    <a:pt x="541046" y="11717"/>
                  </a:lnTo>
                  <a:lnTo>
                    <a:pt x="504976" y="5717"/>
                  </a:lnTo>
                  <a:lnTo>
                    <a:pt x="468906" y="10734"/>
                  </a:lnTo>
                  <a:lnTo>
                    <a:pt x="432837" y="3346"/>
                  </a:lnTo>
                  <a:lnTo>
                    <a:pt x="396767" y="1912"/>
                  </a:lnTo>
                  <a:lnTo>
                    <a:pt x="360697" y="1033"/>
                  </a:lnTo>
                  <a:lnTo>
                    <a:pt x="324627" y="1026"/>
                  </a:lnTo>
                  <a:lnTo>
                    <a:pt x="288558" y="1068"/>
                  </a:lnTo>
                  <a:lnTo>
                    <a:pt x="252488" y="344"/>
                  </a:lnTo>
                  <a:lnTo>
                    <a:pt x="216418" y="1411"/>
                  </a:lnTo>
                  <a:lnTo>
                    <a:pt x="180348" y="884"/>
                  </a:lnTo>
                  <a:lnTo>
                    <a:pt x="144279" y="629"/>
                  </a:lnTo>
                  <a:lnTo>
                    <a:pt x="108209" y="1340"/>
                  </a:lnTo>
                  <a:lnTo>
                    <a:pt x="72139" y="3065"/>
                  </a:lnTo>
                  <a:lnTo>
                    <a:pt x="36069" y="17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760018" y="444518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268790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268790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68790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68790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68790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337323" y="1872159"/>
              <a:ext cx="1370650" cy="874107"/>
            </a:xfrm>
            <a:custGeom>
              <a:avLst/>
              <a:pathLst>
                <a:path w="1370650" h="874107">
                  <a:moveTo>
                    <a:pt x="0" y="80471"/>
                  </a:moveTo>
                  <a:lnTo>
                    <a:pt x="36069" y="86207"/>
                  </a:lnTo>
                  <a:lnTo>
                    <a:pt x="72139" y="28305"/>
                  </a:lnTo>
                  <a:lnTo>
                    <a:pt x="108209" y="10515"/>
                  </a:lnTo>
                  <a:lnTo>
                    <a:pt x="144279" y="5715"/>
                  </a:lnTo>
                  <a:lnTo>
                    <a:pt x="180348" y="13716"/>
                  </a:lnTo>
                  <a:lnTo>
                    <a:pt x="216418" y="5534"/>
                  </a:lnTo>
                  <a:lnTo>
                    <a:pt x="252488" y="11590"/>
                  </a:lnTo>
                  <a:lnTo>
                    <a:pt x="288558" y="1512"/>
                  </a:lnTo>
                  <a:lnTo>
                    <a:pt x="324627" y="7436"/>
                  </a:lnTo>
                  <a:lnTo>
                    <a:pt x="360697" y="11031"/>
                  </a:lnTo>
                  <a:lnTo>
                    <a:pt x="396767" y="0"/>
                  </a:lnTo>
                  <a:lnTo>
                    <a:pt x="432837" y="7430"/>
                  </a:lnTo>
                  <a:lnTo>
                    <a:pt x="468906" y="29889"/>
                  </a:lnTo>
                  <a:lnTo>
                    <a:pt x="504976" y="26644"/>
                  </a:lnTo>
                  <a:lnTo>
                    <a:pt x="541046" y="34503"/>
                  </a:lnTo>
                  <a:lnTo>
                    <a:pt x="577116" y="48018"/>
                  </a:lnTo>
                  <a:lnTo>
                    <a:pt x="613185" y="28060"/>
                  </a:lnTo>
                  <a:lnTo>
                    <a:pt x="649255" y="63743"/>
                  </a:lnTo>
                  <a:lnTo>
                    <a:pt x="685325" y="74099"/>
                  </a:lnTo>
                  <a:lnTo>
                    <a:pt x="721395" y="71606"/>
                  </a:lnTo>
                  <a:lnTo>
                    <a:pt x="757464" y="60281"/>
                  </a:lnTo>
                  <a:lnTo>
                    <a:pt x="793534" y="40547"/>
                  </a:lnTo>
                  <a:lnTo>
                    <a:pt x="829604" y="57521"/>
                  </a:lnTo>
                  <a:lnTo>
                    <a:pt x="865674" y="44530"/>
                  </a:lnTo>
                  <a:lnTo>
                    <a:pt x="901743" y="57807"/>
                  </a:lnTo>
                  <a:lnTo>
                    <a:pt x="937813" y="72255"/>
                  </a:lnTo>
                  <a:lnTo>
                    <a:pt x="973883" y="74635"/>
                  </a:lnTo>
                  <a:lnTo>
                    <a:pt x="1009953" y="62752"/>
                  </a:lnTo>
                  <a:lnTo>
                    <a:pt x="1046022" y="55849"/>
                  </a:lnTo>
                  <a:lnTo>
                    <a:pt x="1082092" y="118647"/>
                  </a:lnTo>
                  <a:lnTo>
                    <a:pt x="1118162" y="18612"/>
                  </a:lnTo>
                  <a:lnTo>
                    <a:pt x="1154232" y="34640"/>
                  </a:lnTo>
                  <a:lnTo>
                    <a:pt x="1190301" y="28761"/>
                  </a:lnTo>
                  <a:lnTo>
                    <a:pt x="1226371" y="25109"/>
                  </a:lnTo>
                  <a:lnTo>
                    <a:pt x="1262441" y="8693"/>
                  </a:lnTo>
                  <a:lnTo>
                    <a:pt x="1298511" y="28451"/>
                  </a:lnTo>
                  <a:lnTo>
                    <a:pt x="1334580" y="23082"/>
                  </a:lnTo>
                  <a:lnTo>
                    <a:pt x="1370650" y="14749"/>
                  </a:lnTo>
                  <a:lnTo>
                    <a:pt x="1370650" y="874107"/>
                  </a:lnTo>
                  <a:lnTo>
                    <a:pt x="1334580" y="874107"/>
                  </a:lnTo>
                  <a:lnTo>
                    <a:pt x="1298511" y="874107"/>
                  </a:lnTo>
                  <a:lnTo>
                    <a:pt x="1262441" y="874107"/>
                  </a:lnTo>
                  <a:lnTo>
                    <a:pt x="1226371" y="874107"/>
                  </a:lnTo>
                  <a:lnTo>
                    <a:pt x="1190301" y="874107"/>
                  </a:lnTo>
                  <a:lnTo>
                    <a:pt x="1154232" y="874107"/>
                  </a:lnTo>
                  <a:lnTo>
                    <a:pt x="1118162" y="874107"/>
                  </a:lnTo>
                  <a:lnTo>
                    <a:pt x="1082092" y="874107"/>
                  </a:lnTo>
                  <a:lnTo>
                    <a:pt x="1046022" y="874107"/>
                  </a:lnTo>
                  <a:lnTo>
                    <a:pt x="1009953" y="874107"/>
                  </a:lnTo>
                  <a:lnTo>
                    <a:pt x="973883" y="874107"/>
                  </a:lnTo>
                  <a:lnTo>
                    <a:pt x="937813" y="874107"/>
                  </a:lnTo>
                  <a:lnTo>
                    <a:pt x="901743" y="874107"/>
                  </a:lnTo>
                  <a:lnTo>
                    <a:pt x="865674" y="874107"/>
                  </a:lnTo>
                  <a:lnTo>
                    <a:pt x="829604" y="874107"/>
                  </a:lnTo>
                  <a:lnTo>
                    <a:pt x="793534" y="874107"/>
                  </a:lnTo>
                  <a:lnTo>
                    <a:pt x="757464" y="874107"/>
                  </a:lnTo>
                  <a:lnTo>
                    <a:pt x="721395" y="874107"/>
                  </a:lnTo>
                  <a:lnTo>
                    <a:pt x="685325" y="874107"/>
                  </a:lnTo>
                  <a:lnTo>
                    <a:pt x="649255" y="874107"/>
                  </a:lnTo>
                  <a:lnTo>
                    <a:pt x="613185" y="874107"/>
                  </a:lnTo>
                  <a:lnTo>
                    <a:pt x="577116" y="874107"/>
                  </a:lnTo>
                  <a:lnTo>
                    <a:pt x="541046" y="874107"/>
                  </a:lnTo>
                  <a:lnTo>
                    <a:pt x="504976" y="874107"/>
                  </a:lnTo>
                  <a:lnTo>
                    <a:pt x="468906" y="874107"/>
                  </a:lnTo>
                  <a:lnTo>
                    <a:pt x="432837" y="874107"/>
                  </a:lnTo>
                  <a:lnTo>
                    <a:pt x="396767" y="874107"/>
                  </a:lnTo>
                  <a:lnTo>
                    <a:pt x="360697" y="874107"/>
                  </a:lnTo>
                  <a:lnTo>
                    <a:pt x="324627" y="874107"/>
                  </a:lnTo>
                  <a:lnTo>
                    <a:pt x="288558" y="874107"/>
                  </a:lnTo>
                  <a:lnTo>
                    <a:pt x="252488" y="874107"/>
                  </a:lnTo>
                  <a:lnTo>
                    <a:pt x="216418" y="874107"/>
                  </a:lnTo>
                  <a:lnTo>
                    <a:pt x="180348" y="874107"/>
                  </a:lnTo>
                  <a:lnTo>
                    <a:pt x="144279" y="874107"/>
                  </a:lnTo>
                  <a:lnTo>
                    <a:pt x="108209" y="874107"/>
                  </a:lnTo>
                  <a:lnTo>
                    <a:pt x="72139" y="874107"/>
                  </a:lnTo>
                  <a:lnTo>
                    <a:pt x="36069" y="874107"/>
                  </a:lnTo>
                  <a:lnTo>
                    <a:pt x="0" y="874107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337323" y="1872159"/>
              <a:ext cx="1370650" cy="118647"/>
            </a:xfrm>
            <a:custGeom>
              <a:avLst/>
              <a:pathLst>
                <a:path w="1370650" h="118647">
                  <a:moveTo>
                    <a:pt x="0" y="80471"/>
                  </a:moveTo>
                  <a:lnTo>
                    <a:pt x="36069" y="86207"/>
                  </a:lnTo>
                  <a:lnTo>
                    <a:pt x="72139" y="28305"/>
                  </a:lnTo>
                  <a:lnTo>
                    <a:pt x="108209" y="10515"/>
                  </a:lnTo>
                  <a:lnTo>
                    <a:pt x="144279" y="5715"/>
                  </a:lnTo>
                  <a:lnTo>
                    <a:pt x="180348" y="13716"/>
                  </a:lnTo>
                  <a:lnTo>
                    <a:pt x="216418" y="5534"/>
                  </a:lnTo>
                  <a:lnTo>
                    <a:pt x="252488" y="11590"/>
                  </a:lnTo>
                  <a:lnTo>
                    <a:pt x="288558" y="1512"/>
                  </a:lnTo>
                  <a:lnTo>
                    <a:pt x="324627" y="7436"/>
                  </a:lnTo>
                  <a:lnTo>
                    <a:pt x="360697" y="11031"/>
                  </a:lnTo>
                  <a:lnTo>
                    <a:pt x="396767" y="0"/>
                  </a:lnTo>
                  <a:lnTo>
                    <a:pt x="432837" y="7430"/>
                  </a:lnTo>
                  <a:lnTo>
                    <a:pt x="468906" y="29889"/>
                  </a:lnTo>
                  <a:lnTo>
                    <a:pt x="504976" y="26644"/>
                  </a:lnTo>
                  <a:lnTo>
                    <a:pt x="541046" y="34503"/>
                  </a:lnTo>
                  <a:lnTo>
                    <a:pt x="577116" y="48018"/>
                  </a:lnTo>
                  <a:lnTo>
                    <a:pt x="613185" y="28060"/>
                  </a:lnTo>
                  <a:lnTo>
                    <a:pt x="649255" y="63743"/>
                  </a:lnTo>
                  <a:lnTo>
                    <a:pt x="685325" y="74099"/>
                  </a:lnTo>
                  <a:lnTo>
                    <a:pt x="721395" y="71606"/>
                  </a:lnTo>
                  <a:lnTo>
                    <a:pt x="757464" y="60281"/>
                  </a:lnTo>
                  <a:lnTo>
                    <a:pt x="793534" y="40547"/>
                  </a:lnTo>
                  <a:lnTo>
                    <a:pt x="829604" y="57521"/>
                  </a:lnTo>
                  <a:lnTo>
                    <a:pt x="865674" y="44530"/>
                  </a:lnTo>
                  <a:lnTo>
                    <a:pt x="901743" y="57807"/>
                  </a:lnTo>
                  <a:lnTo>
                    <a:pt x="937813" y="72255"/>
                  </a:lnTo>
                  <a:lnTo>
                    <a:pt x="973883" y="74635"/>
                  </a:lnTo>
                  <a:lnTo>
                    <a:pt x="1009953" y="62752"/>
                  </a:lnTo>
                  <a:lnTo>
                    <a:pt x="1046022" y="55849"/>
                  </a:lnTo>
                  <a:lnTo>
                    <a:pt x="1082092" y="118647"/>
                  </a:lnTo>
                  <a:lnTo>
                    <a:pt x="1118162" y="18612"/>
                  </a:lnTo>
                  <a:lnTo>
                    <a:pt x="1154232" y="34640"/>
                  </a:lnTo>
                  <a:lnTo>
                    <a:pt x="1190301" y="28761"/>
                  </a:lnTo>
                  <a:lnTo>
                    <a:pt x="1226371" y="25109"/>
                  </a:lnTo>
                  <a:lnTo>
                    <a:pt x="1262441" y="8693"/>
                  </a:lnTo>
                  <a:lnTo>
                    <a:pt x="1298511" y="28451"/>
                  </a:lnTo>
                  <a:lnTo>
                    <a:pt x="1334580" y="23082"/>
                  </a:lnTo>
                  <a:lnTo>
                    <a:pt x="1370650" y="147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337323" y="1854304"/>
              <a:ext cx="1370650" cy="136502"/>
            </a:xfrm>
            <a:custGeom>
              <a:avLst/>
              <a:pathLst>
                <a:path w="1370650" h="136502">
                  <a:moveTo>
                    <a:pt x="0" y="0"/>
                  </a:moveTo>
                  <a:lnTo>
                    <a:pt x="36069" y="0"/>
                  </a:lnTo>
                  <a:lnTo>
                    <a:pt x="72139" y="2130"/>
                  </a:lnTo>
                  <a:lnTo>
                    <a:pt x="108209" y="2269"/>
                  </a:lnTo>
                  <a:lnTo>
                    <a:pt x="144279" y="3101"/>
                  </a:lnTo>
                  <a:lnTo>
                    <a:pt x="180348" y="2044"/>
                  </a:lnTo>
                  <a:lnTo>
                    <a:pt x="216418" y="3171"/>
                  </a:lnTo>
                  <a:lnTo>
                    <a:pt x="252488" y="3680"/>
                  </a:lnTo>
                  <a:lnTo>
                    <a:pt x="288558" y="2387"/>
                  </a:lnTo>
                  <a:lnTo>
                    <a:pt x="324627" y="0"/>
                  </a:lnTo>
                  <a:lnTo>
                    <a:pt x="360697" y="2063"/>
                  </a:lnTo>
                  <a:lnTo>
                    <a:pt x="396767" y="1983"/>
                  </a:lnTo>
                  <a:lnTo>
                    <a:pt x="432837" y="2264"/>
                  </a:lnTo>
                  <a:lnTo>
                    <a:pt x="468906" y="3255"/>
                  </a:lnTo>
                  <a:lnTo>
                    <a:pt x="504976" y="2617"/>
                  </a:lnTo>
                  <a:lnTo>
                    <a:pt x="541046" y="8882"/>
                  </a:lnTo>
                  <a:lnTo>
                    <a:pt x="577116" y="12462"/>
                  </a:lnTo>
                  <a:lnTo>
                    <a:pt x="613185" y="7150"/>
                  </a:lnTo>
                  <a:lnTo>
                    <a:pt x="649255" y="8441"/>
                  </a:lnTo>
                  <a:lnTo>
                    <a:pt x="685325" y="45977"/>
                  </a:lnTo>
                  <a:lnTo>
                    <a:pt x="721395" y="17715"/>
                  </a:lnTo>
                  <a:lnTo>
                    <a:pt x="757464" y="18158"/>
                  </a:lnTo>
                  <a:lnTo>
                    <a:pt x="793534" y="29201"/>
                  </a:lnTo>
                  <a:lnTo>
                    <a:pt x="829604" y="21984"/>
                  </a:lnTo>
                  <a:lnTo>
                    <a:pt x="865674" y="18557"/>
                  </a:lnTo>
                  <a:lnTo>
                    <a:pt x="901743" y="19181"/>
                  </a:lnTo>
                  <a:lnTo>
                    <a:pt x="937813" y="20895"/>
                  </a:lnTo>
                  <a:lnTo>
                    <a:pt x="973883" y="20271"/>
                  </a:lnTo>
                  <a:lnTo>
                    <a:pt x="1009953" y="25909"/>
                  </a:lnTo>
                  <a:lnTo>
                    <a:pt x="1046022" y="15696"/>
                  </a:lnTo>
                  <a:lnTo>
                    <a:pt x="1082092" y="77279"/>
                  </a:lnTo>
                  <a:lnTo>
                    <a:pt x="1118162" y="17117"/>
                  </a:lnTo>
                  <a:lnTo>
                    <a:pt x="1154232" y="17958"/>
                  </a:lnTo>
                  <a:lnTo>
                    <a:pt x="1190301" y="18760"/>
                  </a:lnTo>
                  <a:lnTo>
                    <a:pt x="1226371" y="19969"/>
                  </a:lnTo>
                  <a:lnTo>
                    <a:pt x="1262441" y="9218"/>
                  </a:lnTo>
                  <a:lnTo>
                    <a:pt x="1298511" y="14423"/>
                  </a:lnTo>
                  <a:lnTo>
                    <a:pt x="1334580" y="11808"/>
                  </a:lnTo>
                  <a:lnTo>
                    <a:pt x="1370650" y="13197"/>
                  </a:lnTo>
                  <a:lnTo>
                    <a:pt x="1370650" y="32604"/>
                  </a:lnTo>
                  <a:lnTo>
                    <a:pt x="1334580" y="40937"/>
                  </a:lnTo>
                  <a:lnTo>
                    <a:pt x="1298511" y="46306"/>
                  </a:lnTo>
                  <a:lnTo>
                    <a:pt x="1262441" y="26548"/>
                  </a:lnTo>
                  <a:lnTo>
                    <a:pt x="1226371" y="42964"/>
                  </a:lnTo>
                  <a:lnTo>
                    <a:pt x="1190301" y="46616"/>
                  </a:lnTo>
                  <a:lnTo>
                    <a:pt x="1154232" y="52495"/>
                  </a:lnTo>
                  <a:lnTo>
                    <a:pt x="1118162" y="36467"/>
                  </a:lnTo>
                  <a:lnTo>
                    <a:pt x="1082092" y="136502"/>
                  </a:lnTo>
                  <a:lnTo>
                    <a:pt x="1046022" y="73704"/>
                  </a:lnTo>
                  <a:lnTo>
                    <a:pt x="1009953" y="80607"/>
                  </a:lnTo>
                  <a:lnTo>
                    <a:pt x="973883" y="92490"/>
                  </a:lnTo>
                  <a:lnTo>
                    <a:pt x="937813" y="90110"/>
                  </a:lnTo>
                  <a:lnTo>
                    <a:pt x="901743" y="75662"/>
                  </a:lnTo>
                  <a:lnTo>
                    <a:pt x="865674" y="62386"/>
                  </a:lnTo>
                  <a:lnTo>
                    <a:pt x="829604" y="75377"/>
                  </a:lnTo>
                  <a:lnTo>
                    <a:pt x="793534" y="58402"/>
                  </a:lnTo>
                  <a:lnTo>
                    <a:pt x="757464" y="78136"/>
                  </a:lnTo>
                  <a:lnTo>
                    <a:pt x="721395" y="89461"/>
                  </a:lnTo>
                  <a:lnTo>
                    <a:pt x="685325" y="91954"/>
                  </a:lnTo>
                  <a:lnTo>
                    <a:pt x="649255" y="81599"/>
                  </a:lnTo>
                  <a:lnTo>
                    <a:pt x="613185" y="45915"/>
                  </a:lnTo>
                  <a:lnTo>
                    <a:pt x="577116" y="65873"/>
                  </a:lnTo>
                  <a:lnTo>
                    <a:pt x="541046" y="52358"/>
                  </a:lnTo>
                  <a:lnTo>
                    <a:pt x="504976" y="44499"/>
                  </a:lnTo>
                  <a:lnTo>
                    <a:pt x="468906" y="47744"/>
                  </a:lnTo>
                  <a:lnTo>
                    <a:pt x="432837" y="25285"/>
                  </a:lnTo>
                  <a:lnTo>
                    <a:pt x="396767" y="17855"/>
                  </a:lnTo>
                  <a:lnTo>
                    <a:pt x="360697" y="28887"/>
                  </a:lnTo>
                  <a:lnTo>
                    <a:pt x="324627" y="25291"/>
                  </a:lnTo>
                  <a:lnTo>
                    <a:pt x="288558" y="19367"/>
                  </a:lnTo>
                  <a:lnTo>
                    <a:pt x="252488" y="29445"/>
                  </a:lnTo>
                  <a:lnTo>
                    <a:pt x="216418" y="23389"/>
                  </a:lnTo>
                  <a:lnTo>
                    <a:pt x="180348" y="31571"/>
                  </a:lnTo>
                  <a:lnTo>
                    <a:pt x="144279" y="23570"/>
                  </a:lnTo>
                  <a:lnTo>
                    <a:pt x="108209" y="28370"/>
                  </a:lnTo>
                  <a:lnTo>
                    <a:pt x="72139" y="46160"/>
                  </a:lnTo>
                  <a:lnTo>
                    <a:pt x="36069" y="104062"/>
                  </a:lnTo>
                  <a:lnTo>
                    <a:pt x="0" y="9832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337323" y="1854304"/>
              <a:ext cx="1370650" cy="77279"/>
            </a:xfrm>
            <a:custGeom>
              <a:avLst/>
              <a:pathLst>
                <a:path w="1370650" h="77279">
                  <a:moveTo>
                    <a:pt x="0" y="0"/>
                  </a:moveTo>
                  <a:lnTo>
                    <a:pt x="36069" y="0"/>
                  </a:lnTo>
                  <a:lnTo>
                    <a:pt x="72139" y="2130"/>
                  </a:lnTo>
                  <a:lnTo>
                    <a:pt x="108209" y="2269"/>
                  </a:lnTo>
                  <a:lnTo>
                    <a:pt x="144279" y="3101"/>
                  </a:lnTo>
                  <a:lnTo>
                    <a:pt x="180348" y="2044"/>
                  </a:lnTo>
                  <a:lnTo>
                    <a:pt x="216418" y="3171"/>
                  </a:lnTo>
                  <a:lnTo>
                    <a:pt x="252488" y="3680"/>
                  </a:lnTo>
                  <a:lnTo>
                    <a:pt x="288558" y="2387"/>
                  </a:lnTo>
                  <a:lnTo>
                    <a:pt x="324627" y="0"/>
                  </a:lnTo>
                  <a:lnTo>
                    <a:pt x="360697" y="2063"/>
                  </a:lnTo>
                  <a:lnTo>
                    <a:pt x="396767" y="1983"/>
                  </a:lnTo>
                  <a:lnTo>
                    <a:pt x="432837" y="2264"/>
                  </a:lnTo>
                  <a:lnTo>
                    <a:pt x="468906" y="3255"/>
                  </a:lnTo>
                  <a:lnTo>
                    <a:pt x="504976" y="2617"/>
                  </a:lnTo>
                  <a:lnTo>
                    <a:pt x="541046" y="8882"/>
                  </a:lnTo>
                  <a:lnTo>
                    <a:pt x="577116" y="12462"/>
                  </a:lnTo>
                  <a:lnTo>
                    <a:pt x="613185" y="7150"/>
                  </a:lnTo>
                  <a:lnTo>
                    <a:pt x="649255" y="8441"/>
                  </a:lnTo>
                  <a:lnTo>
                    <a:pt x="685325" y="45977"/>
                  </a:lnTo>
                  <a:lnTo>
                    <a:pt x="721395" y="17715"/>
                  </a:lnTo>
                  <a:lnTo>
                    <a:pt x="757464" y="18158"/>
                  </a:lnTo>
                  <a:lnTo>
                    <a:pt x="793534" y="29201"/>
                  </a:lnTo>
                  <a:lnTo>
                    <a:pt x="829604" y="21984"/>
                  </a:lnTo>
                  <a:lnTo>
                    <a:pt x="865674" y="18557"/>
                  </a:lnTo>
                  <a:lnTo>
                    <a:pt x="901743" y="19181"/>
                  </a:lnTo>
                  <a:lnTo>
                    <a:pt x="937813" y="20895"/>
                  </a:lnTo>
                  <a:lnTo>
                    <a:pt x="973883" y="20271"/>
                  </a:lnTo>
                  <a:lnTo>
                    <a:pt x="1009953" y="25909"/>
                  </a:lnTo>
                  <a:lnTo>
                    <a:pt x="1046022" y="15696"/>
                  </a:lnTo>
                  <a:lnTo>
                    <a:pt x="1082092" y="77279"/>
                  </a:lnTo>
                  <a:lnTo>
                    <a:pt x="1118162" y="17117"/>
                  </a:lnTo>
                  <a:lnTo>
                    <a:pt x="1154232" y="17958"/>
                  </a:lnTo>
                  <a:lnTo>
                    <a:pt x="1190301" y="18760"/>
                  </a:lnTo>
                  <a:lnTo>
                    <a:pt x="1226371" y="19969"/>
                  </a:lnTo>
                  <a:lnTo>
                    <a:pt x="1262441" y="9218"/>
                  </a:lnTo>
                  <a:lnTo>
                    <a:pt x="1298511" y="14423"/>
                  </a:lnTo>
                  <a:lnTo>
                    <a:pt x="1334580" y="11808"/>
                  </a:lnTo>
                  <a:lnTo>
                    <a:pt x="1370650" y="131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337323" y="1854304"/>
              <a:ext cx="1370650" cy="77279"/>
            </a:xfrm>
            <a:custGeom>
              <a:avLst/>
              <a:pathLst>
                <a:path w="1370650" h="77279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3197"/>
                  </a:lnTo>
                  <a:lnTo>
                    <a:pt x="1334580" y="11808"/>
                  </a:lnTo>
                  <a:lnTo>
                    <a:pt x="1298511" y="14423"/>
                  </a:lnTo>
                  <a:lnTo>
                    <a:pt x="1262441" y="9218"/>
                  </a:lnTo>
                  <a:lnTo>
                    <a:pt x="1226371" y="19969"/>
                  </a:lnTo>
                  <a:lnTo>
                    <a:pt x="1190301" y="18760"/>
                  </a:lnTo>
                  <a:lnTo>
                    <a:pt x="1154232" y="17958"/>
                  </a:lnTo>
                  <a:lnTo>
                    <a:pt x="1118162" y="17117"/>
                  </a:lnTo>
                  <a:lnTo>
                    <a:pt x="1082092" y="77279"/>
                  </a:lnTo>
                  <a:lnTo>
                    <a:pt x="1046022" y="15696"/>
                  </a:lnTo>
                  <a:lnTo>
                    <a:pt x="1009953" y="25909"/>
                  </a:lnTo>
                  <a:lnTo>
                    <a:pt x="973883" y="20271"/>
                  </a:lnTo>
                  <a:lnTo>
                    <a:pt x="937813" y="20895"/>
                  </a:lnTo>
                  <a:lnTo>
                    <a:pt x="901743" y="19181"/>
                  </a:lnTo>
                  <a:lnTo>
                    <a:pt x="865674" y="18557"/>
                  </a:lnTo>
                  <a:lnTo>
                    <a:pt x="829604" y="21984"/>
                  </a:lnTo>
                  <a:lnTo>
                    <a:pt x="793534" y="29201"/>
                  </a:lnTo>
                  <a:lnTo>
                    <a:pt x="757464" y="18158"/>
                  </a:lnTo>
                  <a:lnTo>
                    <a:pt x="721395" y="17715"/>
                  </a:lnTo>
                  <a:lnTo>
                    <a:pt x="685325" y="45977"/>
                  </a:lnTo>
                  <a:lnTo>
                    <a:pt x="649255" y="8441"/>
                  </a:lnTo>
                  <a:lnTo>
                    <a:pt x="613185" y="7150"/>
                  </a:lnTo>
                  <a:lnTo>
                    <a:pt x="577116" y="12462"/>
                  </a:lnTo>
                  <a:lnTo>
                    <a:pt x="541046" y="8882"/>
                  </a:lnTo>
                  <a:lnTo>
                    <a:pt x="504976" y="2617"/>
                  </a:lnTo>
                  <a:lnTo>
                    <a:pt x="468906" y="3255"/>
                  </a:lnTo>
                  <a:lnTo>
                    <a:pt x="432837" y="2264"/>
                  </a:lnTo>
                  <a:lnTo>
                    <a:pt x="396767" y="1983"/>
                  </a:lnTo>
                  <a:lnTo>
                    <a:pt x="360697" y="2063"/>
                  </a:lnTo>
                  <a:lnTo>
                    <a:pt x="324627" y="0"/>
                  </a:lnTo>
                  <a:lnTo>
                    <a:pt x="288558" y="2387"/>
                  </a:lnTo>
                  <a:lnTo>
                    <a:pt x="252488" y="3680"/>
                  </a:lnTo>
                  <a:lnTo>
                    <a:pt x="216418" y="3171"/>
                  </a:lnTo>
                  <a:lnTo>
                    <a:pt x="180348" y="2044"/>
                  </a:lnTo>
                  <a:lnTo>
                    <a:pt x="144279" y="3101"/>
                  </a:lnTo>
                  <a:lnTo>
                    <a:pt x="108209" y="2269"/>
                  </a:lnTo>
                  <a:lnTo>
                    <a:pt x="72139" y="2130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37323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68790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68790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68790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68790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68790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337323" y="3156964"/>
              <a:ext cx="1370650" cy="884742"/>
            </a:xfrm>
            <a:custGeom>
              <a:avLst/>
              <a:pathLst>
                <a:path w="1370650" h="884742">
                  <a:moveTo>
                    <a:pt x="0" y="23805"/>
                  </a:moveTo>
                  <a:lnTo>
                    <a:pt x="36069" y="12900"/>
                  </a:lnTo>
                  <a:lnTo>
                    <a:pt x="72139" y="75369"/>
                  </a:lnTo>
                  <a:lnTo>
                    <a:pt x="108209" y="8039"/>
                  </a:lnTo>
                  <a:lnTo>
                    <a:pt x="144279" y="15274"/>
                  </a:lnTo>
                  <a:lnTo>
                    <a:pt x="180348" y="10196"/>
                  </a:lnTo>
                  <a:lnTo>
                    <a:pt x="216418" y="10069"/>
                  </a:lnTo>
                  <a:lnTo>
                    <a:pt x="252488" y="7042"/>
                  </a:lnTo>
                  <a:lnTo>
                    <a:pt x="288558" y="12108"/>
                  </a:lnTo>
                  <a:lnTo>
                    <a:pt x="324627" y="32"/>
                  </a:lnTo>
                  <a:lnTo>
                    <a:pt x="360697" y="8551"/>
                  </a:lnTo>
                  <a:lnTo>
                    <a:pt x="396767" y="0"/>
                  </a:lnTo>
                  <a:lnTo>
                    <a:pt x="432837" y="10181"/>
                  </a:lnTo>
                  <a:lnTo>
                    <a:pt x="468906" y="49735"/>
                  </a:lnTo>
                  <a:lnTo>
                    <a:pt x="504976" y="15908"/>
                  </a:lnTo>
                  <a:lnTo>
                    <a:pt x="541046" y="36888"/>
                  </a:lnTo>
                  <a:lnTo>
                    <a:pt x="577116" y="359340"/>
                  </a:lnTo>
                  <a:lnTo>
                    <a:pt x="613185" y="16887"/>
                  </a:lnTo>
                  <a:lnTo>
                    <a:pt x="649255" y="41996"/>
                  </a:lnTo>
                  <a:lnTo>
                    <a:pt x="685325" y="65101"/>
                  </a:lnTo>
                  <a:lnTo>
                    <a:pt x="721395" y="144525"/>
                  </a:lnTo>
                  <a:lnTo>
                    <a:pt x="757464" y="191256"/>
                  </a:lnTo>
                  <a:lnTo>
                    <a:pt x="793534" y="156556"/>
                  </a:lnTo>
                  <a:lnTo>
                    <a:pt x="829604" y="175747"/>
                  </a:lnTo>
                  <a:lnTo>
                    <a:pt x="865674" y="139656"/>
                  </a:lnTo>
                  <a:lnTo>
                    <a:pt x="901743" y="132440"/>
                  </a:lnTo>
                  <a:lnTo>
                    <a:pt x="937813" y="71780"/>
                  </a:lnTo>
                  <a:lnTo>
                    <a:pt x="973883" y="146638"/>
                  </a:lnTo>
                  <a:lnTo>
                    <a:pt x="1009953" y="136067"/>
                  </a:lnTo>
                  <a:lnTo>
                    <a:pt x="1046022" y="64898"/>
                  </a:lnTo>
                  <a:lnTo>
                    <a:pt x="1082092" y="612459"/>
                  </a:lnTo>
                  <a:lnTo>
                    <a:pt x="1118162" y="49935"/>
                  </a:lnTo>
                  <a:lnTo>
                    <a:pt x="1154232" y="41322"/>
                  </a:lnTo>
                  <a:lnTo>
                    <a:pt x="1190301" y="10844"/>
                  </a:lnTo>
                  <a:lnTo>
                    <a:pt x="1226371" y="85999"/>
                  </a:lnTo>
                  <a:lnTo>
                    <a:pt x="1262441" y="154455"/>
                  </a:lnTo>
                  <a:lnTo>
                    <a:pt x="1298511" y="32637"/>
                  </a:lnTo>
                  <a:lnTo>
                    <a:pt x="1334580" y="117240"/>
                  </a:lnTo>
                  <a:lnTo>
                    <a:pt x="1370650" y="5707"/>
                  </a:lnTo>
                  <a:lnTo>
                    <a:pt x="1370650" y="884742"/>
                  </a:lnTo>
                  <a:lnTo>
                    <a:pt x="1334580" y="884742"/>
                  </a:lnTo>
                  <a:lnTo>
                    <a:pt x="1298511" y="884742"/>
                  </a:lnTo>
                  <a:lnTo>
                    <a:pt x="1262441" y="884742"/>
                  </a:lnTo>
                  <a:lnTo>
                    <a:pt x="1226371" y="884742"/>
                  </a:lnTo>
                  <a:lnTo>
                    <a:pt x="1190301" y="884742"/>
                  </a:lnTo>
                  <a:lnTo>
                    <a:pt x="1154232" y="884742"/>
                  </a:lnTo>
                  <a:lnTo>
                    <a:pt x="1118162" y="884742"/>
                  </a:lnTo>
                  <a:lnTo>
                    <a:pt x="1082092" y="884742"/>
                  </a:lnTo>
                  <a:lnTo>
                    <a:pt x="1046022" y="884742"/>
                  </a:lnTo>
                  <a:lnTo>
                    <a:pt x="1009953" y="884742"/>
                  </a:lnTo>
                  <a:lnTo>
                    <a:pt x="973883" y="884742"/>
                  </a:lnTo>
                  <a:lnTo>
                    <a:pt x="937813" y="884742"/>
                  </a:lnTo>
                  <a:lnTo>
                    <a:pt x="901743" y="884742"/>
                  </a:lnTo>
                  <a:lnTo>
                    <a:pt x="865674" y="884742"/>
                  </a:lnTo>
                  <a:lnTo>
                    <a:pt x="829604" y="884742"/>
                  </a:lnTo>
                  <a:lnTo>
                    <a:pt x="793534" y="884742"/>
                  </a:lnTo>
                  <a:lnTo>
                    <a:pt x="757464" y="884742"/>
                  </a:lnTo>
                  <a:lnTo>
                    <a:pt x="721395" y="884742"/>
                  </a:lnTo>
                  <a:lnTo>
                    <a:pt x="685325" y="884742"/>
                  </a:lnTo>
                  <a:lnTo>
                    <a:pt x="649255" y="884742"/>
                  </a:lnTo>
                  <a:lnTo>
                    <a:pt x="613185" y="884742"/>
                  </a:lnTo>
                  <a:lnTo>
                    <a:pt x="577116" y="884742"/>
                  </a:lnTo>
                  <a:lnTo>
                    <a:pt x="541046" y="884742"/>
                  </a:lnTo>
                  <a:lnTo>
                    <a:pt x="504976" y="884742"/>
                  </a:lnTo>
                  <a:lnTo>
                    <a:pt x="468906" y="884742"/>
                  </a:lnTo>
                  <a:lnTo>
                    <a:pt x="432837" y="884742"/>
                  </a:lnTo>
                  <a:lnTo>
                    <a:pt x="396767" y="884742"/>
                  </a:lnTo>
                  <a:lnTo>
                    <a:pt x="360697" y="884742"/>
                  </a:lnTo>
                  <a:lnTo>
                    <a:pt x="324627" y="884742"/>
                  </a:lnTo>
                  <a:lnTo>
                    <a:pt x="288558" y="884742"/>
                  </a:lnTo>
                  <a:lnTo>
                    <a:pt x="252488" y="884742"/>
                  </a:lnTo>
                  <a:lnTo>
                    <a:pt x="216418" y="884742"/>
                  </a:lnTo>
                  <a:lnTo>
                    <a:pt x="180348" y="884742"/>
                  </a:lnTo>
                  <a:lnTo>
                    <a:pt x="144279" y="884742"/>
                  </a:lnTo>
                  <a:lnTo>
                    <a:pt x="108209" y="884742"/>
                  </a:lnTo>
                  <a:lnTo>
                    <a:pt x="72139" y="884742"/>
                  </a:lnTo>
                  <a:lnTo>
                    <a:pt x="36069" y="884742"/>
                  </a:lnTo>
                  <a:lnTo>
                    <a:pt x="0" y="884742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7323" y="3156964"/>
              <a:ext cx="1370650" cy="612459"/>
            </a:xfrm>
            <a:custGeom>
              <a:avLst/>
              <a:pathLst>
                <a:path w="1370650" h="612459">
                  <a:moveTo>
                    <a:pt x="0" y="23805"/>
                  </a:moveTo>
                  <a:lnTo>
                    <a:pt x="36069" y="12900"/>
                  </a:lnTo>
                  <a:lnTo>
                    <a:pt x="72139" y="75369"/>
                  </a:lnTo>
                  <a:lnTo>
                    <a:pt x="108209" y="8039"/>
                  </a:lnTo>
                  <a:lnTo>
                    <a:pt x="144279" y="15274"/>
                  </a:lnTo>
                  <a:lnTo>
                    <a:pt x="180348" y="10196"/>
                  </a:lnTo>
                  <a:lnTo>
                    <a:pt x="216418" y="10069"/>
                  </a:lnTo>
                  <a:lnTo>
                    <a:pt x="252488" y="7042"/>
                  </a:lnTo>
                  <a:lnTo>
                    <a:pt x="288558" y="12108"/>
                  </a:lnTo>
                  <a:lnTo>
                    <a:pt x="324627" y="32"/>
                  </a:lnTo>
                  <a:lnTo>
                    <a:pt x="360697" y="8551"/>
                  </a:lnTo>
                  <a:lnTo>
                    <a:pt x="396767" y="0"/>
                  </a:lnTo>
                  <a:lnTo>
                    <a:pt x="432837" y="10181"/>
                  </a:lnTo>
                  <a:lnTo>
                    <a:pt x="468906" y="49735"/>
                  </a:lnTo>
                  <a:lnTo>
                    <a:pt x="504976" y="15908"/>
                  </a:lnTo>
                  <a:lnTo>
                    <a:pt x="541046" y="36888"/>
                  </a:lnTo>
                  <a:lnTo>
                    <a:pt x="577116" y="359340"/>
                  </a:lnTo>
                  <a:lnTo>
                    <a:pt x="613185" y="16887"/>
                  </a:lnTo>
                  <a:lnTo>
                    <a:pt x="649255" y="41996"/>
                  </a:lnTo>
                  <a:lnTo>
                    <a:pt x="685325" y="65101"/>
                  </a:lnTo>
                  <a:lnTo>
                    <a:pt x="721395" y="144525"/>
                  </a:lnTo>
                  <a:lnTo>
                    <a:pt x="757464" y="191256"/>
                  </a:lnTo>
                  <a:lnTo>
                    <a:pt x="793534" y="156556"/>
                  </a:lnTo>
                  <a:lnTo>
                    <a:pt x="829604" y="175747"/>
                  </a:lnTo>
                  <a:lnTo>
                    <a:pt x="865674" y="139656"/>
                  </a:lnTo>
                  <a:lnTo>
                    <a:pt x="901743" y="132440"/>
                  </a:lnTo>
                  <a:lnTo>
                    <a:pt x="937813" y="71780"/>
                  </a:lnTo>
                  <a:lnTo>
                    <a:pt x="973883" y="146638"/>
                  </a:lnTo>
                  <a:lnTo>
                    <a:pt x="1009953" y="136067"/>
                  </a:lnTo>
                  <a:lnTo>
                    <a:pt x="1046022" y="64898"/>
                  </a:lnTo>
                  <a:lnTo>
                    <a:pt x="1082092" y="612459"/>
                  </a:lnTo>
                  <a:lnTo>
                    <a:pt x="1118162" y="49935"/>
                  </a:lnTo>
                  <a:lnTo>
                    <a:pt x="1154232" y="41322"/>
                  </a:lnTo>
                  <a:lnTo>
                    <a:pt x="1190301" y="10844"/>
                  </a:lnTo>
                  <a:lnTo>
                    <a:pt x="1226371" y="85999"/>
                  </a:lnTo>
                  <a:lnTo>
                    <a:pt x="1262441" y="154455"/>
                  </a:lnTo>
                  <a:lnTo>
                    <a:pt x="1298511" y="32637"/>
                  </a:lnTo>
                  <a:lnTo>
                    <a:pt x="1334580" y="117240"/>
                  </a:lnTo>
                  <a:lnTo>
                    <a:pt x="1370650" y="57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337323" y="3149744"/>
              <a:ext cx="1370650" cy="619679"/>
            </a:xfrm>
            <a:custGeom>
              <a:avLst/>
              <a:pathLst>
                <a:path w="1370650" h="619679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432"/>
                  </a:lnTo>
                  <a:lnTo>
                    <a:pt x="180348" y="248"/>
                  </a:lnTo>
                  <a:lnTo>
                    <a:pt x="216418" y="1411"/>
                  </a:lnTo>
                  <a:lnTo>
                    <a:pt x="252488" y="0"/>
                  </a:lnTo>
                  <a:lnTo>
                    <a:pt x="288558" y="1932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476"/>
                  </a:lnTo>
                  <a:lnTo>
                    <a:pt x="468906" y="0"/>
                  </a:lnTo>
                  <a:lnTo>
                    <a:pt x="504976" y="1541"/>
                  </a:lnTo>
                  <a:lnTo>
                    <a:pt x="541046" y="0"/>
                  </a:lnTo>
                  <a:lnTo>
                    <a:pt x="577116" y="232154"/>
                  </a:lnTo>
                  <a:lnTo>
                    <a:pt x="613185" y="0"/>
                  </a:lnTo>
                  <a:lnTo>
                    <a:pt x="649255" y="13146"/>
                  </a:lnTo>
                  <a:lnTo>
                    <a:pt x="685325" y="25111"/>
                  </a:lnTo>
                  <a:lnTo>
                    <a:pt x="721395" y="45800"/>
                  </a:lnTo>
                  <a:lnTo>
                    <a:pt x="757464" y="83879"/>
                  </a:lnTo>
                  <a:lnTo>
                    <a:pt x="793534" y="86290"/>
                  </a:lnTo>
                  <a:lnTo>
                    <a:pt x="829604" y="26682"/>
                  </a:lnTo>
                  <a:lnTo>
                    <a:pt x="865674" y="42838"/>
                  </a:lnTo>
                  <a:lnTo>
                    <a:pt x="901743" y="39570"/>
                  </a:lnTo>
                  <a:lnTo>
                    <a:pt x="937813" y="38887"/>
                  </a:lnTo>
                  <a:lnTo>
                    <a:pt x="973883" y="72251"/>
                  </a:lnTo>
                  <a:lnTo>
                    <a:pt x="1009953" y="96121"/>
                  </a:lnTo>
                  <a:lnTo>
                    <a:pt x="1046022" y="29047"/>
                  </a:lnTo>
                  <a:lnTo>
                    <a:pt x="1082092" y="244116"/>
                  </a:lnTo>
                  <a:lnTo>
                    <a:pt x="1118162" y="25979"/>
                  </a:lnTo>
                  <a:lnTo>
                    <a:pt x="1154232" y="14736"/>
                  </a:lnTo>
                  <a:lnTo>
                    <a:pt x="1190301" y="6475"/>
                  </a:lnTo>
                  <a:lnTo>
                    <a:pt x="1226371" y="36306"/>
                  </a:lnTo>
                  <a:lnTo>
                    <a:pt x="1262441" y="90186"/>
                  </a:lnTo>
                  <a:lnTo>
                    <a:pt x="1298511" y="16492"/>
                  </a:lnTo>
                  <a:lnTo>
                    <a:pt x="1334580" y="20743"/>
                  </a:lnTo>
                  <a:lnTo>
                    <a:pt x="1370650" y="1436"/>
                  </a:lnTo>
                  <a:lnTo>
                    <a:pt x="1370650" y="12926"/>
                  </a:lnTo>
                  <a:lnTo>
                    <a:pt x="1334580" y="124459"/>
                  </a:lnTo>
                  <a:lnTo>
                    <a:pt x="1298511" y="39856"/>
                  </a:lnTo>
                  <a:lnTo>
                    <a:pt x="1262441" y="161675"/>
                  </a:lnTo>
                  <a:lnTo>
                    <a:pt x="1226371" y="93219"/>
                  </a:lnTo>
                  <a:lnTo>
                    <a:pt x="1190301" y="18064"/>
                  </a:lnTo>
                  <a:lnTo>
                    <a:pt x="1154232" y="48542"/>
                  </a:lnTo>
                  <a:lnTo>
                    <a:pt x="1118162" y="57154"/>
                  </a:lnTo>
                  <a:lnTo>
                    <a:pt x="1082092" y="619679"/>
                  </a:lnTo>
                  <a:lnTo>
                    <a:pt x="1046022" y="72118"/>
                  </a:lnTo>
                  <a:lnTo>
                    <a:pt x="1009953" y="143287"/>
                  </a:lnTo>
                  <a:lnTo>
                    <a:pt x="973883" y="153858"/>
                  </a:lnTo>
                  <a:lnTo>
                    <a:pt x="937813" y="78999"/>
                  </a:lnTo>
                  <a:lnTo>
                    <a:pt x="901743" y="139660"/>
                  </a:lnTo>
                  <a:lnTo>
                    <a:pt x="865674" y="146875"/>
                  </a:lnTo>
                  <a:lnTo>
                    <a:pt x="829604" y="182966"/>
                  </a:lnTo>
                  <a:lnTo>
                    <a:pt x="793534" y="163775"/>
                  </a:lnTo>
                  <a:lnTo>
                    <a:pt x="757464" y="198476"/>
                  </a:lnTo>
                  <a:lnTo>
                    <a:pt x="721395" y="151744"/>
                  </a:lnTo>
                  <a:lnTo>
                    <a:pt x="685325" y="72321"/>
                  </a:lnTo>
                  <a:lnTo>
                    <a:pt x="649255" y="49216"/>
                  </a:lnTo>
                  <a:lnTo>
                    <a:pt x="613185" y="24107"/>
                  </a:lnTo>
                  <a:lnTo>
                    <a:pt x="577116" y="366559"/>
                  </a:lnTo>
                  <a:lnTo>
                    <a:pt x="541046" y="44108"/>
                  </a:lnTo>
                  <a:lnTo>
                    <a:pt x="504976" y="23127"/>
                  </a:lnTo>
                  <a:lnTo>
                    <a:pt x="468906" y="56955"/>
                  </a:lnTo>
                  <a:lnTo>
                    <a:pt x="432837" y="17400"/>
                  </a:lnTo>
                  <a:lnTo>
                    <a:pt x="396767" y="7219"/>
                  </a:lnTo>
                  <a:lnTo>
                    <a:pt x="360697" y="15771"/>
                  </a:lnTo>
                  <a:lnTo>
                    <a:pt x="324627" y="7251"/>
                  </a:lnTo>
                  <a:lnTo>
                    <a:pt x="288558" y="19327"/>
                  </a:lnTo>
                  <a:lnTo>
                    <a:pt x="252488" y="14261"/>
                  </a:lnTo>
                  <a:lnTo>
                    <a:pt x="216418" y="17288"/>
                  </a:lnTo>
                  <a:lnTo>
                    <a:pt x="180348" y="17416"/>
                  </a:lnTo>
                  <a:lnTo>
                    <a:pt x="144279" y="22493"/>
                  </a:lnTo>
                  <a:lnTo>
                    <a:pt x="108209" y="15259"/>
                  </a:lnTo>
                  <a:lnTo>
                    <a:pt x="72139" y="82589"/>
                  </a:lnTo>
                  <a:lnTo>
                    <a:pt x="36069" y="20119"/>
                  </a:lnTo>
                  <a:lnTo>
                    <a:pt x="0" y="3102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37323" y="3149744"/>
              <a:ext cx="1370650" cy="244116"/>
            </a:xfrm>
            <a:custGeom>
              <a:avLst/>
              <a:pathLst>
                <a:path w="1370650" h="24411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432"/>
                  </a:lnTo>
                  <a:lnTo>
                    <a:pt x="180348" y="248"/>
                  </a:lnTo>
                  <a:lnTo>
                    <a:pt x="216418" y="1411"/>
                  </a:lnTo>
                  <a:lnTo>
                    <a:pt x="252488" y="0"/>
                  </a:lnTo>
                  <a:lnTo>
                    <a:pt x="288558" y="1932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476"/>
                  </a:lnTo>
                  <a:lnTo>
                    <a:pt x="468906" y="0"/>
                  </a:lnTo>
                  <a:lnTo>
                    <a:pt x="504976" y="1541"/>
                  </a:lnTo>
                  <a:lnTo>
                    <a:pt x="541046" y="0"/>
                  </a:lnTo>
                  <a:lnTo>
                    <a:pt x="577116" y="232154"/>
                  </a:lnTo>
                  <a:lnTo>
                    <a:pt x="613185" y="0"/>
                  </a:lnTo>
                  <a:lnTo>
                    <a:pt x="649255" y="13146"/>
                  </a:lnTo>
                  <a:lnTo>
                    <a:pt x="685325" y="25111"/>
                  </a:lnTo>
                  <a:lnTo>
                    <a:pt x="721395" y="45800"/>
                  </a:lnTo>
                  <a:lnTo>
                    <a:pt x="757464" y="83879"/>
                  </a:lnTo>
                  <a:lnTo>
                    <a:pt x="793534" y="86290"/>
                  </a:lnTo>
                  <a:lnTo>
                    <a:pt x="829604" y="26682"/>
                  </a:lnTo>
                  <a:lnTo>
                    <a:pt x="865674" y="42838"/>
                  </a:lnTo>
                  <a:lnTo>
                    <a:pt x="901743" y="39570"/>
                  </a:lnTo>
                  <a:lnTo>
                    <a:pt x="937813" y="38887"/>
                  </a:lnTo>
                  <a:lnTo>
                    <a:pt x="973883" y="72251"/>
                  </a:lnTo>
                  <a:lnTo>
                    <a:pt x="1009953" y="96121"/>
                  </a:lnTo>
                  <a:lnTo>
                    <a:pt x="1046022" y="29047"/>
                  </a:lnTo>
                  <a:lnTo>
                    <a:pt x="1082092" y="244116"/>
                  </a:lnTo>
                  <a:lnTo>
                    <a:pt x="1118162" y="25979"/>
                  </a:lnTo>
                  <a:lnTo>
                    <a:pt x="1154232" y="14736"/>
                  </a:lnTo>
                  <a:lnTo>
                    <a:pt x="1190301" y="6475"/>
                  </a:lnTo>
                  <a:lnTo>
                    <a:pt x="1226371" y="36306"/>
                  </a:lnTo>
                  <a:lnTo>
                    <a:pt x="1262441" y="90186"/>
                  </a:lnTo>
                  <a:lnTo>
                    <a:pt x="1298511" y="16492"/>
                  </a:lnTo>
                  <a:lnTo>
                    <a:pt x="1334580" y="20743"/>
                  </a:lnTo>
                  <a:lnTo>
                    <a:pt x="1370650" y="14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337323" y="3149744"/>
              <a:ext cx="1370650" cy="244116"/>
            </a:xfrm>
            <a:custGeom>
              <a:avLst/>
              <a:pathLst>
                <a:path w="1370650" h="24411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436"/>
                  </a:lnTo>
                  <a:lnTo>
                    <a:pt x="1334580" y="20743"/>
                  </a:lnTo>
                  <a:lnTo>
                    <a:pt x="1298511" y="16492"/>
                  </a:lnTo>
                  <a:lnTo>
                    <a:pt x="1262441" y="90186"/>
                  </a:lnTo>
                  <a:lnTo>
                    <a:pt x="1226371" y="36306"/>
                  </a:lnTo>
                  <a:lnTo>
                    <a:pt x="1190301" y="6475"/>
                  </a:lnTo>
                  <a:lnTo>
                    <a:pt x="1154232" y="14736"/>
                  </a:lnTo>
                  <a:lnTo>
                    <a:pt x="1118162" y="25979"/>
                  </a:lnTo>
                  <a:lnTo>
                    <a:pt x="1082092" y="244116"/>
                  </a:lnTo>
                  <a:lnTo>
                    <a:pt x="1046022" y="29047"/>
                  </a:lnTo>
                  <a:lnTo>
                    <a:pt x="1009953" y="96121"/>
                  </a:lnTo>
                  <a:lnTo>
                    <a:pt x="973883" y="72251"/>
                  </a:lnTo>
                  <a:lnTo>
                    <a:pt x="937813" y="38887"/>
                  </a:lnTo>
                  <a:lnTo>
                    <a:pt x="901743" y="39570"/>
                  </a:lnTo>
                  <a:lnTo>
                    <a:pt x="865674" y="42838"/>
                  </a:lnTo>
                  <a:lnTo>
                    <a:pt x="829604" y="26682"/>
                  </a:lnTo>
                  <a:lnTo>
                    <a:pt x="793534" y="86290"/>
                  </a:lnTo>
                  <a:lnTo>
                    <a:pt x="757464" y="83879"/>
                  </a:lnTo>
                  <a:lnTo>
                    <a:pt x="721395" y="45800"/>
                  </a:lnTo>
                  <a:lnTo>
                    <a:pt x="685325" y="25111"/>
                  </a:lnTo>
                  <a:lnTo>
                    <a:pt x="649255" y="13146"/>
                  </a:lnTo>
                  <a:lnTo>
                    <a:pt x="613185" y="0"/>
                  </a:lnTo>
                  <a:lnTo>
                    <a:pt x="577116" y="232154"/>
                  </a:lnTo>
                  <a:lnTo>
                    <a:pt x="541046" y="0"/>
                  </a:lnTo>
                  <a:lnTo>
                    <a:pt x="504976" y="1541"/>
                  </a:lnTo>
                  <a:lnTo>
                    <a:pt x="468906" y="0"/>
                  </a:lnTo>
                  <a:lnTo>
                    <a:pt x="432837" y="476"/>
                  </a:lnTo>
                  <a:lnTo>
                    <a:pt x="396767" y="0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1932"/>
                  </a:lnTo>
                  <a:lnTo>
                    <a:pt x="252488" y="0"/>
                  </a:lnTo>
                  <a:lnTo>
                    <a:pt x="216418" y="1411"/>
                  </a:lnTo>
                  <a:lnTo>
                    <a:pt x="180348" y="248"/>
                  </a:lnTo>
                  <a:lnTo>
                    <a:pt x="144279" y="432"/>
                  </a:lnTo>
                  <a:lnTo>
                    <a:pt x="108209" y="0"/>
                  </a:lnTo>
                  <a:lnTo>
                    <a:pt x="72139" y="0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37323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46095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6095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6095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46095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46095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914628" y="1861790"/>
              <a:ext cx="1370650" cy="884476"/>
            </a:xfrm>
            <a:custGeom>
              <a:avLst/>
              <a:pathLst>
                <a:path w="1370650" h="884476">
                  <a:moveTo>
                    <a:pt x="0" y="48803"/>
                  </a:moveTo>
                  <a:lnTo>
                    <a:pt x="36069" y="232658"/>
                  </a:lnTo>
                  <a:lnTo>
                    <a:pt x="72139" y="21517"/>
                  </a:lnTo>
                  <a:lnTo>
                    <a:pt x="108209" y="4245"/>
                  </a:lnTo>
                  <a:lnTo>
                    <a:pt x="144279" y="10117"/>
                  </a:lnTo>
                  <a:lnTo>
                    <a:pt x="180348" y="28059"/>
                  </a:lnTo>
                  <a:lnTo>
                    <a:pt x="216418" y="13613"/>
                  </a:lnTo>
                  <a:lnTo>
                    <a:pt x="252488" y="14137"/>
                  </a:lnTo>
                  <a:lnTo>
                    <a:pt x="288558" y="6884"/>
                  </a:lnTo>
                  <a:lnTo>
                    <a:pt x="324627" y="0"/>
                  </a:lnTo>
                  <a:lnTo>
                    <a:pt x="360697" y="14654"/>
                  </a:lnTo>
                  <a:lnTo>
                    <a:pt x="396767" y="13981"/>
                  </a:lnTo>
                  <a:lnTo>
                    <a:pt x="432837" y="19013"/>
                  </a:lnTo>
                  <a:lnTo>
                    <a:pt x="468906" y="45341"/>
                  </a:lnTo>
                  <a:lnTo>
                    <a:pt x="504976" y="75858"/>
                  </a:lnTo>
                  <a:lnTo>
                    <a:pt x="541046" y="35243"/>
                  </a:lnTo>
                  <a:lnTo>
                    <a:pt x="577116" y="47056"/>
                  </a:lnTo>
                  <a:lnTo>
                    <a:pt x="613185" y="94755"/>
                  </a:lnTo>
                  <a:lnTo>
                    <a:pt x="649255" y="50672"/>
                  </a:lnTo>
                  <a:lnTo>
                    <a:pt x="685325" y="88151"/>
                  </a:lnTo>
                  <a:lnTo>
                    <a:pt x="721395" y="80501"/>
                  </a:lnTo>
                  <a:lnTo>
                    <a:pt x="757464" y="86506"/>
                  </a:lnTo>
                  <a:lnTo>
                    <a:pt x="793534" y="102053"/>
                  </a:lnTo>
                  <a:lnTo>
                    <a:pt x="829604" y="84469"/>
                  </a:lnTo>
                  <a:lnTo>
                    <a:pt x="865674" y="83948"/>
                  </a:lnTo>
                  <a:lnTo>
                    <a:pt x="901743" y="64972"/>
                  </a:lnTo>
                  <a:lnTo>
                    <a:pt x="937813" y="59188"/>
                  </a:lnTo>
                  <a:lnTo>
                    <a:pt x="973883" y="62692"/>
                  </a:lnTo>
                  <a:lnTo>
                    <a:pt x="1009953" y="125469"/>
                  </a:lnTo>
                  <a:lnTo>
                    <a:pt x="1046022" y="158801"/>
                  </a:lnTo>
                  <a:lnTo>
                    <a:pt x="1082092" y="145597"/>
                  </a:lnTo>
                  <a:lnTo>
                    <a:pt x="1118162" y="44012"/>
                  </a:lnTo>
                  <a:lnTo>
                    <a:pt x="1154232" y="48573"/>
                  </a:lnTo>
                  <a:lnTo>
                    <a:pt x="1190301" y="30355"/>
                  </a:lnTo>
                  <a:lnTo>
                    <a:pt x="1226371" y="34048"/>
                  </a:lnTo>
                  <a:lnTo>
                    <a:pt x="1262441" y="30031"/>
                  </a:lnTo>
                  <a:lnTo>
                    <a:pt x="1298511" y="39980"/>
                  </a:lnTo>
                  <a:lnTo>
                    <a:pt x="1334580" y="27784"/>
                  </a:lnTo>
                  <a:lnTo>
                    <a:pt x="1370650" y="29679"/>
                  </a:lnTo>
                  <a:lnTo>
                    <a:pt x="1370650" y="884476"/>
                  </a:lnTo>
                  <a:lnTo>
                    <a:pt x="1334580" y="884476"/>
                  </a:lnTo>
                  <a:lnTo>
                    <a:pt x="1298511" y="884476"/>
                  </a:lnTo>
                  <a:lnTo>
                    <a:pt x="1262441" y="884476"/>
                  </a:lnTo>
                  <a:lnTo>
                    <a:pt x="1226371" y="884476"/>
                  </a:lnTo>
                  <a:lnTo>
                    <a:pt x="1190301" y="884476"/>
                  </a:lnTo>
                  <a:lnTo>
                    <a:pt x="1154232" y="884476"/>
                  </a:lnTo>
                  <a:lnTo>
                    <a:pt x="1118162" y="884476"/>
                  </a:lnTo>
                  <a:lnTo>
                    <a:pt x="1082092" y="884476"/>
                  </a:lnTo>
                  <a:lnTo>
                    <a:pt x="1046022" y="884476"/>
                  </a:lnTo>
                  <a:lnTo>
                    <a:pt x="1009953" y="884476"/>
                  </a:lnTo>
                  <a:lnTo>
                    <a:pt x="973883" y="884476"/>
                  </a:lnTo>
                  <a:lnTo>
                    <a:pt x="937813" y="884476"/>
                  </a:lnTo>
                  <a:lnTo>
                    <a:pt x="901743" y="884476"/>
                  </a:lnTo>
                  <a:lnTo>
                    <a:pt x="865674" y="884476"/>
                  </a:lnTo>
                  <a:lnTo>
                    <a:pt x="829604" y="884476"/>
                  </a:lnTo>
                  <a:lnTo>
                    <a:pt x="793534" y="884476"/>
                  </a:lnTo>
                  <a:lnTo>
                    <a:pt x="757464" y="884476"/>
                  </a:lnTo>
                  <a:lnTo>
                    <a:pt x="721395" y="884476"/>
                  </a:lnTo>
                  <a:lnTo>
                    <a:pt x="685325" y="884476"/>
                  </a:lnTo>
                  <a:lnTo>
                    <a:pt x="649255" y="884476"/>
                  </a:lnTo>
                  <a:lnTo>
                    <a:pt x="613185" y="884476"/>
                  </a:lnTo>
                  <a:lnTo>
                    <a:pt x="577116" y="884476"/>
                  </a:lnTo>
                  <a:lnTo>
                    <a:pt x="541046" y="884476"/>
                  </a:lnTo>
                  <a:lnTo>
                    <a:pt x="504976" y="884476"/>
                  </a:lnTo>
                  <a:lnTo>
                    <a:pt x="468906" y="884476"/>
                  </a:lnTo>
                  <a:lnTo>
                    <a:pt x="432837" y="884476"/>
                  </a:lnTo>
                  <a:lnTo>
                    <a:pt x="396767" y="884476"/>
                  </a:lnTo>
                  <a:lnTo>
                    <a:pt x="360697" y="884476"/>
                  </a:lnTo>
                  <a:lnTo>
                    <a:pt x="324627" y="884476"/>
                  </a:lnTo>
                  <a:lnTo>
                    <a:pt x="288558" y="884476"/>
                  </a:lnTo>
                  <a:lnTo>
                    <a:pt x="252488" y="884476"/>
                  </a:lnTo>
                  <a:lnTo>
                    <a:pt x="216418" y="884476"/>
                  </a:lnTo>
                  <a:lnTo>
                    <a:pt x="180348" y="884476"/>
                  </a:lnTo>
                  <a:lnTo>
                    <a:pt x="144279" y="884476"/>
                  </a:lnTo>
                  <a:lnTo>
                    <a:pt x="108209" y="884476"/>
                  </a:lnTo>
                  <a:lnTo>
                    <a:pt x="72139" y="884476"/>
                  </a:lnTo>
                  <a:lnTo>
                    <a:pt x="36069" y="884476"/>
                  </a:lnTo>
                  <a:lnTo>
                    <a:pt x="0" y="8844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14628" y="1861790"/>
              <a:ext cx="1370650" cy="232658"/>
            </a:xfrm>
            <a:custGeom>
              <a:avLst/>
              <a:pathLst>
                <a:path w="1370650" h="232658">
                  <a:moveTo>
                    <a:pt x="0" y="48803"/>
                  </a:moveTo>
                  <a:lnTo>
                    <a:pt x="36069" y="232658"/>
                  </a:lnTo>
                  <a:lnTo>
                    <a:pt x="72139" y="21517"/>
                  </a:lnTo>
                  <a:lnTo>
                    <a:pt x="108209" y="4245"/>
                  </a:lnTo>
                  <a:lnTo>
                    <a:pt x="144279" y="10117"/>
                  </a:lnTo>
                  <a:lnTo>
                    <a:pt x="180348" y="28059"/>
                  </a:lnTo>
                  <a:lnTo>
                    <a:pt x="216418" y="13613"/>
                  </a:lnTo>
                  <a:lnTo>
                    <a:pt x="252488" y="14137"/>
                  </a:lnTo>
                  <a:lnTo>
                    <a:pt x="288558" y="6884"/>
                  </a:lnTo>
                  <a:lnTo>
                    <a:pt x="324627" y="0"/>
                  </a:lnTo>
                  <a:lnTo>
                    <a:pt x="360697" y="14654"/>
                  </a:lnTo>
                  <a:lnTo>
                    <a:pt x="396767" y="13981"/>
                  </a:lnTo>
                  <a:lnTo>
                    <a:pt x="432837" y="19013"/>
                  </a:lnTo>
                  <a:lnTo>
                    <a:pt x="468906" y="45341"/>
                  </a:lnTo>
                  <a:lnTo>
                    <a:pt x="504976" y="75858"/>
                  </a:lnTo>
                  <a:lnTo>
                    <a:pt x="541046" y="35243"/>
                  </a:lnTo>
                  <a:lnTo>
                    <a:pt x="577116" y="47056"/>
                  </a:lnTo>
                  <a:lnTo>
                    <a:pt x="613185" y="94755"/>
                  </a:lnTo>
                  <a:lnTo>
                    <a:pt x="649255" y="50672"/>
                  </a:lnTo>
                  <a:lnTo>
                    <a:pt x="685325" y="88151"/>
                  </a:lnTo>
                  <a:lnTo>
                    <a:pt x="721395" y="80501"/>
                  </a:lnTo>
                  <a:lnTo>
                    <a:pt x="757464" y="86506"/>
                  </a:lnTo>
                  <a:lnTo>
                    <a:pt x="793534" y="102053"/>
                  </a:lnTo>
                  <a:lnTo>
                    <a:pt x="829604" y="84469"/>
                  </a:lnTo>
                  <a:lnTo>
                    <a:pt x="865674" y="83948"/>
                  </a:lnTo>
                  <a:lnTo>
                    <a:pt x="901743" y="64972"/>
                  </a:lnTo>
                  <a:lnTo>
                    <a:pt x="937813" y="59188"/>
                  </a:lnTo>
                  <a:lnTo>
                    <a:pt x="973883" y="62692"/>
                  </a:lnTo>
                  <a:lnTo>
                    <a:pt x="1009953" y="125469"/>
                  </a:lnTo>
                  <a:lnTo>
                    <a:pt x="1046022" y="158801"/>
                  </a:lnTo>
                  <a:lnTo>
                    <a:pt x="1082092" y="145597"/>
                  </a:lnTo>
                  <a:lnTo>
                    <a:pt x="1118162" y="44012"/>
                  </a:lnTo>
                  <a:lnTo>
                    <a:pt x="1154232" y="48573"/>
                  </a:lnTo>
                  <a:lnTo>
                    <a:pt x="1190301" y="30355"/>
                  </a:lnTo>
                  <a:lnTo>
                    <a:pt x="1226371" y="34048"/>
                  </a:lnTo>
                  <a:lnTo>
                    <a:pt x="1262441" y="30031"/>
                  </a:lnTo>
                  <a:lnTo>
                    <a:pt x="1298511" y="39980"/>
                  </a:lnTo>
                  <a:lnTo>
                    <a:pt x="1334580" y="27784"/>
                  </a:lnTo>
                  <a:lnTo>
                    <a:pt x="1370650" y="296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914628" y="1854832"/>
              <a:ext cx="1370650" cy="239616"/>
            </a:xfrm>
            <a:custGeom>
              <a:avLst/>
              <a:pathLst>
                <a:path w="1370650" h="239616">
                  <a:moveTo>
                    <a:pt x="0" y="3802"/>
                  </a:moveTo>
                  <a:lnTo>
                    <a:pt x="36069" y="33778"/>
                  </a:lnTo>
                  <a:lnTo>
                    <a:pt x="72139" y="566"/>
                  </a:lnTo>
                  <a:lnTo>
                    <a:pt x="108209" y="1210"/>
                  </a:lnTo>
                  <a:lnTo>
                    <a:pt x="144279" y="981"/>
                  </a:lnTo>
                  <a:lnTo>
                    <a:pt x="180348" y="687"/>
                  </a:lnTo>
                  <a:lnTo>
                    <a:pt x="216418" y="0"/>
                  </a:lnTo>
                  <a:lnTo>
                    <a:pt x="252488" y="2851"/>
                  </a:lnTo>
                  <a:lnTo>
                    <a:pt x="288558" y="523"/>
                  </a:lnTo>
                  <a:lnTo>
                    <a:pt x="324627" y="670"/>
                  </a:lnTo>
                  <a:lnTo>
                    <a:pt x="360697" y="1485"/>
                  </a:lnTo>
                  <a:lnTo>
                    <a:pt x="396767" y="903"/>
                  </a:lnTo>
                  <a:lnTo>
                    <a:pt x="432837" y="532"/>
                  </a:lnTo>
                  <a:lnTo>
                    <a:pt x="468906" y="4552"/>
                  </a:lnTo>
                  <a:lnTo>
                    <a:pt x="504976" y="6565"/>
                  </a:lnTo>
                  <a:lnTo>
                    <a:pt x="541046" y="3626"/>
                  </a:lnTo>
                  <a:lnTo>
                    <a:pt x="577116" y="16766"/>
                  </a:lnTo>
                  <a:lnTo>
                    <a:pt x="613185" y="13574"/>
                  </a:lnTo>
                  <a:lnTo>
                    <a:pt x="649255" y="14011"/>
                  </a:lnTo>
                  <a:lnTo>
                    <a:pt x="685325" y="4351"/>
                  </a:lnTo>
                  <a:lnTo>
                    <a:pt x="721395" y="26968"/>
                  </a:lnTo>
                  <a:lnTo>
                    <a:pt x="757464" y="13859"/>
                  </a:lnTo>
                  <a:lnTo>
                    <a:pt x="793534" y="40940"/>
                  </a:lnTo>
                  <a:lnTo>
                    <a:pt x="829604" y="32167"/>
                  </a:lnTo>
                  <a:lnTo>
                    <a:pt x="865674" y="24762"/>
                  </a:lnTo>
                  <a:lnTo>
                    <a:pt x="901743" y="27006"/>
                  </a:lnTo>
                  <a:lnTo>
                    <a:pt x="937813" y="21426"/>
                  </a:lnTo>
                  <a:lnTo>
                    <a:pt x="973883" y="19824"/>
                  </a:lnTo>
                  <a:lnTo>
                    <a:pt x="1009953" y="27870"/>
                  </a:lnTo>
                  <a:lnTo>
                    <a:pt x="1046022" y="65732"/>
                  </a:lnTo>
                  <a:lnTo>
                    <a:pt x="1082092" y="67849"/>
                  </a:lnTo>
                  <a:lnTo>
                    <a:pt x="1118162" y="20599"/>
                  </a:lnTo>
                  <a:lnTo>
                    <a:pt x="1154232" y="26256"/>
                  </a:lnTo>
                  <a:lnTo>
                    <a:pt x="1190301" y="12987"/>
                  </a:lnTo>
                  <a:lnTo>
                    <a:pt x="1226371" y="14161"/>
                  </a:lnTo>
                  <a:lnTo>
                    <a:pt x="1262441" y="16381"/>
                  </a:lnTo>
                  <a:lnTo>
                    <a:pt x="1298511" y="24523"/>
                  </a:lnTo>
                  <a:lnTo>
                    <a:pt x="1334580" y="12466"/>
                  </a:lnTo>
                  <a:lnTo>
                    <a:pt x="1370650" y="17435"/>
                  </a:lnTo>
                  <a:lnTo>
                    <a:pt x="1370650" y="36637"/>
                  </a:lnTo>
                  <a:lnTo>
                    <a:pt x="1334580" y="34742"/>
                  </a:lnTo>
                  <a:lnTo>
                    <a:pt x="1298511" y="46938"/>
                  </a:lnTo>
                  <a:lnTo>
                    <a:pt x="1262441" y="36989"/>
                  </a:lnTo>
                  <a:lnTo>
                    <a:pt x="1226371" y="41006"/>
                  </a:lnTo>
                  <a:lnTo>
                    <a:pt x="1190301" y="37313"/>
                  </a:lnTo>
                  <a:lnTo>
                    <a:pt x="1154232" y="55531"/>
                  </a:lnTo>
                  <a:lnTo>
                    <a:pt x="1118162" y="50969"/>
                  </a:lnTo>
                  <a:lnTo>
                    <a:pt x="1082092" y="152555"/>
                  </a:lnTo>
                  <a:lnTo>
                    <a:pt x="1046022" y="165759"/>
                  </a:lnTo>
                  <a:lnTo>
                    <a:pt x="1009953" y="132427"/>
                  </a:lnTo>
                  <a:lnTo>
                    <a:pt x="973883" y="69650"/>
                  </a:lnTo>
                  <a:lnTo>
                    <a:pt x="937813" y="66146"/>
                  </a:lnTo>
                  <a:lnTo>
                    <a:pt x="901743" y="71930"/>
                  </a:lnTo>
                  <a:lnTo>
                    <a:pt x="865674" y="90905"/>
                  </a:lnTo>
                  <a:lnTo>
                    <a:pt x="829604" y="91427"/>
                  </a:lnTo>
                  <a:lnTo>
                    <a:pt x="793534" y="109011"/>
                  </a:lnTo>
                  <a:lnTo>
                    <a:pt x="757464" y="93464"/>
                  </a:lnTo>
                  <a:lnTo>
                    <a:pt x="721395" y="87458"/>
                  </a:lnTo>
                  <a:lnTo>
                    <a:pt x="685325" y="95109"/>
                  </a:lnTo>
                  <a:lnTo>
                    <a:pt x="649255" y="57630"/>
                  </a:lnTo>
                  <a:lnTo>
                    <a:pt x="613185" y="101713"/>
                  </a:lnTo>
                  <a:lnTo>
                    <a:pt x="577116" y="54014"/>
                  </a:lnTo>
                  <a:lnTo>
                    <a:pt x="541046" y="42201"/>
                  </a:lnTo>
                  <a:lnTo>
                    <a:pt x="504976" y="82816"/>
                  </a:lnTo>
                  <a:lnTo>
                    <a:pt x="468906" y="52299"/>
                  </a:lnTo>
                  <a:lnTo>
                    <a:pt x="432837" y="25971"/>
                  </a:lnTo>
                  <a:lnTo>
                    <a:pt x="396767" y="20939"/>
                  </a:lnTo>
                  <a:lnTo>
                    <a:pt x="360697" y="21612"/>
                  </a:lnTo>
                  <a:lnTo>
                    <a:pt x="324627" y="6957"/>
                  </a:lnTo>
                  <a:lnTo>
                    <a:pt x="288558" y="13842"/>
                  </a:lnTo>
                  <a:lnTo>
                    <a:pt x="252488" y="21095"/>
                  </a:lnTo>
                  <a:lnTo>
                    <a:pt x="216418" y="20571"/>
                  </a:lnTo>
                  <a:lnTo>
                    <a:pt x="180348" y="35017"/>
                  </a:lnTo>
                  <a:lnTo>
                    <a:pt x="144279" y="17075"/>
                  </a:lnTo>
                  <a:lnTo>
                    <a:pt x="108209" y="11203"/>
                  </a:lnTo>
                  <a:lnTo>
                    <a:pt x="72139" y="28474"/>
                  </a:lnTo>
                  <a:lnTo>
                    <a:pt x="36069" y="239616"/>
                  </a:lnTo>
                  <a:lnTo>
                    <a:pt x="0" y="5576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914628" y="1854832"/>
              <a:ext cx="1370650" cy="67849"/>
            </a:xfrm>
            <a:custGeom>
              <a:avLst/>
              <a:pathLst>
                <a:path w="1370650" h="67849">
                  <a:moveTo>
                    <a:pt x="0" y="3802"/>
                  </a:moveTo>
                  <a:lnTo>
                    <a:pt x="36069" y="33778"/>
                  </a:lnTo>
                  <a:lnTo>
                    <a:pt x="72139" y="566"/>
                  </a:lnTo>
                  <a:lnTo>
                    <a:pt x="108209" y="1210"/>
                  </a:lnTo>
                  <a:lnTo>
                    <a:pt x="144279" y="981"/>
                  </a:lnTo>
                  <a:lnTo>
                    <a:pt x="180348" y="687"/>
                  </a:lnTo>
                  <a:lnTo>
                    <a:pt x="216418" y="0"/>
                  </a:lnTo>
                  <a:lnTo>
                    <a:pt x="252488" y="2851"/>
                  </a:lnTo>
                  <a:lnTo>
                    <a:pt x="288558" y="523"/>
                  </a:lnTo>
                  <a:lnTo>
                    <a:pt x="324627" y="670"/>
                  </a:lnTo>
                  <a:lnTo>
                    <a:pt x="360697" y="1485"/>
                  </a:lnTo>
                  <a:lnTo>
                    <a:pt x="396767" y="903"/>
                  </a:lnTo>
                  <a:lnTo>
                    <a:pt x="432837" y="532"/>
                  </a:lnTo>
                  <a:lnTo>
                    <a:pt x="468906" y="4552"/>
                  </a:lnTo>
                  <a:lnTo>
                    <a:pt x="504976" y="6565"/>
                  </a:lnTo>
                  <a:lnTo>
                    <a:pt x="541046" y="3626"/>
                  </a:lnTo>
                  <a:lnTo>
                    <a:pt x="577116" y="16766"/>
                  </a:lnTo>
                  <a:lnTo>
                    <a:pt x="613185" y="13574"/>
                  </a:lnTo>
                  <a:lnTo>
                    <a:pt x="649255" y="14011"/>
                  </a:lnTo>
                  <a:lnTo>
                    <a:pt x="685325" y="4351"/>
                  </a:lnTo>
                  <a:lnTo>
                    <a:pt x="721395" y="26968"/>
                  </a:lnTo>
                  <a:lnTo>
                    <a:pt x="757464" y="13859"/>
                  </a:lnTo>
                  <a:lnTo>
                    <a:pt x="793534" y="40940"/>
                  </a:lnTo>
                  <a:lnTo>
                    <a:pt x="829604" y="32167"/>
                  </a:lnTo>
                  <a:lnTo>
                    <a:pt x="865674" y="24762"/>
                  </a:lnTo>
                  <a:lnTo>
                    <a:pt x="901743" y="27006"/>
                  </a:lnTo>
                  <a:lnTo>
                    <a:pt x="937813" y="21426"/>
                  </a:lnTo>
                  <a:lnTo>
                    <a:pt x="973883" y="19824"/>
                  </a:lnTo>
                  <a:lnTo>
                    <a:pt x="1009953" y="27870"/>
                  </a:lnTo>
                  <a:lnTo>
                    <a:pt x="1046022" y="65732"/>
                  </a:lnTo>
                  <a:lnTo>
                    <a:pt x="1082092" y="67849"/>
                  </a:lnTo>
                  <a:lnTo>
                    <a:pt x="1118162" y="20599"/>
                  </a:lnTo>
                  <a:lnTo>
                    <a:pt x="1154232" y="26256"/>
                  </a:lnTo>
                  <a:lnTo>
                    <a:pt x="1190301" y="12987"/>
                  </a:lnTo>
                  <a:lnTo>
                    <a:pt x="1226371" y="14161"/>
                  </a:lnTo>
                  <a:lnTo>
                    <a:pt x="1262441" y="16381"/>
                  </a:lnTo>
                  <a:lnTo>
                    <a:pt x="1298511" y="24523"/>
                  </a:lnTo>
                  <a:lnTo>
                    <a:pt x="1334580" y="12466"/>
                  </a:lnTo>
                  <a:lnTo>
                    <a:pt x="1370650" y="174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914628" y="1854304"/>
              <a:ext cx="1370650" cy="68376"/>
            </a:xfrm>
            <a:custGeom>
              <a:avLst/>
              <a:pathLst>
                <a:path w="1370650" h="6837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7963"/>
                  </a:lnTo>
                  <a:lnTo>
                    <a:pt x="1334580" y="12994"/>
                  </a:lnTo>
                  <a:lnTo>
                    <a:pt x="1298511" y="25051"/>
                  </a:lnTo>
                  <a:lnTo>
                    <a:pt x="1262441" y="16909"/>
                  </a:lnTo>
                  <a:lnTo>
                    <a:pt x="1226371" y="14688"/>
                  </a:lnTo>
                  <a:lnTo>
                    <a:pt x="1190301" y="13514"/>
                  </a:lnTo>
                  <a:lnTo>
                    <a:pt x="1154232" y="26783"/>
                  </a:lnTo>
                  <a:lnTo>
                    <a:pt x="1118162" y="21127"/>
                  </a:lnTo>
                  <a:lnTo>
                    <a:pt x="1082092" y="68376"/>
                  </a:lnTo>
                  <a:lnTo>
                    <a:pt x="1046022" y="66260"/>
                  </a:lnTo>
                  <a:lnTo>
                    <a:pt x="1009953" y="28398"/>
                  </a:lnTo>
                  <a:lnTo>
                    <a:pt x="973883" y="20351"/>
                  </a:lnTo>
                  <a:lnTo>
                    <a:pt x="937813" y="21953"/>
                  </a:lnTo>
                  <a:lnTo>
                    <a:pt x="901743" y="27534"/>
                  </a:lnTo>
                  <a:lnTo>
                    <a:pt x="865674" y="25290"/>
                  </a:lnTo>
                  <a:lnTo>
                    <a:pt x="829604" y="32695"/>
                  </a:lnTo>
                  <a:lnTo>
                    <a:pt x="793534" y="41468"/>
                  </a:lnTo>
                  <a:lnTo>
                    <a:pt x="757464" y="14386"/>
                  </a:lnTo>
                  <a:lnTo>
                    <a:pt x="721395" y="27495"/>
                  </a:lnTo>
                  <a:lnTo>
                    <a:pt x="685325" y="4879"/>
                  </a:lnTo>
                  <a:lnTo>
                    <a:pt x="649255" y="14539"/>
                  </a:lnTo>
                  <a:lnTo>
                    <a:pt x="613185" y="14102"/>
                  </a:lnTo>
                  <a:lnTo>
                    <a:pt x="577116" y="17293"/>
                  </a:lnTo>
                  <a:lnTo>
                    <a:pt x="541046" y="4154"/>
                  </a:lnTo>
                  <a:lnTo>
                    <a:pt x="504976" y="7093"/>
                  </a:lnTo>
                  <a:lnTo>
                    <a:pt x="468906" y="5079"/>
                  </a:lnTo>
                  <a:lnTo>
                    <a:pt x="432837" y="1059"/>
                  </a:lnTo>
                  <a:lnTo>
                    <a:pt x="396767" y="1431"/>
                  </a:lnTo>
                  <a:lnTo>
                    <a:pt x="360697" y="2012"/>
                  </a:lnTo>
                  <a:lnTo>
                    <a:pt x="324627" y="1197"/>
                  </a:lnTo>
                  <a:lnTo>
                    <a:pt x="288558" y="1051"/>
                  </a:lnTo>
                  <a:lnTo>
                    <a:pt x="252488" y="3378"/>
                  </a:lnTo>
                  <a:lnTo>
                    <a:pt x="216418" y="527"/>
                  </a:lnTo>
                  <a:lnTo>
                    <a:pt x="180348" y="1215"/>
                  </a:lnTo>
                  <a:lnTo>
                    <a:pt x="144279" y="1508"/>
                  </a:lnTo>
                  <a:lnTo>
                    <a:pt x="108209" y="1737"/>
                  </a:lnTo>
                  <a:lnTo>
                    <a:pt x="72139" y="1094"/>
                  </a:lnTo>
                  <a:lnTo>
                    <a:pt x="36069" y="34306"/>
                  </a:lnTo>
                  <a:lnTo>
                    <a:pt x="0" y="432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914628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46095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46095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846095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846095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46095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14628" y="3171142"/>
              <a:ext cx="1370650" cy="870564"/>
            </a:xfrm>
            <a:custGeom>
              <a:avLst/>
              <a:pathLst>
                <a:path w="1370650" h="870564">
                  <a:moveTo>
                    <a:pt x="0" y="300938"/>
                  </a:moveTo>
                  <a:lnTo>
                    <a:pt x="36069" y="45575"/>
                  </a:lnTo>
                  <a:lnTo>
                    <a:pt x="72139" y="12197"/>
                  </a:lnTo>
                  <a:lnTo>
                    <a:pt x="108209" y="17709"/>
                  </a:lnTo>
                  <a:lnTo>
                    <a:pt x="144279" y="25617"/>
                  </a:lnTo>
                  <a:lnTo>
                    <a:pt x="180348" y="7153"/>
                  </a:lnTo>
                  <a:lnTo>
                    <a:pt x="216418" y="22236"/>
                  </a:lnTo>
                  <a:lnTo>
                    <a:pt x="252488" y="4795"/>
                  </a:lnTo>
                  <a:lnTo>
                    <a:pt x="288558" y="0"/>
                  </a:lnTo>
                  <a:lnTo>
                    <a:pt x="324627" y="19345"/>
                  </a:lnTo>
                  <a:lnTo>
                    <a:pt x="360697" y="14630"/>
                  </a:lnTo>
                  <a:lnTo>
                    <a:pt x="396767" y="18697"/>
                  </a:lnTo>
                  <a:lnTo>
                    <a:pt x="432837" y="17733"/>
                  </a:lnTo>
                  <a:lnTo>
                    <a:pt x="468906" y="79141"/>
                  </a:lnTo>
                  <a:lnTo>
                    <a:pt x="504976" y="77161"/>
                  </a:lnTo>
                  <a:lnTo>
                    <a:pt x="541046" y="71330"/>
                  </a:lnTo>
                  <a:lnTo>
                    <a:pt x="577116" y="79961"/>
                  </a:lnTo>
                  <a:lnTo>
                    <a:pt x="613185" y="71918"/>
                  </a:lnTo>
                  <a:lnTo>
                    <a:pt x="649255" y="49501"/>
                  </a:lnTo>
                  <a:lnTo>
                    <a:pt x="685325" y="83336"/>
                  </a:lnTo>
                  <a:lnTo>
                    <a:pt x="721395" y="54059"/>
                  </a:lnTo>
                  <a:lnTo>
                    <a:pt x="757464" y="85882"/>
                  </a:lnTo>
                  <a:lnTo>
                    <a:pt x="793534" y="101752"/>
                  </a:lnTo>
                  <a:lnTo>
                    <a:pt x="829604" y="65263"/>
                  </a:lnTo>
                  <a:lnTo>
                    <a:pt x="865674" y="95556"/>
                  </a:lnTo>
                  <a:lnTo>
                    <a:pt x="901743" y="54592"/>
                  </a:lnTo>
                  <a:lnTo>
                    <a:pt x="937813" y="72433"/>
                  </a:lnTo>
                  <a:lnTo>
                    <a:pt x="973883" y="81221"/>
                  </a:lnTo>
                  <a:lnTo>
                    <a:pt x="1009953" y="90775"/>
                  </a:lnTo>
                  <a:lnTo>
                    <a:pt x="1046022" y="116695"/>
                  </a:lnTo>
                  <a:lnTo>
                    <a:pt x="1082092" y="125051"/>
                  </a:lnTo>
                  <a:lnTo>
                    <a:pt x="1118162" y="17809"/>
                  </a:lnTo>
                  <a:lnTo>
                    <a:pt x="1154232" y="23394"/>
                  </a:lnTo>
                  <a:lnTo>
                    <a:pt x="1190301" y="33260"/>
                  </a:lnTo>
                  <a:lnTo>
                    <a:pt x="1226371" y="18339"/>
                  </a:lnTo>
                  <a:lnTo>
                    <a:pt x="1262441" y="21387"/>
                  </a:lnTo>
                  <a:lnTo>
                    <a:pt x="1298511" y="20462"/>
                  </a:lnTo>
                  <a:lnTo>
                    <a:pt x="1334580" y="20816"/>
                  </a:lnTo>
                  <a:lnTo>
                    <a:pt x="1370650" y="10983"/>
                  </a:lnTo>
                  <a:lnTo>
                    <a:pt x="1370650" y="870564"/>
                  </a:lnTo>
                  <a:lnTo>
                    <a:pt x="1334580" y="870564"/>
                  </a:lnTo>
                  <a:lnTo>
                    <a:pt x="1298511" y="870564"/>
                  </a:lnTo>
                  <a:lnTo>
                    <a:pt x="1262441" y="870564"/>
                  </a:lnTo>
                  <a:lnTo>
                    <a:pt x="1226371" y="870564"/>
                  </a:lnTo>
                  <a:lnTo>
                    <a:pt x="1190301" y="870564"/>
                  </a:lnTo>
                  <a:lnTo>
                    <a:pt x="1154232" y="870564"/>
                  </a:lnTo>
                  <a:lnTo>
                    <a:pt x="1118162" y="870564"/>
                  </a:lnTo>
                  <a:lnTo>
                    <a:pt x="1082092" y="870564"/>
                  </a:lnTo>
                  <a:lnTo>
                    <a:pt x="1046022" y="870564"/>
                  </a:lnTo>
                  <a:lnTo>
                    <a:pt x="1009953" y="870564"/>
                  </a:lnTo>
                  <a:lnTo>
                    <a:pt x="973883" y="870564"/>
                  </a:lnTo>
                  <a:lnTo>
                    <a:pt x="937813" y="870564"/>
                  </a:lnTo>
                  <a:lnTo>
                    <a:pt x="901743" y="870564"/>
                  </a:lnTo>
                  <a:lnTo>
                    <a:pt x="865674" y="870564"/>
                  </a:lnTo>
                  <a:lnTo>
                    <a:pt x="829604" y="870564"/>
                  </a:lnTo>
                  <a:lnTo>
                    <a:pt x="793534" y="870564"/>
                  </a:lnTo>
                  <a:lnTo>
                    <a:pt x="757464" y="870564"/>
                  </a:lnTo>
                  <a:lnTo>
                    <a:pt x="721395" y="870564"/>
                  </a:lnTo>
                  <a:lnTo>
                    <a:pt x="685325" y="870564"/>
                  </a:lnTo>
                  <a:lnTo>
                    <a:pt x="649255" y="870564"/>
                  </a:lnTo>
                  <a:lnTo>
                    <a:pt x="613185" y="870564"/>
                  </a:lnTo>
                  <a:lnTo>
                    <a:pt x="577116" y="870564"/>
                  </a:lnTo>
                  <a:lnTo>
                    <a:pt x="541046" y="870564"/>
                  </a:lnTo>
                  <a:lnTo>
                    <a:pt x="504976" y="870564"/>
                  </a:lnTo>
                  <a:lnTo>
                    <a:pt x="468906" y="870564"/>
                  </a:lnTo>
                  <a:lnTo>
                    <a:pt x="432837" y="870564"/>
                  </a:lnTo>
                  <a:lnTo>
                    <a:pt x="396767" y="870564"/>
                  </a:lnTo>
                  <a:lnTo>
                    <a:pt x="360697" y="870564"/>
                  </a:lnTo>
                  <a:lnTo>
                    <a:pt x="324627" y="870564"/>
                  </a:lnTo>
                  <a:lnTo>
                    <a:pt x="288558" y="870564"/>
                  </a:lnTo>
                  <a:lnTo>
                    <a:pt x="252488" y="870564"/>
                  </a:lnTo>
                  <a:lnTo>
                    <a:pt x="216418" y="870564"/>
                  </a:lnTo>
                  <a:lnTo>
                    <a:pt x="180348" y="870564"/>
                  </a:lnTo>
                  <a:lnTo>
                    <a:pt x="144279" y="870564"/>
                  </a:lnTo>
                  <a:lnTo>
                    <a:pt x="108209" y="870564"/>
                  </a:lnTo>
                  <a:lnTo>
                    <a:pt x="72139" y="870564"/>
                  </a:lnTo>
                  <a:lnTo>
                    <a:pt x="36069" y="870564"/>
                  </a:lnTo>
                  <a:lnTo>
                    <a:pt x="0" y="870564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14628" y="3171142"/>
              <a:ext cx="1370650" cy="300938"/>
            </a:xfrm>
            <a:custGeom>
              <a:avLst/>
              <a:pathLst>
                <a:path w="1370650" h="300938">
                  <a:moveTo>
                    <a:pt x="0" y="300938"/>
                  </a:moveTo>
                  <a:lnTo>
                    <a:pt x="36069" y="45575"/>
                  </a:lnTo>
                  <a:lnTo>
                    <a:pt x="72139" y="12197"/>
                  </a:lnTo>
                  <a:lnTo>
                    <a:pt x="108209" y="17709"/>
                  </a:lnTo>
                  <a:lnTo>
                    <a:pt x="144279" y="25617"/>
                  </a:lnTo>
                  <a:lnTo>
                    <a:pt x="180348" y="7153"/>
                  </a:lnTo>
                  <a:lnTo>
                    <a:pt x="216418" y="22236"/>
                  </a:lnTo>
                  <a:lnTo>
                    <a:pt x="252488" y="4795"/>
                  </a:lnTo>
                  <a:lnTo>
                    <a:pt x="288558" y="0"/>
                  </a:lnTo>
                  <a:lnTo>
                    <a:pt x="324627" y="19345"/>
                  </a:lnTo>
                  <a:lnTo>
                    <a:pt x="360697" y="14630"/>
                  </a:lnTo>
                  <a:lnTo>
                    <a:pt x="396767" y="18697"/>
                  </a:lnTo>
                  <a:lnTo>
                    <a:pt x="432837" y="17733"/>
                  </a:lnTo>
                  <a:lnTo>
                    <a:pt x="468906" y="79141"/>
                  </a:lnTo>
                  <a:lnTo>
                    <a:pt x="504976" y="77161"/>
                  </a:lnTo>
                  <a:lnTo>
                    <a:pt x="541046" y="71330"/>
                  </a:lnTo>
                  <a:lnTo>
                    <a:pt x="577116" y="79961"/>
                  </a:lnTo>
                  <a:lnTo>
                    <a:pt x="613185" y="71918"/>
                  </a:lnTo>
                  <a:lnTo>
                    <a:pt x="649255" y="49501"/>
                  </a:lnTo>
                  <a:lnTo>
                    <a:pt x="685325" y="83336"/>
                  </a:lnTo>
                  <a:lnTo>
                    <a:pt x="721395" y="54059"/>
                  </a:lnTo>
                  <a:lnTo>
                    <a:pt x="757464" y="85882"/>
                  </a:lnTo>
                  <a:lnTo>
                    <a:pt x="793534" y="101752"/>
                  </a:lnTo>
                  <a:lnTo>
                    <a:pt x="829604" y="65263"/>
                  </a:lnTo>
                  <a:lnTo>
                    <a:pt x="865674" y="95556"/>
                  </a:lnTo>
                  <a:lnTo>
                    <a:pt x="901743" y="54592"/>
                  </a:lnTo>
                  <a:lnTo>
                    <a:pt x="937813" y="72433"/>
                  </a:lnTo>
                  <a:lnTo>
                    <a:pt x="973883" y="81221"/>
                  </a:lnTo>
                  <a:lnTo>
                    <a:pt x="1009953" y="90775"/>
                  </a:lnTo>
                  <a:lnTo>
                    <a:pt x="1046022" y="116695"/>
                  </a:lnTo>
                  <a:lnTo>
                    <a:pt x="1082092" y="125051"/>
                  </a:lnTo>
                  <a:lnTo>
                    <a:pt x="1118162" y="17809"/>
                  </a:lnTo>
                  <a:lnTo>
                    <a:pt x="1154232" y="23394"/>
                  </a:lnTo>
                  <a:lnTo>
                    <a:pt x="1190301" y="33260"/>
                  </a:lnTo>
                  <a:lnTo>
                    <a:pt x="1226371" y="18339"/>
                  </a:lnTo>
                  <a:lnTo>
                    <a:pt x="1262441" y="21387"/>
                  </a:lnTo>
                  <a:lnTo>
                    <a:pt x="1298511" y="20462"/>
                  </a:lnTo>
                  <a:lnTo>
                    <a:pt x="1334580" y="20816"/>
                  </a:lnTo>
                  <a:lnTo>
                    <a:pt x="1370650" y="109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914628" y="3149744"/>
              <a:ext cx="1370650" cy="322336"/>
            </a:xfrm>
            <a:custGeom>
              <a:avLst/>
              <a:pathLst>
                <a:path w="1370650" h="322336">
                  <a:moveTo>
                    <a:pt x="0" y="0"/>
                  </a:moveTo>
                  <a:lnTo>
                    <a:pt x="36069" y="6088"/>
                  </a:lnTo>
                  <a:lnTo>
                    <a:pt x="72139" y="0"/>
                  </a:lnTo>
                  <a:lnTo>
                    <a:pt x="108209" y="1002"/>
                  </a:lnTo>
                  <a:lnTo>
                    <a:pt x="144279" y="662"/>
                  </a:lnTo>
                  <a:lnTo>
                    <a:pt x="180348" y="528"/>
                  </a:lnTo>
                  <a:lnTo>
                    <a:pt x="216418" y="0"/>
                  </a:lnTo>
                  <a:lnTo>
                    <a:pt x="252488" y="919"/>
                  </a:lnTo>
                  <a:lnTo>
                    <a:pt x="288558" y="0"/>
                  </a:lnTo>
                  <a:lnTo>
                    <a:pt x="324627" y="2202"/>
                  </a:lnTo>
                  <a:lnTo>
                    <a:pt x="360697" y="1544"/>
                  </a:lnTo>
                  <a:lnTo>
                    <a:pt x="396767" y="0"/>
                  </a:lnTo>
                  <a:lnTo>
                    <a:pt x="432837" y="4348"/>
                  </a:lnTo>
                  <a:lnTo>
                    <a:pt x="468906" y="2577"/>
                  </a:lnTo>
                  <a:lnTo>
                    <a:pt x="504976" y="11827"/>
                  </a:lnTo>
                  <a:lnTo>
                    <a:pt x="541046" y="4415"/>
                  </a:lnTo>
                  <a:lnTo>
                    <a:pt x="577116" y="8446"/>
                  </a:lnTo>
                  <a:lnTo>
                    <a:pt x="613185" y="7271"/>
                  </a:lnTo>
                  <a:lnTo>
                    <a:pt x="649255" y="5717"/>
                  </a:lnTo>
                  <a:lnTo>
                    <a:pt x="685325" y="29188"/>
                  </a:lnTo>
                  <a:lnTo>
                    <a:pt x="721395" y="9254"/>
                  </a:lnTo>
                  <a:lnTo>
                    <a:pt x="757464" y="30651"/>
                  </a:lnTo>
                  <a:lnTo>
                    <a:pt x="793534" y="31667"/>
                  </a:lnTo>
                  <a:lnTo>
                    <a:pt x="829604" y="21256"/>
                  </a:lnTo>
                  <a:lnTo>
                    <a:pt x="865674" y="12583"/>
                  </a:lnTo>
                  <a:lnTo>
                    <a:pt x="901743" y="10657"/>
                  </a:lnTo>
                  <a:lnTo>
                    <a:pt x="937813" y="25436"/>
                  </a:lnTo>
                  <a:lnTo>
                    <a:pt x="973883" y="39389"/>
                  </a:lnTo>
                  <a:lnTo>
                    <a:pt x="1009953" y="24123"/>
                  </a:lnTo>
                  <a:lnTo>
                    <a:pt x="1046022" y="66441"/>
                  </a:lnTo>
                  <a:lnTo>
                    <a:pt x="1082092" y="38204"/>
                  </a:lnTo>
                  <a:lnTo>
                    <a:pt x="1118162" y="10833"/>
                  </a:lnTo>
                  <a:lnTo>
                    <a:pt x="1154232" y="14281"/>
                  </a:lnTo>
                  <a:lnTo>
                    <a:pt x="1190301" y="10297"/>
                  </a:lnTo>
                  <a:lnTo>
                    <a:pt x="1226371" y="13449"/>
                  </a:lnTo>
                  <a:lnTo>
                    <a:pt x="1262441" y="15953"/>
                  </a:lnTo>
                  <a:lnTo>
                    <a:pt x="1298511" y="16100"/>
                  </a:lnTo>
                  <a:lnTo>
                    <a:pt x="1334580" y="9532"/>
                  </a:lnTo>
                  <a:lnTo>
                    <a:pt x="1370650" y="8831"/>
                  </a:lnTo>
                  <a:lnTo>
                    <a:pt x="1370650" y="32381"/>
                  </a:lnTo>
                  <a:lnTo>
                    <a:pt x="1334580" y="42215"/>
                  </a:lnTo>
                  <a:lnTo>
                    <a:pt x="1298511" y="41861"/>
                  </a:lnTo>
                  <a:lnTo>
                    <a:pt x="1262441" y="42785"/>
                  </a:lnTo>
                  <a:lnTo>
                    <a:pt x="1226371" y="39737"/>
                  </a:lnTo>
                  <a:lnTo>
                    <a:pt x="1190301" y="54658"/>
                  </a:lnTo>
                  <a:lnTo>
                    <a:pt x="1154232" y="44792"/>
                  </a:lnTo>
                  <a:lnTo>
                    <a:pt x="1118162" y="39207"/>
                  </a:lnTo>
                  <a:lnTo>
                    <a:pt x="1082092" y="146449"/>
                  </a:lnTo>
                  <a:lnTo>
                    <a:pt x="1046022" y="138093"/>
                  </a:lnTo>
                  <a:lnTo>
                    <a:pt x="1009953" y="112173"/>
                  </a:lnTo>
                  <a:lnTo>
                    <a:pt x="973883" y="102619"/>
                  </a:lnTo>
                  <a:lnTo>
                    <a:pt x="937813" y="93831"/>
                  </a:lnTo>
                  <a:lnTo>
                    <a:pt x="901743" y="75990"/>
                  </a:lnTo>
                  <a:lnTo>
                    <a:pt x="865674" y="116954"/>
                  </a:lnTo>
                  <a:lnTo>
                    <a:pt x="829604" y="86661"/>
                  </a:lnTo>
                  <a:lnTo>
                    <a:pt x="793534" y="123150"/>
                  </a:lnTo>
                  <a:lnTo>
                    <a:pt x="757464" y="107280"/>
                  </a:lnTo>
                  <a:lnTo>
                    <a:pt x="721395" y="75457"/>
                  </a:lnTo>
                  <a:lnTo>
                    <a:pt x="685325" y="104734"/>
                  </a:lnTo>
                  <a:lnTo>
                    <a:pt x="649255" y="70899"/>
                  </a:lnTo>
                  <a:lnTo>
                    <a:pt x="613185" y="93316"/>
                  </a:lnTo>
                  <a:lnTo>
                    <a:pt x="577116" y="101359"/>
                  </a:lnTo>
                  <a:lnTo>
                    <a:pt x="541046" y="92728"/>
                  </a:lnTo>
                  <a:lnTo>
                    <a:pt x="504976" y="98559"/>
                  </a:lnTo>
                  <a:lnTo>
                    <a:pt x="468906" y="100539"/>
                  </a:lnTo>
                  <a:lnTo>
                    <a:pt x="432837" y="39132"/>
                  </a:lnTo>
                  <a:lnTo>
                    <a:pt x="396767" y="40095"/>
                  </a:lnTo>
                  <a:lnTo>
                    <a:pt x="360697" y="36028"/>
                  </a:lnTo>
                  <a:lnTo>
                    <a:pt x="324627" y="40743"/>
                  </a:lnTo>
                  <a:lnTo>
                    <a:pt x="288558" y="21398"/>
                  </a:lnTo>
                  <a:lnTo>
                    <a:pt x="252488" y="26193"/>
                  </a:lnTo>
                  <a:lnTo>
                    <a:pt x="216418" y="43634"/>
                  </a:lnTo>
                  <a:lnTo>
                    <a:pt x="180348" y="28551"/>
                  </a:lnTo>
                  <a:lnTo>
                    <a:pt x="144279" y="47015"/>
                  </a:lnTo>
                  <a:lnTo>
                    <a:pt x="108209" y="39107"/>
                  </a:lnTo>
                  <a:lnTo>
                    <a:pt x="72139" y="33595"/>
                  </a:lnTo>
                  <a:lnTo>
                    <a:pt x="36069" y="66973"/>
                  </a:lnTo>
                  <a:lnTo>
                    <a:pt x="0" y="32233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914628" y="3149744"/>
              <a:ext cx="1370650" cy="66441"/>
            </a:xfrm>
            <a:custGeom>
              <a:avLst/>
              <a:pathLst>
                <a:path w="1370650" h="66441">
                  <a:moveTo>
                    <a:pt x="0" y="0"/>
                  </a:moveTo>
                  <a:lnTo>
                    <a:pt x="36069" y="6088"/>
                  </a:lnTo>
                  <a:lnTo>
                    <a:pt x="72139" y="0"/>
                  </a:lnTo>
                  <a:lnTo>
                    <a:pt x="108209" y="1002"/>
                  </a:lnTo>
                  <a:lnTo>
                    <a:pt x="144279" y="662"/>
                  </a:lnTo>
                  <a:lnTo>
                    <a:pt x="180348" y="528"/>
                  </a:lnTo>
                  <a:lnTo>
                    <a:pt x="216418" y="0"/>
                  </a:lnTo>
                  <a:lnTo>
                    <a:pt x="252488" y="919"/>
                  </a:lnTo>
                  <a:lnTo>
                    <a:pt x="288558" y="0"/>
                  </a:lnTo>
                  <a:lnTo>
                    <a:pt x="324627" y="2202"/>
                  </a:lnTo>
                  <a:lnTo>
                    <a:pt x="360697" y="1544"/>
                  </a:lnTo>
                  <a:lnTo>
                    <a:pt x="396767" y="0"/>
                  </a:lnTo>
                  <a:lnTo>
                    <a:pt x="432837" y="4348"/>
                  </a:lnTo>
                  <a:lnTo>
                    <a:pt x="468906" y="2577"/>
                  </a:lnTo>
                  <a:lnTo>
                    <a:pt x="504976" y="11827"/>
                  </a:lnTo>
                  <a:lnTo>
                    <a:pt x="541046" y="4415"/>
                  </a:lnTo>
                  <a:lnTo>
                    <a:pt x="577116" y="8446"/>
                  </a:lnTo>
                  <a:lnTo>
                    <a:pt x="613185" y="7271"/>
                  </a:lnTo>
                  <a:lnTo>
                    <a:pt x="649255" y="5717"/>
                  </a:lnTo>
                  <a:lnTo>
                    <a:pt x="685325" y="29188"/>
                  </a:lnTo>
                  <a:lnTo>
                    <a:pt x="721395" y="9254"/>
                  </a:lnTo>
                  <a:lnTo>
                    <a:pt x="757464" y="30651"/>
                  </a:lnTo>
                  <a:lnTo>
                    <a:pt x="793534" y="31667"/>
                  </a:lnTo>
                  <a:lnTo>
                    <a:pt x="829604" y="21256"/>
                  </a:lnTo>
                  <a:lnTo>
                    <a:pt x="865674" y="12583"/>
                  </a:lnTo>
                  <a:lnTo>
                    <a:pt x="901743" y="10657"/>
                  </a:lnTo>
                  <a:lnTo>
                    <a:pt x="937813" y="25436"/>
                  </a:lnTo>
                  <a:lnTo>
                    <a:pt x="973883" y="39389"/>
                  </a:lnTo>
                  <a:lnTo>
                    <a:pt x="1009953" y="24123"/>
                  </a:lnTo>
                  <a:lnTo>
                    <a:pt x="1046022" y="66441"/>
                  </a:lnTo>
                  <a:lnTo>
                    <a:pt x="1082092" y="38204"/>
                  </a:lnTo>
                  <a:lnTo>
                    <a:pt x="1118162" y="10833"/>
                  </a:lnTo>
                  <a:lnTo>
                    <a:pt x="1154232" y="14281"/>
                  </a:lnTo>
                  <a:lnTo>
                    <a:pt x="1190301" y="10297"/>
                  </a:lnTo>
                  <a:lnTo>
                    <a:pt x="1226371" y="13449"/>
                  </a:lnTo>
                  <a:lnTo>
                    <a:pt x="1262441" y="15953"/>
                  </a:lnTo>
                  <a:lnTo>
                    <a:pt x="1298511" y="16100"/>
                  </a:lnTo>
                  <a:lnTo>
                    <a:pt x="1334580" y="9532"/>
                  </a:lnTo>
                  <a:lnTo>
                    <a:pt x="1370650" y="88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914628" y="3149744"/>
              <a:ext cx="1370650" cy="66441"/>
            </a:xfrm>
            <a:custGeom>
              <a:avLst/>
              <a:pathLst>
                <a:path w="1370650" h="6644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8831"/>
                  </a:lnTo>
                  <a:lnTo>
                    <a:pt x="1334580" y="9532"/>
                  </a:lnTo>
                  <a:lnTo>
                    <a:pt x="1298511" y="16100"/>
                  </a:lnTo>
                  <a:lnTo>
                    <a:pt x="1262441" y="15953"/>
                  </a:lnTo>
                  <a:lnTo>
                    <a:pt x="1226371" y="13449"/>
                  </a:lnTo>
                  <a:lnTo>
                    <a:pt x="1190301" y="10297"/>
                  </a:lnTo>
                  <a:lnTo>
                    <a:pt x="1154232" y="14281"/>
                  </a:lnTo>
                  <a:lnTo>
                    <a:pt x="1118162" y="10833"/>
                  </a:lnTo>
                  <a:lnTo>
                    <a:pt x="1082092" y="38204"/>
                  </a:lnTo>
                  <a:lnTo>
                    <a:pt x="1046022" y="66441"/>
                  </a:lnTo>
                  <a:lnTo>
                    <a:pt x="1009953" y="24123"/>
                  </a:lnTo>
                  <a:lnTo>
                    <a:pt x="973883" y="39389"/>
                  </a:lnTo>
                  <a:lnTo>
                    <a:pt x="937813" y="25436"/>
                  </a:lnTo>
                  <a:lnTo>
                    <a:pt x="901743" y="10657"/>
                  </a:lnTo>
                  <a:lnTo>
                    <a:pt x="865674" y="12583"/>
                  </a:lnTo>
                  <a:lnTo>
                    <a:pt x="829604" y="21256"/>
                  </a:lnTo>
                  <a:lnTo>
                    <a:pt x="793534" y="31667"/>
                  </a:lnTo>
                  <a:lnTo>
                    <a:pt x="757464" y="30651"/>
                  </a:lnTo>
                  <a:lnTo>
                    <a:pt x="721395" y="9254"/>
                  </a:lnTo>
                  <a:lnTo>
                    <a:pt x="685325" y="29188"/>
                  </a:lnTo>
                  <a:lnTo>
                    <a:pt x="649255" y="5717"/>
                  </a:lnTo>
                  <a:lnTo>
                    <a:pt x="613185" y="7271"/>
                  </a:lnTo>
                  <a:lnTo>
                    <a:pt x="577116" y="8446"/>
                  </a:lnTo>
                  <a:lnTo>
                    <a:pt x="541046" y="4415"/>
                  </a:lnTo>
                  <a:lnTo>
                    <a:pt x="504976" y="11827"/>
                  </a:lnTo>
                  <a:lnTo>
                    <a:pt x="468906" y="2577"/>
                  </a:lnTo>
                  <a:lnTo>
                    <a:pt x="432837" y="4348"/>
                  </a:lnTo>
                  <a:lnTo>
                    <a:pt x="396767" y="0"/>
                  </a:lnTo>
                  <a:lnTo>
                    <a:pt x="360697" y="1544"/>
                  </a:lnTo>
                  <a:lnTo>
                    <a:pt x="324627" y="2202"/>
                  </a:lnTo>
                  <a:lnTo>
                    <a:pt x="288558" y="0"/>
                  </a:lnTo>
                  <a:lnTo>
                    <a:pt x="252488" y="919"/>
                  </a:lnTo>
                  <a:lnTo>
                    <a:pt x="216418" y="0"/>
                  </a:lnTo>
                  <a:lnTo>
                    <a:pt x="180348" y="528"/>
                  </a:lnTo>
                  <a:lnTo>
                    <a:pt x="144279" y="662"/>
                  </a:lnTo>
                  <a:lnTo>
                    <a:pt x="108209" y="1002"/>
                  </a:lnTo>
                  <a:lnTo>
                    <a:pt x="72139" y="0"/>
                  </a:lnTo>
                  <a:lnTo>
                    <a:pt x="36069" y="608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91462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691486" y="415589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323424" y="423311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2691486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971088" y="293767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4268790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92292" y="293618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5846095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6322121" y="29376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2691486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262434" y="164229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4268790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568693" y="16407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5846095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6481367" y="16422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2796088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301065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914250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 rot="-5400000">
              <a:off x="2612136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3117113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3723542" y="55896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4373393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78369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491555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5400000">
              <a:off x="4189441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4694418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300847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5950697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455674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068860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 rot="-5400000">
              <a:off x="5766746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6271722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6878151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91564" y="27007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91564" y="24777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91564" y="225480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91564" y="20318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91564" y="18088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656691" y="2746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656691" y="2523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656691" y="230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656691" y="2077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656691" y="1854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2391564" y="39962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91564" y="377323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91564" y="3550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91564" y="33272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91564" y="31042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2656691" y="4041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656691" y="3818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656691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656691" y="3372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656691" y="314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2391564" y="529166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391564" y="50686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391564" y="484568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391564" y="462269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91564" y="4399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2656691" y="5337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656691" y="5114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656691" y="4891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656691" y="4668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656691" y="4445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4518567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2067619" y="3539320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146" name="rc146"/>
            <p:cNvSpPr/>
            <p:nvPr/>
          </p:nvSpPr>
          <p:spPr>
            <a:xfrm>
              <a:off x="7492989" y="3082795"/>
              <a:ext cx="986903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7562578" y="3174708"/>
              <a:ext cx="87250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outcome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562578" y="338069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571578" y="3389699"/>
              <a:ext cx="201456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562578" y="360015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571578" y="3609155"/>
              <a:ext cx="201456" cy="201456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562578" y="38196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571578" y="3828611"/>
              <a:ext cx="201456" cy="201455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7857949" y="3421133"/>
              <a:ext cx="460950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857949" y="3640529"/>
              <a:ext cx="52857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857949" y="3859985"/>
              <a:ext cx="52869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2021-02-11T17:06:59Z</dcterms:modified>
</cp:coreProperties>
</file>