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273726" y="1129860"/>
              <a:ext cx="5041984" cy="4909503"/>
            </a:xfrm>
            <a:custGeom>
              <a:avLst/>
              <a:pathLst>
                <a:path w="5041984" h="4909503">
                  <a:moveTo>
                    <a:pt x="0" y="4324193"/>
                  </a:moveTo>
                  <a:lnTo>
                    <a:pt x="74146" y="4278190"/>
                  </a:lnTo>
                  <a:lnTo>
                    <a:pt x="148293" y="4229474"/>
                  </a:lnTo>
                  <a:lnTo>
                    <a:pt x="222440" y="4177961"/>
                  </a:lnTo>
                  <a:lnTo>
                    <a:pt x="296587" y="4123574"/>
                  </a:lnTo>
                  <a:lnTo>
                    <a:pt x="370734" y="4066246"/>
                  </a:lnTo>
                  <a:lnTo>
                    <a:pt x="444881" y="4005920"/>
                  </a:lnTo>
                  <a:lnTo>
                    <a:pt x="519027" y="3942553"/>
                  </a:lnTo>
                  <a:lnTo>
                    <a:pt x="593174" y="3876114"/>
                  </a:lnTo>
                  <a:lnTo>
                    <a:pt x="667321" y="3806589"/>
                  </a:lnTo>
                  <a:lnTo>
                    <a:pt x="741468" y="3733978"/>
                  </a:lnTo>
                  <a:lnTo>
                    <a:pt x="815615" y="3658303"/>
                  </a:lnTo>
                  <a:lnTo>
                    <a:pt x="889762" y="3579600"/>
                  </a:lnTo>
                  <a:lnTo>
                    <a:pt x="963908" y="3497930"/>
                  </a:lnTo>
                  <a:lnTo>
                    <a:pt x="1038055" y="3413368"/>
                  </a:lnTo>
                  <a:lnTo>
                    <a:pt x="1112202" y="3326014"/>
                  </a:lnTo>
                  <a:lnTo>
                    <a:pt x="1186349" y="3235986"/>
                  </a:lnTo>
                  <a:lnTo>
                    <a:pt x="1260496" y="3143421"/>
                  </a:lnTo>
                  <a:lnTo>
                    <a:pt x="1334643" y="3048474"/>
                  </a:lnTo>
                  <a:lnTo>
                    <a:pt x="1408789" y="2951318"/>
                  </a:lnTo>
                  <a:lnTo>
                    <a:pt x="1482936" y="2852139"/>
                  </a:lnTo>
                  <a:lnTo>
                    <a:pt x="1557083" y="2751137"/>
                  </a:lnTo>
                  <a:lnTo>
                    <a:pt x="1631230" y="2648521"/>
                  </a:lnTo>
                  <a:lnTo>
                    <a:pt x="1705377" y="2544509"/>
                  </a:lnTo>
                  <a:lnTo>
                    <a:pt x="1779524" y="2439321"/>
                  </a:lnTo>
                  <a:lnTo>
                    <a:pt x="1853670" y="2333182"/>
                  </a:lnTo>
                  <a:lnTo>
                    <a:pt x="1927817" y="2226315"/>
                  </a:lnTo>
                  <a:lnTo>
                    <a:pt x="2001964" y="2118945"/>
                  </a:lnTo>
                  <a:lnTo>
                    <a:pt x="2076111" y="2011295"/>
                  </a:lnTo>
                  <a:lnTo>
                    <a:pt x="2150258" y="1903592"/>
                  </a:lnTo>
                  <a:lnTo>
                    <a:pt x="2224405" y="1796069"/>
                  </a:lnTo>
                  <a:lnTo>
                    <a:pt x="2298551" y="1688975"/>
                  </a:lnTo>
                  <a:lnTo>
                    <a:pt x="2372698" y="1582588"/>
                  </a:lnTo>
                  <a:lnTo>
                    <a:pt x="2446845" y="1477224"/>
                  </a:lnTo>
                  <a:lnTo>
                    <a:pt x="2520992" y="1373249"/>
                  </a:lnTo>
                  <a:lnTo>
                    <a:pt x="2595139" y="1271093"/>
                  </a:lnTo>
                  <a:lnTo>
                    <a:pt x="2669286" y="1171240"/>
                  </a:lnTo>
                  <a:lnTo>
                    <a:pt x="2743432" y="1074225"/>
                  </a:lnTo>
                  <a:lnTo>
                    <a:pt x="2817579" y="980604"/>
                  </a:lnTo>
                  <a:lnTo>
                    <a:pt x="2891726" y="890925"/>
                  </a:lnTo>
                  <a:lnTo>
                    <a:pt x="2965873" y="805684"/>
                  </a:lnTo>
                  <a:lnTo>
                    <a:pt x="3040020" y="725301"/>
                  </a:lnTo>
                  <a:lnTo>
                    <a:pt x="3114167" y="650086"/>
                  </a:lnTo>
                  <a:lnTo>
                    <a:pt x="3188314" y="580234"/>
                  </a:lnTo>
                  <a:lnTo>
                    <a:pt x="3262460" y="515821"/>
                  </a:lnTo>
                  <a:lnTo>
                    <a:pt x="3336607" y="456812"/>
                  </a:lnTo>
                  <a:lnTo>
                    <a:pt x="3410754" y="403078"/>
                  </a:lnTo>
                  <a:lnTo>
                    <a:pt x="3484901" y="354414"/>
                  </a:lnTo>
                  <a:lnTo>
                    <a:pt x="3559048" y="310558"/>
                  </a:lnTo>
                  <a:lnTo>
                    <a:pt x="3633195" y="271208"/>
                  </a:lnTo>
                  <a:lnTo>
                    <a:pt x="3707341" y="236040"/>
                  </a:lnTo>
                  <a:lnTo>
                    <a:pt x="3781488" y="204718"/>
                  </a:lnTo>
                  <a:lnTo>
                    <a:pt x="3855635" y="176907"/>
                  </a:lnTo>
                  <a:lnTo>
                    <a:pt x="3929782" y="152281"/>
                  </a:lnTo>
                  <a:lnTo>
                    <a:pt x="4003929" y="130528"/>
                  </a:lnTo>
                  <a:lnTo>
                    <a:pt x="4078076" y="111354"/>
                  </a:lnTo>
                  <a:lnTo>
                    <a:pt x="4152222" y="94484"/>
                  </a:lnTo>
                  <a:lnTo>
                    <a:pt x="4226369" y="79666"/>
                  </a:lnTo>
                  <a:lnTo>
                    <a:pt x="4300516" y="66669"/>
                  </a:lnTo>
                  <a:lnTo>
                    <a:pt x="4374663" y="55284"/>
                  </a:lnTo>
                  <a:lnTo>
                    <a:pt x="4448810" y="45323"/>
                  </a:lnTo>
                  <a:lnTo>
                    <a:pt x="4522957" y="36616"/>
                  </a:lnTo>
                  <a:lnTo>
                    <a:pt x="4597103" y="29012"/>
                  </a:lnTo>
                  <a:lnTo>
                    <a:pt x="4671250" y="22376"/>
                  </a:lnTo>
                  <a:lnTo>
                    <a:pt x="4745397" y="16589"/>
                  </a:lnTo>
                  <a:lnTo>
                    <a:pt x="4819544" y="11546"/>
                  </a:lnTo>
                  <a:lnTo>
                    <a:pt x="4893691" y="7153"/>
                  </a:lnTo>
                  <a:lnTo>
                    <a:pt x="4967838" y="3328"/>
                  </a:lnTo>
                  <a:lnTo>
                    <a:pt x="5041984" y="0"/>
                  </a:lnTo>
                  <a:lnTo>
                    <a:pt x="5041984" y="165755"/>
                  </a:lnTo>
                  <a:lnTo>
                    <a:pt x="4967838" y="180758"/>
                  </a:lnTo>
                  <a:lnTo>
                    <a:pt x="4893691" y="196924"/>
                  </a:lnTo>
                  <a:lnTo>
                    <a:pt x="4819544" y="214337"/>
                  </a:lnTo>
                  <a:lnTo>
                    <a:pt x="4745397" y="233087"/>
                  </a:lnTo>
                  <a:lnTo>
                    <a:pt x="4671250" y="253269"/>
                  </a:lnTo>
                  <a:lnTo>
                    <a:pt x="4597103" y="274984"/>
                  </a:lnTo>
                  <a:lnTo>
                    <a:pt x="4522957" y="298339"/>
                  </a:lnTo>
                  <a:lnTo>
                    <a:pt x="4448810" y="323447"/>
                  </a:lnTo>
                  <a:lnTo>
                    <a:pt x="4374663" y="350428"/>
                  </a:lnTo>
                  <a:lnTo>
                    <a:pt x="4300516" y="379409"/>
                  </a:lnTo>
                  <a:lnTo>
                    <a:pt x="4226369" y="410522"/>
                  </a:lnTo>
                  <a:lnTo>
                    <a:pt x="4152222" y="443910"/>
                  </a:lnTo>
                  <a:lnTo>
                    <a:pt x="4078076" y="479721"/>
                  </a:lnTo>
                  <a:lnTo>
                    <a:pt x="4003929" y="518112"/>
                  </a:lnTo>
                  <a:lnTo>
                    <a:pt x="3929782" y="559252"/>
                  </a:lnTo>
                  <a:lnTo>
                    <a:pt x="3855635" y="603315"/>
                  </a:lnTo>
                  <a:lnTo>
                    <a:pt x="3781488" y="650490"/>
                  </a:lnTo>
                  <a:lnTo>
                    <a:pt x="3707341" y="700978"/>
                  </a:lnTo>
                  <a:lnTo>
                    <a:pt x="3633195" y="754992"/>
                  </a:lnTo>
                  <a:lnTo>
                    <a:pt x="3559048" y="812762"/>
                  </a:lnTo>
                  <a:lnTo>
                    <a:pt x="3484901" y="874536"/>
                  </a:lnTo>
                  <a:lnTo>
                    <a:pt x="3410754" y="940581"/>
                  </a:lnTo>
                  <a:lnTo>
                    <a:pt x="3336607" y="1011186"/>
                  </a:lnTo>
                  <a:lnTo>
                    <a:pt x="3262460" y="1086662"/>
                  </a:lnTo>
                  <a:lnTo>
                    <a:pt x="3188314" y="1167339"/>
                  </a:lnTo>
                  <a:lnTo>
                    <a:pt x="3114167" y="1253565"/>
                  </a:lnTo>
                  <a:lnTo>
                    <a:pt x="3040020" y="1345692"/>
                  </a:lnTo>
                  <a:lnTo>
                    <a:pt x="2965873" y="1444059"/>
                  </a:lnTo>
                  <a:lnTo>
                    <a:pt x="2891726" y="1548965"/>
                  </a:lnTo>
                  <a:lnTo>
                    <a:pt x="2817579" y="1660634"/>
                  </a:lnTo>
                  <a:lnTo>
                    <a:pt x="2743432" y="1779166"/>
                  </a:lnTo>
                  <a:lnTo>
                    <a:pt x="2669286" y="1904495"/>
                  </a:lnTo>
                  <a:lnTo>
                    <a:pt x="2595139" y="2036341"/>
                  </a:lnTo>
                  <a:lnTo>
                    <a:pt x="2520992" y="2174183"/>
                  </a:lnTo>
                  <a:lnTo>
                    <a:pt x="2446845" y="2317253"/>
                  </a:lnTo>
                  <a:lnTo>
                    <a:pt x="2372698" y="2464543"/>
                  </a:lnTo>
                  <a:lnTo>
                    <a:pt x="2298551" y="2614848"/>
                  </a:lnTo>
                  <a:lnTo>
                    <a:pt x="2224405" y="2766815"/>
                  </a:lnTo>
                  <a:lnTo>
                    <a:pt x="2150258" y="2919007"/>
                  </a:lnTo>
                  <a:lnTo>
                    <a:pt x="2076111" y="3069966"/>
                  </a:lnTo>
                  <a:lnTo>
                    <a:pt x="2001964" y="3218277"/>
                  </a:lnTo>
                  <a:lnTo>
                    <a:pt x="1927817" y="3362625"/>
                  </a:lnTo>
                  <a:lnTo>
                    <a:pt x="1853670" y="3501837"/>
                  </a:lnTo>
                  <a:lnTo>
                    <a:pt x="1779524" y="3634918"/>
                  </a:lnTo>
                  <a:lnTo>
                    <a:pt x="1705377" y="3761070"/>
                  </a:lnTo>
                  <a:lnTo>
                    <a:pt x="1631230" y="3879699"/>
                  </a:lnTo>
                  <a:lnTo>
                    <a:pt x="1557083" y="3990414"/>
                  </a:lnTo>
                  <a:lnTo>
                    <a:pt x="1482936" y="4093015"/>
                  </a:lnTo>
                  <a:lnTo>
                    <a:pt x="1408789" y="4187471"/>
                  </a:lnTo>
                  <a:lnTo>
                    <a:pt x="1334643" y="4273901"/>
                  </a:lnTo>
                  <a:lnTo>
                    <a:pt x="1260496" y="4352545"/>
                  </a:lnTo>
                  <a:lnTo>
                    <a:pt x="1186349" y="4423738"/>
                  </a:lnTo>
                  <a:lnTo>
                    <a:pt x="1112202" y="4487885"/>
                  </a:lnTo>
                  <a:lnTo>
                    <a:pt x="1038055" y="4545441"/>
                  </a:lnTo>
                  <a:lnTo>
                    <a:pt x="963908" y="4596885"/>
                  </a:lnTo>
                  <a:lnTo>
                    <a:pt x="889762" y="4642710"/>
                  </a:lnTo>
                  <a:lnTo>
                    <a:pt x="815615" y="4683403"/>
                  </a:lnTo>
                  <a:lnTo>
                    <a:pt x="741468" y="4719440"/>
                  </a:lnTo>
                  <a:lnTo>
                    <a:pt x="667321" y="4751276"/>
                  </a:lnTo>
                  <a:lnTo>
                    <a:pt x="593174" y="4779339"/>
                  </a:lnTo>
                  <a:lnTo>
                    <a:pt x="519027" y="4804029"/>
                  </a:lnTo>
                  <a:lnTo>
                    <a:pt x="444881" y="4825715"/>
                  </a:lnTo>
                  <a:lnTo>
                    <a:pt x="370734" y="4844732"/>
                  </a:lnTo>
                  <a:lnTo>
                    <a:pt x="296587" y="4861388"/>
                  </a:lnTo>
                  <a:lnTo>
                    <a:pt x="222440" y="4875958"/>
                  </a:lnTo>
                  <a:lnTo>
                    <a:pt x="148293" y="4888690"/>
                  </a:lnTo>
                  <a:lnTo>
                    <a:pt x="74146" y="4899806"/>
                  </a:lnTo>
                  <a:lnTo>
                    <a:pt x="0" y="4909503"/>
                  </a:lnTo>
                  <a:close/>
                </a:path>
              </a:pathLst>
            </a:custGeom>
            <a:solidFill>
              <a:srgbClr val="B0C4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73726" y="1129860"/>
              <a:ext cx="5041984" cy="4324193"/>
            </a:xfrm>
            <a:custGeom>
              <a:avLst/>
              <a:pathLst>
                <a:path w="5041984" h="4324193">
                  <a:moveTo>
                    <a:pt x="0" y="4324193"/>
                  </a:moveTo>
                  <a:lnTo>
                    <a:pt x="74146" y="4278190"/>
                  </a:lnTo>
                  <a:lnTo>
                    <a:pt x="148293" y="4229474"/>
                  </a:lnTo>
                  <a:lnTo>
                    <a:pt x="222440" y="4177961"/>
                  </a:lnTo>
                  <a:lnTo>
                    <a:pt x="296587" y="4123574"/>
                  </a:lnTo>
                  <a:lnTo>
                    <a:pt x="370734" y="4066246"/>
                  </a:lnTo>
                  <a:lnTo>
                    <a:pt x="444881" y="4005920"/>
                  </a:lnTo>
                  <a:lnTo>
                    <a:pt x="519027" y="3942553"/>
                  </a:lnTo>
                  <a:lnTo>
                    <a:pt x="593174" y="3876114"/>
                  </a:lnTo>
                  <a:lnTo>
                    <a:pt x="667321" y="3806589"/>
                  </a:lnTo>
                  <a:lnTo>
                    <a:pt x="741468" y="3733978"/>
                  </a:lnTo>
                  <a:lnTo>
                    <a:pt x="815615" y="3658303"/>
                  </a:lnTo>
                  <a:lnTo>
                    <a:pt x="889762" y="3579600"/>
                  </a:lnTo>
                  <a:lnTo>
                    <a:pt x="963908" y="3497930"/>
                  </a:lnTo>
                  <a:lnTo>
                    <a:pt x="1038055" y="3413368"/>
                  </a:lnTo>
                  <a:lnTo>
                    <a:pt x="1112202" y="3326014"/>
                  </a:lnTo>
                  <a:lnTo>
                    <a:pt x="1186349" y="3235986"/>
                  </a:lnTo>
                  <a:lnTo>
                    <a:pt x="1260496" y="3143421"/>
                  </a:lnTo>
                  <a:lnTo>
                    <a:pt x="1334643" y="3048474"/>
                  </a:lnTo>
                  <a:lnTo>
                    <a:pt x="1408789" y="2951318"/>
                  </a:lnTo>
                  <a:lnTo>
                    <a:pt x="1482936" y="2852139"/>
                  </a:lnTo>
                  <a:lnTo>
                    <a:pt x="1557083" y="2751137"/>
                  </a:lnTo>
                  <a:lnTo>
                    <a:pt x="1631230" y="2648521"/>
                  </a:lnTo>
                  <a:lnTo>
                    <a:pt x="1705377" y="2544509"/>
                  </a:lnTo>
                  <a:lnTo>
                    <a:pt x="1779524" y="2439321"/>
                  </a:lnTo>
                  <a:lnTo>
                    <a:pt x="1853670" y="2333182"/>
                  </a:lnTo>
                  <a:lnTo>
                    <a:pt x="1927817" y="2226315"/>
                  </a:lnTo>
                  <a:lnTo>
                    <a:pt x="2001964" y="2118945"/>
                  </a:lnTo>
                  <a:lnTo>
                    <a:pt x="2076111" y="2011295"/>
                  </a:lnTo>
                  <a:lnTo>
                    <a:pt x="2150258" y="1903592"/>
                  </a:lnTo>
                  <a:lnTo>
                    <a:pt x="2224405" y="1796069"/>
                  </a:lnTo>
                  <a:lnTo>
                    <a:pt x="2298551" y="1688975"/>
                  </a:lnTo>
                  <a:lnTo>
                    <a:pt x="2372698" y="1582588"/>
                  </a:lnTo>
                  <a:lnTo>
                    <a:pt x="2446845" y="1477224"/>
                  </a:lnTo>
                  <a:lnTo>
                    <a:pt x="2520992" y="1373249"/>
                  </a:lnTo>
                  <a:lnTo>
                    <a:pt x="2595139" y="1271093"/>
                  </a:lnTo>
                  <a:lnTo>
                    <a:pt x="2669286" y="1171240"/>
                  </a:lnTo>
                  <a:lnTo>
                    <a:pt x="2743432" y="1074225"/>
                  </a:lnTo>
                  <a:lnTo>
                    <a:pt x="2817579" y="980604"/>
                  </a:lnTo>
                  <a:lnTo>
                    <a:pt x="2891726" y="890925"/>
                  </a:lnTo>
                  <a:lnTo>
                    <a:pt x="2965873" y="805684"/>
                  </a:lnTo>
                  <a:lnTo>
                    <a:pt x="3040020" y="725301"/>
                  </a:lnTo>
                  <a:lnTo>
                    <a:pt x="3114167" y="650086"/>
                  </a:lnTo>
                  <a:lnTo>
                    <a:pt x="3188314" y="580234"/>
                  </a:lnTo>
                  <a:lnTo>
                    <a:pt x="3262460" y="515821"/>
                  </a:lnTo>
                  <a:lnTo>
                    <a:pt x="3336607" y="456812"/>
                  </a:lnTo>
                  <a:lnTo>
                    <a:pt x="3410754" y="403078"/>
                  </a:lnTo>
                  <a:lnTo>
                    <a:pt x="3484901" y="354414"/>
                  </a:lnTo>
                  <a:lnTo>
                    <a:pt x="3559048" y="310558"/>
                  </a:lnTo>
                  <a:lnTo>
                    <a:pt x="3633195" y="271208"/>
                  </a:lnTo>
                  <a:lnTo>
                    <a:pt x="3707341" y="236040"/>
                  </a:lnTo>
                  <a:lnTo>
                    <a:pt x="3781488" y="204718"/>
                  </a:lnTo>
                  <a:lnTo>
                    <a:pt x="3855635" y="176907"/>
                  </a:lnTo>
                  <a:lnTo>
                    <a:pt x="3929782" y="152281"/>
                  </a:lnTo>
                  <a:lnTo>
                    <a:pt x="4003929" y="130528"/>
                  </a:lnTo>
                  <a:lnTo>
                    <a:pt x="4078076" y="111354"/>
                  </a:lnTo>
                  <a:lnTo>
                    <a:pt x="4152222" y="94484"/>
                  </a:lnTo>
                  <a:lnTo>
                    <a:pt x="4226369" y="79666"/>
                  </a:lnTo>
                  <a:lnTo>
                    <a:pt x="4300516" y="66669"/>
                  </a:lnTo>
                  <a:lnTo>
                    <a:pt x="4374663" y="55284"/>
                  </a:lnTo>
                  <a:lnTo>
                    <a:pt x="4448810" y="45323"/>
                  </a:lnTo>
                  <a:lnTo>
                    <a:pt x="4522957" y="36616"/>
                  </a:lnTo>
                  <a:lnTo>
                    <a:pt x="4597103" y="29012"/>
                  </a:lnTo>
                  <a:lnTo>
                    <a:pt x="4671250" y="22376"/>
                  </a:lnTo>
                  <a:lnTo>
                    <a:pt x="4745397" y="16589"/>
                  </a:lnTo>
                  <a:lnTo>
                    <a:pt x="4819544" y="11546"/>
                  </a:lnTo>
                  <a:lnTo>
                    <a:pt x="4893691" y="7153"/>
                  </a:lnTo>
                  <a:lnTo>
                    <a:pt x="4967838" y="3328"/>
                  </a:lnTo>
                  <a:lnTo>
                    <a:pt x="5041984" y="0"/>
                  </a:lnTo>
                  <a:lnTo>
                    <a:pt x="50419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73726" y="1295615"/>
              <a:ext cx="5041984" cy="4743747"/>
            </a:xfrm>
            <a:custGeom>
              <a:avLst/>
              <a:pathLst>
                <a:path w="5041984" h="4743747">
                  <a:moveTo>
                    <a:pt x="5041984" y="0"/>
                  </a:moveTo>
                  <a:lnTo>
                    <a:pt x="5041984" y="0"/>
                  </a:lnTo>
                  <a:lnTo>
                    <a:pt x="4967838" y="15003"/>
                  </a:lnTo>
                  <a:lnTo>
                    <a:pt x="4893691" y="31169"/>
                  </a:lnTo>
                  <a:lnTo>
                    <a:pt x="4819544" y="48582"/>
                  </a:lnTo>
                  <a:lnTo>
                    <a:pt x="4745397" y="67332"/>
                  </a:lnTo>
                  <a:lnTo>
                    <a:pt x="4671250" y="87514"/>
                  </a:lnTo>
                  <a:lnTo>
                    <a:pt x="4597103" y="109229"/>
                  </a:lnTo>
                  <a:lnTo>
                    <a:pt x="4522957" y="132584"/>
                  </a:lnTo>
                  <a:lnTo>
                    <a:pt x="4448810" y="157692"/>
                  </a:lnTo>
                  <a:lnTo>
                    <a:pt x="4374663" y="184673"/>
                  </a:lnTo>
                  <a:lnTo>
                    <a:pt x="4300516" y="213653"/>
                  </a:lnTo>
                  <a:lnTo>
                    <a:pt x="4226369" y="244767"/>
                  </a:lnTo>
                  <a:lnTo>
                    <a:pt x="4152222" y="278154"/>
                  </a:lnTo>
                  <a:lnTo>
                    <a:pt x="4078076" y="313965"/>
                  </a:lnTo>
                  <a:lnTo>
                    <a:pt x="4003929" y="352357"/>
                  </a:lnTo>
                  <a:lnTo>
                    <a:pt x="3929782" y="393496"/>
                  </a:lnTo>
                  <a:lnTo>
                    <a:pt x="3855635" y="437560"/>
                  </a:lnTo>
                  <a:lnTo>
                    <a:pt x="3781488" y="484735"/>
                  </a:lnTo>
                  <a:lnTo>
                    <a:pt x="3707341" y="535223"/>
                  </a:lnTo>
                  <a:lnTo>
                    <a:pt x="3633195" y="589237"/>
                  </a:lnTo>
                  <a:lnTo>
                    <a:pt x="3559048" y="647007"/>
                  </a:lnTo>
                  <a:lnTo>
                    <a:pt x="3484901" y="708781"/>
                  </a:lnTo>
                  <a:lnTo>
                    <a:pt x="3410754" y="774826"/>
                  </a:lnTo>
                  <a:lnTo>
                    <a:pt x="3336607" y="845431"/>
                  </a:lnTo>
                  <a:lnTo>
                    <a:pt x="3262460" y="920907"/>
                  </a:lnTo>
                  <a:lnTo>
                    <a:pt x="3188314" y="1001584"/>
                  </a:lnTo>
                  <a:lnTo>
                    <a:pt x="3114167" y="1087810"/>
                  </a:lnTo>
                  <a:lnTo>
                    <a:pt x="3040020" y="1179937"/>
                  </a:lnTo>
                  <a:lnTo>
                    <a:pt x="2965873" y="1278303"/>
                  </a:lnTo>
                  <a:lnTo>
                    <a:pt x="2891726" y="1383210"/>
                  </a:lnTo>
                  <a:lnTo>
                    <a:pt x="2817579" y="1494878"/>
                  </a:lnTo>
                  <a:lnTo>
                    <a:pt x="2743432" y="1613411"/>
                  </a:lnTo>
                  <a:lnTo>
                    <a:pt x="2669286" y="1738739"/>
                  </a:lnTo>
                  <a:lnTo>
                    <a:pt x="2595139" y="1870585"/>
                  </a:lnTo>
                  <a:lnTo>
                    <a:pt x="2520992" y="2008428"/>
                  </a:lnTo>
                  <a:lnTo>
                    <a:pt x="2446845" y="2151497"/>
                  </a:lnTo>
                  <a:lnTo>
                    <a:pt x="2372698" y="2298787"/>
                  </a:lnTo>
                  <a:lnTo>
                    <a:pt x="2298551" y="2449093"/>
                  </a:lnTo>
                  <a:lnTo>
                    <a:pt x="2224405" y="2601060"/>
                  </a:lnTo>
                  <a:lnTo>
                    <a:pt x="2150258" y="2753252"/>
                  </a:lnTo>
                  <a:lnTo>
                    <a:pt x="2076111" y="2904210"/>
                  </a:lnTo>
                  <a:lnTo>
                    <a:pt x="2001964" y="3052521"/>
                  </a:lnTo>
                  <a:lnTo>
                    <a:pt x="1927817" y="3196869"/>
                  </a:lnTo>
                  <a:lnTo>
                    <a:pt x="1853670" y="3336082"/>
                  </a:lnTo>
                  <a:lnTo>
                    <a:pt x="1779524" y="3469163"/>
                  </a:lnTo>
                  <a:lnTo>
                    <a:pt x="1705377" y="3595315"/>
                  </a:lnTo>
                  <a:lnTo>
                    <a:pt x="1631230" y="3713944"/>
                  </a:lnTo>
                  <a:lnTo>
                    <a:pt x="1557083" y="3824659"/>
                  </a:lnTo>
                  <a:lnTo>
                    <a:pt x="1482936" y="3927259"/>
                  </a:lnTo>
                  <a:lnTo>
                    <a:pt x="1408789" y="4021716"/>
                  </a:lnTo>
                  <a:lnTo>
                    <a:pt x="1334643" y="4108146"/>
                  </a:lnTo>
                  <a:lnTo>
                    <a:pt x="1260496" y="4186789"/>
                  </a:lnTo>
                  <a:lnTo>
                    <a:pt x="1186349" y="4257982"/>
                  </a:lnTo>
                  <a:lnTo>
                    <a:pt x="1112202" y="4322130"/>
                  </a:lnTo>
                  <a:lnTo>
                    <a:pt x="1038055" y="4379686"/>
                  </a:lnTo>
                  <a:lnTo>
                    <a:pt x="963908" y="4431130"/>
                  </a:lnTo>
                  <a:lnTo>
                    <a:pt x="889762" y="4476954"/>
                  </a:lnTo>
                  <a:lnTo>
                    <a:pt x="815615" y="4517648"/>
                  </a:lnTo>
                  <a:lnTo>
                    <a:pt x="741468" y="4553685"/>
                  </a:lnTo>
                  <a:lnTo>
                    <a:pt x="667321" y="4585521"/>
                  </a:lnTo>
                  <a:lnTo>
                    <a:pt x="593174" y="4613584"/>
                  </a:lnTo>
                  <a:lnTo>
                    <a:pt x="519027" y="4638274"/>
                  </a:lnTo>
                  <a:lnTo>
                    <a:pt x="444881" y="4659959"/>
                  </a:lnTo>
                  <a:lnTo>
                    <a:pt x="370734" y="4678977"/>
                  </a:lnTo>
                  <a:lnTo>
                    <a:pt x="296587" y="4695632"/>
                  </a:lnTo>
                  <a:lnTo>
                    <a:pt x="222440" y="4710202"/>
                  </a:lnTo>
                  <a:lnTo>
                    <a:pt x="148293" y="4722934"/>
                  </a:lnTo>
                  <a:lnTo>
                    <a:pt x="74146" y="4734050"/>
                  </a:lnTo>
                  <a:lnTo>
                    <a:pt x="0" y="474374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73726" y="1172740"/>
              <a:ext cx="5041984" cy="4718833"/>
            </a:xfrm>
            <a:custGeom>
              <a:avLst/>
              <a:pathLst>
                <a:path w="5041984" h="4718833">
                  <a:moveTo>
                    <a:pt x="0" y="4718833"/>
                  </a:moveTo>
                  <a:lnTo>
                    <a:pt x="74146" y="4695204"/>
                  </a:lnTo>
                  <a:lnTo>
                    <a:pt x="148293" y="4669103"/>
                  </a:lnTo>
                  <a:lnTo>
                    <a:pt x="222440" y="4640306"/>
                  </a:lnTo>
                  <a:lnTo>
                    <a:pt x="296587" y="4608580"/>
                  </a:lnTo>
                  <a:lnTo>
                    <a:pt x="370734" y="4573678"/>
                  </a:lnTo>
                  <a:lnTo>
                    <a:pt x="444881" y="4535345"/>
                  </a:lnTo>
                  <a:lnTo>
                    <a:pt x="519027" y="4493319"/>
                  </a:lnTo>
                  <a:lnTo>
                    <a:pt x="593174" y="4447335"/>
                  </a:lnTo>
                  <a:lnTo>
                    <a:pt x="667321" y="4397128"/>
                  </a:lnTo>
                  <a:lnTo>
                    <a:pt x="741468" y="4342437"/>
                  </a:lnTo>
                  <a:lnTo>
                    <a:pt x="815615" y="4283013"/>
                  </a:lnTo>
                  <a:lnTo>
                    <a:pt x="889762" y="4218622"/>
                  </a:lnTo>
                  <a:lnTo>
                    <a:pt x="963908" y="4149054"/>
                  </a:lnTo>
                  <a:lnTo>
                    <a:pt x="1038055" y="4074130"/>
                  </a:lnTo>
                  <a:lnTo>
                    <a:pt x="1112202" y="3993713"/>
                  </a:lnTo>
                  <a:lnTo>
                    <a:pt x="1186349" y="3907710"/>
                  </a:lnTo>
                  <a:lnTo>
                    <a:pt x="1260496" y="3816089"/>
                  </a:lnTo>
                  <a:lnTo>
                    <a:pt x="1334643" y="3718877"/>
                  </a:lnTo>
                  <a:lnTo>
                    <a:pt x="1408789" y="3616177"/>
                  </a:lnTo>
                  <a:lnTo>
                    <a:pt x="1482936" y="3508166"/>
                  </a:lnTo>
                  <a:lnTo>
                    <a:pt x="1557083" y="3395104"/>
                  </a:lnTo>
                  <a:lnTo>
                    <a:pt x="1631230" y="3277333"/>
                  </a:lnTo>
                  <a:lnTo>
                    <a:pt x="1705377" y="3155278"/>
                  </a:lnTo>
                  <a:lnTo>
                    <a:pt x="1779524" y="3029442"/>
                  </a:lnTo>
                  <a:lnTo>
                    <a:pt x="1853670" y="2900400"/>
                  </a:lnTo>
                  <a:lnTo>
                    <a:pt x="1927817" y="2768795"/>
                  </a:lnTo>
                  <a:lnTo>
                    <a:pt x="2001964" y="2635318"/>
                  </a:lnTo>
                  <a:lnTo>
                    <a:pt x="2076111" y="2500702"/>
                  </a:lnTo>
                  <a:lnTo>
                    <a:pt x="2150258" y="2365703"/>
                  </a:lnTo>
                  <a:lnTo>
                    <a:pt x="2224405" y="2231087"/>
                  </a:lnTo>
                  <a:lnTo>
                    <a:pt x="2298551" y="2097610"/>
                  </a:lnTo>
                  <a:lnTo>
                    <a:pt x="2372698" y="1966005"/>
                  </a:lnTo>
                  <a:lnTo>
                    <a:pt x="2446845" y="1836964"/>
                  </a:lnTo>
                  <a:lnTo>
                    <a:pt x="2520992" y="1711129"/>
                  </a:lnTo>
                  <a:lnTo>
                    <a:pt x="2595139" y="1589074"/>
                  </a:lnTo>
                  <a:lnTo>
                    <a:pt x="2669286" y="1471304"/>
                  </a:lnTo>
                  <a:lnTo>
                    <a:pt x="2743432" y="1358243"/>
                  </a:lnTo>
                  <a:lnTo>
                    <a:pt x="2817579" y="1250233"/>
                  </a:lnTo>
                  <a:lnTo>
                    <a:pt x="2891726" y="1147534"/>
                  </a:lnTo>
                  <a:lnTo>
                    <a:pt x="2965873" y="1050324"/>
                  </a:lnTo>
                  <a:lnTo>
                    <a:pt x="3040020" y="958703"/>
                  </a:lnTo>
                  <a:lnTo>
                    <a:pt x="3114167" y="872701"/>
                  </a:lnTo>
                  <a:lnTo>
                    <a:pt x="3188314" y="792285"/>
                  </a:lnTo>
                  <a:lnTo>
                    <a:pt x="3262460" y="717362"/>
                  </a:lnTo>
                  <a:lnTo>
                    <a:pt x="3336607" y="647795"/>
                  </a:lnTo>
                  <a:lnTo>
                    <a:pt x="3410754" y="583405"/>
                  </a:lnTo>
                  <a:lnTo>
                    <a:pt x="3484901" y="523982"/>
                  </a:lnTo>
                  <a:lnTo>
                    <a:pt x="3559048" y="469292"/>
                  </a:lnTo>
                  <a:lnTo>
                    <a:pt x="3633195" y="419086"/>
                  </a:lnTo>
                  <a:lnTo>
                    <a:pt x="3707341" y="373102"/>
                  </a:lnTo>
                  <a:lnTo>
                    <a:pt x="3781488" y="331077"/>
                  </a:lnTo>
                  <a:lnTo>
                    <a:pt x="3855635" y="292744"/>
                  </a:lnTo>
                  <a:lnTo>
                    <a:pt x="3929782" y="257843"/>
                  </a:lnTo>
                  <a:lnTo>
                    <a:pt x="4003929" y="226117"/>
                  </a:lnTo>
                  <a:lnTo>
                    <a:pt x="4078076" y="197321"/>
                  </a:lnTo>
                  <a:lnTo>
                    <a:pt x="4152222" y="171221"/>
                  </a:lnTo>
                  <a:lnTo>
                    <a:pt x="4226369" y="147592"/>
                  </a:lnTo>
                  <a:lnTo>
                    <a:pt x="4300516" y="126225"/>
                  </a:lnTo>
                  <a:lnTo>
                    <a:pt x="4374663" y="106923"/>
                  </a:lnTo>
                  <a:lnTo>
                    <a:pt x="4448810" y="89503"/>
                  </a:lnTo>
                  <a:lnTo>
                    <a:pt x="4522957" y="73793"/>
                  </a:lnTo>
                  <a:lnTo>
                    <a:pt x="4597103" y="59637"/>
                  </a:lnTo>
                  <a:lnTo>
                    <a:pt x="4671250" y="46890"/>
                  </a:lnTo>
                  <a:lnTo>
                    <a:pt x="4745397" y="35418"/>
                  </a:lnTo>
                  <a:lnTo>
                    <a:pt x="4819544" y="25099"/>
                  </a:lnTo>
                  <a:lnTo>
                    <a:pt x="4893691" y="15823"/>
                  </a:lnTo>
                  <a:lnTo>
                    <a:pt x="4967838" y="7487"/>
                  </a:lnTo>
                  <a:lnTo>
                    <a:pt x="5041984" y="0"/>
                  </a:lnTo>
                  <a:lnTo>
                    <a:pt x="5041984" y="0"/>
                  </a:lnTo>
                </a:path>
              </a:pathLst>
            </a:custGeom>
            <a:ln w="13550" cap="flat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235912" y="6066283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758147" y="6069491"/>
              <a:ext cx="69212" cy="6921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273968" y="5681954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792996" y="3375977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303327" y="3254794"/>
              <a:ext cx="93020" cy="9302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819323" y="3125699"/>
              <a:ext cx="99084" cy="9908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322276" y="1698079"/>
              <a:ext cx="131234" cy="13123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841851" y="1687426"/>
              <a:ext cx="130139" cy="13013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9957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23763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98131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536187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79668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2006430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01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044486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15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315102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353158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606897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253564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481409" y="3534443"/>
              <a:ext cx="263448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 samples that are B.1.1.7 (%)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7454889" y="3010729"/>
              <a:ext cx="14822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7524478" y="3069825"/>
              <a:ext cx="138938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S dropout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524478" y="3236278"/>
              <a:ext cx="1355526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samples sequenced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7524478" y="34732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598152" y="3546899"/>
              <a:ext cx="72108" cy="7210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524478" y="36926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7579425" y="3747628"/>
              <a:ext cx="109562" cy="10956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524478" y="391213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7548402" y="3936061"/>
              <a:ext cx="171607" cy="17160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7819849" y="35374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819849" y="375692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819849" y="3976383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2021-02-09T20:28:55Z</dcterms:modified>
</cp:coreProperties>
</file>