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38225"/>
              <a:ext cx="5486399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030730" y="1552281"/>
              <a:ext cx="2461186" cy="7680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30730" y="2209168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30730" y="1994565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030730" y="1779961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30730" y="1565358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30730" y="231647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30730" y="2101866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30730" y="1887263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30730" y="167266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01963" y="1552281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20684" y="1552281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321289" y="1600104"/>
              <a:ext cx="761347" cy="641454"/>
            </a:xfrm>
            <a:custGeom>
              <a:avLst/>
              <a:pathLst>
                <a:path w="761347" h="641454">
                  <a:moveTo>
                    <a:pt x="378308" y="641454"/>
                  </a:moveTo>
                  <a:lnTo>
                    <a:pt x="378152" y="640199"/>
                  </a:lnTo>
                  <a:lnTo>
                    <a:pt x="377981" y="638943"/>
                  </a:lnTo>
                  <a:lnTo>
                    <a:pt x="377803" y="637688"/>
                  </a:lnTo>
                  <a:lnTo>
                    <a:pt x="377615" y="636433"/>
                  </a:lnTo>
                  <a:lnTo>
                    <a:pt x="377413" y="635177"/>
                  </a:lnTo>
                  <a:lnTo>
                    <a:pt x="377204" y="633922"/>
                  </a:lnTo>
                  <a:lnTo>
                    <a:pt x="376979" y="632667"/>
                  </a:lnTo>
                  <a:lnTo>
                    <a:pt x="376743" y="631412"/>
                  </a:lnTo>
                  <a:lnTo>
                    <a:pt x="376497" y="630156"/>
                  </a:lnTo>
                  <a:lnTo>
                    <a:pt x="376231" y="628901"/>
                  </a:lnTo>
                  <a:lnTo>
                    <a:pt x="375955" y="627646"/>
                  </a:lnTo>
                  <a:lnTo>
                    <a:pt x="375664" y="626390"/>
                  </a:lnTo>
                  <a:lnTo>
                    <a:pt x="375354" y="625135"/>
                  </a:lnTo>
                  <a:lnTo>
                    <a:pt x="375034" y="623880"/>
                  </a:lnTo>
                  <a:lnTo>
                    <a:pt x="374690" y="622624"/>
                  </a:lnTo>
                  <a:lnTo>
                    <a:pt x="374332" y="621369"/>
                  </a:lnTo>
                  <a:lnTo>
                    <a:pt x="373958" y="620114"/>
                  </a:lnTo>
                  <a:lnTo>
                    <a:pt x="373558" y="618859"/>
                  </a:lnTo>
                  <a:lnTo>
                    <a:pt x="373145" y="617603"/>
                  </a:lnTo>
                  <a:lnTo>
                    <a:pt x="372708" y="616348"/>
                  </a:lnTo>
                  <a:lnTo>
                    <a:pt x="372248" y="615093"/>
                  </a:lnTo>
                  <a:lnTo>
                    <a:pt x="371775" y="613837"/>
                  </a:lnTo>
                  <a:lnTo>
                    <a:pt x="371265" y="612582"/>
                  </a:lnTo>
                  <a:lnTo>
                    <a:pt x="370740" y="611327"/>
                  </a:lnTo>
                  <a:lnTo>
                    <a:pt x="370191" y="610072"/>
                  </a:lnTo>
                  <a:lnTo>
                    <a:pt x="369609" y="608816"/>
                  </a:lnTo>
                  <a:lnTo>
                    <a:pt x="369011" y="607561"/>
                  </a:lnTo>
                  <a:lnTo>
                    <a:pt x="368376" y="606306"/>
                  </a:lnTo>
                  <a:lnTo>
                    <a:pt x="367716" y="605050"/>
                  </a:lnTo>
                  <a:lnTo>
                    <a:pt x="367035" y="603795"/>
                  </a:lnTo>
                  <a:lnTo>
                    <a:pt x="366309" y="602540"/>
                  </a:lnTo>
                  <a:lnTo>
                    <a:pt x="365563" y="601285"/>
                  </a:lnTo>
                  <a:lnTo>
                    <a:pt x="364783" y="600029"/>
                  </a:lnTo>
                  <a:lnTo>
                    <a:pt x="363965" y="598774"/>
                  </a:lnTo>
                  <a:lnTo>
                    <a:pt x="363126" y="597519"/>
                  </a:lnTo>
                  <a:lnTo>
                    <a:pt x="362236" y="596263"/>
                  </a:lnTo>
                  <a:lnTo>
                    <a:pt x="361319" y="595008"/>
                  </a:lnTo>
                  <a:lnTo>
                    <a:pt x="360371" y="593753"/>
                  </a:lnTo>
                  <a:lnTo>
                    <a:pt x="359371" y="592497"/>
                  </a:lnTo>
                  <a:lnTo>
                    <a:pt x="358347" y="591242"/>
                  </a:lnTo>
                  <a:lnTo>
                    <a:pt x="357275" y="589987"/>
                  </a:lnTo>
                  <a:lnTo>
                    <a:pt x="356161" y="588732"/>
                  </a:lnTo>
                  <a:lnTo>
                    <a:pt x="355023" y="587476"/>
                  </a:lnTo>
                  <a:lnTo>
                    <a:pt x="353817" y="586221"/>
                  </a:lnTo>
                  <a:lnTo>
                    <a:pt x="352584" y="584966"/>
                  </a:lnTo>
                  <a:lnTo>
                    <a:pt x="351308" y="583710"/>
                  </a:lnTo>
                  <a:lnTo>
                    <a:pt x="349975" y="582455"/>
                  </a:lnTo>
                  <a:lnTo>
                    <a:pt x="348614" y="581200"/>
                  </a:lnTo>
                  <a:lnTo>
                    <a:pt x="347190" y="579945"/>
                  </a:lnTo>
                  <a:lnTo>
                    <a:pt x="345725" y="578689"/>
                  </a:lnTo>
                  <a:lnTo>
                    <a:pt x="344224" y="577434"/>
                  </a:lnTo>
                  <a:lnTo>
                    <a:pt x="342650" y="576179"/>
                  </a:lnTo>
                  <a:lnTo>
                    <a:pt x="341044" y="574923"/>
                  </a:lnTo>
                  <a:lnTo>
                    <a:pt x="339384" y="573668"/>
                  </a:lnTo>
                  <a:lnTo>
                    <a:pt x="337665" y="572413"/>
                  </a:lnTo>
                  <a:lnTo>
                    <a:pt x="335915" y="571157"/>
                  </a:lnTo>
                  <a:lnTo>
                    <a:pt x="334087" y="569902"/>
                  </a:lnTo>
                  <a:lnTo>
                    <a:pt x="332219" y="568647"/>
                  </a:lnTo>
                  <a:lnTo>
                    <a:pt x="330305" y="567392"/>
                  </a:lnTo>
                  <a:lnTo>
                    <a:pt x="328317" y="566136"/>
                  </a:lnTo>
                  <a:lnTo>
                    <a:pt x="326295" y="564881"/>
                  </a:lnTo>
                  <a:lnTo>
                    <a:pt x="324205" y="563626"/>
                  </a:lnTo>
                  <a:lnTo>
                    <a:pt x="322061" y="562370"/>
                  </a:lnTo>
                  <a:lnTo>
                    <a:pt x="319881" y="561115"/>
                  </a:lnTo>
                  <a:lnTo>
                    <a:pt x="317612" y="559860"/>
                  </a:lnTo>
                  <a:lnTo>
                    <a:pt x="315308" y="558605"/>
                  </a:lnTo>
                  <a:lnTo>
                    <a:pt x="312949" y="557349"/>
                  </a:lnTo>
                  <a:lnTo>
                    <a:pt x="310519" y="556094"/>
                  </a:lnTo>
                  <a:lnTo>
                    <a:pt x="308054" y="554839"/>
                  </a:lnTo>
                  <a:lnTo>
                    <a:pt x="305512" y="553583"/>
                  </a:lnTo>
                  <a:lnTo>
                    <a:pt x="302922" y="552328"/>
                  </a:lnTo>
                  <a:lnTo>
                    <a:pt x="300289" y="551073"/>
                  </a:lnTo>
                  <a:lnTo>
                    <a:pt x="297573" y="549818"/>
                  </a:lnTo>
                  <a:lnTo>
                    <a:pt x="294823" y="548562"/>
                  </a:lnTo>
                  <a:lnTo>
                    <a:pt x="292010" y="547307"/>
                  </a:lnTo>
                  <a:lnTo>
                    <a:pt x="289136" y="546052"/>
                  </a:lnTo>
                  <a:lnTo>
                    <a:pt x="286228" y="544796"/>
                  </a:lnTo>
                  <a:lnTo>
                    <a:pt x="283240" y="543541"/>
                  </a:lnTo>
                  <a:lnTo>
                    <a:pt x="280212" y="542286"/>
                  </a:lnTo>
                  <a:lnTo>
                    <a:pt x="277138" y="541030"/>
                  </a:lnTo>
                  <a:lnTo>
                    <a:pt x="273993" y="539775"/>
                  </a:lnTo>
                  <a:lnTo>
                    <a:pt x="270816" y="538520"/>
                  </a:lnTo>
                  <a:lnTo>
                    <a:pt x="267576" y="537265"/>
                  </a:lnTo>
                  <a:lnTo>
                    <a:pt x="264288" y="536009"/>
                  </a:lnTo>
                  <a:lnTo>
                    <a:pt x="260969" y="534754"/>
                  </a:lnTo>
                  <a:lnTo>
                    <a:pt x="257574" y="533499"/>
                  </a:lnTo>
                  <a:lnTo>
                    <a:pt x="254150" y="532243"/>
                  </a:lnTo>
                  <a:lnTo>
                    <a:pt x="250682" y="530988"/>
                  </a:lnTo>
                  <a:lnTo>
                    <a:pt x="247160" y="529733"/>
                  </a:lnTo>
                  <a:lnTo>
                    <a:pt x="243612" y="528478"/>
                  </a:lnTo>
                  <a:lnTo>
                    <a:pt x="240007" y="527222"/>
                  </a:lnTo>
                  <a:lnTo>
                    <a:pt x="236369" y="525967"/>
                  </a:lnTo>
                  <a:lnTo>
                    <a:pt x="232702" y="524712"/>
                  </a:lnTo>
                  <a:lnTo>
                    <a:pt x="228983" y="523456"/>
                  </a:lnTo>
                  <a:lnTo>
                    <a:pt x="225242" y="522201"/>
                  </a:lnTo>
                  <a:lnTo>
                    <a:pt x="221464" y="520946"/>
                  </a:lnTo>
                  <a:lnTo>
                    <a:pt x="217653" y="519691"/>
                  </a:lnTo>
                  <a:lnTo>
                    <a:pt x="213823" y="518435"/>
                  </a:lnTo>
                  <a:lnTo>
                    <a:pt x="209953" y="517180"/>
                  </a:lnTo>
                  <a:lnTo>
                    <a:pt x="206066" y="515925"/>
                  </a:lnTo>
                  <a:lnTo>
                    <a:pt x="202158" y="514669"/>
                  </a:lnTo>
                  <a:lnTo>
                    <a:pt x="198222" y="513414"/>
                  </a:lnTo>
                  <a:lnTo>
                    <a:pt x="194276" y="512159"/>
                  </a:lnTo>
                  <a:lnTo>
                    <a:pt x="190308" y="510903"/>
                  </a:lnTo>
                  <a:lnTo>
                    <a:pt x="186328" y="509648"/>
                  </a:lnTo>
                  <a:lnTo>
                    <a:pt x="182339" y="508393"/>
                  </a:lnTo>
                  <a:lnTo>
                    <a:pt x="178336" y="507138"/>
                  </a:lnTo>
                  <a:lnTo>
                    <a:pt x="174329" y="505882"/>
                  </a:lnTo>
                  <a:lnTo>
                    <a:pt x="170317" y="504627"/>
                  </a:lnTo>
                  <a:lnTo>
                    <a:pt x="166304" y="503372"/>
                  </a:lnTo>
                  <a:lnTo>
                    <a:pt x="162290" y="502116"/>
                  </a:lnTo>
                  <a:lnTo>
                    <a:pt x="158280" y="500861"/>
                  </a:lnTo>
                  <a:lnTo>
                    <a:pt x="154275" y="499606"/>
                  </a:lnTo>
                  <a:lnTo>
                    <a:pt x="150276" y="498351"/>
                  </a:lnTo>
                  <a:lnTo>
                    <a:pt x="146293" y="497095"/>
                  </a:lnTo>
                  <a:lnTo>
                    <a:pt x="142317" y="495840"/>
                  </a:lnTo>
                  <a:lnTo>
                    <a:pt x="138360" y="494585"/>
                  </a:lnTo>
                  <a:lnTo>
                    <a:pt x="134422" y="493329"/>
                  </a:lnTo>
                  <a:lnTo>
                    <a:pt x="130497" y="492074"/>
                  </a:lnTo>
                  <a:lnTo>
                    <a:pt x="126607" y="490819"/>
                  </a:lnTo>
                  <a:lnTo>
                    <a:pt x="122736" y="489563"/>
                  </a:lnTo>
                  <a:lnTo>
                    <a:pt x="118890" y="488308"/>
                  </a:lnTo>
                  <a:lnTo>
                    <a:pt x="115085" y="487053"/>
                  </a:lnTo>
                  <a:lnTo>
                    <a:pt x="111300" y="485798"/>
                  </a:lnTo>
                  <a:lnTo>
                    <a:pt x="107561" y="484542"/>
                  </a:lnTo>
                  <a:lnTo>
                    <a:pt x="103858" y="483287"/>
                  </a:lnTo>
                  <a:lnTo>
                    <a:pt x="100181" y="482032"/>
                  </a:lnTo>
                  <a:lnTo>
                    <a:pt x="96572" y="480776"/>
                  </a:lnTo>
                  <a:lnTo>
                    <a:pt x="92991" y="479521"/>
                  </a:lnTo>
                  <a:lnTo>
                    <a:pt x="89458" y="478266"/>
                  </a:lnTo>
                  <a:lnTo>
                    <a:pt x="85984" y="477011"/>
                  </a:lnTo>
                  <a:lnTo>
                    <a:pt x="82542" y="475755"/>
                  </a:lnTo>
                  <a:lnTo>
                    <a:pt x="79175" y="474500"/>
                  </a:lnTo>
                  <a:lnTo>
                    <a:pt x="75855" y="473245"/>
                  </a:lnTo>
                  <a:lnTo>
                    <a:pt x="72579" y="471989"/>
                  </a:lnTo>
                  <a:lnTo>
                    <a:pt x="69389" y="470734"/>
                  </a:lnTo>
                  <a:lnTo>
                    <a:pt x="66237" y="469479"/>
                  </a:lnTo>
                  <a:lnTo>
                    <a:pt x="63157" y="468224"/>
                  </a:lnTo>
                  <a:lnTo>
                    <a:pt x="60147" y="466968"/>
                  </a:lnTo>
                  <a:lnTo>
                    <a:pt x="57178" y="465713"/>
                  </a:lnTo>
                  <a:lnTo>
                    <a:pt x="54311" y="464458"/>
                  </a:lnTo>
                  <a:lnTo>
                    <a:pt x="51494" y="463202"/>
                  </a:lnTo>
                  <a:lnTo>
                    <a:pt x="48740" y="461947"/>
                  </a:lnTo>
                  <a:lnTo>
                    <a:pt x="46080" y="460692"/>
                  </a:lnTo>
                  <a:lnTo>
                    <a:pt x="43465" y="459436"/>
                  </a:lnTo>
                  <a:lnTo>
                    <a:pt x="40945" y="458181"/>
                  </a:lnTo>
                  <a:lnTo>
                    <a:pt x="38495" y="456926"/>
                  </a:lnTo>
                  <a:lnTo>
                    <a:pt x="36096" y="455671"/>
                  </a:lnTo>
                  <a:lnTo>
                    <a:pt x="33815" y="454415"/>
                  </a:lnTo>
                  <a:lnTo>
                    <a:pt x="31582" y="453160"/>
                  </a:lnTo>
                  <a:lnTo>
                    <a:pt x="29430" y="451905"/>
                  </a:lnTo>
                  <a:lnTo>
                    <a:pt x="27370" y="450649"/>
                  </a:lnTo>
                  <a:lnTo>
                    <a:pt x="25359" y="449394"/>
                  </a:lnTo>
                  <a:lnTo>
                    <a:pt x="23459" y="448139"/>
                  </a:lnTo>
                  <a:lnTo>
                    <a:pt x="21623" y="446884"/>
                  </a:lnTo>
                  <a:lnTo>
                    <a:pt x="19850" y="445628"/>
                  </a:lnTo>
                  <a:lnTo>
                    <a:pt x="18190" y="444373"/>
                  </a:lnTo>
                  <a:lnTo>
                    <a:pt x="16578" y="443118"/>
                  </a:lnTo>
                  <a:lnTo>
                    <a:pt x="15059" y="441862"/>
                  </a:lnTo>
                  <a:lnTo>
                    <a:pt x="13623" y="440607"/>
                  </a:lnTo>
                  <a:lnTo>
                    <a:pt x="12235" y="439352"/>
                  </a:lnTo>
                  <a:lnTo>
                    <a:pt x="10967" y="438097"/>
                  </a:lnTo>
                  <a:lnTo>
                    <a:pt x="9751" y="436841"/>
                  </a:lnTo>
                  <a:lnTo>
                    <a:pt x="8606" y="435586"/>
                  </a:lnTo>
                  <a:lnTo>
                    <a:pt x="7560" y="434331"/>
                  </a:lnTo>
                  <a:lnTo>
                    <a:pt x="6560" y="433075"/>
                  </a:lnTo>
                  <a:lnTo>
                    <a:pt x="5657" y="431820"/>
                  </a:lnTo>
                  <a:lnTo>
                    <a:pt x="4821" y="430565"/>
                  </a:lnTo>
                  <a:lnTo>
                    <a:pt x="4034" y="429309"/>
                  </a:lnTo>
                  <a:lnTo>
                    <a:pt x="3358" y="428054"/>
                  </a:lnTo>
                  <a:lnTo>
                    <a:pt x="2724" y="426799"/>
                  </a:lnTo>
                  <a:lnTo>
                    <a:pt x="2163" y="425544"/>
                  </a:lnTo>
                  <a:lnTo>
                    <a:pt x="1681" y="424288"/>
                  </a:lnTo>
                  <a:lnTo>
                    <a:pt x="1240" y="423033"/>
                  </a:lnTo>
                  <a:lnTo>
                    <a:pt x="892" y="421778"/>
                  </a:lnTo>
                  <a:lnTo>
                    <a:pt x="594" y="420522"/>
                  </a:lnTo>
                  <a:lnTo>
                    <a:pt x="347" y="419267"/>
                  </a:lnTo>
                  <a:lnTo>
                    <a:pt x="184" y="418012"/>
                  </a:lnTo>
                  <a:lnTo>
                    <a:pt x="58" y="416757"/>
                  </a:lnTo>
                  <a:lnTo>
                    <a:pt x="0" y="415501"/>
                  </a:lnTo>
                  <a:lnTo>
                    <a:pt x="0" y="414246"/>
                  </a:lnTo>
                  <a:lnTo>
                    <a:pt x="33" y="412991"/>
                  </a:lnTo>
                  <a:lnTo>
                    <a:pt x="147" y="411735"/>
                  </a:lnTo>
                  <a:lnTo>
                    <a:pt x="295" y="410480"/>
                  </a:lnTo>
                  <a:lnTo>
                    <a:pt x="489" y="409225"/>
                  </a:lnTo>
                  <a:lnTo>
                    <a:pt x="743" y="407969"/>
                  </a:lnTo>
                  <a:lnTo>
                    <a:pt x="1025" y="406714"/>
                  </a:lnTo>
                  <a:lnTo>
                    <a:pt x="1364" y="405459"/>
                  </a:lnTo>
                  <a:lnTo>
                    <a:pt x="1741" y="404204"/>
                  </a:lnTo>
                  <a:lnTo>
                    <a:pt x="2146" y="402948"/>
                  </a:lnTo>
                  <a:lnTo>
                    <a:pt x="2610" y="401693"/>
                  </a:lnTo>
                  <a:lnTo>
                    <a:pt x="3095" y="400438"/>
                  </a:lnTo>
                  <a:lnTo>
                    <a:pt x="3617" y="399182"/>
                  </a:lnTo>
                  <a:lnTo>
                    <a:pt x="4177" y="397927"/>
                  </a:lnTo>
                  <a:lnTo>
                    <a:pt x="4756" y="396672"/>
                  </a:lnTo>
                  <a:lnTo>
                    <a:pt x="5377" y="395417"/>
                  </a:lnTo>
                  <a:lnTo>
                    <a:pt x="6020" y="394161"/>
                  </a:lnTo>
                  <a:lnTo>
                    <a:pt x="6684" y="392906"/>
                  </a:lnTo>
                  <a:lnTo>
                    <a:pt x="7381" y="391651"/>
                  </a:lnTo>
                  <a:lnTo>
                    <a:pt x="8091" y="390395"/>
                  </a:lnTo>
                  <a:lnTo>
                    <a:pt x="8827" y="389140"/>
                  </a:lnTo>
                  <a:lnTo>
                    <a:pt x="9582" y="387885"/>
                  </a:lnTo>
                  <a:lnTo>
                    <a:pt x="10348" y="386630"/>
                  </a:lnTo>
                  <a:lnTo>
                    <a:pt x="11139" y="385374"/>
                  </a:lnTo>
                  <a:lnTo>
                    <a:pt x="11938" y="384119"/>
                  </a:lnTo>
                  <a:lnTo>
                    <a:pt x="12750" y="382864"/>
                  </a:lnTo>
                  <a:lnTo>
                    <a:pt x="13576" y="381608"/>
                  </a:lnTo>
                  <a:lnTo>
                    <a:pt x="14408" y="380353"/>
                  </a:lnTo>
                  <a:lnTo>
                    <a:pt x="15252" y="379098"/>
                  </a:lnTo>
                  <a:lnTo>
                    <a:pt x="16101" y="377842"/>
                  </a:lnTo>
                  <a:lnTo>
                    <a:pt x="16954" y="376587"/>
                  </a:lnTo>
                  <a:lnTo>
                    <a:pt x="17814" y="375332"/>
                  </a:lnTo>
                  <a:lnTo>
                    <a:pt x="18675" y="374077"/>
                  </a:lnTo>
                  <a:lnTo>
                    <a:pt x="19539" y="372821"/>
                  </a:lnTo>
                  <a:lnTo>
                    <a:pt x="20403" y="371566"/>
                  </a:lnTo>
                  <a:lnTo>
                    <a:pt x="21267" y="370311"/>
                  </a:lnTo>
                  <a:lnTo>
                    <a:pt x="22129" y="369055"/>
                  </a:lnTo>
                  <a:lnTo>
                    <a:pt x="22989" y="367800"/>
                  </a:lnTo>
                  <a:lnTo>
                    <a:pt x="23845" y="366545"/>
                  </a:lnTo>
                  <a:lnTo>
                    <a:pt x="24695" y="365290"/>
                  </a:lnTo>
                  <a:lnTo>
                    <a:pt x="25542" y="364034"/>
                  </a:lnTo>
                  <a:lnTo>
                    <a:pt x="26380" y="362779"/>
                  </a:lnTo>
                  <a:lnTo>
                    <a:pt x="27211" y="361524"/>
                  </a:lnTo>
                  <a:lnTo>
                    <a:pt x="28037" y="360268"/>
                  </a:lnTo>
                  <a:lnTo>
                    <a:pt x="28849" y="359013"/>
                  </a:lnTo>
                  <a:lnTo>
                    <a:pt x="29655" y="357758"/>
                  </a:lnTo>
                  <a:lnTo>
                    <a:pt x="30450" y="356503"/>
                  </a:lnTo>
                  <a:lnTo>
                    <a:pt x="31232" y="355247"/>
                  </a:lnTo>
                  <a:lnTo>
                    <a:pt x="32006" y="353992"/>
                  </a:lnTo>
                  <a:lnTo>
                    <a:pt x="32764" y="352737"/>
                  </a:lnTo>
                  <a:lnTo>
                    <a:pt x="33510" y="351481"/>
                  </a:lnTo>
                  <a:lnTo>
                    <a:pt x="34247" y="350226"/>
                  </a:lnTo>
                  <a:lnTo>
                    <a:pt x="34963" y="348971"/>
                  </a:lnTo>
                  <a:lnTo>
                    <a:pt x="35670" y="347715"/>
                  </a:lnTo>
                  <a:lnTo>
                    <a:pt x="36361" y="346460"/>
                  </a:lnTo>
                  <a:lnTo>
                    <a:pt x="37035" y="345205"/>
                  </a:lnTo>
                  <a:lnTo>
                    <a:pt x="37700" y="343950"/>
                  </a:lnTo>
                  <a:lnTo>
                    <a:pt x="38341" y="342694"/>
                  </a:lnTo>
                  <a:lnTo>
                    <a:pt x="38970" y="341439"/>
                  </a:lnTo>
                  <a:lnTo>
                    <a:pt x="39585" y="340184"/>
                  </a:lnTo>
                  <a:lnTo>
                    <a:pt x="40177" y="338928"/>
                  </a:lnTo>
                  <a:lnTo>
                    <a:pt x="40758" y="337673"/>
                  </a:lnTo>
                  <a:lnTo>
                    <a:pt x="41319" y="336418"/>
                  </a:lnTo>
                  <a:lnTo>
                    <a:pt x="41863" y="335163"/>
                  </a:lnTo>
                  <a:lnTo>
                    <a:pt x="42396" y="333907"/>
                  </a:lnTo>
                  <a:lnTo>
                    <a:pt x="42901" y="332652"/>
                  </a:lnTo>
                  <a:lnTo>
                    <a:pt x="43395" y="331397"/>
                  </a:lnTo>
                  <a:lnTo>
                    <a:pt x="43871" y="330141"/>
                  </a:lnTo>
                  <a:lnTo>
                    <a:pt x="44326" y="328886"/>
                  </a:lnTo>
                  <a:lnTo>
                    <a:pt x="44769" y="327631"/>
                  </a:lnTo>
                  <a:lnTo>
                    <a:pt x="45189" y="326375"/>
                  </a:lnTo>
                  <a:lnTo>
                    <a:pt x="45593" y="325120"/>
                  </a:lnTo>
                  <a:lnTo>
                    <a:pt x="45983" y="323865"/>
                  </a:lnTo>
                  <a:lnTo>
                    <a:pt x="46348" y="322610"/>
                  </a:lnTo>
                  <a:lnTo>
                    <a:pt x="46701" y="321354"/>
                  </a:lnTo>
                  <a:lnTo>
                    <a:pt x="47035" y="320099"/>
                  </a:lnTo>
                  <a:lnTo>
                    <a:pt x="47349" y="318844"/>
                  </a:lnTo>
                  <a:lnTo>
                    <a:pt x="47653" y="317588"/>
                  </a:lnTo>
                  <a:lnTo>
                    <a:pt x="47931" y="316333"/>
                  </a:lnTo>
                  <a:lnTo>
                    <a:pt x="48196" y="315078"/>
                  </a:lnTo>
                  <a:lnTo>
                    <a:pt x="48446" y="313823"/>
                  </a:lnTo>
                  <a:lnTo>
                    <a:pt x="48673" y="312567"/>
                  </a:lnTo>
                  <a:lnTo>
                    <a:pt x="48889" y="311312"/>
                  </a:lnTo>
                  <a:lnTo>
                    <a:pt x="49085" y="310057"/>
                  </a:lnTo>
                  <a:lnTo>
                    <a:pt x="49265" y="308801"/>
                  </a:lnTo>
                  <a:lnTo>
                    <a:pt x="49435" y="307546"/>
                  </a:lnTo>
                  <a:lnTo>
                    <a:pt x="49579" y="306291"/>
                  </a:lnTo>
                  <a:lnTo>
                    <a:pt x="49713" y="305036"/>
                  </a:lnTo>
                  <a:lnTo>
                    <a:pt x="49832" y="303780"/>
                  </a:lnTo>
                  <a:lnTo>
                    <a:pt x="49932" y="302525"/>
                  </a:lnTo>
                  <a:lnTo>
                    <a:pt x="50022" y="301270"/>
                  </a:lnTo>
                  <a:lnTo>
                    <a:pt x="50092" y="300014"/>
                  </a:lnTo>
                  <a:lnTo>
                    <a:pt x="50150" y="298759"/>
                  </a:lnTo>
                  <a:lnTo>
                    <a:pt x="50197" y="297504"/>
                  </a:lnTo>
                  <a:lnTo>
                    <a:pt x="50223" y="296248"/>
                  </a:lnTo>
                  <a:lnTo>
                    <a:pt x="50241" y="294993"/>
                  </a:lnTo>
                  <a:lnTo>
                    <a:pt x="50243" y="293738"/>
                  </a:lnTo>
                  <a:lnTo>
                    <a:pt x="50232" y="292483"/>
                  </a:lnTo>
                  <a:lnTo>
                    <a:pt x="50212" y="291227"/>
                  </a:lnTo>
                  <a:lnTo>
                    <a:pt x="50174" y="289972"/>
                  </a:lnTo>
                  <a:lnTo>
                    <a:pt x="50127" y="288717"/>
                  </a:lnTo>
                  <a:lnTo>
                    <a:pt x="50070" y="287461"/>
                  </a:lnTo>
                  <a:lnTo>
                    <a:pt x="49997" y="286206"/>
                  </a:lnTo>
                  <a:lnTo>
                    <a:pt x="49918" y="284951"/>
                  </a:lnTo>
                  <a:lnTo>
                    <a:pt x="49826" y="283696"/>
                  </a:lnTo>
                  <a:lnTo>
                    <a:pt x="49724" y="282440"/>
                  </a:lnTo>
                  <a:lnTo>
                    <a:pt x="49615" y="281185"/>
                  </a:lnTo>
                  <a:lnTo>
                    <a:pt x="49492" y="279930"/>
                  </a:lnTo>
                  <a:lnTo>
                    <a:pt x="49363" y="278674"/>
                  </a:lnTo>
                  <a:lnTo>
                    <a:pt x="49226" y="277419"/>
                  </a:lnTo>
                  <a:lnTo>
                    <a:pt x="49079" y="276164"/>
                  </a:lnTo>
                  <a:lnTo>
                    <a:pt x="48927" y="274909"/>
                  </a:lnTo>
                  <a:lnTo>
                    <a:pt x="48766" y="273653"/>
                  </a:lnTo>
                  <a:lnTo>
                    <a:pt x="48599" y="272398"/>
                  </a:lnTo>
                  <a:lnTo>
                    <a:pt x="48428" y="271143"/>
                  </a:lnTo>
                  <a:lnTo>
                    <a:pt x="48248" y="269887"/>
                  </a:lnTo>
                  <a:lnTo>
                    <a:pt x="48066" y="268632"/>
                  </a:lnTo>
                  <a:lnTo>
                    <a:pt x="47878" y="267377"/>
                  </a:lnTo>
                  <a:lnTo>
                    <a:pt x="47686" y="266121"/>
                  </a:lnTo>
                  <a:lnTo>
                    <a:pt x="47492" y="264866"/>
                  </a:lnTo>
                  <a:lnTo>
                    <a:pt x="47294" y="263611"/>
                  </a:lnTo>
                  <a:lnTo>
                    <a:pt x="47094" y="262356"/>
                  </a:lnTo>
                  <a:lnTo>
                    <a:pt x="46892" y="261100"/>
                  </a:lnTo>
                  <a:lnTo>
                    <a:pt x="46690" y="259845"/>
                  </a:lnTo>
                  <a:lnTo>
                    <a:pt x="46487" y="258590"/>
                  </a:lnTo>
                  <a:lnTo>
                    <a:pt x="46283" y="257334"/>
                  </a:lnTo>
                  <a:lnTo>
                    <a:pt x="46082" y="256079"/>
                  </a:lnTo>
                  <a:lnTo>
                    <a:pt x="45880" y="254824"/>
                  </a:lnTo>
                  <a:lnTo>
                    <a:pt x="45682" y="253569"/>
                  </a:lnTo>
                  <a:lnTo>
                    <a:pt x="45486" y="252313"/>
                  </a:lnTo>
                  <a:lnTo>
                    <a:pt x="45294" y="251058"/>
                  </a:lnTo>
                  <a:lnTo>
                    <a:pt x="45106" y="249803"/>
                  </a:lnTo>
                  <a:lnTo>
                    <a:pt x="44921" y="248547"/>
                  </a:lnTo>
                  <a:lnTo>
                    <a:pt x="44744" y="247292"/>
                  </a:lnTo>
                  <a:lnTo>
                    <a:pt x="44573" y="246037"/>
                  </a:lnTo>
                  <a:lnTo>
                    <a:pt x="44407" y="244781"/>
                  </a:lnTo>
                  <a:lnTo>
                    <a:pt x="44252" y="243526"/>
                  </a:lnTo>
                  <a:lnTo>
                    <a:pt x="44102" y="242271"/>
                  </a:lnTo>
                  <a:lnTo>
                    <a:pt x="43963" y="241016"/>
                  </a:lnTo>
                  <a:lnTo>
                    <a:pt x="43835" y="239760"/>
                  </a:lnTo>
                  <a:lnTo>
                    <a:pt x="43714" y="238505"/>
                  </a:lnTo>
                  <a:lnTo>
                    <a:pt x="43610" y="237250"/>
                  </a:lnTo>
                  <a:lnTo>
                    <a:pt x="43516" y="235994"/>
                  </a:lnTo>
                  <a:lnTo>
                    <a:pt x="43433" y="234739"/>
                  </a:lnTo>
                  <a:lnTo>
                    <a:pt x="43369" y="233484"/>
                  </a:lnTo>
                  <a:lnTo>
                    <a:pt x="43315" y="232229"/>
                  </a:lnTo>
                  <a:lnTo>
                    <a:pt x="43280" y="230973"/>
                  </a:lnTo>
                  <a:lnTo>
                    <a:pt x="43262" y="229718"/>
                  </a:lnTo>
                  <a:lnTo>
                    <a:pt x="43255" y="228463"/>
                  </a:lnTo>
                  <a:lnTo>
                    <a:pt x="43276" y="227207"/>
                  </a:lnTo>
                  <a:lnTo>
                    <a:pt x="43311" y="225952"/>
                  </a:lnTo>
                  <a:lnTo>
                    <a:pt x="43365" y="224697"/>
                  </a:lnTo>
                  <a:lnTo>
                    <a:pt x="43445" y="223442"/>
                  </a:lnTo>
                  <a:lnTo>
                    <a:pt x="43539" y="222186"/>
                  </a:lnTo>
                  <a:lnTo>
                    <a:pt x="43665" y="220931"/>
                  </a:lnTo>
                  <a:lnTo>
                    <a:pt x="43810" y="219676"/>
                  </a:lnTo>
                  <a:lnTo>
                    <a:pt x="43975" y="218420"/>
                  </a:lnTo>
                  <a:lnTo>
                    <a:pt x="44177" y="217165"/>
                  </a:lnTo>
                  <a:lnTo>
                    <a:pt x="44395" y="215910"/>
                  </a:lnTo>
                  <a:lnTo>
                    <a:pt x="44645" y="214654"/>
                  </a:lnTo>
                  <a:lnTo>
                    <a:pt x="44925" y="213399"/>
                  </a:lnTo>
                  <a:lnTo>
                    <a:pt x="45223" y="212144"/>
                  </a:lnTo>
                  <a:lnTo>
                    <a:pt x="45568" y="210889"/>
                  </a:lnTo>
                  <a:lnTo>
                    <a:pt x="45934" y="209633"/>
                  </a:lnTo>
                  <a:lnTo>
                    <a:pt x="46330" y="208378"/>
                  </a:lnTo>
                  <a:lnTo>
                    <a:pt x="46768" y="207123"/>
                  </a:lnTo>
                  <a:lnTo>
                    <a:pt x="47228" y="205867"/>
                  </a:lnTo>
                  <a:lnTo>
                    <a:pt x="47732" y="204612"/>
                  </a:lnTo>
                  <a:lnTo>
                    <a:pt x="48269" y="203357"/>
                  </a:lnTo>
                  <a:lnTo>
                    <a:pt x="48831" y="202102"/>
                  </a:lnTo>
                  <a:lnTo>
                    <a:pt x="49450" y="200846"/>
                  </a:lnTo>
                  <a:lnTo>
                    <a:pt x="50094" y="199591"/>
                  </a:lnTo>
                  <a:lnTo>
                    <a:pt x="50777" y="198336"/>
                  </a:lnTo>
                  <a:lnTo>
                    <a:pt x="51507" y="197080"/>
                  </a:lnTo>
                  <a:lnTo>
                    <a:pt x="52263" y="195825"/>
                  </a:lnTo>
                  <a:lnTo>
                    <a:pt x="53076" y="194570"/>
                  </a:lnTo>
                  <a:lnTo>
                    <a:pt x="53924" y="193315"/>
                  </a:lnTo>
                  <a:lnTo>
                    <a:pt x="54805" y="192059"/>
                  </a:lnTo>
                  <a:lnTo>
                    <a:pt x="55748" y="190804"/>
                  </a:lnTo>
                  <a:lnTo>
                    <a:pt x="56718" y="189549"/>
                  </a:lnTo>
                  <a:lnTo>
                    <a:pt x="57741" y="188293"/>
                  </a:lnTo>
                  <a:lnTo>
                    <a:pt x="58811" y="187038"/>
                  </a:lnTo>
                  <a:lnTo>
                    <a:pt x="59908" y="185783"/>
                  </a:lnTo>
                  <a:lnTo>
                    <a:pt x="61078" y="184527"/>
                  </a:lnTo>
                  <a:lnTo>
                    <a:pt x="62279" y="183272"/>
                  </a:lnTo>
                  <a:lnTo>
                    <a:pt x="63524" y="182017"/>
                  </a:lnTo>
                  <a:lnTo>
                    <a:pt x="64831" y="180762"/>
                  </a:lnTo>
                  <a:lnTo>
                    <a:pt x="66167" y="179506"/>
                  </a:lnTo>
                  <a:lnTo>
                    <a:pt x="67567" y="178251"/>
                  </a:lnTo>
                  <a:lnTo>
                    <a:pt x="69011" y="176996"/>
                  </a:lnTo>
                  <a:lnTo>
                    <a:pt x="70489" y="175740"/>
                  </a:lnTo>
                  <a:lnTo>
                    <a:pt x="72042" y="174485"/>
                  </a:lnTo>
                  <a:lnTo>
                    <a:pt x="73625" y="173230"/>
                  </a:lnTo>
                  <a:lnTo>
                    <a:pt x="75262" y="171975"/>
                  </a:lnTo>
                  <a:lnTo>
                    <a:pt x="76955" y="170719"/>
                  </a:lnTo>
                  <a:lnTo>
                    <a:pt x="78679" y="169464"/>
                  </a:lnTo>
                  <a:lnTo>
                    <a:pt x="80475" y="168209"/>
                  </a:lnTo>
                  <a:lnTo>
                    <a:pt x="82309" y="166953"/>
                  </a:lnTo>
                  <a:lnTo>
                    <a:pt x="84185" y="165698"/>
                  </a:lnTo>
                  <a:lnTo>
                    <a:pt x="86129" y="164443"/>
                  </a:lnTo>
                  <a:lnTo>
                    <a:pt x="88103" y="163187"/>
                  </a:lnTo>
                  <a:lnTo>
                    <a:pt x="90135" y="161932"/>
                  </a:lnTo>
                  <a:lnTo>
                    <a:pt x="92218" y="160677"/>
                  </a:lnTo>
                  <a:lnTo>
                    <a:pt x="94330" y="159422"/>
                  </a:lnTo>
                  <a:lnTo>
                    <a:pt x="96517" y="158166"/>
                  </a:lnTo>
                  <a:lnTo>
                    <a:pt x="98734" y="156911"/>
                  </a:lnTo>
                  <a:lnTo>
                    <a:pt x="100997" y="155656"/>
                  </a:lnTo>
                  <a:lnTo>
                    <a:pt x="103317" y="154400"/>
                  </a:lnTo>
                  <a:lnTo>
                    <a:pt x="105666" y="153145"/>
                  </a:lnTo>
                  <a:lnTo>
                    <a:pt x="108074" y="151890"/>
                  </a:lnTo>
                  <a:lnTo>
                    <a:pt x="110522" y="150635"/>
                  </a:lnTo>
                  <a:lnTo>
                    <a:pt x="113000" y="149379"/>
                  </a:lnTo>
                  <a:lnTo>
                    <a:pt x="115543" y="148124"/>
                  </a:lnTo>
                  <a:lnTo>
                    <a:pt x="118110" y="146869"/>
                  </a:lnTo>
                  <a:lnTo>
                    <a:pt x="120723" y="145613"/>
                  </a:lnTo>
                  <a:lnTo>
                    <a:pt x="123380" y="144358"/>
                  </a:lnTo>
                  <a:lnTo>
                    <a:pt x="126061" y="143103"/>
                  </a:lnTo>
                  <a:lnTo>
                    <a:pt x="128796" y="141848"/>
                  </a:lnTo>
                  <a:lnTo>
                    <a:pt x="131559" y="140592"/>
                  </a:lnTo>
                  <a:lnTo>
                    <a:pt x="134352" y="139337"/>
                  </a:lnTo>
                  <a:lnTo>
                    <a:pt x="137192" y="138082"/>
                  </a:lnTo>
                  <a:lnTo>
                    <a:pt x="140052" y="136826"/>
                  </a:lnTo>
                  <a:lnTo>
                    <a:pt x="142950" y="135571"/>
                  </a:lnTo>
                  <a:lnTo>
                    <a:pt x="145878" y="134316"/>
                  </a:lnTo>
                  <a:lnTo>
                    <a:pt x="148825" y="133060"/>
                  </a:lnTo>
                  <a:lnTo>
                    <a:pt x="151815" y="131805"/>
                  </a:lnTo>
                  <a:lnTo>
                    <a:pt x="154820" y="130550"/>
                  </a:lnTo>
                  <a:lnTo>
                    <a:pt x="157850" y="129295"/>
                  </a:lnTo>
                  <a:lnTo>
                    <a:pt x="160908" y="128039"/>
                  </a:lnTo>
                  <a:lnTo>
                    <a:pt x="163979" y="126784"/>
                  </a:lnTo>
                  <a:lnTo>
                    <a:pt x="167078" y="125529"/>
                  </a:lnTo>
                  <a:lnTo>
                    <a:pt x="170191" y="124273"/>
                  </a:lnTo>
                  <a:lnTo>
                    <a:pt x="173318" y="123018"/>
                  </a:lnTo>
                  <a:lnTo>
                    <a:pt x="176466" y="121763"/>
                  </a:lnTo>
                  <a:lnTo>
                    <a:pt x="179623" y="120508"/>
                  </a:lnTo>
                  <a:lnTo>
                    <a:pt x="182793" y="119252"/>
                  </a:lnTo>
                  <a:lnTo>
                    <a:pt x="185974" y="117997"/>
                  </a:lnTo>
                  <a:lnTo>
                    <a:pt x="189160" y="116742"/>
                  </a:lnTo>
                  <a:lnTo>
                    <a:pt x="192357" y="115486"/>
                  </a:lnTo>
                  <a:lnTo>
                    <a:pt x="195557" y="114231"/>
                  </a:lnTo>
                  <a:lnTo>
                    <a:pt x="198760" y="112976"/>
                  </a:lnTo>
                  <a:lnTo>
                    <a:pt x="201965" y="111721"/>
                  </a:lnTo>
                  <a:lnTo>
                    <a:pt x="205170" y="110465"/>
                  </a:lnTo>
                  <a:lnTo>
                    <a:pt x="208374" y="109210"/>
                  </a:lnTo>
                  <a:lnTo>
                    <a:pt x="211574" y="107955"/>
                  </a:lnTo>
                  <a:lnTo>
                    <a:pt x="214771" y="106699"/>
                  </a:lnTo>
                  <a:lnTo>
                    <a:pt x="217958" y="105444"/>
                  </a:lnTo>
                  <a:lnTo>
                    <a:pt x="221139" y="104189"/>
                  </a:lnTo>
                  <a:lnTo>
                    <a:pt x="224311" y="102933"/>
                  </a:lnTo>
                  <a:lnTo>
                    <a:pt x="227468" y="101678"/>
                  </a:lnTo>
                  <a:lnTo>
                    <a:pt x="230618" y="100423"/>
                  </a:lnTo>
                  <a:lnTo>
                    <a:pt x="233748" y="99168"/>
                  </a:lnTo>
                  <a:lnTo>
                    <a:pt x="236863" y="97912"/>
                  </a:lnTo>
                  <a:lnTo>
                    <a:pt x="239967" y="96657"/>
                  </a:lnTo>
                  <a:lnTo>
                    <a:pt x="243041" y="95402"/>
                  </a:lnTo>
                  <a:lnTo>
                    <a:pt x="246103" y="94146"/>
                  </a:lnTo>
                  <a:lnTo>
                    <a:pt x="249141" y="92891"/>
                  </a:lnTo>
                  <a:lnTo>
                    <a:pt x="252153" y="91636"/>
                  </a:lnTo>
                  <a:lnTo>
                    <a:pt x="255149" y="90381"/>
                  </a:lnTo>
                  <a:lnTo>
                    <a:pt x="258108" y="89125"/>
                  </a:lnTo>
                  <a:lnTo>
                    <a:pt x="261046" y="87870"/>
                  </a:lnTo>
                  <a:lnTo>
                    <a:pt x="263959" y="86615"/>
                  </a:lnTo>
                  <a:lnTo>
                    <a:pt x="266833" y="85359"/>
                  </a:lnTo>
                  <a:lnTo>
                    <a:pt x="269687" y="84104"/>
                  </a:lnTo>
                  <a:lnTo>
                    <a:pt x="272503" y="82849"/>
                  </a:lnTo>
                  <a:lnTo>
                    <a:pt x="275285" y="81593"/>
                  </a:lnTo>
                  <a:lnTo>
                    <a:pt x="278047" y="80338"/>
                  </a:lnTo>
                  <a:lnTo>
                    <a:pt x="280753" y="79083"/>
                  </a:lnTo>
                  <a:lnTo>
                    <a:pt x="283437" y="77828"/>
                  </a:lnTo>
                  <a:lnTo>
                    <a:pt x="286085" y="76572"/>
                  </a:lnTo>
                  <a:lnTo>
                    <a:pt x="288687" y="75317"/>
                  </a:lnTo>
                  <a:lnTo>
                    <a:pt x="291265" y="74062"/>
                  </a:lnTo>
                  <a:lnTo>
                    <a:pt x="293791" y="72806"/>
                  </a:lnTo>
                  <a:lnTo>
                    <a:pt x="296282" y="71551"/>
                  </a:lnTo>
                  <a:lnTo>
                    <a:pt x="298743" y="70296"/>
                  </a:lnTo>
                  <a:lnTo>
                    <a:pt x="301145" y="69041"/>
                  </a:lnTo>
                  <a:lnTo>
                    <a:pt x="303520" y="67785"/>
                  </a:lnTo>
                  <a:lnTo>
                    <a:pt x="305850" y="66530"/>
                  </a:lnTo>
                  <a:lnTo>
                    <a:pt x="308132" y="65275"/>
                  </a:lnTo>
                  <a:lnTo>
                    <a:pt x="310389" y="64019"/>
                  </a:lnTo>
                  <a:lnTo>
                    <a:pt x="312582" y="62764"/>
                  </a:lnTo>
                  <a:lnTo>
                    <a:pt x="314743" y="61509"/>
                  </a:lnTo>
                  <a:lnTo>
                    <a:pt x="316866" y="60254"/>
                  </a:lnTo>
                  <a:lnTo>
                    <a:pt x="318931" y="58998"/>
                  </a:lnTo>
                  <a:lnTo>
                    <a:pt x="320969" y="57743"/>
                  </a:lnTo>
                  <a:lnTo>
                    <a:pt x="322952" y="56488"/>
                  </a:lnTo>
                  <a:lnTo>
                    <a:pt x="324893" y="55232"/>
                  </a:lnTo>
                  <a:lnTo>
                    <a:pt x="326806" y="53977"/>
                  </a:lnTo>
                  <a:lnTo>
                    <a:pt x="328650" y="52722"/>
                  </a:lnTo>
                  <a:lnTo>
                    <a:pt x="330467" y="51466"/>
                  </a:lnTo>
                  <a:lnTo>
                    <a:pt x="332240" y="50211"/>
                  </a:lnTo>
                  <a:lnTo>
                    <a:pt x="333960" y="48956"/>
                  </a:lnTo>
                  <a:lnTo>
                    <a:pt x="335654" y="47701"/>
                  </a:lnTo>
                  <a:lnTo>
                    <a:pt x="337288" y="46445"/>
                  </a:lnTo>
                  <a:lnTo>
                    <a:pt x="338887" y="45190"/>
                  </a:lnTo>
                  <a:lnTo>
                    <a:pt x="340454" y="43935"/>
                  </a:lnTo>
                  <a:lnTo>
                    <a:pt x="341959" y="42679"/>
                  </a:lnTo>
                  <a:lnTo>
                    <a:pt x="343439" y="41424"/>
                  </a:lnTo>
                  <a:lnTo>
                    <a:pt x="344872" y="40169"/>
                  </a:lnTo>
                  <a:lnTo>
                    <a:pt x="346261" y="38914"/>
                  </a:lnTo>
                  <a:lnTo>
                    <a:pt x="347624" y="37658"/>
                  </a:lnTo>
                  <a:lnTo>
                    <a:pt x="348928" y="36403"/>
                  </a:lnTo>
                  <a:lnTo>
                    <a:pt x="350204" y="35148"/>
                  </a:lnTo>
                  <a:lnTo>
                    <a:pt x="351445" y="33892"/>
                  </a:lnTo>
                  <a:lnTo>
                    <a:pt x="352636" y="32637"/>
                  </a:lnTo>
                  <a:lnTo>
                    <a:pt x="353804" y="31382"/>
                  </a:lnTo>
                  <a:lnTo>
                    <a:pt x="354924" y="30127"/>
                  </a:lnTo>
                  <a:lnTo>
                    <a:pt x="356010" y="28871"/>
                  </a:lnTo>
                  <a:lnTo>
                    <a:pt x="357072" y="27616"/>
                  </a:lnTo>
                  <a:lnTo>
                    <a:pt x="358080" y="26361"/>
                  </a:lnTo>
                  <a:lnTo>
                    <a:pt x="359066" y="25105"/>
                  </a:lnTo>
                  <a:lnTo>
                    <a:pt x="360018" y="23850"/>
                  </a:lnTo>
                  <a:lnTo>
                    <a:pt x="360930" y="22595"/>
                  </a:lnTo>
                  <a:lnTo>
                    <a:pt x="361821" y="21339"/>
                  </a:lnTo>
                  <a:lnTo>
                    <a:pt x="362669" y="20084"/>
                  </a:lnTo>
                  <a:lnTo>
                    <a:pt x="363491" y="18829"/>
                  </a:lnTo>
                  <a:lnTo>
                    <a:pt x="364290" y="17574"/>
                  </a:lnTo>
                  <a:lnTo>
                    <a:pt x="365045" y="16318"/>
                  </a:lnTo>
                  <a:lnTo>
                    <a:pt x="365783" y="15063"/>
                  </a:lnTo>
                  <a:lnTo>
                    <a:pt x="366489" y="13808"/>
                  </a:lnTo>
                  <a:lnTo>
                    <a:pt x="367165" y="12552"/>
                  </a:lnTo>
                  <a:lnTo>
                    <a:pt x="367825" y="11297"/>
                  </a:lnTo>
                  <a:lnTo>
                    <a:pt x="368445" y="10042"/>
                  </a:lnTo>
                  <a:lnTo>
                    <a:pt x="369047" y="8787"/>
                  </a:lnTo>
                  <a:lnTo>
                    <a:pt x="369627" y="7531"/>
                  </a:lnTo>
                  <a:lnTo>
                    <a:pt x="370176" y="6276"/>
                  </a:lnTo>
                  <a:lnTo>
                    <a:pt x="370711" y="5021"/>
                  </a:lnTo>
                  <a:lnTo>
                    <a:pt x="371216" y="3765"/>
                  </a:lnTo>
                  <a:lnTo>
                    <a:pt x="371701" y="2510"/>
                  </a:lnTo>
                  <a:lnTo>
                    <a:pt x="372172" y="1255"/>
                  </a:lnTo>
                  <a:lnTo>
                    <a:pt x="372612" y="0"/>
                  </a:lnTo>
                  <a:lnTo>
                    <a:pt x="388734" y="0"/>
                  </a:lnTo>
                  <a:lnTo>
                    <a:pt x="389174" y="1255"/>
                  </a:lnTo>
                  <a:lnTo>
                    <a:pt x="389645" y="2510"/>
                  </a:lnTo>
                  <a:lnTo>
                    <a:pt x="390130" y="3765"/>
                  </a:lnTo>
                  <a:lnTo>
                    <a:pt x="390636" y="5021"/>
                  </a:lnTo>
                  <a:lnTo>
                    <a:pt x="391170" y="6276"/>
                  </a:lnTo>
                  <a:lnTo>
                    <a:pt x="391719" y="7531"/>
                  </a:lnTo>
                  <a:lnTo>
                    <a:pt x="392299" y="8787"/>
                  </a:lnTo>
                  <a:lnTo>
                    <a:pt x="392901" y="10042"/>
                  </a:lnTo>
                  <a:lnTo>
                    <a:pt x="393521" y="11297"/>
                  </a:lnTo>
                  <a:lnTo>
                    <a:pt x="394181" y="12552"/>
                  </a:lnTo>
                  <a:lnTo>
                    <a:pt x="394857" y="13808"/>
                  </a:lnTo>
                  <a:lnTo>
                    <a:pt x="395563" y="15063"/>
                  </a:lnTo>
                  <a:lnTo>
                    <a:pt x="396301" y="16318"/>
                  </a:lnTo>
                  <a:lnTo>
                    <a:pt x="397056" y="17574"/>
                  </a:lnTo>
                  <a:lnTo>
                    <a:pt x="397855" y="18829"/>
                  </a:lnTo>
                  <a:lnTo>
                    <a:pt x="398677" y="20084"/>
                  </a:lnTo>
                  <a:lnTo>
                    <a:pt x="399525" y="21339"/>
                  </a:lnTo>
                  <a:lnTo>
                    <a:pt x="400417" y="22595"/>
                  </a:lnTo>
                  <a:lnTo>
                    <a:pt x="401329" y="23850"/>
                  </a:lnTo>
                  <a:lnTo>
                    <a:pt x="402280" y="25105"/>
                  </a:lnTo>
                  <a:lnTo>
                    <a:pt x="403266" y="26361"/>
                  </a:lnTo>
                  <a:lnTo>
                    <a:pt x="404274" y="27616"/>
                  </a:lnTo>
                  <a:lnTo>
                    <a:pt x="405336" y="28871"/>
                  </a:lnTo>
                  <a:lnTo>
                    <a:pt x="406422" y="30127"/>
                  </a:lnTo>
                  <a:lnTo>
                    <a:pt x="407543" y="31382"/>
                  </a:lnTo>
                  <a:lnTo>
                    <a:pt x="408710" y="32637"/>
                  </a:lnTo>
                  <a:lnTo>
                    <a:pt x="409901" y="33892"/>
                  </a:lnTo>
                  <a:lnTo>
                    <a:pt x="411142" y="35148"/>
                  </a:lnTo>
                  <a:lnTo>
                    <a:pt x="412418" y="36403"/>
                  </a:lnTo>
                  <a:lnTo>
                    <a:pt x="413722" y="37658"/>
                  </a:lnTo>
                  <a:lnTo>
                    <a:pt x="415086" y="38914"/>
                  </a:lnTo>
                  <a:lnTo>
                    <a:pt x="416474" y="40169"/>
                  </a:lnTo>
                  <a:lnTo>
                    <a:pt x="417907" y="41424"/>
                  </a:lnTo>
                  <a:lnTo>
                    <a:pt x="419387" y="42679"/>
                  </a:lnTo>
                  <a:lnTo>
                    <a:pt x="420892" y="43935"/>
                  </a:lnTo>
                  <a:lnTo>
                    <a:pt x="422459" y="45190"/>
                  </a:lnTo>
                  <a:lnTo>
                    <a:pt x="424058" y="46445"/>
                  </a:lnTo>
                  <a:lnTo>
                    <a:pt x="425692" y="47701"/>
                  </a:lnTo>
                  <a:lnTo>
                    <a:pt x="427386" y="48956"/>
                  </a:lnTo>
                  <a:lnTo>
                    <a:pt x="429106" y="50211"/>
                  </a:lnTo>
                  <a:lnTo>
                    <a:pt x="430879" y="51466"/>
                  </a:lnTo>
                  <a:lnTo>
                    <a:pt x="432696" y="52722"/>
                  </a:lnTo>
                  <a:lnTo>
                    <a:pt x="434540" y="53977"/>
                  </a:lnTo>
                  <a:lnTo>
                    <a:pt x="436453" y="55232"/>
                  </a:lnTo>
                  <a:lnTo>
                    <a:pt x="438394" y="56488"/>
                  </a:lnTo>
                  <a:lnTo>
                    <a:pt x="440377" y="57743"/>
                  </a:lnTo>
                  <a:lnTo>
                    <a:pt x="442415" y="58998"/>
                  </a:lnTo>
                  <a:lnTo>
                    <a:pt x="444480" y="60254"/>
                  </a:lnTo>
                  <a:lnTo>
                    <a:pt x="446603" y="61509"/>
                  </a:lnTo>
                  <a:lnTo>
                    <a:pt x="448764" y="62764"/>
                  </a:lnTo>
                  <a:lnTo>
                    <a:pt x="450957" y="64019"/>
                  </a:lnTo>
                  <a:lnTo>
                    <a:pt x="453214" y="65275"/>
                  </a:lnTo>
                  <a:lnTo>
                    <a:pt x="455497" y="66530"/>
                  </a:lnTo>
                  <a:lnTo>
                    <a:pt x="457826" y="67785"/>
                  </a:lnTo>
                  <a:lnTo>
                    <a:pt x="460202" y="69041"/>
                  </a:lnTo>
                  <a:lnTo>
                    <a:pt x="462603" y="70296"/>
                  </a:lnTo>
                  <a:lnTo>
                    <a:pt x="465064" y="71551"/>
                  </a:lnTo>
                  <a:lnTo>
                    <a:pt x="467555" y="72806"/>
                  </a:lnTo>
                  <a:lnTo>
                    <a:pt x="470081" y="74062"/>
                  </a:lnTo>
                  <a:lnTo>
                    <a:pt x="472659" y="75317"/>
                  </a:lnTo>
                  <a:lnTo>
                    <a:pt x="475261" y="76572"/>
                  </a:lnTo>
                  <a:lnTo>
                    <a:pt x="477909" y="77828"/>
                  </a:lnTo>
                  <a:lnTo>
                    <a:pt x="480593" y="79083"/>
                  </a:lnTo>
                  <a:lnTo>
                    <a:pt x="483299" y="80338"/>
                  </a:lnTo>
                  <a:lnTo>
                    <a:pt x="486061" y="81593"/>
                  </a:lnTo>
                  <a:lnTo>
                    <a:pt x="488843" y="82849"/>
                  </a:lnTo>
                  <a:lnTo>
                    <a:pt x="491659" y="84104"/>
                  </a:lnTo>
                  <a:lnTo>
                    <a:pt x="494513" y="85359"/>
                  </a:lnTo>
                  <a:lnTo>
                    <a:pt x="497387" y="86615"/>
                  </a:lnTo>
                  <a:lnTo>
                    <a:pt x="500300" y="87870"/>
                  </a:lnTo>
                  <a:lnTo>
                    <a:pt x="503238" y="89125"/>
                  </a:lnTo>
                  <a:lnTo>
                    <a:pt x="506197" y="90381"/>
                  </a:lnTo>
                  <a:lnTo>
                    <a:pt x="509193" y="91636"/>
                  </a:lnTo>
                  <a:lnTo>
                    <a:pt x="512205" y="92891"/>
                  </a:lnTo>
                  <a:lnTo>
                    <a:pt x="515243" y="94146"/>
                  </a:lnTo>
                  <a:lnTo>
                    <a:pt x="518305" y="95402"/>
                  </a:lnTo>
                  <a:lnTo>
                    <a:pt x="521379" y="96657"/>
                  </a:lnTo>
                  <a:lnTo>
                    <a:pt x="524483" y="97912"/>
                  </a:lnTo>
                  <a:lnTo>
                    <a:pt x="527598" y="99168"/>
                  </a:lnTo>
                  <a:lnTo>
                    <a:pt x="530728" y="100423"/>
                  </a:lnTo>
                  <a:lnTo>
                    <a:pt x="533878" y="101678"/>
                  </a:lnTo>
                  <a:lnTo>
                    <a:pt x="537035" y="102933"/>
                  </a:lnTo>
                  <a:lnTo>
                    <a:pt x="540207" y="104189"/>
                  </a:lnTo>
                  <a:lnTo>
                    <a:pt x="543388" y="105444"/>
                  </a:lnTo>
                  <a:lnTo>
                    <a:pt x="546575" y="106699"/>
                  </a:lnTo>
                  <a:lnTo>
                    <a:pt x="549772" y="107955"/>
                  </a:lnTo>
                  <a:lnTo>
                    <a:pt x="552972" y="109210"/>
                  </a:lnTo>
                  <a:lnTo>
                    <a:pt x="556176" y="110465"/>
                  </a:lnTo>
                  <a:lnTo>
                    <a:pt x="559381" y="111721"/>
                  </a:lnTo>
                  <a:lnTo>
                    <a:pt x="562586" y="112976"/>
                  </a:lnTo>
                  <a:lnTo>
                    <a:pt x="565789" y="114231"/>
                  </a:lnTo>
                  <a:lnTo>
                    <a:pt x="568989" y="115486"/>
                  </a:lnTo>
                  <a:lnTo>
                    <a:pt x="572186" y="116742"/>
                  </a:lnTo>
                  <a:lnTo>
                    <a:pt x="575372" y="117997"/>
                  </a:lnTo>
                  <a:lnTo>
                    <a:pt x="578553" y="119252"/>
                  </a:lnTo>
                  <a:lnTo>
                    <a:pt x="581723" y="120508"/>
                  </a:lnTo>
                  <a:lnTo>
                    <a:pt x="584880" y="121763"/>
                  </a:lnTo>
                  <a:lnTo>
                    <a:pt x="588028" y="123018"/>
                  </a:lnTo>
                  <a:lnTo>
                    <a:pt x="591155" y="124273"/>
                  </a:lnTo>
                  <a:lnTo>
                    <a:pt x="594268" y="125529"/>
                  </a:lnTo>
                  <a:lnTo>
                    <a:pt x="597367" y="126784"/>
                  </a:lnTo>
                  <a:lnTo>
                    <a:pt x="600438" y="128039"/>
                  </a:lnTo>
                  <a:lnTo>
                    <a:pt x="603496" y="129295"/>
                  </a:lnTo>
                  <a:lnTo>
                    <a:pt x="606526" y="130550"/>
                  </a:lnTo>
                  <a:lnTo>
                    <a:pt x="609532" y="131805"/>
                  </a:lnTo>
                  <a:lnTo>
                    <a:pt x="612521" y="133060"/>
                  </a:lnTo>
                  <a:lnTo>
                    <a:pt x="615468" y="134316"/>
                  </a:lnTo>
                  <a:lnTo>
                    <a:pt x="618396" y="135571"/>
                  </a:lnTo>
                  <a:lnTo>
                    <a:pt x="621294" y="136826"/>
                  </a:lnTo>
                  <a:lnTo>
                    <a:pt x="624154" y="138082"/>
                  </a:lnTo>
                  <a:lnTo>
                    <a:pt x="626994" y="139337"/>
                  </a:lnTo>
                  <a:lnTo>
                    <a:pt x="629787" y="140592"/>
                  </a:lnTo>
                  <a:lnTo>
                    <a:pt x="632550" y="141848"/>
                  </a:lnTo>
                  <a:lnTo>
                    <a:pt x="635286" y="143103"/>
                  </a:lnTo>
                  <a:lnTo>
                    <a:pt x="637967" y="144358"/>
                  </a:lnTo>
                  <a:lnTo>
                    <a:pt x="640624" y="145613"/>
                  </a:lnTo>
                  <a:lnTo>
                    <a:pt x="643236" y="146869"/>
                  </a:lnTo>
                  <a:lnTo>
                    <a:pt x="645804" y="148124"/>
                  </a:lnTo>
                  <a:lnTo>
                    <a:pt x="648346" y="149379"/>
                  </a:lnTo>
                  <a:lnTo>
                    <a:pt x="650824" y="150635"/>
                  </a:lnTo>
                  <a:lnTo>
                    <a:pt x="653272" y="151890"/>
                  </a:lnTo>
                  <a:lnTo>
                    <a:pt x="655680" y="153145"/>
                  </a:lnTo>
                  <a:lnTo>
                    <a:pt x="658029" y="154400"/>
                  </a:lnTo>
                  <a:lnTo>
                    <a:pt x="660349" y="155656"/>
                  </a:lnTo>
                  <a:lnTo>
                    <a:pt x="662612" y="156911"/>
                  </a:lnTo>
                  <a:lnTo>
                    <a:pt x="664829" y="158166"/>
                  </a:lnTo>
                  <a:lnTo>
                    <a:pt x="667016" y="159422"/>
                  </a:lnTo>
                  <a:lnTo>
                    <a:pt x="669128" y="160677"/>
                  </a:lnTo>
                  <a:lnTo>
                    <a:pt x="671211" y="161932"/>
                  </a:lnTo>
                  <a:lnTo>
                    <a:pt x="673243" y="163187"/>
                  </a:lnTo>
                  <a:lnTo>
                    <a:pt x="675217" y="164443"/>
                  </a:lnTo>
                  <a:lnTo>
                    <a:pt x="677162" y="165698"/>
                  </a:lnTo>
                  <a:lnTo>
                    <a:pt x="679037" y="166953"/>
                  </a:lnTo>
                  <a:lnTo>
                    <a:pt x="680871" y="168209"/>
                  </a:lnTo>
                  <a:lnTo>
                    <a:pt x="682667" y="169464"/>
                  </a:lnTo>
                  <a:lnTo>
                    <a:pt x="684391" y="170719"/>
                  </a:lnTo>
                  <a:lnTo>
                    <a:pt x="686084" y="171975"/>
                  </a:lnTo>
                  <a:lnTo>
                    <a:pt x="687721" y="173230"/>
                  </a:lnTo>
                  <a:lnTo>
                    <a:pt x="689304" y="174485"/>
                  </a:lnTo>
                  <a:lnTo>
                    <a:pt x="690857" y="175740"/>
                  </a:lnTo>
                  <a:lnTo>
                    <a:pt x="692335" y="176996"/>
                  </a:lnTo>
                  <a:lnTo>
                    <a:pt x="693779" y="178251"/>
                  </a:lnTo>
                  <a:lnTo>
                    <a:pt x="695179" y="179506"/>
                  </a:lnTo>
                  <a:lnTo>
                    <a:pt x="696515" y="180762"/>
                  </a:lnTo>
                  <a:lnTo>
                    <a:pt x="697822" y="182017"/>
                  </a:lnTo>
                  <a:lnTo>
                    <a:pt x="699067" y="183272"/>
                  </a:lnTo>
                  <a:lnTo>
                    <a:pt x="700268" y="184527"/>
                  </a:lnTo>
                  <a:lnTo>
                    <a:pt x="701438" y="185783"/>
                  </a:lnTo>
                  <a:lnTo>
                    <a:pt x="702535" y="187038"/>
                  </a:lnTo>
                  <a:lnTo>
                    <a:pt x="703605" y="188293"/>
                  </a:lnTo>
                  <a:lnTo>
                    <a:pt x="704628" y="189549"/>
                  </a:lnTo>
                  <a:lnTo>
                    <a:pt x="705598" y="190804"/>
                  </a:lnTo>
                  <a:lnTo>
                    <a:pt x="706541" y="192059"/>
                  </a:lnTo>
                  <a:lnTo>
                    <a:pt x="707422" y="193315"/>
                  </a:lnTo>
                  <a:lnTo>
                    <a:pt x="708270" y="194570"/>
                  </a:lnTo>
                  <a:lnTo>
                    <a:pt x="709083" y="195825"/>
                  </a:lnTo>
                  <a:lnTo>
                    <a:pt x="709839" y="197080"/>
                  </a:lnTo>
                  <a:lnTo>
                    <a:pt x="710569" y="198336"/>
                  </a:lnTo>
                  <a:lnTo>
                    <a:pt x="711253" y="199591"/>
                  </a:lnTo>
                  <a:lnTo>
                    <a:pt x="711896" y="200846"/>
                  </a:lnTo>
                  <a:lnTo>
                    <a:pt x="712515" y="202102"/>
                  </a:lnTo>
                  <a:lnTo>
                    <a:pt x="713077" y="203357"/>
                  </a:lnTo>
                  <a:lnTo>
                    <a:pt x="713614" y="204612"/>
                  </a:lnTo>
                  <a:lnTo>
                    <a:pt x="714118" y="205867"/>
                  </a:lnTo>
                  <a:lnTo>
                    <a:pt x="714578" y="207123"/>
                  </a:lnTo>
                  <a:lnTo>
                    <a:pt x="715016" y="208378"/>
                  </a:lnTo>
                  <a:lnTo>
                    <a:pt x="715412" y="209633"/>
                  </a:lnTo>
                  <a:lnTo>
                    <a:pt x="715778" y="210889"/>
                  </a:lnTo>
                  <a:lnTo>
                    <a:pt x="716123" y="212144"/>
                  </a:lnTo>
                  <a:lnTo>
                    <a:pt x="716421" y="213399"/>
                  </a:lnTo>
                  <a:lnTo>
                    <a:pt x="716701" y="214654"/>
                  </a:lnTo>
                  <a:lnTo>
                    <a:pt x="716951" y="215910"/>
                  </a:lnTo>
                  <a:lnTo>
                    <a:pt x="717169" y="217165"/>
                  </a:lnTo>
                  <a:lnTo>
                    <a:pt x="717371" y="218420"/>
                  </a:lnTo>
                  <a:lnTo>
                    <a:pt x="717536" y="219676"/>
                  </a:lnTo>
                  <a:lnTo>
                    <a:pt x="717681" y="220931"/>
                  </a:lnTo>
                  <a:lnTo>
                    <a:pt x="717807" y="222186"/>
                  </a:lnTo>
                  <a:lnTo>
                    <a:pt x="717901" y="223442"/>
                  </a:lnTo>
                  <a:lnTo>
                    <a:pt x="717981" y="224697"/>
                  </a:lnTo>
                  <a:lnTo>
                    <a:pt x="718036" y="225952"/>
                  </a:lnTo>
                  <a:lnTo>
                    <a:pt x="718070" y="227207"/>
                  </a:lnTo>
                  <a:lnTo>
                    <a:pt x="718091" y="228463"/>
                  </a:lnTo>
                  <a:lnTo>
                    <a:pt x="718084" y="229718"/>
                  </a:lnTo>
                  <a:lnTo>
                    <a:pt x="718066" y="230973"/>
                  </a:lnTo>
                  <a:lnTo>
                    <a:pt x="718031" y="232229"/>
                  </a:lnTo>
                  <a:lnTo>
                    <a:pt x="717977" y="233484"/>
                  </a:lnTo>
                  <a:lnTo>
                    <a:pt x="717913" y="234739"/>
                  </a:lnTo>
                  <a:lnTo>
                    <a:pt x="717830" y="235994"/>
                  </a:lnTo>
                  <a:lnTo>
                    <a:pt x="717736" y="237250"/>
                  </a:lnTo>
                  <a:lnTo>
                    <a:pt x="717632" y="238505"/>
                  </a:lnTo>
                  <a:lnTo>
                    <a:pt x="717511" y="239760"/>
                  </a:lnTo>
                  <a:lnTo>
                    <a:pt x="717383" y="241016"/>
                  </a:lnTo>
                  <a:lnTo>
                    <a:pt x="717244" y="242271"/>
                  </a:lnTo>
                  <a:lnTo>
                    <a:pt x="717094" y="243526"/>
                  </a:lnTo>
                  <a:lnTo>
                    <a:pt x="716939" y="244781"/>
                  </a:lnTo>
                  <a:lnTo>
                    <a:pt x="716773" y="246037"/>
                  </a:lnTo>
                  <a:lnTo>
                    <a:pt x="716602" y="247292"/>
                  </a:lnTo>
                  <a:lnTo>
                    <a:pt x="716425" y="248547"/>
                  </a:lnTo>
                  <a:lnTo>
                    <a:pt x="716240" y="249803"/>
                  </a:lnTo>
                  <a:lnTo>
                    <a:pt x="716053" y="251058"/>
                  </a:lnTo>
                  <a:lnTo>
                    <a:pt x="715860" y="252313"/>
                  </a:lnTo>
                  <a:lnTo>
                    <a:pt x="715664" y="253569"/>
                  </a:lnTo>
                  <a:lnTo>
                    <a:pt x="715466" y="254824"/>
                  </a:lnTo>
                  <a:lnTo>
                    <a:pt x="715265" y="256079"/>
                  </a:lnTo>
                  <a:lnTo>
                    <a:pt x="715063" y="257334"/>
                  </a:lnTo>
                  <a:lnTo>
                    <a:pt x="714860" y="258590"/>
                  </a:lnTo>
                  <a:lnTo>
                    <a:pt x="714657" y="259845"/>
                  </a:lnTo>
                  <a:lnTo>
                    <a:pt x="714454" y="261100"/>
                  </a:lnTo>
                  <a:lnTo>
                    <a:pt x="714252" y="262356"/>
                  </a:lnTo>
                  <a:lnTo>
                    <a:pt x="714052" y="263611"/>
                  </a:lnTo>
                  <a:lnTo>
                    <a:pt x="713854" y="264866"/>
                  </a:lnTo>
                  <a:lnTo>
                    <a:pt x="713660" y="266121"/>
                  </a:lnTo>
                  <a:lnTo>
                    <a:pt x="713468" y="267377"/>
                  </a:lnTo>
                  <a:lnTo>
                    <a:pt x="713280" y="268632"/>
                  </a:lnTo>
                  <a:lnTo>
                    <a:pt x="713098" y="269887"/>
                  </a:lnTo>
                  <a:lnTo>
                    <a:pt x="712918" y="271143"/>
                  </a:lnTo>
                  <a:lnTo>
                    <a:pt x="712747" y="272398"/>
                  </a:lnTo>
                  <a:lnTo>
                    <a:pt x="712580" y="273653"/>
                  </a:lnTo>
                  <a:lnTo>
                    <a:pt x="712419" y="274909"/>
                  </a:lnTo>
                  <a:lnTo>
                    <a:pt x="712267" y="276164"/>
                  </a:lnTo>
                  <a:lnTo>
                    <a:pt x="712120" y="277419"/>
                  </a:lnTo>
                  <a:lnTo>
                    <a:pt x="711983" y="278674"/>
                  </a:lnTo>
                  <a:lnTo>
                    <a:pt x="711854" y="279930"/>
                  </a:lnTo>
                  <a:lnTo>
                    <a:pt x="711731" y="281185"/>
                  </a:lnTo>
                  <a:lnTo>
                    <a:pt x="711622" y="282440"/>
                  </a:lnTo>
                  <a:lnTo>
                    <a:pt x="711520" y="283696"/>
                  </a:lnTo>
                  <a:lnTo>
                    <a:pt x="711428" y="284951"/>
                  </a:lnTo>
                  <a:lnTo>
                    <a:pt x="711349" y="286206"/>
                  </a:lnTo>
                  <a:lnTo>
                    <a:pt x="711276" y="287461"/>
                  </a:lnTo>
                  <a:lnTo>
                    <a:pt x="711219" y="288717"/>
                  </a:lnTo>
                  <a:lnTo>
                    <a:pt x="711172" y="289972"/>
                  </a:lnTo>
                  <a:lnTo>
                    <a:pt x="711134" y="291227"/>
                  </a:lnTo>
                  <a:lnTo>
                    <a:pt x="711114" y="292483"/>
                  </a:lnTo>
                  <a:lnTo>
                    <a:pt x="711103" y="293738"/>
                  </a:lnTo>
                  <a:lnTo>
                    <a:pt x="711105" y="294993"/>
                  </a:lnTo>
                  <a:lnTo>
                    <a:pt x="711123" y="296248"/>
                  </a:lnTo>
                  <a:lnTo>
                    <a:pt x="711149" y="297504"/>
                  </a:lnTo>
                  <a:lnTo>
                    <a:pt x="711196" y="298759"/>
                  </a:lnTo>
                  <a:lnTo>
                    <a:pt x="711254" y="300014"/>
                  </a:lnTo>
                  <a:lnTo>
                    <a:pt x="711324" y="301270"/>
                  </a:lnTo>
                  <a:lnTo>
                    <a:pt x="711414" y="302525"/>
                  </a:lnTo>
                  <a:lnTo>
                    <a:pt x="711514" y="303780"/>
                  </a:lnTo>
                  <a:lnTo>
                    <a:pt x="711633" y="305036"/>
                  </a:lnTo>
                  <a:lnTo>
                    <a:pt x="711767" y="306291"/>
                  </a:lnTo>
                  <a:lnTo>
                    <a:pt x="711911" y="307546"/>
                  </a:lnTo>
                  <a:lnTo>
                    <a:pt x="712081" y="308801"/>
                  </a:lnTo>
                  <a:lnTo>
                    <a:pt x="712261" y="310057"/>
                  </a:lnTo>
                  <a:lnTo>
                    <a:pt x="712457" y="311312"/>
                  </a:lnTo>
                  <a:lnTo>
                    <a:pt x="712673" y="312567"/>
                  </a:lnTo>
                  <a:lnTo>
                    <a:pt x="712900" y="313823"/>
                  </a:lnTo>
                  <a:lnTo>
                    <a:pt x="713150" y="315078"/>
                  </a:lnTo>
                  <a:lnTo>
                    <a:pt x="713415" y="316333"/>
                  </a:lnTo>
                  <a:lnTo>
                    <a:pt x="713693" y="317588"/>
                  </a:lnTo>
                  <a:lnTo>
                    <a:pt x="713997" y="318844"/>
                  </a:lnTo>
                  <a:lnTo>
                    <a:pt x="714311" y="320099"/>
                  </a:lnTo>
                  <a:lnTo>
                    <a:pt x="714645" y="321354"/>
                  </a:lnTo>
                  <a:lnTo>
                    <a:pt x="714998" y="322610"/>
                  </a:lnTo>
                  <a:lnTo>
                    <a:pt x="715363" y="323865"/>
                  </a:lnTo>
                  <a:lnTo>
                    <a:pt x="715754" y="325120"/>
                  </a:lnTo>
                  <a:lnTo>
                    <a:pt x="716157" y="326375"/>
                  </a:lnTo>
                  <a:lnTo>
                    <a:pt x="716577" y="327631"/>
                  </a:lnTo>
                  <a:lnTo>
                    <a:pt x="717020" y="328886"/>
                  </a:lnTo>
                  <a:lnTo>
                    <a:pt x="717475" y="330141"/>
                  </a:lnTo>
                  <a:lnTo>
                    <a:pt x="717951" y="331397"/>
                  </a:lnTo>
                  <a:lnTo>
                    <a:pt x="718445" y="332652"/>
                  </a:lnTo>
                  <a:lnTo>
                    <a:pt x="718950" y="333907"/>
                  </a:lnTo>
                  <a:lnTo>
                    <a:pt x="719483" y="335163"/>
                  </a:lnTo>
                  <a:lnTo>
                    <a:pt x="720027" y="336418"/>
                  </a:lnTo>
                  <a:lnTo>
                    <a:pt x="720588" y="337673"/>
                  </a:lnTo>
                  <a:lnTo>
                    <a:pt x="721169" y="338928"/>
                  </a:lnTo>
                  <a:lnTo>
                    <a:pt x="721761" y="340184"/>
                  </a:lnTo>
                  <a:lnTo>
                    <a:pt x="722376" y="341439"/>
                  </a:lnTo>
                  <a:lnTo>
                    <a:pt x="723005" y="342694"/>
                  </a:lnTo>
                  <a:lnTo>
                    <a:pt x="723646" y="343950"/>
                  </a:lnTo>
                  <a:lnTo>
                    <a:pt x="724311" y="345205"/>
                  </a:lnTo>
                  <a:lnTo>
                    <a:pt x="724985" y="346460"/>
                  </a:lnTo>
                  <a:lnTo>
                    <a:pt x="725676" y="347715"/>
                  </a:lnTo>
                  <a:lnTo>
                    <a:pt x="726383" y="348971"/>
                  </a:lnTo>
                  <a:lnTo>
                    <a:pt x="727099" y="350226"/>
                  </a:lnTo>
                  <a:lnTo>
                    <a:pt x="727836" y="351481"/>
                  </a:lnTo>
                  <a:lnTo>
                    <a:pt x="728582" y="352737"/>
                  </a:lnTo>
                  <a:lnTo>
                    <a:pt x="729340" y="353992"/>
                  </a:lnTo>
                  <a:lnTo>
                    <a:pt x="730114" y="355247"/>
                  </a:lnTo>
                  <a:lnTo>
                    <a:pt x="730896" y="356503"/>
                  </a:lnTo>
                  <a:lnTo>
                    <a:pt x="731691" y="357758"/>
                  </a:lnTo>
                  <a:lnTo>
                    <a:pt x="732497" y="359013"/>
                  </a:lnTo>
                  <a:lnTo>
                    <a:pt x="733309" y="360268"/>
                  </a:lnTo>
                  <a:lnTo>
                    <a:pt x="734135" y="361524"/>
                  </a:lnTo>
                  <a:lnTo>
                    <a:pt x="734966" y="362779"/>
                  </a:lnTo>
                  <a:lnTo>
                    <a:pt x="735805" y="364034"/>
                  </a:lnTo>
                  <a:lnTo>
                    <a:pt x="736651" y="365290"/>
                  </a:lnTo>
                  <a:lnTo>
                    <a:pt x="737501" y="366545"/>
                  </a:lnTo>
                  <a:lnTo>
                    <a:pt x="738357" y="367800"/>
                  </a:lnTo>
                  <a:lnTo>
                    <a:pt x="739217" y="369055"/>
                  </a:lnTo>
                  <a:lnTo>
                    <a:pt x="740079" y="370311"/>
                  </a:lnTo>
                  <a:lnTo>
                    <a:pt x="740943" y="371566"/>
                  </a:lnTo>
                  <a:lnTo>
                    <a:pt x="741807" y="372821"/>
                  </a:lnTo>
                  <a:lnTo>
                    <a:pt x="742671" y="374077"/>
                  </a:lnTo>
                  <a:lnTo>
                    <a:pt x="743532" y="375332"/>
                  </a:lnTo>
                  <a:lnTo>
                    <a:pt x="744392" y="376587"/>
                  </a:lnTo>
                  <a:lnTo>
                    <a:pt x="745245" y="377842"/>
                  </a:lnTo>
                  <a:lnTo>
                    <a:pt x="746094" y="379098"/>
                  </a:lnTo>
                  <a:lnTo>
                    <a:pt x="746938" y="380353"/>
                  </a:lnTo>
                  <a:lnTo>
                    <a:pt x="747770" y="381608"/>
                  </a:lnTo>
                  <a:lnTo>
                    <a:pt x="748596" y="382864"/>
                  </a:lnTo>
                  <a:lnTo>
                    <a:pt x="749408" y="384119"/>
                  </a:lnTo>
                  <a:lnTo>
                    <a:pt x="750207" y="385374"/>
                  </a:lnTo>
                  <a:lnTo>
                    <a:pt x="750998" y="386630"/>
                  </a:lnTo>
                  <a:lnTo>
                    <a:pt x="751764" y="387885"/>
                  </a:lnTo>
                  <a:lnTo>
                    <a:pt x="752519" y="389140"/>
                  </a:lnTo>
                  <a:lnTo>
                    <a:pt x="753255" y="390395"/>
                  </a:lnTo>
                  <a:lnTo>
                    <a:pt x="753965" y="391651"/>
                  </a:lnTo>
                  <a:lnTo>
                    <a:pt x="754662" y="392906"/>
                  </a:lnTo>
                  <a:lnTo>
                    <a:pt x="755327" y="394161"/>
                  </a:lnTo>
                  <a:lnTo>
                    <a:pt x="755969" y="395417"/>
                  </a:lnTo>
                  <a:lnTo>
                    <a:pt x="756590" y="396672"/>
                  </a:lnTo>
                  <a:lnTo>
                    <a:pt x="757169" y="397927"/>
                  </a:lnTo>
                  <a:lnTo>
                    <a:pt x="757729" y="399182"/>
                  </a:lnTo>
                  <a:lnTo>
                    <a:pt x="758251" y="400438"/>
                  </a:lnTo>
                  <a:lnTo>
                    <a:pt x="758737" y="401693"/>
                  </a:lnTo>
                  <a:lnTo>
                    <a:pt x="759200" y="402948"/>
                  </a:lnTo>
                  <a:lnTo>
                    <a:pt x="759605" y="404204"/>
                  </a:lnTo>
                  <a:lnTo>
                    <a:pt x="759982" y="405459"/>
                  </a:lnTo>
                  <a:lnTo>
                    <a:pt x="760321" y="406714"/>
                  </a:lnTo>
                  <a:lnTo>
                    <a:pt x="760603" y="407969"/>
                  </a:lnTo>
                  <a:lnTo>
                    <a:pt x="760857" y="409225"/>
                  </a:lnTo>
                  <a:lnTo>
                    <a:pt x="761051" y="410480"/>
                  </a:lnTo>
                  <a:lnTo>
                    <a:pt x="761199" y="411735"/>
                  </a:lnTo>
                  <a:lnTo>
                    <a:pt x="761313" y="412991"/>
                  </a:lnTo>
                  <a:lnTo>
                    <a:pt x="761347" y="414246"/>
                  </a:lnTo>
                  <a:lnTo>
                    <a:pt x="761346" y="415501"/>
                  </a:lnTo>
                  <a:lnTo>
                    <a:pt x="761288" y="416757"/>
                  </a:lnTo>
                  <a:lnTo>
                    <a:pt x="761162" y="418012"/>
                  </a:lnTo>
                  <a:lnTo>
                    <a:pt x="760999" y="419267"/>
                  </a:lnTo>
                  <a:lnTo>
                    <a:pt x="760752" y="420522"/>
                  </a:lnTo>
                  <a:lnTo>
                    <a:pt x="760454" y="421778"/>
                  </a:lnTo>
                  <a:lnTo>
                    <a:pt x="760106" y="423033"/>
                  </a:lnTo>
                  <a:lnTo>
                    <a:pt x="759665" y="424288"/>
                  </a:lnTo>
                  <a:lnTo>
                    <a:pt x="759183" y="425544"/>
                  </a:lnTo>
                  <a:lnTo>
                    <a:pt x="758622" y="426799"/>
                  </a:lnTo>
                  <a:lnTo>
                    <a:pt x="757988" y="428054"/>
                  </a:lnTo>
                  <a:lnTo>
                    <a:pt x="757312" y="429309"/>
                  </a:lnTo>
                  <a:lnTo>
                    <a:pt x="756526" y="430565"/>
                  </a:lnTo>
                  <a:lnTo>
                    <a:pt x="755689" y="431820"/>
                  </a:lnTo>
                  <a:lnTo>
                    <a:pt x="754786" y="433075"/>
                  </a:lnTo>
                  <a:lnTo>
                    <a:pt x="753786" y="434331"/>
                  </a:lnTo>
                  <a:lnTo>
                    <a:pt x="752740" y="435586"/>
                  </a:lnTo>
                  <a:lnTo>
                    <a:pt x="751595" y="436841"/>
                  </a:lnTo>
                  <a:lnTo>
                    <a:pt x="750379" y="438097"/>
                  </a:lnTo>
                  <a:lnTo>
                    <a:pt x="749111" y="439352"/>
                  </a:lnTo>
                  <a:lnTo>
                    <a:pt x="747723" y="440607"/>
                  </a:lnTo>
                  <a:lnTo>
                    <a:pt x="746287" y="441862"/>
                  </a:lnTo>
                  <a:lnTo>
                    <a:pt x="744768" y="443118"/>
                  </a:lnTo>
                  <a:lnTo>
                    <a:pt x="743156" y="444373"/>
                  </a:lnTo>
                  <a:lnTo>
                    <a:pt x="741496" y="445628"/>
                  </a:lnTo>
                  <a:lnTo>
                    <a:pt x="739723" y="446884"/>
                  </a:lnTo>
                  <a:lnTo>
                    <a:pt x="737887" y="448139"/>
                  </a:lnTo>
                  <a:lnTo>
                    <a:pt x="735987" y="449394"/>
                  </a:lnTo>
                  <a:lnTo>
                    <a:pt x="733976" y="450649"/>
                  </a:lnTo>
                  <a:lnTo>
                    <a:pt x="731916" y="451905"/>
                  </a:lnTo>
                  <a:lnTo>
                    <a:pt x="729764" y="453160"/>
                  </a:lnTo>
                  <a:lnTo>
                    <a:pt x="727531" y="454415"/>
                  </a:lnTo>
                  <a:lnTo>
                    <a:pt x="725251" y="455671"/>
                  </a:lnTo>
                  <a:lnTo>
                    <a:pt x="722851" y="456926"/>
                  </a:lnTo>
                  <a:lnTo>
                    <a:pt x="720401" y="458181"/>
                  </a:lnTo>
                  <a:lnTo>
                    <a:pt x="717881" y="459436"/>
                  </a:lnTo>
                  <a:lnTo>
                    <a:pt x="715266" y="460692"/>
                  </a:lnTo>
                  <a:lnTo>
                    <a:pt x="712606" y="461947"/>
                  </a:lnTo>
                  <a:lnTo>
                    <a:pt x="709852" y="463202"/>
                  </a:lnTo>
                  <a:lnTo>
                    <a:pt x="707035" y="464458"/>
                  </a:lnTo>
                  <a:lnTo>
                    <a:pt x="704168" y="465713"/>
                  </a:lnTo>
                  <a:lnTo>
                    <a:pt x="701199" y="466968"/>
                  </a:lnTo>
                  <a:lnTo>
                    <a:pt x="698189" y="468224"/>
                  </a:lnTo>
                  <a:lnTo>
                    <a:pt x="695109" y="469479"/>
                  </a:lnTo>
                  <a:lnTo>
                    <a:pt x="691957" y="470734"/>
                  </a:lnTo>
                  <a:lnTo>
                    <a:pt x="688767" y="471989"/>
                  </a:lnTo>
                  <a:lnTo>
                    <a:pt x="685491" y="473245"/>
                  </a:lnTo>
                  <a:lnTo>
                    <a:pt x="682171" y="474500"/>
                  </a:lnTo>
                  <a:lnTo>
                    <a:pt x="678804" y="475755"/>
                  </a:lnTo>
                  <a:lnTo>
                    <a:pt x="675362" y="477011"/>
                  </a:lnTo>
                  <a:lnTo>
                    <a:pt x="671888" y="478266"/>
                  </a:lnTo>
                  <a:lnTo>
                    <a:pt x="668355" y="479521"/>
                  </a:lnTo>
                  <a:lnTo>
                    <a:pt x="664774" y="480776"/>
                  </a:lnTo>
                  <a:lnTo>
                    <a:pt x="661165" y="482032"/>
                  </a:lnTo>
                  <a:lnTo>
                    <a:pt x="657488" y="483287"/>
                  </a:lnTo>
                  <a:lnTo>
                    <a:pt x="653785" y="484542"/>
                  </a:lnTo>
                  <a:lnTo>
                    <a:pt x="650046" y="485798"/>
                  </a:lnTo>
                  <a:lnTo>
                    <a:pt x="646262" y="487053"/>
                  </a:lnTo>
                  <a:lnTo>
                    <a:pt x="642457" y="488308"/>
                  </a:lnTo>
                  <a:lnTo>
                    <a:pt x="638610" y="489563"/>
                  </a:lnTo>
                  <a:lnTo>
                    <a:pt x="634739" y="490819"/>
                  </a:lnTo>
                  <a:lnTo>
                    <a:pt x="630849" y="492074"/>
                  </a:lnTo>
                  <a:lnTo>
                    <a:pt x="626924" y="493329"/>
                  </a:lnTo>
                  <a:lnTo>
                    <a:pt x="622987" y="494585"/>
                  </a:lnTo>
                  <a:lnTo>
                    <a:pt x="619029" y="495840"/>
                  </a:lnTo>
                  <a:lnTo>
                    <a:pt x="615054" y="497095"/>
                  </a:lnTo>
                  <a:lnTo>
                    <a:pt x="611070" y="498351"/>
                  </a:lnTo>
                  <a:lnTo>
                    <a:pt x="607071" y="499606"/>
                  </a:lnTo>
                  <a:lnTo>
                    <a:pt x="603066" y="500861"/>
                  </a:lnTo>
                  <a:lnTo>
                    <a:pt x="599056" y="502116"/>
                  </a:lnTo>
                  <a:lnTo>
                    <a:pt x="595042" y="503372"/>
                  </a:lnTo>
                  <a:lnTo>
                    <a:pt x="591029" y="504627"/>
                  </a:lnTo>
                  <a:lnTo>
                    <a:pt x="587017" y="505882"/>
                  </a:lnTo>
                  <a:lnTo>
                    <a:pt x="583010" y="507138"/>
                  </a:lnTo>
                  <a:lnTo>
                    <a:pt x="579007" y="508393"/>
                  </a:lnTo>
                  <a:lnTo>
                    <a:pt x="575018" y="509648"/>
                  </a:lnTo>
                  <a:lnTo>
                    <a:pt x="571038" y="510903"/>
                  </a:lnTo>
                  <a:lnTo>
                    <a:pt x="567070" y="512159"/>
                  </a:lnTo>
                  <a:lnTo>
                    <a:pt x="563124" y="513414"/>
                  </a:lnTo>
                  <a:lnTo>
                    <a:pt x="559188" y="514669"/>
                  </a:lnTo>
                  <a:lnTo>
                    <a:pt x="555280" y="515925"/>
                  </a:lnTo>
                  <a:lnTo>
                    <a:pt x="551393" y="517180"/>
                  </a:lnTo>
                  <a:lnTo>
                    <a:pt x="547523" y="518435"/>
                  </a:lnTo>
                  <a:lnTo>
                    <a:pt x="543693" y="519691"/>
                  </a:lnTo>
                  <a:lnTo>
                    <a:pt x="539882" y="520946"/>
                  </a:lnTo>
                  <a:lnTo>
                    <a:pt x="536104" y="522201"/>
                  </a:lnTo>
                  <a:lnTo>
                    <a:pt x="532364" y="523456"/>
                  </a:lnTo>
                  <a:lnTo>
                    <a:pt x="528644" y="524712"/>
                  </a:lnTo>
                  <a:lnTo>
                    <a:pt x="524977" y="525967"/>
                  </a:lnTo>
                  <a:lnTo>
                    <a:pt x="521339" y="527222"/>
                  </a:lnTo>
                  <a:lnTo>
                    <a:pt x="517734" y="528478"/>
                  </a:lnTo>
                  <a:lnTo>
                    <a:pt x="514186" y="529733"/>
                  </a:lnTo>
                  <a:lnTo>
                    <a:pt x="510664" y="530988"/>
                  </a:lnTo>
                  <a:lnTo>
                    <a:pt x="507196" y="532243"/>
                  </a:lnTo>
                  <a:lnTo>
                    <a:pt x="503772" y="533499"/>
                  </a:lnTo>
                  <a:lnTo>
                    <a:pt x="500377" y="534754"/>
                  </a:lnTo>
                  <a:lnTo>
                    <a:pt x="497058" y="536009"/>
                  </a:lnTo>
                  <a:lnTo>
                    <a:pt x="493770" y="537265"/>
                  </a:lnTo>
                  <a:lnTo>
                    <a:pt x="490530" y="538520"/>
                  </a:lnTo>
                  <a:lnTo>
                    <a:pt x="487354" y="539775"/>
                  </a:lnTo>
                  <a:lnTo>
                    <a:pt x="484209" y="541030"/>
                  </a:lnTo>
                  <a:lnTo>
                    <a:pt x="481134" y="542286"/>
                  </a:lnTo>
                  <a:lnTo>
                    <a:pt x="478106" y="543541"/>
                  </a:lnTo>
                  <a:lnTo>
                    <a:pt x="475118" y="544796"/>
                  </a:lnTo>
                  <a:lnTo>
                    <a:pt x="472210" y="546052"/>
                  </a:lnTo>
                  <a:lnTo>
                    <a:pt x="469336" y="547307"/>
                  </a:lnTo>
                  <a:lnTo>
                    <a:pt x="466523" y="548562"/>
                  </a:lnTo>
                  <a:lnTo>
                    <a:pt x="463773" y="549818"/>
                  </a:lnTo>
                  <a:lnTo>
                    <a:pt x="461057" y="551073"/>
                  </a:lnTo>
                  <a:lnTo>
                    <a:pt x="458424" y="552328"/>
                  </a:lnTo>
                  <a:lnTo>
                    <a:pt x="455834" y="553583"/>
                  </a:lnTo>
                  <a:lnTo>
                    <a:pt x="453292" y="554839"/>
                  </a:lnTo>
                  <a:lnTo>
                    <a:pt x="450827" y="556094"/>
                  </a:lnTo>
                  <a:lnTo>
                    <a:pt x="448398" y="557349"/>
                  </a:lnTo>
                  <a:lnTo>
                    <a:pt x="446038" y="558605"/>
                  </a:lnTo>
                  <a:lnTo>
                    <a:pt x="443734" y="559860"/>
                  </a:lnTo>
                  <a:lnTo>
                    <a:pt x="441465" y="561115"/>
                  </a:lnTo>
                  <a:lnTo>
                    <a:pt x="439286" y="562370"/>
                  </a:lnTo>
                  <a:lnTo>
                    <a:pt x="437141" y="563626"/>
                  </a:lnTo>
                  <a:lnTo>
                    <a:pt x="435051" y="564881"/>
                  </a:lnTo>
                  <a:lnTo>
                    <a:pt x="433029" y="566136"/>
                  </a:lnTo>
                  <a:lnTo>
                    <a:pt x="431041" y="567392"/>
                  </a:lnTo>
                  <a:lnTo>
                    <a:pt x="429127" y="568647"/>
                  </a:lnTo>
                  <a:lnTo>
                    <a:pt x="427259" y="569902"/>
                  </a:lnTo>
                  <a:lnTo>
                    <a:pt x="425432" y="571157"/>
                  </a:lnTo>
                  <a:lnTo>
                    <a:pt x="423681" y="572413"/>
                  </a:lnTo>
                  <a:lnTo>
                    <a:pt x="421963" y="573668"/>
                  </a:lnTo>
                  <a:lnTo>
                    <a:pt x="420302" y="574923"/>
                  </a:lnTo>
                  <a:lnTo>
                    <a:pt x="418697" y="576179"/>
                  </a:lnTo>
                  <a:lnTo>
                    <a:pt x="417122" y="577434"/>
                  </a:lnTo>
                  <a:lnTo>
                    <a:pt x="415622" y="578689"/>
                  </a:lnTo>
                  <a:lnTo>
                    <a:pt x="414156" y="579945"/>
                  </a:lnTo>
                  <a:lnTo>
                    <a:pt x="412732" y="581200"/>
                  </a:lnTo>
                  <a:lnTo>
                    <a:pt x="411371" y="582455"/>
                  </a:lnTo>
                  <a:lnTo>
                    <a:pt x="410038" y="583710"/>
                  </a:lnTo>
                  <a:lnTo>
                    <a:pt x="408762" y="584966"/>
                  </a:lnTo>
                  <a:lnTo>
                    <a:pt x="407529" y="586221"/>
                  </a:lnTo>
                  <a:lnTo>
                    <a:pt x="406323" y="587476"/>
                  </a:lnTo>
                  <a:lnTo>
                    <a:pt x="405185" y="588732"/>
                  </a:lnTo>
                  <a:lnTo>
                    <a:pt x="404071" y="589987"/>
                  </a:lnTo>
                  <a:lnTo>
                    <a:pt x="402999" y="591242"/>
                  </a:lnTo>
                  <a:lnTo>
                    <a:pt x="401975" y="592497"/>
                  </a:lnTo>
                  <a:lnTo>
                    <a:pt x="400975" y="593753"/>
                  </a:lnTo>
                  <a:lnTo>
                    <a:pt x="400027" y="595008"/>
                  </a:lnTo>
                  <a:lnTo>
                    <a:pt x="399110" y="596263"/>
                  </a:lnTo>
                  <a:lnTo>
                    <a:pt x="398220" y="597519"/>
                  </a:lnTo>
                  <a:lnTo>
                    <a:pt x="397381" y="598774"/>
                  </a:lnTo>
                  <a:lnTo>
                    <a:pt x="396563" y="600029"/>
                  </a:lnTo>
                  <a:lnTo>
                    <a:pt x="395783" y="601285"/>
                  </a:lnTo>
                  <a:lnTo>
                    <a:pt x="395037" y="602540"/>
                  </a:lnTo>
                  <a:lnTo>
                    <a:pt x="394311" y="603795"/>
                  </a:lnTo>
                  <a:lnTo>
                    <a:pt x="393630" y="605050"/>
                  </a:lnTo>
                  <a:lnTo>
                    <a:pt x="392970" y="606306"/>
                  </a:lnTo>
                  <a:lnTo>
                    <a:pt x="392335" y="607561"/>
                  </a:lnTo>
                  <a:lnTo>
                    <a:pt x="391737" y="608816"/>
                  </a:lnTo>
                  <a:lnTo>
                    <a:pt x="391155" y="610072"/>
                  </a:lnTo>
                  <a:lnTo>
                    <a:pt x="390606" y="611327"/>
                  </a:lnTo>
                  <a:lnTo>
                    <a:pt x="390081" y="612582"/>
                  </a:lnTo>
                  <a:lnTo>
                    <a:pt x="389571" y="613837"/>
                  </a:lnTo>
                  <a:lnTo>
                    <a:pt x="389098" y="615093"/>
                  </a:lnTo>
                  <a:lnTo>
                    <a:pt x="388638" y="616348"/>
                  </a:lnTo>
                  <a:lnTo>
                    <a:pt x="388201" y="617603"/>
                  </a:lnTo>
                  <a:lnTo>
                    <a:pt x="387788" y="618859"/>
                  </a:lnTo>
                  <a:lnTo>
                    <a:pt x="387388" y="620114"/>
                  </a:lnTo>
                  <a:lnTo>
                    <a:pt x="387014" y="621369"/>
                  </a:lnTo>
                  <a:lnTo>
                    <a:pt x="386656" y="622624"/>
                  </a:lnTo>
                  <a:lnTo>
                    <a:pt x="386312" y="623880"/>
                  </a:lnTo>
                  <a:lnTo>
                    <a:pt x="385992" y="625135"/>
                  </a:lnTo>
                  <a:lnTo>
                    <a:pt x="385682" y="626390"/>
                  </a:lnTo>
                  <a:lnTo>
                    <a:pt x="385391" y="627646"/>
                  </a:lnTo>
                  <a:lnTo>
                    <a:pt x="385115" y="628901"/>
                  </a:lnTo>
                  <a:lnTo>
                    <a:pt x="384849" y="630156"/>
                  </a:lnTo>
                  <a:lnTo>
                    <a:pt x="384603" y="631412"/>
                  </a:lnTo>
                  <a:lnTo>
                    <a:pt x="384367" y="632667"/>
                  </a:lnTo>
                  <a:lnTo>
                    <a:pt x="384142" y="633922"/>
                  </a:lnTo>
                  <a:lnTo>
                    <a:pt x="383933" y="635177"/>
                  </a:lnTo>
                  <a:lnTo>
                    <a:pt x="383731" y="636433"/>
                  </a:lnTo>
                  <a:lnTo>
                    <a:pt x="383543" y="637688"/>
                  </a:lnTo>
                  <a:lnTo>
                    <a:pt x="383365" y="638943"/>
                  </a:lnTo>
                  <a:lnTo>
                    <a:pt x="383194" y="640199"/>
                  </a:lnTo>
                  <a:lnTo>
                    <a:pt x="383038" y="641454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93902" y="1600104"/>
              <a:ext cx="16122" cy="0"/>
            </a:xfrm>
            <a:custGeom>
              <a:avLst/>
              <a:pathLst>
                <a:path w="16122" h="0">
                  <a:moveTo>
                    <a:pt x="0" y="0"/>
                  </a:moveTo>
                  <a:lnTo>
                    <a:pt x="1612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317260" y="1609368"/>
              <a:ext cx="1006848" cy="611684"/>
            </a:xfrm>
            <a:custGeom>
              <a:avLst/>
              <a:pathLst>
                <a:path w="1006848" h="611684">
                  <a:moveTo>
                    <a:pt x="482408" y="611684"/>
                  </a:moveTo>
                  <a:lnTo>
                    <a:pt x="481477" y="610487"/>
                  </a:lnTo>
                  <a:lnTo>
                    <a:pt x="480531" y="609290"/>
                  </a:lnTo>
                  <a:lnTo>
                    <a:pt x="479527" y="608093"/>
                  </a:lnTo>
                  <a:lnTo>
                    <a:pt x="478507" y="606896"/>
                  </a:lnTo>
                  <a:lnTo>
                    <a:pt x="477441" y="605699"/>
                  </a:lnTo>
                  <a:lnTo>
                    <a:pt x="476343" y="604502"/>
                  </a:lnTo>
                  <a:lnTo>
                    <a:pt x="475212" y="603305"/>
                  </a:lnTo>
                  <a:lnTo>
                    <a:pt x="474032" y="602108"/>
                  </a:lnTo>
                  <a:lnTo>
                    <a:pt x="472835" y="600911"/>
                  </a:lnTo>
                  <a:lnTo>
                    <a:pt x="471570" y="599714"/>
                  </a:lnTo>
                  <a:lnTo>
                    <a:pt x="470287" y="598517"/>
                  </a:lnTo>
                  <a:lnTo>
                    <a:pt x="468949" y="597320"/>
                  </a:lnTo>
                  <a:lnTo>
                    <a:pt x="467576" y="596123"/>
                  </a:lnTo>
                  <a:lnTo>
                    <a:pt x="466164" y="594926"/>
                  </a:lnTo>
                  <a:lnTo>
                    <a:pt x="464697" y="593729"/>
                  </a:lnTo>
                  <a:lnTo>
                    <a:pt x="463209" y="592532"/>
                  </a:lnTo>
                  <a:lnTo>
                    <a:pt x="461645" y="591335"/>
                  </a:lnTo>
                  <a:lnTo>
                    <a:pt x="460061" y="590137"/>
                  </a:lnTo>
                  <a:lnTo>
                    <a:pt x="458414" y="588940"/>
                  </a:lnTo>
                  <a:lnTo>
                    <a:pt x="456729" y="587743"/>
                  </a:lnTo>
                  <a:lnTo>
                    <a:pt x="454998" y="586546"/>
                  </a:lnTo>
                  <a:lnTo>
                    <a:pt x="453208" y="585349"/>
                  </a:lnTo>
                  <a:lnTo>
                    <a:pt x="451393" y="584152"/>
                  </a:lnTo>
                  <a:lnTo>
                    <a:pt x="449495" y="582955"/>
                  </a:lnTo>
                  <a:lnTo>
                    <a:pt x="447576" y="581758"/>
                  </a:lnTo>
                  <a:lnTo>
                    <a:pt x="445585" y="580561"/>
                  </a:lnTo>
                  <a:lnTo>
                    <a:pt x="443554" y="579364"/>
                  </a:lnTo>
                  <a:lnTo>
                    <a:pt x="441473" y="578167"/>
                  </a:lnTo>
                  <a:lnTo>
                    <a:pt x="439329" y="576970"/>
                  </a:lnTo>
                  <a:lnTo>
                    <a:pt x="437155" y="575773"/>
                  </a:lnTo>
                  <a:lnTo>
                    <a:pt x="434895" y="574576"/>
                  </a:lnTo>
                  <a:lnTo>
                    <a:pt x="432612" y="573379"/>
                  </a:lnTo>
                  <a:lnTo>
                    <a:pt x="430251" y="572182"/>
                  </a:lnTo>
                  <a:lnTo>
                    <a:pt x="427850" y="570985"/>
                  </a:lnTo>
                  <a:lnTo>
                    <a:pt x="425393" y="569788"/>
                  </a:lnTo>
                  <a:lnTo>
                    <a:pt x="422872" y="568591"/>
                  </a:lnTo>
                  <a:lnTo>
                    <a:pt x="420319" y="567394"/>
                  </a:lnTo>
                  <a:lnTo>
                    <a:pt x="417678" y="566197"/>
                  </a:lnTo>
                  <a:lnTo>
                    <a:pt x="415012" y="565000"/>
                  </a:lnTo>
                  <a:lnTo>
                    <a:pt x="412265" y="563803"/>
                  </a:lnTo>
                  <a:lnTo>
                    <a:pt x="409477" y="562606"/>
                  </a:lnTo>
                  <a:lnTo>
                    <a:pt x="406632" y="561409"/>
                  </a:lnTo>
                  <a:lnTo>
                    <a:pt x="403723" y="560212"/>
                  </a:lnTo>
                  <a:lnTo>
                    <a:pt x="400780" y="559015"/>
                  </a:lnTo>
                  <a:lnTo>
                    <a:pt x="397750" y="557818"/>
                  </a:lnTo>
                  <a:lnTo>
                    <a:pt x="394696" y="556621"/>
                  </a:lnTo>
                  <a:lnTo>
                    <a:pt x="391558" y="555423"/>
                  </a:lnTo>
                  <a:lnTo>
                    <a:pt x="388383" y="554226"/>
                  </a:lnTo>
                  <a:lnTo>
                    <a:pt x="385149" y="553029"/>
                  </a:lnTo>
                  <a:lnTo>
                    <a:pt x="381856" y="551832"/>
                  </a:lnTo>
                  <a:lnTo>
                    <a:pt x="378527" y="550635"/>
                  </a:lnTo>
                  <a:lnTo>
                    <a:pt x="375115" y="549438"/>
                  </a:lnTo>
                  <a:lnTo>
                    <a:pt x="371681" y="548241"/>
                  </a:lnTo>
                  <a:lnTo>
                    <a:pt x="368166" y="547044"/>
                  </a:lnTo>
                  <a:lnTo>
                    <a:pt x="364617" y="545847"/>
                  </a:lnTo>
                  <a:lnTo>
                    <a:pt x="361012" y="544650"/>
                  </a:lnTo>
                  <a:lnTo>
                    <a:pt x="357352" y="543453"/>
                  </a:lnTo>
                  <a:lnTo>
                    <a:pt x="353658" y="542256"/>
                  </a:lnTo>
                  <a:lnTo>
                    <a:pt x="349890" y="541059"/>
                  </a:lnTo>
                  <a:lnTo>
                    <a:pt x="346102" y="539862"/>
                  </a:lnTo>
                  <a:lnTo>
                    <a:pt x="342239" y="538665"/>
                  </a:lnTo>
                  <a:lnTo>
                    <a:pt x="338347" y="537468"/>
                  </a:lnTo>
                  <a:lnTo>
                    <a:pt x="334404" y="536271"/>
                  </a:lnTo>
                  <a:lnTo>
                    <a:pt x="330415" y="535074"/>
                  </a:lnTo>
                  <a:lnTo>
                    <a:pt x="326394" y="533877"/>
                  </a:lnTo>
                  <a:lnTo>
                    <a:pt x="322312" y="532680"/>
                  </a:lnTo>
                  <a:lnTo>
                    <a:pt x="318212" y="531483"/>
                  </a:lnTo>
                  <a:lnTo>
                    <a:pt x="314049" y="530286"/>
                  </a:lnTo>
                  <a:lnTo>
                    <a:pt x="309864" y="529089"/>
                  </a:lnTo>
                  <a:lnTo>
                    <a:pt x="305635" y="527892"/>
                  </a:lnTo>
                  <a:lnTo>
                    <a:pt x="301370" y="526695"/>
                  </a:lnTo>
                  <a:lnTo>
                    <a:pt x="297080" y="525498"/>
                  </a:lnTo>
                  <a:lnTo>
                    <a:pt x="292743" y="524301"/>
                  </a:lnTo>
                  <a:lnTo>
                    <a:pt x="288392" y="523104"/>
                  </a:lnTo>
                  <a:lnTo>
                    <a:pt x="283993" y="521907"/>
                  </a:lnTo>
                  <a:lnTo>
                    <a:pt x="279580" y="520709"/>
                  </a:lnTo>
                  <a:lnTo>
                    <a:pt x="275134" y="519512"/>
                  </a:lnTo>
                  <a:lnTo>
                    <a:pt x="270665" y="518315"/>
                  </a:lnTo>
                  <a:lnTo>
                    <a:pt x="266178" y="517118"/>
                  </a:lnTo>
                  <a:lnTo>
                    <a:pt x="261662" y="515921"/>
                  </a:lnTo>
                  <a:lnTo>
                    <a:pt x="257137" y="514724"/>
                  </a:lnTo>
                  <a:lnTo>
                    <a:pt x="252583" y="513527"/>
                  </a:lnTo>
                  <a:lnTo>
                    <a:pt x="248022" y="512330"/>
                  </a:lnTo>
                  <a:lnTo>
                    <a:pt x="243444" y="511133"/>
                  </a:lnTo>
                  <a:lnTo>
                    <a:pt x="238855" y="509936"/>
                  </a:lnTo>
                  <a:lnTo>
                    <a:pt x="234258" y="508739"/>
                  </a:lnTo>
                  <a:lnTo>
                    <a:pt x="229652" y="507542"/>
                  </a:lnTo>
                  <a:lnTo>
                    <a:pt x="225042" y="506345"/>
                  </a:lnTo>
                  <a:lnTo>
                    <a:pt x="220426" y="505148"/>
                  </a:lnTo>
                  <a:lnTo>
                    <a:pt x="215811" y="503951"/>
                  </a:lnTo>
                  <a:lnTo>
                    <a:pt x="211195" y="502754"/>
                  </a:lnTo>
                  <a:lnTo>
                    <a:pt x="206583" y="501557"/>
                  </a:lnTo>
                  <a:lnTo>
                    <a:pt x="201974" y="500360"/>
                  </a:lnTo>
                  <a:lnTo>
                    <a:pt x="197375" y="499163"/>
                  </a:lnTo>
                  <a:lnTo>
                    <a:pt x="192780" y="497966"/>
                  </a:lnTo>
                  <a:lnTo>
                    <a:pt x="188203" y="496769"/>
                  </a:lnTo>
                  <a:lnTo>
                    <a:pt x="183634" y="495572"/>
                  </a:lnTo>
                  <a:lnTo>
                    <a:pt x="179084" y="494375"/>
                  </a:lnTo>
                  <a:lnTo>
                    <a:pt x="174550" y="493178"/>
                  </a:lnTo>
                  <a:lnTo>
                    <a:pt x="170033" y="491981"/>
                  </a:lnTo>
                  <a:lnTo>
                    <a:pt x="165546" y="490784"/>
                  </a:lnTo>
                  <a:lnTo>
                    <a:pt x="161068" y="489587"/>
                  </a:lnTo>
                  <a:lnTo>
                    <a:pt x="156636" y="488390"/>
                  </a:lnTo>
                  <a:lnTo>
                    <a:pt x="152217" y="487193"/>
                  </a:lnTo>
                  <a:lnTo>
                    <a:pt x="147837" y="485995"/>
                  </a:lnTo>
                  <a:lnTo>
                    <a:pt x="143487" y="484798"/>
                  </a:lnTo>
                  <a:lnTo>
                    <a:pt x="139166" y="483601"/>
                  </a:lnTo>
                  <a:lnTo>
                    <a:pt x="134894" y="482404"/>
                  </a:lnTo>
                  <a:lnTo>
                    <a:pt x="130638" y="481207"/>
                  </a:lnTo>
                  <a:lnTo>
                    <a:pt x="126453" y="480010"/>
                  </a:lnTo>
                  <a:lnTo>
                    <a:pt x="122287" y="478813"/>
                  </a:lnTo>
                  <a:lnTo>
                    <a:pt x="118181" y="477616"/>
                  </a:lnTo>
                  <a:lnTo>
                    <a:pt x="114114" y="476419"/>
                  </a:lnTo>
                  <a:lnTo>
                    <a:pt x="110091" y="475222"/>
                  </a:lnTo>
                  <a:lnTo>
                    <a:pt x="106132" y="474025"/>
                  </a:lnTo>
                  <a:lnTo>
                    <a:pt x="102198" y="472828"/>
                  </a:lnTo>
                  <a:lnTo>
                    <a:pt x="98356" y="471631"/>
                  </a:lnTo>
                  <a:lnTo>
                    <a:pt x="94539" y="470434"/>
                  </a:lnTo>
                  <a:lnTo>
                    <a:pt x="90800" y="469237"/>
                  </a:lnTo>
                  <a:lnTo>
                    <a:pt x="87109" y="468040"/>
                  </a:lnTo>
                  <a:lnTo>
                    <a:pt x="83476" y="466843"/>
                  </a:lnTo>
                  <a:lnTo>
                    <a:pt x="79921" y="465646"/>
                  </a:lnTo>
                  <a:lnTo>
                    <a:pt x="76397" y="464449"/>
                  </a:lnTo>
                  <a:lnTo>
                    <a:pt x="72984" y="463252"/>
                  </a:lnTo>
                  <a:lnTo>
                    <a:pt x="69599" y="462055"/>
                  </a:lnTo>
                  <a:lnTo>
                    <a:pt x="66311" y="460858"/>
                  </a:lnTo>
                  <a:lnTo>
                    <a:pt x="63077" y="459661"/>
                  </a:lnTo>
                  <a:lnTo>
                    <a:pt x="59913" y="458464"/>
                  </a:lnTo>
                  <a:lnTo>
                    <a:pt x="56836" y="457267"/>
                  </a:lnTo>
                  <a:lnTo>
                    <a:pt x="53799" y="456070"/>
                  </a:lnTo>
                  <a:lnTo>
                    <a:pt x="50885" y="454873"/>
                  </a:lnTo>
                  <a:lnTo>
                    <a:pt x="48003" y="453676"/>
                  </a:lnTo>
                  <a:lnTo>
                    <a:pt x="45232" y="452479"/>
                  </a:lnTo>
                  <a:lnTo>
                    <a:pt x="42520" y="451281"/>
                  </a:lnTo>
                  <a:lnTo>
                    <a:pt x="39887" y="450084"/>
                  </a:lnTo>
                  <a:lnTo>
                    <a:pt x="37348" y="448887"/>
                  </a:lnTo>
                  <a:lnTo>
                    <a:pt x="34855" y="447690"/>
                  </a:lnTo>
                  <a:lnTo>
                    <a:pt x="32493" y="446493"/>
                  </a:lnTo>
                  <a:lnTo>
                    <a:pt x="30167" y="445296"/>
                  </a:lnTo>
                  <a:lnTo>
                    <a:pt x="27962" y="444099"/>
                  </a:lnTo>
                  <a:lnTo>
                    <a:pt x="25817" y="442902"/>
                  </a:lnTo>
                  <a:lnTo>
                    <a:pt x="23759" y="441705"/>
                  </a:lnTo>
                  <a:lnTo>
                    <a:pt x="21798" y="440508"/>
                  </a:lnTo>
                  <a:lnTo>
                    <a:pt x="19888" y="439311"/>
                  </a:lnTo>
                  <a:lnTo>
                    <a:pt x="18113" y="438114"/>
                  </a:lnTo>
                  <a:lnTo>
                    <a:pt x="16374" y="436917"/>
                  </a:lnTo>
                  <a:lnTo>
                    <a:pt x="14764" y="435720"/>
                  </a:lnTo>
                  <a:lnTo>
                    <a:pt x="13213" y="434523"/>
                  </a:lnTo>
                  <a:lnTo>
                    <a:pt x="11754" y="433326"/>
                  </a:lnTo>
                  <a:lnTo>
                    <a:pt x="10391" y="432129"/>
                  </a:lnTo>
                  <a:lnTo>
                    <a:pt x="9084" y="430932"/>
                  </a:lnTo>
                  <a:lnTo>
                    <a:pt x="7909" y="429735"/>
                  </a:lnTo>
                  <a:lnTo>
                    <a:pt x="6771" y="428538"/>
                  </a:lnTo>
                  <a:lnTo>
                    <a:pt x="5765" y="427341"/>
                  </a:lnTo>
                  <a:lnTo>
                    <a:pt x="4815" y="426144"/>
                  </a:lnTo>
                  <a:lnTo>
                    <a:pt x="3958" y="424947"/>
                  </a:lnTo>
                  <a:lnTo>
                    <a:pt x="3194" y="423750"/>
                  </a:lnTo>
                  <a:lnTo>
                    <a:pt x="2487" y="422553"/>
                  </a:lnTo>
                  <a:lnTo>
                    <a:pt x="1907" y="421356"/>
                  </a:lnTo>
                  <a:lnTo>
                    <a:pt x="1364" y="420159"/>
                  </a:lnTo>
                  <a:lnTo>
                    <a:pt x="950" y="418962"/>
                  </a:lnTo>
                  <a:lnTo>
                    <a:pt x="588" y="417765"/>
                  </a:lnTo>
                  <a:lnTo>
                    <a:pt x="319" y="416567"/>
                  </a:lnTo>
                  <a:lnTo>
                    <a:pt x="135" y="415370"/>
                  </a:lnTo>
                  <a:lnTo>
                    <a:pt x="8" y="414173"/>
                  </a:lnTo>
                  <a:lnTo>
                    <a:pt x="0" y="412976"/>
                  </a:lnTo>
                  <a:lnTo>
                    <a:pt x="25" y="411779"/>
                  </a:lnTo>
                  <a:lnTo>
                    <a:pt x="175" y="410582"/>
                  </a:lnTo>
                  <a:lnTo>
                    <a:pt x="371" y="409385"/>
                  </a:lnTo>
                  <a:lnTo>
                    <a:pt x="655" y="408188"/>
                  </a:lnTo>
                  <a:lnTo>
                    <a:pt x="1016" y="406991"/>
                  </a:lnTo>
                  <a:lnTo>
                    <a:pt x="1432" y="405794"/>
                  </a:lnTo>
                  <a:lnTo>
                    <a:pt x="1954" y="404597"/>
                  </a:lnTo>
                  <a:lnTo>
                    <a:pt x="2508" y="403400"/>
                  </a:lnTo>
                  <a:lnTo>
                    <a:pt x="3176" y="402203"/>
                  </a:lnTo>
                  <a:lnTo>
                    <a:pt x="3884" y="401006"/>
                  </a:lnTo>
                  <a:lnTo>
                    <a:pt x="4673" y="399809"/>
                  </a:lnTo>
                  <a:lnTo>
                    <a:pt x="5529" y="398612"/>
                  </a:lnTo>
                  <a:lnTo>
                    <a:pt x="6436" y="397415"/>
                  </a:lnTo>
                  <a:lnTo>
                    <a:pt x="7435" y="396218"/>
                  </a:lnTo>
                  <a:lnTo>
                    <a:pt x="8461" y="395021"/>
                  </a:lnTo>
                  <a:lnTo>
                    <a:pt x="9590" y="393824"/>
                  </a:lnTo>
                  <a:lnTo>
                    <a:pt x="10751" y="392627"/>
                  </a:lnTo>
                  <a:lnTo>
                    <a:pt x="11985" y="391430"/>
                  </a:lnTo>
                  <a:lnTo>
                    <a:pt x="13274" y="390233"/>
                  </a:lnTo>
                  <a:lnTo>
                    <a:pt x="14608" y="389036"/>
                  </a:lnTo>
                  <a:lnTo>
                    <a:pt x="16019" y="387839"/>
                  </a:lnTo>
                  <a:lnTo>
                    <a:pt x="17453" y="386642"/>
                  </a:lnTo>
                  <a:lnTo>
                    <a:pt x="18974" y="385445"/>
                  </a:lnTo>
                  <a:lnTo>
                    <a:pt x="20520" y="384248"/>
                  </a:lnTo>
                  <a:lnTo>
                    <a:pt x="22128" y="383051"/>
                  </a:lnTo>
                  <a:lnTo>
                    <a:pt x="23780" y="381853"/>
                  </a:lnTo>
                  <a:lnTo>
                    <a:pt x="25470" y="380656"/>
                  </a:lnTo>
                  <a:lnTo>
                    <a:pt x="27220" y="379459"/>
                  </a:lnTo>
                  <a:lnTo>
                    <a:pt x="28989" y="378262"/>
                  </a:lnTo>
                  <a:lnTo>
                    <a:pt x="30828" y="377065"/>
                  </a:lnTo>
                  <a:lnTo>
                    <a:pt x="32685" y="375868"/>
                  </a:lnTo>
                  <a:lnTo>
                    <a:pt x="34592" y="374671"/>
                  </a:lnTo>
                  <a:lnTo>
                    <a:pt x="36531" y="373474"/>
                  </a:lnTo>
                  <a:lnTo>
                    <a:pt x="38500" y="372277"/>
                  </a:lnTo>
                  <a:lnTo>
                    <a:pt x="40513" y="371080"/>
                  </a:lnTo>
                  <a:lnTo>
                    <a:pt x="42541" y="369883"/>
                  </a:lnTo>
                  <a:lnTo>
                    <a:pt x="44620" y="368686"/>
                  </a:lnTo>
                  <a:lnTo>
                    <a:pt x="46712" y="367489"/>
                  </a:lnTo>
                  <a:lnTo>
                    <a:pt x="48840" y="366292"/>
                  </a:lnTo>
                  <a:lnTo>
                    <a:pt x="50989" y="365095"/>
                  </a:lnTo>
                  <a:lnTo>
                    <a:pt x="53160" y="363898"/>
                  </a:lnTo>
                  <a:lnTo>
                    <a:pt x="55360" y="362701"/>
                  </a:lnTo>
                  <a:lnTo>
                    <a:pt x="57569" y="361504"/>
                  </a:lnTo>
                  <a:lnTo>
                    <a:pt x="59812" y="360307"/>
                  </a:lnTo>
                  <a:lnTo>
                    <a:pt x="62062" y="359110"/>
                  </a:lnTo>
                  <a:lnTo>
                    <a:pt x="64335" y="357913"/>
                  </a:lnTo>
                  <a:lnTo>
                    <a:pt x="66619" y="356716"/>
                  </a:lnTo>
                  <a:lnTo>
                    <a:pt x="68916" y="355519"/>
                  </a:lnTo>
                  <a:lnTo>
                    <a:pt x="71229" y="354322"/>
                  </a:lnTo>
                  <a:lnTo>
                    <a:pt x="73546" y="353125"/>
                  </a:lnTo>
                  <a:lnTo>
                    <a:pt x="75879" y="351928"/>
                  </a:lnTo>
                  <a:lnTo>
                    <a:pt x="78216" y="350731"/>
                  </a:lnTo>
                  <a:lnTo>
                    <a:pt x="80561" y="349534"/>
                  </a:lnTo>
                  <a:lnTo>
                    <a:pt x="82911" y="348337"/>
                  </a:lnTo>
                  <a:lnTo>
                    <a:pt x="85264" y="347139"/>
                  </a:lnTo>
                  <a:lnTo>
                    <a:pt x="87621" y="345942"/>
                  </a:lnTo>
                  <a:lnTo>
                    <a:pt x="89978" y="344745"/>
                  </a:lnTo>
                  <a:lnTo>
                    <a:pt x="92336" y="343548"/>
                  </a:lnTo>
                  <a:lnTo>
                    <a:pt x="94693" y="342351"/>
                  </a:lnTo>
                  <a:lnTo>
                    <a:pt x="97047" y="341154"/>
                  </a:lnTo>
                  <a:lnTo>
                    <a:pt x="99398" y="339957"/>
                  </a:lnTo>
                  <a:lnTo>
                    <a:pt x="101746" y="338760"/>
                  </a:lnTo>
                  <a:lnTo>
                    <a:pt x="104086" y="337563"/>
                  </a:lnTo>
                  <a:lnTo>
                    <a:pt x="106423" y="336366"/>
                  </a:lnTo>
                  <a:lnTo>
                    <a:pt x="108748" y="335169"/>
                  </a:lnTo>
                  <a:lnTo>
                    <a:pt x="111070" y="333972"/>
                  </a:lnTo>
                  <a:lnTo>
                    <a:pt x="113378" y="332775"/>
                  </a:lnTo>
                  <a:lnTo>
                    <a:pt x="115677" y="331578"/>
                  </a:lnTo>
                  <a:lnTo>
                    <a:pt x="117966" y="330381"/>
                  </a:lnTo>
                  <a:lnTo>
                    <a:pt x="120241" y="329184"/>
                  </a:lnTo>
                  <a:lnTo>
                    <a:pt x="122509" y="327987"/>
                  </a:lnTo>
                  <a:lnTo>
                    <a:pt x="124754" y="326790"/>
                  </a:lnTo>
                  <a:lnTo>
                    <a:pt x="126994" y="325593"/>
                  </a:lnTo>
                  <a:lnTo>
                    <a:pt x="129212" y="324396"/>
                  </a:lnTo>
                  <a:lnTo>
                    <a:pt x="131418" y="323199"/>
                  </a:lnTo>
                  <a:lnTo>
                    <a:pt x="133608" y="322002"/>
                  </a:lnTo>
                  <a:lnTo>
                    <a:pt x="135778" y="320805"/>
                  </a:lnTo>
                  <a:lnTo>
                    <a:pt x="137938" y="319608"/>
                  </a:lnTo>
                  <a:lnTo>
                    <a:pt x="140069" y="318411"/>
                  </a:lnTo>
                  <a:lnTo>
                    <a:pt x="142193" y="317214"/>
                  </a:lnTo>
                  <a:lnTo>
                    <a:pt x="144289" y="316017"/>
                  </a:lnTo>
                  <a:lnTo>
                    <a:pt x="146371" y="314820"/>
                  </a:lnTo>
                  <a:lnTo>
                    <a:pt x="148433" y="313623"/>
                  </a:lnTo>
                  <a:lnTo>
                    <a:pt x="150472" y="312425"/>
                  </a:lnTo>
                  <a:lnTo>
                    <a:pt x="152499" y="311228"/>
                  </a:lnTo>
                  <a:lnTo>
                    <a:pt x="154494" y="310031"/>
                  </a:lnTo>
                  <a:lnTo>
                    <a:pt x="156480" y="308834"/>
                  </a:lnTo>
                  <a:lnTo>
                    <a:pt x="158434" y="307637"/>
                  </a:lnTo>
                  <a:lnTo>
                    <a:pt x="160375" y="306440"/>
                  </a:lnTo>
                  <a:lnTo>
                    <a:pt x="162292" y="305243"/>
                  </a:lnTo>
                  <a:lnTo>
                    <a:pt x="164186" y="304046"/>
                  </a:lnTo>
                  <a:lnTo>
                    <a:pt x="166066" y="302849"/>
                  </a:lnTo>
                  <a:lnTo>
                    <a:pt x="167914" y="301652"/>
                  </a:lnTo>
                  <a:lnTo>
                    <a:pt x="169752" y="300455"/>
                  </a:lnTo>
                  <a:lnTo>
                    <a:pt x="171558" y="299258"/>
                  </a:lnTo>
                  <a:lnTo>
                    <a:pt x="173350" y="298061"/>
                  </a:lnTo>
                  <a:lnTo>
                    <a:pt x="175119" y="296864"/>
                  </a:lnTo>
                  <a:lnTo>
                    <a:pt x="176865" y="295667"/>
                  </a:lnTo>
                  <a:lnTo>
                    <a:pt x="178597" y="294470"/>
                  </a:lnTo>
                  <a:lnTo>
                    <a:pt x="180299" y="293273"/>
                  </a:lnTo>
                  <a:lnTo>
                    <a:pt x="181991" y="292076"/>
                  </a:lnTo>
                  <a:lnTo>
                    <a:pt x="183652" y="290879"/>
                  </a:lnTo>
                  <a:lnTo>
                    <a:pt x="185301" y="289682"/>
                  </a:lnTo>
                  <a:lnTo>
                    <a:pt x="186927" y="288485"/>
                  </a:lnTo>
                  <a:lnTo>
                    <a:pt x="188534" y="287288"/>
                  </a:lnTo>
                  <a:lnTo>
                    <a:pt x="190127" y="286091"/>
                  </a:lnTo>
                  <a:lnTo>
                    <a:pt x="191693" y="284894"/>
                  </a:lnTo>
                  <a:lnTo>
                    <a:pt x="193252" y="283697"/>
                  </a:lnTo>
                  <a:lnTo>
                    <a:pt x="194781" y="282500"/>
                  </a:lnTo>
                  <a:lnTo>
                    <a:pt x="196302" y="281303"/>
                  </a:lnTo>
                  <a:lnTo>
                    <a:pt x="197802" y="280106"/>
                  </a:lnTo>
                  <a:lnTo>
                    <a:pt x="199287" y="278909"/>
                  </a:lnTo>
                  <a:lnTo>
                    <a:pt x="200759" y="277711"/>
                  </a:lnTo>
                  <a:lnTo>
                    <a:pt x="202210" y="276514"/>
                  </a:lnTo>
                  <a:lnTo>
                    <a:pt x="203655" y="275317"/>
                  </a:lnTo>
                  <a:lnTo>
                    <a:pt x="205077" y="274120"/>
                  </a:lnTo>
                  <a:lnTo>
                    <a:pt x="206491" y="272923"/>
                  </a:lnTo>
                  <a:lnTo>
                    <a:pt x="207890" y="271726"/>
                  </a:lnTo>
                  <a:lnTo>
                    <a:pt x="209277" y="270529"/>
                  </a:lnTo>
                  <a:lnTo>
                    <a:pt x="210655" y="269332"/>
                  </a:lnTo>
                  <a:lnTo>
                    <a:pt x="212018" y="268135"/>
                  </a:lnTo>
                  <a:lnTo>
                    <a:pt x="213376" y="266938"/>
                  </a:lnTo>
                  <a:lnTo>
                    <a:pt x="214718" y="265741"/>
                  </a:lnTo>
                  <a:lnTo>
                    <a:pt x="216056" y="264544"/>
                  </a:lnTo>
                  <a:lnTo>
                    <a:pt x="217383" y="263347"/>
                  </a:lnTo>
                  <a:lnTo>
                    <a:pt x="218704" y="262150"/>
                  </a:lnTo>
                  <a:lnTo>
                    <a:pt x="220018" y="260953"/>
                  </a:lnTo>
                  <a:lnTo>
                    <a:pt x="221325" y="259756"/>
                  </a:lnTo>
                  <a:lnTo>
                    <a:pt x="222628" y="258559"/>
                  </a:lnTo>
                  <a:lnTo>
                    <a:pt x="223924" y="257362"/>
                  </a:lnTo>
                  <a:lnTo>
                    <a:pt x="225218" y="256165"/>
                  </a:lnTo>
                  <a:lnTo>
                    <a:pt x="226507" y="254968"/>
                  </a:lnTo>
                  <a:lnTo>
                    <a:pt x="227795" y="253771"/>
                  </a:lnTo>
                  <a:lnTo>
                    <a:pt x="229080" y="252574"/>
                  </a:lnTo>
                  <a:lnTo>
                    <a:pt x="230365" y="251377"/>
                  </a:lnTo>
                  <a:lnTo>
                    <a:pt x="231648" y="250180"/>
                  </a:lnTo>
                  <a:lnTo>
                    <a:pt x="232932" y="248983"/>
                  </a:lnTo>
                  <a:lnTo>
                    <a:pt x="234217" y="247786"/>
                  </a:lnTo>
                  <a:lnTo>
                    <a:pt x="235504" y="246589"/>
                  </a:lnTo>
                  <a:lnTo>
                    <a:pt x="236793" y="245392"/>
                  </a:lnTo>
                  <a:lnTo>
                    <a:pt x="238085" y="244195"/>
                  </a:lnTo>
                  <a:lnTo>
                    <a:pt x="239381" y="242997"/>
                  </a:lnTo>
                  <a:lnTo>
                    <a:pt x="240679" y="241800"/>
                  </a:lnTo>
                  <a:lnTo>
                    <a:pt x="241986" y="240603"/>
                  </a:lnTo>
                  <a:lnTo>
                    <a:pt x="243296" y="239406"/>
                  </a:lnTo>
                  <a:lnTo>
                    <a:pt x="244614" y="238209"/>
                  </a:lnTo>
                  <a:lnTo>
                    <a:pt x="245938" y="237012"/>
                  </a:lnTo>
                  <a:lnTo>
                    <a:pt x="247268" y="235815"/>
                  </a:lnTo>
                  <a:lnTo>
                    <a:pt x="248609" y="234618"/>
                  </a:lnTo>
                  <a:lnTo>
                    <a:pt x="249954" y="233421"/>
                  </a:lnTo>
                  <a:lnTo>
                    <a:pt x="251315" y="232224"/>
                  </a:lnTo>
                  <a:lnTo>
                    <a:pt x="252680" y="231027"/>
                  </a:lnTo>
                  <a:lnTo>
                    <a:pt x="254059" y="229830"/>
                  </a:lnTo>
                  <a:lnTo>
                    <a:pt x="255447" y="228633"/>
                  </a:lnTo>
                  <a:lnTo>
                    <a:pt x="256846" y="227436"/>
                  </a:lnTo>
                  <a:lnTo>
                    <a:pt x="258259" y="226239"/>
                  </a:lnTo>
                  <a:lnTo>
                    <a:pt x="259679" y="225042"/>
                  </a:lnTo>
                  <a:lnTo>
                    <a:pt x="261119" y="223845"/>
                  </a:lnTo>
                  <a:lnTo>
                    <a:pt x="262566" y="222648"/>
                  </a:lnTo>
                  <a:lnTo>
                    <a:pt x="264031" y="221451"/>
                  </a:lnTo>
                  <a:lnTo>
                    <a:pt x="265506" y="220254"/>
                  </a:lnTo>
                  <a:lnTo>
                    <a:pt x="266996" y="219057"/>
                  </a:lnTo>
                  <a:lnTo>
                    <a:pt x="268503" y="217860"/>
                  </a:lnTo>
                  <a:lnTo>
                    <a:pt x="270017" y="216663"/>
                  </a:lnTo>
                  <a:lnTo>
                    <a:pt x="271557" y="215466"/>
                  </a:lnTo>
                  <a:lnTo>
                    <a:pt x="273102" y="214269"/>
                  </a:lnTo>
                  <a:lnTo>
                    <a:pt x="274670" y="213072"/>
                  </a:lnTo>
                  <a:lnTo>
                    <a:pt x="276249" y="211875"/>
                  </a:lnTo>
                  <a:lnTo>
                    <a:pt x="277844" y="210678"/>
                  </a:lnTo>
                  <a:lnTo>
                    <a:pt x="279458" y="209481"/>
                  </a:lnTo>
                  <a:lnTo>
                    <a:pt x="281081" y="208283"/>
                  </a:lnTo>
                  <a:lnTo>
                    <a:pt x="282729" y="207086"/>
                  </a:lnTo>
                  <a:lnTo>
                    <a:pt x="284384" y="205889"/>
                  </a:lnTo>
                  <a:lnTo>
                    <a:pt x="286063" y="204692"/>
                  </a:lnTo>
                  <a:lnTo>
                    <a:pt x="287753" y="203495"/>
                  </a:lnTo>
                  <a:lnTo>
                    <a:pt x="289459" y="202298"/>
                  </a:lnTo>
                  <a:lnTo>
                    <a:pt x="291184" y="201101"/>
                  </a:lnTo>
                  <a:lnTo>
                    <a:pt x="292918" y="199904"/>
                  </a:lnTo>
                  <a:lnTo>
                    <a:pt x="294676" y="198707"/>
                  </a:lnTo>
                  <a:lnTo>
                    <a:pt x="296442" y="197510"/>
                  </a:lnTo>
                  <a:lnTo>
                    <a:pt x="298230" y="196313"/>
                  </a:lnTo>
                  <a:lnTo>
                    <a:pt x="300028" y="195116"/>
                  </a:lnTo>
                  <a:lnTo>
                    <a:pt x="301842" y="193919"/>
                  </a:lnTo>
                  <a:lnTo>
                    <a:pt x="303673" y="192722"/>
                  </a:lnTo>
                  <a:lnTo>
                    <a:pt x="305512" y="191525"/>
                  </a:lnTo>
                  <a:lnTo>
                    <a:pt x="307373" y="190328"/>
                  </a:lnTo>
                  <a:lnTo>
                    <a:pt x="309240" y="189131"/>
                  </a:lnTo>
                  <a:lnTo>
                    <a:pt x="311128" y="187934"/>
                  </a:lnTo>
                  <a:lnTo>
                    <a:pt x="313023" y="186737"/>
                  </a:lnTo>
                  <a:lnTo>
                    <a:pt x="314932" y="185540"/>
                  </a:lnTo>
                  <a:lnTo>
                    <a:pt x="316855" y="184343"/>
                  </a:lnTo>
                  <a:lnTo>
                    <a:pt x="318785" y="183146"/>
                  </a:lnTo>
                  <a:lnTo>
                    <a:pt x="320732" y="181949"/>
                  </a:lnTo>
                  <a:lnTo>
                    <a:pt x="322684" y="180752"/>
                  </a:lnTo>
                  <a:lnTo>
                    <a:pt x="324651" y="179555"/>
                  </a:lnTo>
                  <a:lnTo>
                    <a:pt x="326624" y="178358"/>
                  </a:lnTo>
                  <a:lnTo>
                    <a:pt x="328608" y="177161"/>
                  </a:lnTo>
                  <a:lnTo>
                    <a:pt x="330600" y="175964"/>
                  </a:lnTo>
                  <a:lnTo>
                    <a:pt x="332599" y="174767"/>
                  </a:lnTo>
                  <a:lnTo>
                    <a:pt x="334608" y="173569"/>
                  </a:lnTo>
                  <a:lnTo>
                    <a:pt x="336620" y="172372"/>
                  </a:lnTo>
                  <a:lnTo>
                    <a:pt x="338642" y="171175"/>
                  </a:lnTo>
                  <a:lnTo>
                    <a:pt x="340667" y="169978"/>
                  </a:lnTo>
                  <a:lnTo>
                    <a:pt x="342697" y="168781"/>
                  </a:lnTo>
                  <a:lnTo>
                    <a:pt x="344732" y="167584"/>
                  </a:lnTo>
                  <a:lnTo>
                    <a:pt x="346770" y="166387"/>
                  </a:lnTo>
                  <a:lnTo>
                    <a:pt x="348812" y="165190"/>
                  </a:lnTo>
                  <a:lnTo>
                    <a:pt x="350855" y="163993"/>
                  </a:lnTo>
                  <a:lnTo>
                    <a:pt x="352901" y="162796"/>
                  </a:lnTo>
                  <a:lnTo>
                    <a:pt x="354947" y="161599"/>
                  </a:lnTo>
                  <a:lnTo>
                    <a:pt x="356994" y="160402"/>
                  </a:lnTo>
                  <a:lnTo>
                    <a:pt x="359039" y="159205"/>
                  </a:lnTo>
                  <a:lnTo>
                    <a:pt x="361085" y="158008"/>
                  </a:lnTo>
                  <a:lnTo>
                    <a:pt x="363127" y="156811"/>
                  </a:lnTo>
                  <a:lnTo>
                    <a:pt x="365169" y="155614"/>
                  </a:lnTo>
                  <a:lnTo>
                    <a:pt x="367206" y="154417"/>
                  </a:lnTo>
                  <a:lnTo>
                    <a:pt x="369240" y="153220"/>
                  </a:lnTo>
                  <a:lnTo>
                    <a:pt x="371269" y="152023"/>
                  </a:lnTo>
                  <a:lnTo>
                    <a:pt x="373293" y="150826"/>
                  </a:lnTo>
                  <a:lnTo>
                    <a:pt x="375312" y="149629"/>
                  </a:lnTo>
                  <a:lnTo>
                    <a:pt x="377322" y="148432"/>
                  </a:lnTo>
                  <a:lnTo>
                    <a:pt x="379330" y="147235"/>
                  </a:lnTo>
                  <a:lnTo>
                    <a:pt x="381324" y="146038"/>
                  </a:lnTo>
                  <a:lnTo>
                    <a:pt x="383314" y="144841"/>
                  </a:lnTo>
                  <a:lnTo>
                    <a:pt x="385293" y="143644"/>
                  </a:lnTo>
                  <a:lnTo>
                    <a:pt x="387262" y="142447"/>
                  </a:lnTo>
                  <a:lnTo>
                    <a:pt x="389223" y="141250"/>
                  </a:lnTo>
                  <a:lnTo>
                    <a:pt x="391169" y="140053"/>
                  </a:lnTo>
                  <a:lnTo>
                    <a:pt x="393111" y="138855"/>
                  </a:lnTo>
                  <a:lnTo>
                    <a:pt x="395032" y="137658"/>
                  </a:lnTo>
                  <a:lnTo>
                    <a:pt x="396947" y="136461"/>
                  </a:lnTo>
                  <a:lnTo>
                    <a:pt x="398845" y="135264"/>
                  </a:lnTo>
                  <a:lnTo>
                    <a:pt x="400731" y="134067"/>
                  </a:lnTo>
                  <a:lnTo>
                    <a:pt x="402605" y="132870"/>
                  </a:lnTo>
                  <a:lnTo>
                    <a:pt x="404459" y="131673"/>
                  </a:lnTo>
                  <a:lnTo>
                    <a:pt x="406307" y="130476"/>
                  </a:lnTo>
                  <a:lnTo>
                    <a:pt x="408127" y="129279"/>
                  </a:lnTo>
                  <a:lnTo>
                    <a:pt x="409941" y="128082"/>
                  </a:lnTo>
                  <a:lnTo>
                    <a:pt x="411733" y="126885"/>
                  </a:lnTo>
                  <a:lnTo>
                    <a:pt x="413510" y="125688"/>
                  </a:lnTo>
                  <a:lnTo>
                    <a:pt x="415272" y="124491"/>
                  </a:lnTo>
                  <a:lnTo>
                    <a:pt x="417011" y="123294"/>
                  </a:lnTo>
                  <a:lnTo>
                    <a:pt x="418742" y="122097"/>
                  </a:lnTo>
                  <a:lnTo>
                    <a:pt x="420442" y="120900"/>
                  </a:lnTo>
                  <a:lnTo>
                    <a:pt x="422133" y="119703"/>
                  </a:lnTo>
                  <a:lnTo>
                    <a:pt x="423798" y="118506"/>
                  </a:lnTo>
                  <a:lnTo>
                    <a:pt x="425448" y="117309"/>
                  </a:lnTo>
                  <a:lnTo>
                    <a:pt x="427080" y="116112"/>
                  </a:lnTo>
                  <a:lnTo>
                    <a:pt x="428686" y="114915"/>
                  </a:lnTo>
                  <a:lnTo>
                    <a:pt x="430283" y="113718"/>
                  </a:lnTo>
                  <a:lnTo>
                    <a:pt x="431845" y="112521"/>
                  </a:lnTo>
                  <a:lnTo>
                    <a:pt x="433399" y="111324"/>
                  </a:lnTo>
                  <a:lnTo>
                    <a:pt x="434925" y="110127"/>
                  </a:lnTo>
                  <a:lnTo>
                    <a:pt x="436433" y="108930"/>
                  </a:lnTo>
                  <a:lnTo>
                    <a:pt x="437922" y="107733"/>
                  </a:lnTo>
                  <a:lnTo>
                    <a:pt x="439385" y="106536"/>
                  </a:lnTo>
                  <a:lnTo>
                    <a:pt x="440837" y="105339"/>
                  </a:lnTo>
                  <a:lnTo>
                    <a:pt x="442253" y="104141"/>
                  </a:lnTo>
                  <a:lnTo>
                    <a:pt x="443661" y="102944"/>
                  </a:lnTo>
                  <a:lnTo>
                    <a:pt x="445038" y="101747"/>
                  </a:lnTo>
                  <a:lnTo>
                    <a:pt x="446399" y="100550"/>
                  </a:lnTo>
                  <a:lnTo>
                    <a:pt x="447739" y="99353"/>
                  </a:lnTo>
                  <a:lnTo>
                    <a:pt x="449053" y="98156"/>
                  </a:lnTo>
                  <a:lnTo>
                    <a:pt x="450355" y="96959"/>
                  </a:lnTo>
                  <a:lnTo>
                    <a:pt x="451622" y="95762"/>
                  </a:lnTo>
                  <a:lnTo>
                    <a:pt x="452880" y="94565"/>
                  </a:lnTo>
                  <a:lnTo>
                    <a:pt x="454107" y="93368"/>
                  </a:lnTo>
                  <a:lnTo>
                    <a:pt x="455319" y="92171"/>
                  </a:lnTo>
                  <a:lnTo>
                    <a:pt x="456509" y="90974"/>
                  </a:lnTo>
                  <a:lnTo>
                    <a:pt x="457674" y="89777"/>
                  </a:lnTo>
                  <a:lnTo>
                    <a:pt x="458827" y="88580"/>
                  </a:lnTo>
                  <a:lnTo>
                    <a:pt x="459946" y="87383"/>
                  </a:lnTo>
                  <a:lnTo>
                    <a:pt x="461057" y="86186"/>
                  </a:lnTo>
                  <a:lnTo>
                    <a:pt x="462137" y="84989"/>
                  </a:lnTo>
                  <a:lnTo>
                    <a:pt x="463202" y="83792"/>
                  </a:lnTo>
                  <a:lnTo>
                    <a:pt x="464247" y="82595"/>
                  </a:lnTo>
                  <a:lnTo>
                    <a:pt x="465267" y="81398"/>
                  </a:lnTo>
                  <a:lnTo>
                    <a:pt x="466276" y="80201"/>
                  </a:lnTo>
                  <a:lnTo>
                    <a:pt x="467254" y="79004"/>
                  </a:lnTo>
                  <a:lnTo>
                    <a:pt x="468222" y="77807"/>
                  </a:lnTo>
                  <a:lnTo>
                    <a:pt x="469162" y="76610"/>
                  </a:lnTo>
                  <a:lnTo>
                    <a:pt x="470088" y="75413"/>
                  </a:lnTo>
                  <a:lnTo>
                    <a:pt x="470994" y="74216"/>
                  </a:lnTo>
                  <a:lnTo>
                    <a:pt x="471879" y="73019"/>
                  </a:lnTo>
                  <a:lnTo>
                    <a:pt x="472752" y="71822"/>
                  </a:lnTo>
                  <a:lnTo>
                    <a:pt x="473596" y="70625"/>
                  </a:lnTo>
                  <a:lnTo>
                    <a:pt x="474432" y="69427"/>
                  </a:lnTo>
                  <a:lnTo>
                    <a:pt x="475240" y="68230"/>
                  </a:lnTo>
                  <a:lnTo>
                    <a:pt x="476037" y="67033"/>
                  </a:lnTo>
                  <a:lnTo>
                    <a:pt x="476815" y="65836"/>
                  </a:lnTo>
                  <a:lnTo>
                    <a:pt x="477573" y="64639"/>
                  </a:lnTo>
                  <a:lnTo>
                    <a:pt x="478321" y="63442"/>
                  </a:lnTo>
                  <a:lnTo>
                    <a:pt x="479042" y="62245"/>
                  </a:lnTo>
                  <a:lnTo>
                    <a:pt x="479756" y="61048"/>
                  </a:lnTo>
                  <a:lnTo>
                    <a:pt x="480445" y="59851"/>
                  </a:lnTo>
                  <a:lnTo>
                    <a:pt x="481124" y="58654"/>
                  </a:lnTo>
                  <a:lnTo>
                    <a:pt x="481784" y="57457"/>
                  </a:lnTo>
                  <a:lnTo>
                    <a:pt x="482428" y="56260"/>
                  </a:lnTo>
                  <a:lnTo>
                    <a:pt x="483062" y="55063"/>
                  </a:lnTo>
                  <a:lnTo>
                    <a:pt x="483672" y="53866"/>
                  </a:lnTo>
                  <a:lnTo>
                    <a:pt x="484277" y="52669"/>
                  </a:lnTo>
                  <a:lnTo>
                    <a:pt x="484858" y="51472"/>
                  </a:lnTo>
                  <a:lnTo>
                    <a:pt x="485430" y="50275"/>
                  </a:lnTo>
                  <a:lnTo>
                    <a:pt x="485986" y="49078"/>
                  </a:lnTo>
                  <a:lnTo>
                    <a:pt x="486528" y="47881"/>
                  </a:lnTo>
                  <a:lnTo>
                    <a:pt x="487060" y="46684"/>
                  </a:lnTo>
                  <a:lnTo>
                    <a:pt x="487572" y="45487"/>
                  </a:lnTo>
                  <a:lnTo>
                    <a:pt x="488078" y="44290"/>
                  </a:lnTo>
                  <a:lnTo>
                    <a:pt x="488563" y="43093"/>
                  </a:lnTo>
                  <a:lnTo>
                    <a:pt x="489042" y="41896"/>
                  </a:lnTo>
                  <a:lnTo>
                    <a:pt x="489505" y="40699"/>
                  </a:lnTo>
                  <a:lnTo>
                    <a:pt x="489956" y="39502"/>
                  </a:lnTo>
                  <a:lnTo>
                    <a:pt x="490399" y="38305"/>
                  </a:lnTo>
                  <a:lnTo>
                    <a:pt x="490824" y="37108"/>
                  </a:lnTo>
                  <a:lnTo>
                    <a:pt x="491244" y="35911"/>
                  </a:lnTo>
                  <a:lnTo>
                    <a:pt x="491646" y="34713"/>
                  </a:lnTo>
                  <a:lnTo>
                    <a:pt x="492042" y="33516"/>
                  </a:lnTo>
                  <a:lnTo>
                    <a:pt x="492425" y="32319"/>
                  </a:lnTo>
                  <a:lnTo>
                    <a:pt x="492797" y="31122"/>
                  </a:lnTo>
                  <a:lnTo>
                    <a:pt x="493161" y="29925"/>
                  </a:lnTo>
                  <a:lnTo>
                    <a:pt x="493511" y="28728"/>
                  </a:lnTo>
                  <a:lnTo>
                    <a:pt x="493857" y="27531"/>
                  </a:lnTo>
                  <a:lnTo>
                    <a:pt x="494186" y="26334"/>
                  </a:lnTo>
                  <a:lnTo>
                    <a:pt x="494510" y="25137"/>
                  </a:lnTo>
                  <a:lnTo>
                    <a:pt x="494823" y="23940"/>
                  </a:lnTo>
                  <a:lnTo>
                    <a:pt x="495127" y="22743"/>
                  </a:lnTo>
                  <a:lnTo>
                    <a:pt x="495424" y="21546"/>
                  </a:lnTo>
                  <a:lnTo>
                    <a:pt x="495709" y="20349"/>
                  </a:lnTo>
                  <a:lnTo>
                    <a:pt x="495991" y="19152"/>
                  </a:lnTo>
                  <a:lnTo>
                    <a:pt x="496258" y="17955"/>
                  </a:lnTo>
                  <a:lnTo>
                    <a:pt x="496521" y="16758"/>
                  </a:lnTo>
                  <a:lnTo>
                    <a:pt x="496774" y="15561"/>
                  </a:lnTo>
                  <a:lnTo>
                    <a:pt x="497020" y="14364"/>
                  </a:lnTo>
                  <a:lnTo>
                    <a:pt x="497259" y="13167"/>
                  </a:lnTo>
                  <a:lnTo>
                    <a:pt x="497489" y="11970"/>
                  </a:lnTo>
                  <a:lnTo>
                    <a:pt x="497715" y="10773"/>
                  </a:lnTo>
                  <a:lnTo>
                    <a:pt x="497930" y="9576"/>
                  </a:lnTo>
                  <a:lnTo>
                    <a:pt x="498141" y="8379"/>
                  </a:lnTo>
                  <a:lnTo>
                    <a:pt x="498343" y="7182"/>
                  </a:lnTo>
                  <a:lnTo>
                    <a:pt x="498540" y="5985"/>
                  </a:lnTo>
                  <a:lnTo>
                    <a:pt x="498731" y="4788"/>
                  </a:lnTo>
                  <a:lnTo>
                    <a:pt x="498914" y="3591"/>
                  </a:lnTo>
                  <a:lnTo>
                    <a:pt x="499094" y="2394"/>
                  </a:lnTo>
                  <a:lnTo>
                    <a:pt x="499264" y="1197"/>
                  </a:lnTo>
                  <a:lnTo>
                    <a:pt x="499431" y="0"/>
                  </a:lnTo>
                  <a:lnTo>
                    <a:pt x="507417" y="0"/>
                  </a:lnTo>
                  <a:lnTo>
                    <a:pt x="507584" y="1197"/>
                  </a:lnTo>
                  <a:lnTo>
                    <a:pt x="507754" y="2394"/>
                  </a:lnTo>
                  <a:lnTo>
                    <a:pt x="507934" y="3591"/>
                  </a:lnTo>
                  <a:lnTo>
                    <a:pt x="508117" y="4788"/>
                  </a:lnTo>
                  <a:lnTo>
                    <a:pt x="508308" y="5985"/>
                  </a:lnTo>
                  <a:lnTo>
                    <a:pt x="508505" y="7182"/>
                  </a:lnTo>
                  <a:lnTo>
                    <a:pt x="508707" y="8379"/>
                  </a:lnTo>
                  <a:lnTo>
                    <a:pt x="508918" y="9576"/>
                  </a:lnTo>
                  <a:lnTo>
                    <a:pt x="509132" y="10773"/>
                  </a:lnTo>
                  <a:lnTo>
                    <a:pt x="509359" y="11970"/>
                  </a:lnTo>
                  <a:lnTo>
                    <a:pt x="509588" y="13167"/>
                  </a:lnTo>
                  <a:lnTo>
                    <a:pt x="509828" y="14364"/>
                  </a:lnTo>
                  <a:lnTo>
                    <a:pt x="510074" y="15561"/>
                  </a:lnTo>
                  <a:lnTo>
                    <a:pt x="510327" y="16758"/>
                  </a:lnTo>
                  <a:lnTo>
                    <a:pt x="510590" y="17955"/>
                  </a:lnTo>
                  <a:lnTo>
                    <a:pt x="510857" y="19152"/>
                  </a:lnTo>
                  <a:lnTo>
                    <a:pt x="511139" y="20349"/>
                  </a:lnTo>
                  <a:lnTo>
                    <a:pt x="511423" y="21546"/>
                  </a:lnTo>
                  <a:lnTo>
                    <a:pt x="511720" y="22743"/>
                  </a:lnTo>
                  <a:lnTo>
                    <a:pt x="512025" y="23940"/>
                  </a:lnTo>
                  <a:lnTo>
                    <a:pt x="512338" y="25137"/>
                  </a:lnTo>
                  <a:lnTo>
                    <a:pt x="512662" y="26334"/>
                  </a:lnTo>
                  <a:lnTo>
                    <a:pt x="512991" y="27531"/>
                  </a:lnTo>
                  <a:lnTo>
                    <a:pt x="513337" y="28728"/>
                  </a:lnTo>
                  <a:lnTo>
                    <a:pt x="513687" y="29925"/>
                  </a:lnTo>
                  <a:lnTo>
                    <a:pt x="514051" y="31122"/>
                  </a:lnTo>
                  <a:lnTo>
                    <a:pt x="514423" y="32319"/>
                  </a:lnTo>
                  <a:lnTo>
                    <a:pt x="514806" y="33516"/>
                  </a:lnTo>
                  <a:lnTo>
                    <a:pt x="515202" y="34713"/>
                  </a:lnTo>
                  <a:lnTo>
                    <a:pt x="515604" y="35911"/>
                  </a:lnTo>
                  <a:lnTo>
                    <a:pt x="516024" y="37108"/>
                  </a:lnTo>
                  <a:lnTo>
                    <a:pt x="516449" y="38305"/>
                  </a:lnTo>
                  <a:lnTo>
                    <a:pt x="516891" y="39502"/>
                  </a:lnTo>
                  <a:lnTo>
                    <a:pt x="517343" y="40699"/>
                  </a:lnTo>
                  <a:lnTo>
                    <a:pt x="517806" y="41896"/>
                  </a:lnTo>
                  <a:lnTo>
                    <a:pt x="518284" y="43093"/>
                  </a:lnTo>
                  <a:lnTo>
                    <a:pt x="518770" y="44290"/>
                  </a:lnTo>
                  <a:lnTo>
                    <a:pt x="519276" y="45487"/>
                  </a:lnTo>
                  <a:lnTo>
                    <a:pt x="519788" y="46684"/>
                  </a:lnTo>
                  <a:lnTo>
                    <a:pt x="520320" y="47881"/>
                  </a:lnTo>
                  <a:lnTo>
                    <a:pt x="520862" y="49078"/>
                  </a:lnTo>
                  <a:lnTo>
                    <a:pt x="521418" y="50275"/>
                  </a:lnTo>
                  <a:lnTo>
                    <a:pt x="521990" y="51472"/>
                  </a:lnTo>
                  <a:lnTo>
                    <a:pt x="522571" y="52669"/>
                  </a:lnTo>
                  <a:lnTo>
                    <a:pt x="523176" y="53866"/>
                  </a:lnTo>
                  <a:lnTo>
                    <a:pt x="523786" y="55063"/>
                  </a:lnTo>
                  <a:lnTo>
                    <a:pt x="524420" y="56260"/>
                  </a:lnTo>
                  <a:lnTo>
                    <a:pt x="525064" y="57457"/>
                  </a:lnTo>
                  <a:lnTo>
                    <a:pt x="525724" y="58654"/>
                  </a:lnTo>
                  <a:lnTo>
                    <a:pt x="526403" y="59851"/>
                  </a:lnTo>
                  <a:lnTo>
                    <a:pt x="527092" y="61048"/>
                  </a:lnTo>
                  <a:lnTo>
                    <a:pt x="527806" y="62245"/>
                  </a:lnTo>
                  <a:lnTo>
                    <a:pt x="528527" y="63442"/>
                  </a:lnTo>
                  <a:lnTo>
                    <a:pt x="529275" y="64639"/>
                  </a:lnTo>
                  <a:lnTo>
                    <a:pt x="530033" y="65836"/>
                  </a:lnTo>
                  <a:lnTo>
                    <a:pt x="530811" y="67033"/>
                  </a:lnTo>
                  <a:lnTo>
                    <a:pt x="531608" y="68230"/>
                  </a:lnTo>
                  <a:lnTo>
                    <a:pt x="532416" y="69427"/>
                  </a:lnTo>
                  <a:lnTo>
                    <a:pt x="533252" y="70625"/>
                  </a:lnTo>
                  <a:lnTo>
                    <a:pt x="534096" y="71822"/>
                  </a:lnTo>
                  <a:lnTo>
                    <a:pt x="534969" y="73019"/>
                  </a:lnTo>
                  <a:lnTo>
                    <a:pt x="535854" y="74216"/>
                  </a:lnTo>
                  <a:lnTo>
                    <a:pt x="536760" y="75413"/>
                  </a:lnTo>
                  <a:lnTo>
                    <a:pt x="537686" y="76610"/>
                  </a:lnTo>
                  <a:lnTo>
                    <a:pt x="538626" y="77807"/>
                  </a:lnTo>
                  <a:lnTo>
                    <a:pt x="539594" y="79004"/>
                  </a:lnTo>
                  <a:lnTo>
                    <a:pt x="540572" y="80201"/>
                  </a:lnTo>
                  <a:lnTo>
                    <a:pt x="541581" y="81398"/>
                  </a:lnTo>
                  <a:lnTo>
                    <a:pt x="542601" y="82595"/>
                  </a:lnTo>
                  <a:lnTo>
                    <a:pt x="543646" y="83792"/>
                  </a:lnTo>
                  <a:lnTo>
                    <a:pt x="544711" y="84989"/>
                  </a:lnTo>
                  <a:lnTo>
                    <a:pt x="545791" y="86186"/>
                  </a:lnTo>
                  <a:lnTo>
                    <a:pt x="546902" y="87383"/>
                  </a:lnTo>
                  <a:lnTo>
                    <a:pt x="548021" y="88580"/>
                  </a:lnTo>
                  <a:lnTo>
                    <a:pt x="549174" y="89777"/>
                  </a:lnTo>
                  <a:lnTo>
                    <a:pt x="550339" y="90974"/>
                  </a:lnTo>
                  <a:lnTo>
                    <a:pt x="551529" y="92171"/>
                  </a:lnTo>
                  <a:lnTo>
                    <a:pt x="552741" y="93368"/>
                  </a:lnTo>
                  <a:lnTo>
                    <a:pt x="553968" y="94565"/>
                  </a:lnTo>
                  <a:lnTo>
                    <a:pt x="555226" y="95762"/>
                  </a:lnTo>
                  <a:lnTo>
                    <a:pt x="556493" y="96959"/>
                  </a:lnTo>
                  <a:lnTo>
                    <a:pt x="557795" y="98156"/>
                  </a:lnTo>
                  <a:lnTo>
                    <a:pt x="559109" y="99353"/>
                  </a:lnTo>
                  <a:lnTo>
                    <a:pt x="560449" y="100550"/>
                  </a:lnTo>
                  <a:lnTo>
                    <a:pt x="561810" y="101747"/>
                  </a:lnTo>
                  <a:lnTo>
                    <a:pt x="563187" y="102944"/>
                  </a:lnTo>
                  <a:lnTo>
                    <a:pt x="564595" y="104141"/>
                  </a:lnTo>
                  <a:lnTo>
                    <a:pt x="566011" y="105339"/>
                  </a:lnTo>
                  <a:lnTo>
                    <a:pt x="567463" y="106536"/>
                  </a:lnTo>
                  <a:lnTo>
                    <a:pt x="568926" y="107733"/>
                  </a:lnTo>
                  <a:lnTo>
                    <a:pt x="570415" y="108930"/>
                  </a:lnTo>
                  <a:lnTo>
                    <a:pt x="571923" y="110127"/>
                  </a:lnTo>
                  <a:lnTo>
                    <a:pt x="573449" y="111324"/>
                  </a:lnTo>
                  <a:lnTo>
                    <a:pt x="575002" y="112521"/>
                  </a:lnTo>
                  <a:lnTo>
                    <a:pt x="576565" y="113718"/>
                  </a:lnTo>
                  <a:lnTo>
                    <a:pt x="578162" y="114915"/>
                  </a:lnTo>
                  <a:lnTo>
                    <a:pt x="579768" y="116112"/>
                  </a:lnTo>
                  <a:lnTo>
                    <a:pt x="581400" y="117309"/>
                  </a:lnTo>
                  <a:lnTo>
                    <a:pt x="583049" y="118506"/>
                  </a:lnTo>
                  <a:lnTo>
                    <a:pt x="584715" y="119703"/>
                  </a:lnTo>
                  <a:lnTo>
                    <a:pt x="586406" y="120900"/>
                  </a:lnTo>
                  <a:lnTo>
                    <a:pt x="588105" y="122097"/>
                  </a:lnTo>
                  <a:lnTo>
                    <a:pt x="589837" y="123294"/>
                  </a:lnTo>
                  <a:lnTo>
                    <a:pt x="591576" y="124491"/>
                  </a:lnTo>
                  <a:lnTo>
                    <a:pt x="593338" y="125688"/>
                  </a:lnTo>
                  <a:lnTo>
                    <a:pt x="595115" y="126885"/>
                  </a:lnTo>
                  <a:lnTo>
                    <a:pt x="596907" y="128082"/>
                  </a:lnTo>
                  <a:lnTo>
                    <a:pt x="598720" y="129279"/>
                  </a:lnTo>
                  <a:lnTo>
                    <a:pt x="600541" y="130476"/>
                  </a:lnTo>
                  <a:lnTo>
                    <a:pt x="602389" y="131673"/>
                  </a:lnTo>
                  <a:lnTo>
                    <a:pt x="604243" y="132870"/>
                  </a:lnTo>
                  <a:lnTo>
                    <a:pt x="606117" y="134067"/>
                  </a:lnTo>
                  <a:lnTo>
                    <a:pt x="608003" y="135264"/>
                  </a:lnTo>
                  <a:lnTo>
                    <a:pt x="609901" y="136461"/>
                  </a:lnTo>
                  <a:lnTo>
                    <a:pt x="611816" y="137658"/>
                  </a:lnTo>
                  <a:lnTo>
                    <a:pt x="613737" y="138855"/>
                  </a:lnTo>
                  <a:lnTo>
                    <a:pt x="615678" y="140053"/>
                  </a:lnTo>
                  <a:lnTo>
                    <a:pt x="617625" y="141250"/>
                  </a:lnTo>
                  <a:lnTo>
                    <a:pt x="619586" y="142447"/>
                  </a:lnTo>
                  <a:lnTo>
                    <a:pt x="621555" y="143644"/>
                  </a:lnTo>
                  <a:lnTo>
                    <a:pt x="623534" y="144841"/>
                  </a:lnTo>
                  <a:lnTo>
                    <a:pt x="625524" y="146038"/>
                  </a:lnTo>
                  <a:lnTo>
                    <a:pt x="627518" y="147235"/>
                  </a:lnTo>
                  <a:lnTo>
                    <a:pt x="629525" y="148432"/>
                  </a:lnTo>
                  <a:lnTo>
                    <a:pt x="631536" y="149629"/>
                  </a:lnTo>
                  <a:lnTo>
                    <a:pt x="633555" y="150826"/>
                  </a:lnTo>
                  <a:lnTo>
                    <a:pt x="635579" y="152023"/>
                  </a:lnTo>
                  <a:lnTo>
                    <a:pt x="637608" y="153220"/>
                  </a:lnTo>
                  <a:lnTo>
                    <a:pt x="639642" y="154417"/>
                  </a:lnTo>
                  <a:lnTo>
                    <a:pt x="641679" y="155614"/>
                  </a:lnTo>
                  <a:lnTo>
                    <a:pt x="643720" y="156811"/>
                  </a:lnTo>
                  <a:lnTo>
                    <a:pt x="645763" y="158008"/>
                  </a:lnTo>
                  <a:lnTo>
                    <a:pt x="647808" y="159205"/>
                  </a:lnTo>
                  <a:lnTo>
                    <a:pt x="649854" y="160402"/>
                  </a:lnTo>
                  <a:lnTo>
                    <a:pt x="651901" y="161599"/>
                  </a:lnTo>
                  <a:lnTo>
                    <a:pt x="653947" y="162796"/>
                  </a:lnTo>
                  <a:lnTo>
                    <a:pt x="655993" y="163993"/>
                  </a:lnTo>
                  <a:lnTo>
                    <a:pt x="658036" y="165190"/>
                  </a:lnTo>
                  <a:lnTo>
                    <a:pt x="660078" y="166387"/>
                  </a:lnTo>
                  <a:lnTo>
                    <a:pt x="662116" y="167584"/>
                  </a:lnTo>
                  <a:lnTo>
                    <a:pt x="664151" y="168781"/>
                  </a:lnTo>
                  <a:lnTo>
                    <a:pt x="666181" y="169978"/>
                  </a:lnTo>
                  <a:lnTo>
                    <a:pt x="668206" y="171175"/>
                  </a:lnTo>
                  <a:lnTo>
                    <a:pt x="670228" y="172372"/>
                  </a:lnTo>
                  <a:lnTo>
                    <a:pt x="672240" y="173569"/>
                  </a:lnTo>
                  <a:lnTo>
                    <a:pt x="674249" y="174767"/>
                  </a:lnTo>
                  <a:lnTo>
                    <a:pt x="676248" y="175964"/>
                  </a:lnTo>
                  <a:lnTo>
                    <a:pt x="678240" y="177161"/>
                  </a:lnTo>
                  <a:lnTo>
                    <a:pt x="680224" y="178358"/>
                  </a:lnTo>
                  <a:lnTo>
                    <a:pt x="682197" y="179555"/>
                  </a:lnTo>
                  <a:lnTo>
                    <a:pt x="684164" y="180752"/>
                  </a:lnTo>
                  <a:lnTo>
                    <a:pt x="686116" y="181949"/>
                  </a:lnTo>
                  <a:lnTo>
                    <a:pt x="688063" y="183146"/>
                  </a:lnTo>
                  <a:lnTo>
                    <a:pt x="689993" y="184343"/>
                  </a:lnTo>
                  <a:lnTo>
                    <a:pt x="691915" y="185540"/>
                  </a:lnTo>
                  <a:lnTo>
                    <a:pt x="693825" y="186737"/>
                  </a:lnTo>
                  <a:lnTo>
                    <a:pt x="695720" y="187934"/>
                  </a:lnTo>
                  <a:lnTo>
                    <a:pt x="697607" y="189131"/>
                  </a:lnTo>
                  <a:lnTo>
                    <a:pt x="699474" y="190328"/>
                  </a:lnTo>
                  <a:lnTo>
                    <a:pt x="701336" y="191525"/>
                  </a:lnTo>
                  <a:lnTo>
                    <a:pt x="703175" y="192722"/>
                  </a:lnTo>
                  <a:lnTo>
                    <a:pt x="705006" y="193919"/>
                  </a:lnTo>
                  <a:lnTo>
                    <a:pt x="706820" y="195116"/>
                  </a:lnTo>
                  <a:lnTo>
                    <a:pt x="708618" y="196313"/>
                  </a:lnTo>
                  <a:lnTo>
                    <a:pt x="710406" y="197510"/>
                  </a:lnTo>
                  <a:lnTo>
                    <a:pt x="712172" y="198707"/>
                  </a:lnTo>
                  <a:lnTo>
                    <a:pt x="713930" y="199904"/>
                  </a:lnTo>
                  <a:lnTo>
                    <a:pt x="715664" y="201101"/>
                  </a:lnTo>
                  <a:lnTo>
                    <a:pt x="717389" y="202298"/>
                  </a:lnTo>
                  <a:lnTo>
                    <a:pt x="719095" y="203495"/>
                  </a:lnTo>
                  <a:lnTo>
                    <a:pt x="720785" y="204692"/>
                  </a:lnTo>
                  <a:lnTo>
                    <a:pt x="722464" y="205889"/>
                  </a:lnTo>
                  <a:lnTo>
                    <a:pt x="724119" y="207086"/>
                  </a:lnTo>
                  <a:lnTo>
                    <a:pt x="725767" y="208283"/>
                  </a:lnTo>
                  <a:lnTo>
                    <a:pt x="727390" y="209481"/>
                  </a:lnTo>
                  <a:lnTo>
                    <a:pt x="729004" y="210678"/>
                  </a:lnTo>
                  <a:lnTo>
                    <a:pt x="730599" y="211875"/>
                  </a:lnTo>
                  <a:lnTo>
                    <a:pt x="732178" y="213072"/>
                  </a:lnTo>
                  <a:lnTo>
                    <a:pt x="733746" y="214269"/>
                  </a:lnTo>
                  <a:lnTo>
                    <a:pt x="735291" y="215466"/>
                  </a:lnTo>
                  <a:lnTo>
                    <a:pt x="736831" y="216663"/>
                  </a:lnTo>
                  <a:lnTo>
                    <a:pt x="738345" y="217860"/>
                  </a:lnTo>
                  <a:lnTo>
                    <a:pt x="739852" y="219057"/>
                  </a:lnTo>
                  <a:lnTo>
                    <a:pt x="741342" y="220254"/>
                  </a:lnTo>
                  <a:lnTo>
                    <a:pt x="742817" y="221451"/>
                  </a:lnTo>
                  <a:lnTo>
                    <a:pt x="744282" y="222648"/>
                  </a:lnTo>
                  <a:lnTo>
                    <a:pt x="745729" y="223845"/>
                  </a:lnTo>
                  <a:lnTo>
                    <a:pt x="747169" y="225042"/>
                  </a:lnTo>
                  <a:lnTo>
                    <a:pt x="748589" y="226239"/>
                  </a:lnTo>
                  <a:lnTo>
                    <a:pt x="750002" y="227436"/>
                  </a:lnTo>
                  <a:lnTo>
                    <a:pt x="751400" y="228633"/>
                  </a:lnTo>
                  <a:lnTo>
                    <a:pt x="752789" y="229830"/>
                  </a:lnTo>
                  <a:lnTo>
                    <a:pt x="754168" y="231027"/>
                  </a:lnTo>
                  <a:lnTo>
                    <a:pt x="755533" y="232224"/>
                  </a:lnTo>
                  <a:lnTo>
                    <a:pt x="756894" y="233421"/>
                  </a:lnTo>
                  <a:lnTo>
                    <a:pt x="758239" y="234618"/>
                  </a:lnTo>
                  <a:lnTo>
                    <a:pt x="759580" y="235815"/>
                  </a:lnTo>
                  <a:lnTo>
                    <a:pt x="760910" y="237012"/>
                  </a:lnTo>
                  <a:lnTo>
                    <a:pt x="762234" y="238209"/>
                  </a:lnTo>
                  <a:lnTo>
                    <a:pt x="763552" y="239406"/>
                  </a:lnTo>
                  <a:lnTo>
                    <a:pt x="764862" y="240603"/>
                  </a:lnTo>
                  <a:lnTo>
                    <a:pt x="766169" y="241800"/>
                  </a:lnTo>
                  <a:lnTo>
                    <a:pt x="767467" y="242997"/>
                  </a:lnTo>
                  <a:lnTo>
                    <a:pt x="768763" y="244195"/>
                  </a:lnTo>
                  <a:lnTo>
                    <a:pt x="770055" y="245392"/>
                  </a:lnTo>
                  <a:lnTo>
                    <a:pt x="771344" y="246589"/>
                  </a:lnTo>
                  <a:lnTo>
                    <a:pt x="772631" y="247786"/>
                  </a:lnTo>
                  <a:lnTo>
                    <a:pt x="773915" y="248983"/>
                  </a:lnTo>
                  <a:lnTo>
                    <a:pt x="775200" y="250180"/>
                  </a:lnTo>
                  <a:lnTo>
                    <a:pt x="776483" y="251377"/>
                  </a:lnTo>
                  <a:lnTo>
                    <a:pt x="777768" y="252574"/>
                  </a:lnTo>
                  <a:lnTo>
                    <a:pt x="779053" y="253771"/>
                  </a:lnTo>
                  <a:lnTo>
                    <a:pt x="780341" y="254968"/>
                  </a:lnTo>
                  <a:lnTo>
                    <a:pt x="781630" y="256165"/>
                  </a:lnTo>
                  <a:lnTo>
                    <a:pt x="782924" y="257362"/>
                  </a:lnTo>
                  <a:lnTo>
                    <a:pt x="784220" y="258559"/>
                  </a:lnTo>
                  <a:lnTo>
                    <a:pt x="785523" y="259756"/>
                  </a:lnTo>
                  <a:lnTo>
                    <a:pt x="786830" y="260953"/>
                  </a:lnTo>
                  <a:lnTo>
                    <a:pt x="788144" y="262150"/>
                  </a:lnTo>
                  <a:lnTo>
                    <a:pt x="789465" y="263347"/>
                  </a:lnTo>
                  <a:lnTo>
                    <a:pt x="790792" y="264544"/>
                  </a:lnTo>
                  <a:lnTo>
                    <a:pt x="792130" y="265741"/>
                  </a:lnTo>
                  <a:lnTo>
                    <a:pt x="793472" y="266938"/>
                  </a:lnTo>
                  <a:lnTo>
                    <a:pt x="794830" y="268135"/>
                  </a:lnTo>
                  <a:lnTo>
                    <a:pt x="796193" y="269332"/>
                  </a:lnTo>
                  <a:lnTo>
                    <a:pt x="797571" y="270529"/>
                  </a:lnTo>
                  <a:lnTo>
                    <a:pt x="798958" y="271726"/>
                  </a:lnTo>
                  <a:lnTo>
                    <a:pt x="800357" y="272923"/>
                  </a:lnTo>
                  <a:lnTo>
                    <a:pt x="801771" y="274120"/>
                  </a:lnTo>
                  <a:lnTo>
                    <a:pt x="803193" y="275317"/>
                  </a:lnTo>
                  <a:lnTo>
                    <a:pt x="804638" y="276514"/>
                  </a:lnTo>
                  <a:lnTo>
                    <a:pt x="806089" y="277711"/>
                  </a:lnTo>
                  <a:lnTo>
                    <a:pt x="807561" y="278909"/>
                  </a:lnTo>
                  <a:lnTo>
                    <a:pt x="809046" y="280106"/>
                  </a:lnTo>
                  <a:lnTo>
                    <a:pt x="810546" y="281303"/>
                  </a:lnTo>
                  <a:lnTo>
                    <a:pt x="812066" y="282500"/>
                  </a:lnTo>
                  <a:lnTo>
                    <a:pt x="813596" y="283697"/>
                  </a:lnTo>
                  <a:lnTo>
                    <a:pt x="815155" y="284894"/>
                  </a:lnTo>
                  <a:lnTo>
                    <a:pt x="816721" y="286091"/>
                  </a:lnTo>
                  <a:lnTo>
                    <a:pt x="818314" y="287288"/>
                  </a:lnTo>
                  <a:lnTo>
                    <a:pt x="819921" y="288485"/>
                  </a:lnTo>
                  <a:lnTo>
                    <a:pt x="821547" y="289682"/>
                  </a:lnTo>
                  <a:lnTo>
                    <a:pt x="823196" y="290879"/>
                  </a:lnTo>
                  <a:lnTo>
                    <a:pt x="824857" y="292076"/>
                  </a:lnTo>
                  <a:lnTo>
                    <a:pt x="826549" y="293273"/>
                  </a:lnTo>
                  <a:lnTo>
                    <a:pt x="828251" y="294470"/>
                  </a:lnTo>
                  <a:lnTo>
                    <a:pt x="829983" y="295667"/>
                  </a:lnTo>
                  <a:lnTo>
                    <a:pt x="831729" y="296864"/>
                  </a:lnTo>
                  <a:lnTo>
                    <a:pt x="833498" y="298061"/>
                  </a:lnTo>
                  <a:lnTo>
                    <a:pt x="835290" y="299258"/>
                  </a:lnTo>
                  <a:lnTo>
                    <a:pt x="837095" y="300455"/>
                  </a:lnTo>
                  <a:lnTo>
                    <a:pt x="838934" y="301652"/>
                  </a:lnTo>
                  <a:lnTo>
                    <a:pt x="840782" y="302849"/>
                  </a:lnTo>
                  <a:lnTo>
                    <a:pt x="842662" y="304046"/>
                  </a:lnTo>
                  <a:lnTo>
                    <a:pt x="844556" y="305243"/>
                  </a:lnTo>
                  <a:lnTo>
                    <a:pt x="846473" y="306440"/>
                  </a:lnTo>
                  <a:lnTo>
                    <a:pt x="848414" y="307637"/>
                  </a:lnTo>
                  <a:lnTo>
                    <a:pt x="850368" y="308834"/>
                  </a:lnTo>
                  <a:lnTo>
                    <a:pt x="852354" y="310031"/>
                  </a:lnTo>
                  <a:lnTo>
                    <a:pt x="854349" y="311228"/>
                  </a:lnTo>
                  <a:lnTo>
                    <a:pt x="856376" y="312425"/>
                  </a:lnTo>
                  <a:lnTo>
                    <a:pt x="858415" y="313623"/>
                  </a:lnTo>
                  <a:lnTo>
                    <a:pt x="860477" y="314820"/>
                  </a:lnTo>
                  <a:lnTo>
                    <a:pt x="862559" y="316017"/>
                  </a:lnTo>
                  <a:lnTo>
                    <a:pt x="864655" y="317214"/>
                  </a:lnTo>
                  <a:lnTo>
                    <a:pt x="866778" y="318411"/>
                  </a:lnTo>
                  <a:lnTo>
                    <a:pt x="868910" y="319608"/>
                  </a:lnTo>
                  <a:lnTo>
                    <a:pt x="871070" y="320805"/>
                  </a:lnTo>
                  <a:lnTo>
                    <a:pt x="873240" y="322002"/>
                  </a:lnTo>
                  <a:lnTo>
                    <a:pt x="875430" y="323199"/>
                  </a:lnTo>
                  <a:lnTo>
                    <a:pt x="877636" y="324396"/>
                  </a:lnTo>
                  <a:lnTo>
                    <a:pt x="879854" y="325593"/>
                  </a:lnTo>
                  <a:lnTo>
                    <a:pt x="882094" y="326790"/>
                  </a:lnTo>
                  <a:lnTo>
                    <a:pt x="884339" y="327987"/>
                  </a:lnTo>
                  <a:lnTo>
                    <a:pt x="886607" y="329184"/>
                  </a:lnTo>
                  <a:lnTo>
                    <a:pt x="888881" y="330381"/>
                  </a:lnTo>
                  <a:lnTo>
                    <a:pt x="891171" y="331578"/>
                  </a:lnTo>
                  <a:lnTo>
                    <a:pt x="893470" y="332775"/>
                  </a:lnTo>
                  <a:lnTo>
                    <a:pt x="895778" y="333972"/>
                  </a:lnTo>
                  <a:lnTo>
                    <a:pt x="898100" y="335169"/>
                  </a:lnTo>
                  <a:lnTo>
                    <a:pt x="900424" y="336366"/>
                  </a:lnTo>
                  <a:lnTo>
                    <a:pt x="902762" y="337563"/>
                  </a:lnTo>
                  <a:lnTo>
                    <a:pt x="905102" y="338760"/>
                  </a:lnTo>
                  <a:lnTo>
                    <a:pt x="907450" y="339957"/>
                  </a:lnTo>
                  <a:lnTo>
                    <a:pt x="909801" y="341154"/>
                  </a:lnTo>
                  <a:lnTo>
                    <a:pt x="912155" y="342351"/>
                  </a:lnTo>
                  <a:lnTo>
                    <a:pt x="914512" y="343548"/>
                  </a:lnTo>
                  <a:lnTo>
                    <a:pt x="916870" y="344745"/>
                  </a:lnTo>
                  <a:lnTo>
                    <a:pt x="919227" y="345942"/>
                  </a:lnTo>
                  <a:lnTo>
                    <a:pt x="921584" y="347139"/>
                  </a:lnTo>
                  <a:lnTo>
                    <a:pt x="923937" y="348337"/>
                  </a:lnTo>
                  <a:lnTo>
                    <a:pt x="926286" y="349534"/>
                  </a:lnTo>
                  <a:lnTo>
                    <a:pt x="928632" y="350731"/>
                  </a:lnTo>
                  <a:lnTo>
                    <a:pt x="930968" y="351928"/>
                  </a:lnTo>
                  <a:lnTo>
                    <a:pt x="933302" y="353125"/>
                  </a:lnTo>
                  <a:lnTo>
                    <a:pt x="935619" y="354322"/>
                  </a:lnTo>
                  <a:lnTo>
                    <a:pt x="937931" y="355519"/>
                  </a:lnTo>
                  <a:lnTo>
                    <a:pt x="940229" y="356716"/>
                  </a:lnTo>
                  <a:lnTo>
                    <a:pt x="942513" y="357913"/>
                  </a:lnTo>
                  <a:lnTo>
                    <a:pt x="944786" y="359110"/>
                  </a:lnTo>
                  <a:lnTo>
                    <a:pt x="947036" y="360307"/>
                  </a:lnTo>
                  <a:lnTo>
                    <a:pt x="949279" y="361504"/>
                  </a:lnTo>
                  <a:lnTo>
                    <a:pt x="951488" y="362701"/>
                  </a:lnTo>
                  <a:lnTo>
                    <a:pt x="953688" y="363898"/>
                  </a:lnTo>
                  <a:lnTo>
                    <a:pt x="955859" y="365095"/>
                  </a:lnTo>
                  <a:lnTo>
                    <a:pt x="958008" y="366292"/>
                  </a:lnTo>
                  <a:lnTo>
                    <a:pt x="960136" y="367489"/>
                  </a:lnTo>
                  <a:lnTo>
                    <a:pt x="962228" y="368686"/>
                  </a:lnTo>
                  <a:lnTo>
                    <a:pt x="964307" y="369883"/>
                  </a:lnTo>
                  <a:lnTo>
                    <a:pt x="966335" y="371080"/>
                  </a:lnTo>
                  <a:lnTo>
                    <a:pt x="968348" y="372277"/>
                  </a:lnTo>
                  <a:lnTo>
                    <a:pt x="970317" y="373474"/>
                  </a:lnTo>
                  <a:lnTo>
                    <a:pt x="972256" y="374671"/>
                  </a:lnTo>
                  <a:lnTo>
                    <a:pt x="974163" y="375868"/>
                  </a:lnTo>
                  <a:lnTo>
                    <a:pt x="976020" y="377065"/>
                  </a:lnTo>
                  <a:lnTo>
                    <a:pt x="977859" y="378262"/>
                  </a:lnTo>
                  <a:lnTo>
                    <a:pt x="979628" y="379459"/>
                  </a:lnTo>
                  <a:lnTo>
                    <a:pt x="981378" y="380656"/>
                  </a:lnTo>
                  <a:lnTo>
                    <a:pt x="983068" y="381853"/>
                  </a:lnTo>
                  <a:lnTo>
                    <a:pt x="984720" y="383051"/>
                  </a:lnTo>
                  <a:lnTo>
                    <a:pt x="986328" y="384248"/>
                  </a:lnTo>
                  <a:lnTo>
                    <a:pt x="987874" y="385445"/>
                  </a:lnTo>
                  <a:lnTo>
                    <a:pt x="989395" y="386642"/>
                  </a:lnTo>
                  <a:lnTo>
                    <a:pt x="990829" y="387839"/>
                  </a:lnTo>
                  <a:lnTo>
                    <a:pt x="992240" y="389036"/>
                  </a:lnTo>
                  <a:lnTo>
                    <a:pt x="993574" y="390233"/>
                  </a:lnTo>
                  <a:lnTo>
                    <a:pt x="994863" y="391430"/>
                  </a:lnTo>
                  <a:lnTo>
                    <a:pt x="996097" y="392627"/>
                  </a:lnTo>
                  <a:lnTo>
                    <a:pt x="997258" y="393824"/>
                  </a:lnTo>
                  <a:lnTo>
                    <a:pt x="998387" y="395021"/>
                  </a:lnTo>
                  <a:lnTo>
                    <a:pt x="999413" y="396218"/>
                  </a:lnTo>
                  <a:lnTo>
                    <a:pt x="1000412" y="397415"/>
                  </a:lnTo>
                  <a:lnTo>
                    <a:pt x="1001318" y="398612"/>
                  </a:lnTo>
                  <a:lnTo>
                    <a:pt x="1002175" y="399809"/>
                  </a:lnTo>
                  <a:lnTo>
                    <a:pt x="1002964" y="401006"/>
                  </a:lnTo>
                  <a:lnTo>
                    <a:pt x="1003672" y="402203"/>
                  </a:lnTo>
                  <a:lnTo>
                    <a:pt x="1004340" y="403400"/>
                  </a:lnTo>
                  <a:lnTo>
                    <a:pt x="1004894" y="404597"/>
                  </a:lnTo>
                  <a:lnTo>
                    <a:pt x="1005416" y="405794"/>
                  </a:lnTo>
                  <a:lnTo>
                    <a:pt x="1005832" y="406991"/>
                  </a:lnTo>
                  <a:lnTo>
                    <a:pt x="1006193" y="408188"/>
                  </a:lnTo>
                  <a:lnTo>
                    <a:pt x="1006477" y="409385"/>
                  </a:lnTo>
                  <a:lnTo>
                    <a:pt x="1006673" y="410582"/>
                  </a:lnTo>
                  <a:lnTo>
                    <a:pt x="1006823" y="411779"/>
                  </a:lnTo>
                  <a:lnTo>
                    <a:pt x="1006848" y="412976"/>
                  </a:lnTo>
                  <a:lnTo>
                    <a:pt x="1006840" y="414173"/>
                  </a:lnTo>
                  <a:lnTo>
                    <a:pt x="1006713" y="415370"/>
                  </a:lnTo>
                  <a:lnTo>
                    <a:pt x="1006529" y="416567"/>
                  </a:lnTo>
                  <a:lnTo>
                    <a:pt x="1006260" y="417765"/>
                  </a:lnTo>
                  <a:lnTo>
                    <a:pt x="1005898" y="418962"/>
                  </a:lnTo>
                  <a:lnTo>
                    <a:pt x="1005484" y="420159"/>
                  </a:lnTo>
                  <a:lnTo>
                    <a:pt x="1004941" y="421356"/>
                  </a:lnTo>
                  <a:lnTo>
                    <a:pt x="1004361" y="422553"/>
                  </a:lnTo>
                  <a:lnTo>
                    <a:pt x="1003654" y="423750"/>
                  </a:lnTo>
                  <a:lnTo>
                    <a:pt x="1002889" y="424947"/>
                  </a:lnTo>
                  <a:lnTo>
                    <a:pt x="1002033" y="426144"/>
                  </a:lnTo>
                  <a:lnTo>
                    <a:pt x="1001083" y="427341"/>
                  </a:lnTo>
                  <a:lnTo>
                    <a:pt x="1000077" y="428538"/>
                  </a:lnTo>
                  <a:lnTo>
                    <a:pt x="998939" y="429735"/>
                  </a:lnTo>
                  <a:lnTo>
                    <a:pt x="997764" y="430932"/>
                  </a:lnTo>
                  <a:lnTo>
                    <a:pt x="996456" y="432129"/>
                  </a:lnTo>
                  <a:lnTo>
                    <a:pt x="995094" y="433326"/>
                  </a:lnTo>
                  <a:lnTo>
                    <a:pt x="993635" y="434523"/>
                  </a:lnTo>
                  <a:lnTo>
                    <a:pt x="992084" y="435720"/>
                  </a:lnTo>
                  <a:lnTo>
                    <a:pt x="990474" y="436917"/>
                  </a:lnTo>
                  <a:lnTo>
                    <a:pt x="988735" y="438114"/>
                  </a:lnTo>
                  <a:lnTo>
                    <a:pt x="986960" y="439311"/>
                  </a:lnTo>
                  <a:lnTo>
                    <a:pt x="985050" y="440508"/>
                  </a:lnTo>
                  <a:lnTo>
                    <a:pt x="983089" y="441705"/>
                  </a:lnTo>
                  <a:lnTo>
                    <a:pt x="981031" y="442902"/>
                  </a:lnTo>
                  <a:lnTo>
                    <a:pt x="978886" y="444099"/>
                  </a:lnTo>
                  <a:lnTo>
                    <a:pt x="976681" y="445296"/>
                  </a:lnTo>
                  <a:lnTo>
                    <a:pt x="974355" y="446493"/>
                  </a:lnTo>
                  <a:lnTo>
                    <a:pt x="971993" y="447690"/>
                  </a:lnTo>
                  <a:lnTo>
                    <a:pt x="969500" y="448887"/>
                  </a:lnTo>
                  <a:lnTo>
                    <a:pt x="966961" y="450084"/>
                  </a:lnTo>
                  <a:lnTo>
                    <a:pt x="964328" y="451281"/>
                  </a:lnTo>
                  <a:lnTo>
                    <a:pt x="961616" y="452479"/>
                  </a:lnTo>
                  <a:lnTo>
                    <a:pt x="958845" y="453676"/>
                  </a:lnTo>
                  <a:lnTo>
                    <a:pt x="955963" y="454873"/>
                  </a:lnTo>
                  <a:lnTo>
                    <a:pt x="953049" y="456070"/>
                  </a:lnTo>
                  <a:lnTo>
                    <a:pt x="950012" y="457267"/>
                  </a:lnTo>
                  <a:lnTo>
                    <a:pt x="946935" y="458464"/>
                  </a:lnTo>
                  <a:lnTo>
                    <a:pt x="943770" y="459661"/>
                  </a:lnTo>
                  <a:lnTo>
                    <a:pt x="940537" y="460858"/>
                  </a:lnTo>
                  <a:lnTo>
                    <a:pt x="937248" y="462055"/>
                  </a:lnTo>
                  <a:lnTo>
                    <a:pt x="933864" y="463252"/>
                  </a:lnTo>
                  <a:lnTo>
                    <a:pt x="930450" y="464449"/>
                  </a:lnTo>
                  <a:lnTo>
                    <a:pt x="926927" y="465646"/>
                  </a:lnTo>
                  <a:lnTo>
                    <a:pt x="923372" y="466843"/>
                  </a:lnTo>
                  <a:lnTo>
                    <a:pt x="919738" y="468040"/>
                  </a:lnTo>
                  <a:lnTo>
                    <a:pt x="916048" y="469237"/>
                  </a:lnTo>
                  <a:lnTo>
                    <a:pt x="912309" y="470434"/>
                  </a:lnTo>
                  <a:lnTo>
                    <a:pt x="908492" y="471631"/>
                  </a:lnTo>
                  <a:lnTo>
                    <a:pt x="904650" y="472828"/>
                  </a:lnTo>
                  <a:lnTo>
                    <a:pt x="900716" y="474025"/>
                  </a:lnTo>
                  <a:lnTo>
                    <a:pt x="896757" y="475222"/>
                  </a:lnTo>
                  <a:lnTo>
                    <a:pt x="892734" y="476419"/>
                  </a:lnTo>
                  <a:lnTo>
                    <a:pt x="888667" y="477616"/>
                  </a:lnTo>
                  <a:lnTo>
                    <a:pt x="884561" y="478813"/>
                  </a:lnTo>
                  <a:lnTo>
                    <a:pt x="880395" y="480010"/>
                  </a:lnTo>
                  <a:lnTo>
                    <a:pt x="876210" y="481207"/>
                  </a:lnTo>
                  <a:lnTo>
                    <a:pt x="871954" y="482404"/>
                  </a:lnTo>
                  <a:lnTo>
                    <a:pt x="867682" y="483601"/>
                  </a:lnTo>
                  <a:lnTo>
                    <a:pt x="863361" y="484798"/>
                  </a:lnTo>
                  <a:lnTo>
                    <a:pt x="859011" y="485995"/>
                  </a:lnTo>
                  <a:lnTo>
                    <a:pt x="854631" y="487193"/>
                  </a:lnTo>
                  <a:lnTo>
                    <a:pt x="850212" y="488390"/>
                  </a:lnTo>
                  <a:lnTo>
                    <a:pt x="845780" y="489587"/>
                  </a:lnTo>
                  <a:lnTo>
                    <a:pt x="841302" y="490784"/>
                  </a:lnTo>
                  <a:lnTo>
                    <a:pt x="836815" y="491981"/>
                  </a:lnTo>
                  <a:lnTo>
                    <a:pt x="832298" y="493178"/>
                  </a:lnTo>
                  <a:lnTo>
                    <a:pt x="827764" y="494375"/>
                  </a:lnTo>
                  <a:lnTo>
                    <a:pt x="823214" y="495572"/>
                  </a:lnTo>
                  <a:lnTo>
                    <a:pt x="818645" y="496769"/>
                  </a:lnTo>
                  <a:lnTo>
                    <a:pt x="814068" y="497966"/>
                  </a:lnTo>
                  <a:lnTo>
                    <a:pt x="809473" y="499163"/>
                  </a:lnTo>
                  <a:lnTo>
                    <a:pt x="804874" y="500360"/>
                  </a:lnTo>
                  <a:lnTo>
                    <a:pt x="800265" y="501557"/>
                  </a:lnTo>
                  <a:lnTo>
                    <a:pt x="795653" y="502754"/>
                  </a:lnTo>
                  <a:lnTo>
                    <a:pt x="791037" y="503951"/>
                  </a:lnTo>
                  <a:lnTo>
                    <a:pt x="786422" y="505148"/>
                  </a:lnTo>
                  <a:lnTo>
                    <a:pt x="781806" y="506345"/>
                  </a:lnTo>
                  <a:lnTo>
                    <a:pt x="777196" y="507542"/>
                  </a:lnTo>
                  <a:lnTo>
                    <a:pt x="772589" y="508739"/>
                  </a:lnTo>
                  <a:lnTo>
                    <a:pt x="767993" y="509936"/>
                  </a:lnTo>
                  <a:lnTo>
                    <a:pt x="763404" y="511133"/>
                  </a:lnTo>
                  <a:lnTo>
                    <a:pt x="758826" y="512330"/>
                  </a:lnTo>
                  <a:lnTo>
                    <a:pt x="754265" y="513527"/>
                  </a:lnTo>
                  <a:lnTo>
                    <a:pt x="749711" y="514724"/>
                  </a:lnTo>
                  <a:lnTo>
                    <a:pt x="745186" y="515921"/>
                  </a:lnTo>
                  <a:lnTo>
                    <a:pt x="740670" y="517118"/>
                  </a:lnTo>
                  <a:lnTo>
                    <a:pt x="736183" y="518315"/>
                  </a:lnTo>
                  <a:lnTo>
                    <a:pt x="731714" y="519512"/>
                  </a:lnTo>
                  <a:lnTo>
                    <a:pt x="727268" y="520709"/>
                  </a:lnTo>
                  <a:lnTo>
                    <a:pt x="722854" y="521907"/>
                  </a:lnTo>
                  <a:lnTo>
                    <a:pt x="718456" y="523104"/>
                  </a:lnTo>
                  <a:lnTo>
                    <a:pt x="714105" y="524301"/>
                  </a:lnTo>
                  <a:lnTo>
                    <a:pt x="709768" y="525498"/>
                  </a:lnTo>
                  <a:lnTo>
                    <a:pt x="705478" y="526695"/>
                  </a:lnTo>
                  <a:lnTo>
                    <a:pt x="701213" y="527892"/>
                  </a:lnTo>
                  <a:lnTo>
                    <a:pt x="696984" y="529089"/>
                  </a:lnTo>
                  <a:lnTo>
                    <a:pt x="692799" y="530286"/>
                  </a:lnTo>
                  <a:lnTo>
                    <a:pt x="688636" y="531483"/>
                  </a:lnTo>
                  <a:lnTo>
                    <a:pt x="684536" y="532680"/>
                  </a:lnTo>
                  <a:lnTo>
                    <a:pt x="680453" y="533877"/>
                  </a:lnTo>
                  <a:lnTo>
                    <a:pt x="676433" y="535074"/>
                  </a:lnTo>
                  <a:lnTo>
                    <a:pt x="672444" y="536271"/>
                  </a:lnTo>
                  <a:lnTo>
                    <a:pt x="668501" y="537468"/>
                  </a:lnTo>
                  <a:lnTo>
                    <a:pt x="664609" y="538665"/>
                  </a:lnTo>
                  <a:lnTo>
                    <a:pt x="660746" y="539862"/>
                  </a:lnTo>
                  <a:lnTo>
                    <a:pt x="656958" y="541059"/>
                  </a:lnTo>
                  <a:lnTo>
                    <a:pt x="653190" y="542256"/>
                  </a:lnTo>
                  <a:lnTo>
                    <a:pt x="649496" y="543453"/>
                  </a:lnTo>
                  <a:lnTo>
                    <a:pt x="645836" y="544650"/>
                  </a:lnTo>
                  <a:lnTo>
                    <a:pt x="642230" y="545847"/>
                  </a:lnTo>
                  <a:lnTo>
                    <a:pt x="638682" y="547044"/>
                  </a:lnTo>
                  <a:lnTo>
                    <a:pt x="635167" y="548241"/>
                  </a:lnTo>
                  <a:lnTo>
                    <a:pt x="631733" y="549438"/>
                  </a:lnTo>
                  <a:lnTo>
                    <a:pt x="628321" y="550635"/>
                  </a:lnTo>
                  <a:lnTo>
                    <a:pt x="624992" y="551832"/>
                  </a:lnTo>
                  <a:lnTo>
                    <a:pt x="621698" y="553029"/>
                  </a:lnTo>
                  <a:lnTo>
                    <a:pt x="618465" y="554226"/>
                  </a:lnTo>
                  <a:lnTo>
                    <a:pt x="615290" y="555423"/>
                  </a:lnTo>
                  <a:lnTo>
                    <a:pt x="612152" y="556621"/>
                  </a:lnTo>
                  <a:lnTo>
                    <a:pt x="609098" y="557818"/>
                  </a:lnTo>
                  <a:lnTo>
                    <a:pt x="606068" y="559015"/>
                  </a:lnTo>
                  <a:lnTo>
                    <a:pt x="603125" y="560212"/>
                  </a:lnTo>
                  <a:lnTo>
                    <a:pt x="600216" y="561409"/>
                  </a:lnTo>
                  <a:lnTo>
                    <a:pt x="597370" y="562606"/>
                  </a:lnTo>
                  <a:lnTo>
                    <a:pt x="594583" y="563803"/>
                  </a:lnTo>
                  <a:lnTo>
                    <a:pt x="591836" y="565000"/>
                  </a:lnTo>
                  <a:lnTo>
                    <a:pt x="589170" y="566197"/>
                  </a:lnTo>
                  <a:lnTo>
                    <a:pt x="586529" y="567394"/>
                  </a:lnTo>
                  <a:lnTo>
                    <a:pt x="583976" y="568591"/>
                  </a:lnTo>
                  <a:lnTo>
                    <a:pt x="581455" y="569788"/>
                  </a:lnTo>
                  <a:lnTo>
                    <a:pt x="578998" y="570985"/>
                  </a:lnTo>
                  <a:lnTo>
                    <a:pt x="576597" y="572182"/>
                  </a:lnTo>
                  <a:lnTo>
                    <a:pt x="574236" y="573379"/>
                  </a:lnTo>
                  <a:lnTo>
                    <a:pt x="571953" y="574576"/>
                  </a:lnTo>
                  <a:lnTo>
                    <a:pt x="569693" y="575773"/>
                  </a:lnTo>
                  <a:lnTo>
                    <a:pt x="567519" y="576970"/>
                  </a:lnTo>
                  <a:lnTo>
                    <a:pt x="565375" y="578167"/>
                  </a:lnTo>
                  <a:lnTo>
                    <a:pt x="563294" y="579364"/>
                  </a:lnTo>
                  <a:lnTo>
                    <a:pt x="561263" y="580561"/>
                  </a:lnTo>
                  <a:lnTo>
                    <a:pt x="559272" y="581758"/>
                  </a:lnTo>
                  <a:lnTo>
                    <a:pt x="557353" y="582955"/>
                  </a:lnTo>
                  <a:lnTo>
                    <a:pt x="555455" y="584152"/>
                  </a:lnTo>
                  <a:lnTo>
                    <a:pt x="553640" y="585349"/>
                  </a:lnTo>
                  <a:lnTo>
                    <a:pt x="551850" y="586546"/>
                  </a:lnTo>
                  <a:lnTo>
                    <a:pt x="550119" y="587743"/>
                  </a:lnTo>
                  <a:lnTo>
                    <a:pt x="548434" y="588940"/>
                  </a:lnTo>
                  <a:lnTo>
                    <a:pt x="546787" y="590137"/>
                  </a:lnTo>
                  <a:lnTo>
                    <a:pt x="545203" y="591335"/>
                  </a:lnTo>
                  <a:lnTo>
                    <a:pt x="543639" y="592532"/>
                  </a:lnTo>
                  <a:lnTo>
                    <a:pt x="542151" y="593729"/>
                  </a:lnTo>
                  <a:lnTo>
                    <a:pt x="540684" y="594926"/>
                  </a:lnTo>
                  <a:lnTo>
                    <a:pt x="539272" y="596123"/>
                  </a:lnTo>
                  <a:lnTo>
                    <a:pt x="537899" y="597320"/>
                  </a:lnTo>
                  <a:lnTo>
                    <a:pt x="536561" y="598517"/>
                  </a:lnTo>
                  <a:lnTo>
                    <a:pt x="535278" y="599714"/>
                  </a:lnTo>
                  <a:lnTo>
                    <a:pt x="534013" y="600911"/>
                  </a:lnTo>
                  <a:lnTo>
                    <a:pt x="532816" y="602108"/>
                  </a:lnTo>
                  <a:lnTo>
                    <a:pt x="531636" y="603305"/>
                  </a:lnTo>
                  <a:lnTo>
                    <a:pt x="530505" y="604502"/>
                  </a:lnTo>
                  <a:lnTo>
                    <a:pt x="529407" y="605699"/>
                  </a:lnTo>
                  <a:lnTo>
                    <a:pt x="528341" y="606896"/>
                  </a:lnTo>
                  <a:lnTo>
                    <a:pt x="527321" y="608093"/>
                  </a:lnTo>
                  <a:lnTo>
                    <a:pt x="526317" y="609290"/>
                  </a:lnTo>
                  <a:lnTo>
                    <a:pt x="525371" y="610487"/>
                  </a:lnTo>
                  <a:lnTo>
                    <a:pt x="524440" y="611684"/>
                  </a:lnTo>
                  <a:close/>
                </a:path>
              </a:pathLst>
            </a:custGeom>
            <a:solidFill>
              <a:srgbClr val="CD91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16691" y="1609368"/>
              <a:ext cx="7985" cy="0"/>
            </a:xfrm>
            <a:custGeom>
              <a:avLst/>
              <a:pathLst>
                <a:path w="7985" h="0">
                  <a:moveTo>
                    <a:pt x="0" y="0"/>
                  </a:moveTo>
                  <a:lnTo>
                    <a:pt x="79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01963" y="1812293"/>
              <a:ext cx="0" cy="208851"/>
            </a:xfrm>
            <a:custGeom>
              <a:avLst/>
              <a:pathLst>
                <a:path w="0" h="208851">
                  <a:moveTo>
                    <a:pt x="0" y="2088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0684" y="1895439"/>
              <a:ext cx="0" cy="154331"/>
            </a:xfrm>
            <a:custGeom>
              <a:avLst/>
              <a:pathLst>
                <a:path w="0" h="154331">
                  <a:moveTo>
                    <a:pt x="0" y="1543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665862" y="1884539"/>
              <a:ext cx="72202" cy="72202"/>
            </a:xfrm>
            <a:prstGeom prst="ellipse">
              <a:avLst/>
            </a:prstGeom>
            <a:solidFill>
              <a:srgbClr val="0000CD">
                <a:alpha val="100000"/>
              </a:srgbClr>
            </a:solidFill>
            <a:ln w="18000" cap="rnd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784583" y="1957644"/>
              <a:ext cx="72202" cy="72202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18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30730" y="2608444"/>
              <a:ext cx="2461186" cy="7680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030730" y="3265332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030730" y="3050728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030730" y="2836125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030730" y="2621522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030730" y="3372633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30730" y="315803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30730" y="2943427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030730" y="2728824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701963" y="2608444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820684" y="2608444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201786" y="2648524"/>
              <a:ext cx="1000354" cy="663398"/>
            </a:xfrm>
            <a:custGeom>
              <a:avLst/>
              <a:pathLst>
                <a:path w="1000354" h="663398">
                  <a:moveTo>
                    <a:pt x="490557" y="663398"/>
                  </a:moveTo>
                  <a:lnTo>
                    <a:pt x="490031" y="662099"/>
                  </a:lnTo>
                  <a:lnTo>
                    <a:pt x="489491" y="660801"/>
                  </a:lnTo>
                  <a:lnTo>
                    <a:pt x="488919" y="659503"/>
                  </a:lnTo>
                  <a:lnTo>
                    <a:pt x="488324" y="658205"/>
                  </a:lnTo>
                  <a:lnTo>
                    <a:pt x="487710" y="656907"/>
                  </a:lnTo>
                  <a:lnTo>
                    <a:pt x="487057" y="655608"/>
                  </a:lnTo>
                  <a:lnTo>
                    <a:pt x="486387" y="654310"/>
                  </a:lnTo>
                  <a:lnTo>
                    <a:pt x="485682" y="653012"/>
                  </a:lnTo>
                  <a:lnTo>
                    <a:pt x="484949" y="651714"/>
                  </a:lnTo>
                  <a:lnTo>
                    <a:pt x="484194" y="650415"/>
                  </a:lnTo>
                  <a:lnTo>
                    <a:pt x="483393" y="649117"/>
                  </a:lnTo>
                  <a:lnTo>
                    <a:pt x="482573" y="647819"/>
                  </a:lnTo>
                  <a:lnTo>
                    <a:pt x="481714" y="646521"/>
                  </a:lnTo>
                  <a:lnTo>
                    <a:pt x="480820" y="645222"/>
                  </a:lnTo>
                  <a:lnTo>
                    <a:pt x="479905" y="643924"/>
                  </a:lnTo>
                  <a:lnTo>
                    <a:pt x="478933" y="642626"/>
                  </a:lnTo>
                  <a:lnTo>
                    <a:pt x="477941" y="641328"/>
                  </a:lnTo>
                  <a:lnTo>
                    <a:pt x="476907" y="640029"/>
                  </a:lnTo>
                  <a:lnTo>
                    <a:pt x="475831" y="638731"/>
                  </a:lnTo>
                  <a:lnTo>
                    <a:pt x="474733" y="637433"/>
                  </a:lnTo>
                  <a:lnTo>
                    <a:pt x="473570" y="636135"/>
                  </a:lnTo>
                  <a:lnTo>
                    <a:pt x="472384" y="634837"/>
                  </a:lnTo>
                  <a:lnTo>
                    <a:pt x="471153" y="633538"/>
                  </a:lnTo>
                  <a:lnTo>
                    <a:pt x="469873" y="632240"/>
                  </a:lnTo>
                  <a:lnTo>
                    <a:pt x="468569" y="630942"/>
                  </a:lnTo>
                  <a:lnTo>
                    <a:pt x="467196" y="629644"/>
                  </a:lnTo>
                  <a:lnTo>
                    <a:pt x="465794" y="628345"/>
                  </a:lnTo>
                  <a:lnTo>
                    <a:pt x="464347" y="627047"/>
                  </a:lnTo>
                  <a:lnTo>
                    <a:pt x="462842" y="625749"/>
                  </a:lnTo>
                  <a:lnTo>
                    <a:pt x="461311" y="624451"/>
                  </a:lnTo>
                  <a:lnTo>
                    <a:pt x="459709" y="623152"/>
                  </a:lnTo>
                  <a:lnTo>
                    <a:pt x="458072" y="621854"/>
                  </a:lnTo>
                  <a:lnTo>
                    <a:pt x="456389" y="620556"/>
                  </a:lnTo>
                  <a:lnTo>
                    <a:pt x="454641" y="619258"/>
                  </a:lnTo>
                  <a:lnTo>
                    <a:pt x="452865" y="617959"/>
                  </a:lnTo>
                  <a:lnTo>
                    <a:pt x="451016" y="616661"/>
                  </a:lnTo>
                  <a:lnTo>
                    <a:pt x="449126" y="615363"/>
                  </a:lnTo>
                  <a:lnTo>
                    <a:pt x="447192" y="614065"/>
                  </a:lnTo>
                  <a:lnTo>
                    <a:pt x="445185" y="612767"/>
                  </a:lnTo>
                  <a:lnTo>
                    <a:pt x="443149" y="611468"/>
                  </a:lnTo>
                  <a:lnTo>
                    <a:pt x="441039" y="610170"/>
                  </a:lnTo>
                  <a:lnTo>
                    <a:pt x="438883" y="608872"/>
                  </a:lnTo>
                  <a:lnTo>
                    <a:pt x="436684" y="607574"/>
                  </a:lnTo>
                  <a:lnTo>
                    <a:pt x="434407" y="606275"/>
                  </a:lnTo>
                  <a:lnTo>
                    <a:pt x="432098" y="604977"/>
                  </a:lnTo>
                  <a:lnTo>
                    <a:pt x="429718" y="603679"/>
                  </a:lnTo>
                  <a:lnTo>
                    <a:pt x="427286" y="602381"/>
                  </a:lnTo>
                  <a:lnTo>
                    <a:pt x="424815" y="601082"/>
                  </a:lnTo>
                  <a:lnTo>
                    <a:pt x="422260" y="599784"/>
                  </a:lnTo>
                  <a:lnTo>
                    <a:pt x="419672" y="598486"/>
                  </a:lnTo>
                  <a:lnTo>
                    <a:pt x="417017" y="597188"/>
                  </a:lnTo>
                  <a:lnTo>
                    <a:pt x="414305" y="595889"/>
                  </a:lnTo>
                  <a:lnTo>
                    <a:pt x="411558" y="594591"/>
                  </a:lnTo>
                  <a:lnTo>
                    <a:pt x="408723" y="593293"/>
                  </a:lnTo>
                  <a:lnTo>
                    <a:pt x="405856" y="591995"/>
                  </a:lnTo>
                  <a:lnTo>
                    <a:pt x="402925" y="590697"/>
                  </a:lnTo>
                  <a:lnTo>
                    <a:pt x="399936" y="589398"/>
                  </a:lnTo>
                  <a:lnTo>
                    <a:pt x="396915" y="588100"/>
                  </a:lnTo>
                  <a:lnTo>
                    <a:pt x="393804" y="586802"/>
                  </a:lnTo>
                  <a:lnTo>
                    <a:pt x="390663" y="585504"/>
                  </a:lnTo>
                  <a:lnTo>
                    <a:pt x="387464" y="584205"/>
                  </a:lnTo>
                  <a:lnTo>
                    <a:pt x="384204" y="582907"/>
                  </a:lnTo>
                  <a:lnTo>
                    <a:pt x="380915" y="581609"/>
                  </a:lnTo>
                  <a:lnTo>
                    <a:pt x="377543" y="580311"/>
                  </a:lnTo>
                  <a:lnTo>
                    <a:pt x="374139" y="579012"/>
                  </a:lnTo>
                  <a:lnTo>
                    <a:pt x="370684" y="577714"/>
                  </a:lnTo>
                  <a:lnTo>
                    <a:pt x="367169" y="576416"/>
                  </a:lnTo>
                  <a:lnTo>
                    <a:pt x="363626" y="575118"/>
                  </a:lnTo>
                  <a:lnTo>
                    <a:pt x="360010" y="573819"/>
                  </a:lnTo>
                  <a:lnTo>
                    <a:pt x="356362" y="572521"/>
                  </a:lnTo>
                  <a:lnTo>
                    <a:pt x="352669" y="571223"/>
                  </a:lnTo>
                  <a:lnTo>
                    <a:pt x="348920" y="569925"/>
                  </a:lnTo>
                  <a:lnTo>
                    <a:pt x="345145" y="568627"/>
                  </a:lnTo>
                  <a:lnTo>
                    <a:pt x="341308" y="567328"/>
                  </a:lnTo>
                  <a:lnTo>
                    <a:pt x="337440" y="566030"/>
                  </a:lnTo>
                  <a:lnTo>
                    <a:pt x="333535" y="564732"/>
                  </a:lnTo>
                  <a:lnTo>
                    <a:pt x="329579" y="563434"/>
                  </a:lnTo>
                  <a:lnTo>
                    <a:pt x="325600" y="562135"/>
                  </a:lnTo>
                  <a:lnTo>
                    <a:pt x="321571" y="560837"/>
                  </a:lnTo>
                  <a:lnTo>
                    <a:pt x="317513" y="559539"/>
                  </a:lnTo>
                  <a:lnTo>
                    <a:pt x="313427" y="558241"/>
                  </a:lnTo>
                  <a:lnTo>
                    <a:pt x="309296" y="556942"/>
                  </a:lnTo>
                  <a:lnTo>
                    <a:pt x="305148" y="555644"/>
                  </a:lnTo>
                  <a:lnTo>
                    <a:pt x="300961" y="554346"/>
                  </a:lnTo>
                  <a:lnTo>
                    <a:pt x="296749" y="553048"/>
                  </a:lnTo>
                  <a:lnTo>
                    <a:pt x="292517" y="551749"/>
                  </a:lnTo>
                  <a:lnTo>
                    <a:pt x="288250" y="550451"/>
                  </a:lnTo>
                  <a:lnTo>
                    <a:pt x="283969" y="549153"/>
                  </a:lnTo>
                  <a:lnTo>
                    <a:pt x="279662" y="547855"/>
                  </a:lnTo>
                  <a:lnTo>
                    <a:pt x="275337" y="546557"/>
                  </a:lnTo>
                  <a:lnTo>
                    <a:pt x="270999" y="545258"/>
                  </a:lnTo>
                  <a:lnTo>
                    <a:pt x="266636" y="543960"/>
                  </a:lnTo>
                  <a:lnTo>
                    <a:pt x="262266" y="542662"/>
                  </a:lnTo>
                  <a:lnTo>
                    <a:pt x="257881" y="541364"/>
                  </a:lnTo>
                  <a:lnTo>
                    <a:pt x="253485" y="540065"/>
                  </a:lnTo>
                  <a:lnTo>
                    <a:pt x="249083" y="538767"/>
                  </a:lnTo>
                  <a:lnTo>
                    <a:pt x="244670" y="537469"/>
                  </a:lnTo>
                  <a:lnTo>
                    <a:pt x="240255" y="536171"/>
                  </a:lnTo>
                  <a:lnTo>
                    <a:pt x="235836" y="534872"/>
                  </a:lnTo>
                  <a:lnTo>
                    <a:pt x="231415" y="533574"/>
                  </a:lnTo>
                  <a:lnTo>
                    <a:pt x="226994" y="532276"/>
                  </a:lnTo>
                  <a:lnTo>
                    <a:pt x="222577" y="530978"/>
                  </a:lnTo>
                  <a:lnTo>
                    <a:pt x="218163" y="529679"/>
                  </a:lnTo>
                  <a:lnTo>
                    <a:pt x="213754" y="528381"/>
                  </a:lnTo>
                  <a:lnTo>
                    <a:pt x="209355" y="527083"/>
                  </a:lnTo>
                  <a:lnTo>
                    <a:pt x="204962" y="525785"/>
                  </a:lnTo>
                  <a:lnTo>
                    <a:pt x="200585" y="524487"/>
                  </a:lnTo>
                  <a:lnTo>
                    <a:pt x="196219" y="523188"/>
                  </a:lnTo>
                  <a:lnTo>
                    <a:pt x="191866" y="521890"/>
                  </a:lnTo>
                  <a:lnTo>
                    <a:pt x="187535" y="520592"/>
                  </a:lnTo>
                  <a:lnTo>
                    <a:pt x="183215" y="519294"/>
                  </a:lnTo>
                  <a:lnTo>
                    <a:pt x="178924" y="517995"/>
                  </a:lnTo>
                  <a:lnTo>
                    <a:pt x="174650" y="516697"/>
                  </a:lnTo>
                  <a:lnTo>
                    <a:pt x="170397" y="515399"/>
                  </a:lnTo>
                  <a:lnTo>
                    <a:pt x="166179" y="514101"/>
                  </a:lnTo>
                  <a:lnTo>
                    <a:pt x="161976" y="512802"/>
                  </a:lnTo>
                  <a:lnTo>
                    <a:pt x="157813" y="511504"/>
                  </a:lnTo>
                  <a:lnTo>
                    <a:pt x="153676" y="510206"/>
                  </a:lnTo>
                  <a:lnTo>
                    <a:pt x="149565" y="508908"/>
                  </a:lnTo>
                  <a:lnTo>
                    <a:pt x="145501" y="507609"/>
                  </a:lnTo>
                  <a:lnTo>
                    <a:pt x="141458" y="506311"/>
                  </a:lnTo>
                  <a:lnTo>
                    <a:pt x="137463" y="505013"/>
                  </a:lnTo>
                  <a:lnTo>
                    <a:pt x="133503" y="503715"/>
                  </a:lnTo>
                  <a:lnTo>
                    <a:pt x="129572" y="502417"/>
                  </a:lnTo>
                  <a:lnTo>
                    <a:pt x="125702" y="501118"/>
                  </a:lnTo>
                  <a:lnTo>
                    <a:pt x="121857" y="499820"/>
                  </a:lnTo>
                  <a:lnTo>
                    <a:pt x="118067" y="498522"/>
                  </a:lnTo>
                  <a:lnTo>
                    <a:pt x="114320" y="497224"/>
                  </a:lnTo>
                  <a:lnTo>
                    <a:pt x="110606" y="495925"/>
                  </a:lnTo>
                  <a:lnTo>
                    <a:pt x="106964" y="494627"/>
                  </a:lnTo>
                  <a:lnTo>
                    <a:pt x="103352" y="493329"/>
                  </a:lnTo>
                  <a:lnTo>
                    <a:pt x="99798" y="492031"/>
                  </a:lnTo>
                  <a:lnTo>
                    <a:pt x="96298" y="490732"/>
                  </a:lnTo>
                  <a:lnTo>
                    <a:pt x="92830" y="489434"/>
                  </a:lnTo>
                  <a:lnTo>
                    <a:pt x="89448" y="488136"/>
                  </a:lnTo>
                  <a:lnTo>
                    <a:pt x="86097" y="486838"/>
                  </a:lnTo>
                  <a:lnTo>
                    <a:pt x="82808" y="485539"/>
                  </a:lnTo>
                  <a:lnTo>
                    <a:pt x="79582" y="484241"/>
                  </a:lnTo>
                  <a:lnTo>
                    <a:pt x="76388" y="482943"/>
                  </a:lnTo>
                  <a:lnTo>
                    <a:pt x="73290" y="481645"/>
                  </a:lnTo>
                  <a:lnTo>
                    <a:pt x="70226" y="480347"/>
                  </a:lnTo>
                  <a:lnTo>
                    <a:pt x="67225" y="479048"/>
                  </a:lnTo>
                  <a:lnTo>
                    <a:pt x="64296" y="477750"/>
                  </a:lnTo>
                  <a:lnTo>
                    <a:pt x="61401" y="476452"/>
                  </a:lnTo>
                  <a:lnTo>
                    <a:pt x="58603" y="475154"/>
                  </a:lnTo>
                  <a:lnTo>
                    <a:pt x="55847" y="473855"/>
                  </a:lnTo>
                  <a:lnTo>
                    <a:pt x="53153" y="472557"/>
                  </a:lnTo>
                  <a:lnTo>
                    <a:pt x="50538" y="471259"/>
                  </a:lnTo>
                  <a:lnTo>
                    <a:pt x="47959" y="469961"/>
                  </a:lnTo>
                  <a:lnTo>
                    <a:pt x="45477" y="468662"/>
                  </a:lnTo>
                  <a:lnTo>
                    <a:pt x="43044" y="467364"/>
                  </a:lnTo>
                  <a:lnTo>
                    <a:pt x="40670" y="466066"/>
                  </a:lnTo>
                  <a:lnTo>
                    <a:pt x="38382" y="464768"/>
                  </a:lnTo>
                  <a:lnTo>
                    <a:pt x="36133" y="463469"/>
                  </a:lnTo>
                  <a:lnTo>
                    <a:pt x="33978" y="462171"/>
                  </a:lnTo>
                  <a:lnTo>
                    <a:pt x="31876" y="460873"/>
                  </a:lnTo>
                  <a:lnTo>
                    <a:pt x="29832" y="459575"/>
                  </a:lnTo>
                  <a:lnTo>
                    <a:pt x="27881" y="458277"/>
                  </a:lnTo>
                  <a:lnTo>
                    <a:pt x="25968" y="456978"/>
                  </a:lnTo>
                  <a:lnTo>
                    <a:pt x="24146" y="455680"/>
                  </a:lnTo>
                  <a:lnTo>
                    <a:pt x="22384" y="454382"/>
                  </a:lnTo>
                  <a:lnTo>
                    <a:pt x="20674" y="453084"/>
                  </a:lnTo>
                  <a:lnTo>
                    <a:pt x="19063" y="451785"/>
                  </a:lnTo>
                  <a:lnTo>
                    <a:pt x="17491" y="450487"/>
                  </a:lnTo>
                  <a:lnTo>
                    <a:pt x="16006" y="449189"/>
                  </a:lnTo>
                  <a:lnTo>
                    <a:pt x="14584" y="447891"/>
                  </a:lnTo>
                  <a:lnTo>
                    <a:pt x="13211" y="446592"/>
                  </a:lnTo>
                  <a:lnTo>
                    <a:pt x="11940" y="445294"/>
                  </a:lnTo>
                  <a:lnTo>
                    <a:pt x="10709" y="443996"/>
                  </a:lnTo>
                  <a:lnTo>
                    <a:pt x="9559" y="442698"/>
                  </a:lnTo>
                  <a:lnTo>
                    <a:pt x="8477" y="441399"/>
                  </a:lnTo>
                  <a:lnTo>
                    <a:pt x="7438" y="440101"/>
                  </a:lnTo>
                  <a:lnTo>
                    <a:pt x="6505" y="438803"/>
                  </a:lnTo>
                  <a:lnTo>
                    <a:pt x="5610" y="437505"/>
                  </a:lnTo>
                  <a:lnTo>
                    <a:pt x="4792" y="436207"/>
                  </a:lnTo>
                  <a:lnTo>
                    <a:pt x="4045" y="434908"/>
                  </a:lnTo>
                  <a:lnTo>
                    <a:pt x="3335" y="433610"/>
                  </a:lnTo>
                  <a:lnTo>
                    <a:pt x="2734" y="432312"/>
                  </a:lnTo>
                  <a:lnTo>
                    <a:pt x="2170" y="431014"/>
                  </a:lnTo>
                  <a:lnTo>
                    <a:pt x="1676" y="429715"/>
                  </a:lnTo>
                  <a:lnTo>
                    <a:pt x="1256" y="428417"/>
                  </a:lnTo>
                  <a:lnTo>
                    <a:pt x="873" y="427119"/>
                  </a:lnTo>
                  <a:lnTo>
                    <a:pt x="590" y="425821"/>
                  </a:lnTo>
                  <a:lnTo>
                    <a:pt x="348" y="424522"/>
                  </a:lnTo>
                  <a:lnTo>
                    <a:pt x="170" y="423224"/>
                  </a:lnTo>
                  <a:lnTo>
                    <a:pt x="67" y="421926"/>
                  </a:lnTo>
                  <a:lnTo>
                    <a:pt x="0" y="420628"/>
                  </a:lnTo>
                  <a:lnTo>
                    <a:pt x="25" y="419329"/>
                  </a:lnTo>
                  <a:lnTo>
                    <a:pt x="93" y="418031"/>
                  </a:lnTo>
                  <a:lnTo>
                    <a:pt x="218" y="416733"/>
                  </a:lnTo>
                  <a:lnTo>
                    <a:pt x="420" y="415435"/>
                  </a:lnTo>
                  <a:lnTo>
                    <a:pt x="656" y="414137"/>
                  </a:lnTo>
                  <a:lnTo>
                    <a:pt x="976" y="412838"/>
                  </a:lnTo>
                  <a:lnTo>
                    <a:pt x="1341" y="411540"/>
                  </a:lnTo>
                  <a:lnTo>
                    <a:pt x="1756" y="410242"/>
                  </a:lnTo>
                  <a:lnTo>
                    <a:pt x="2247" y="408944"/>
                  </a:lnTo>
                  <a:lnTo>
                    <a:pt x="2771" y="407645"/>
                  </a:lnTo>
                  <a:lnTo>
                    <a:pt x="3370" y="406347"/>
                  </a:lnTo>
                  <a:lnTo>
                    <a:pt x="4016" y="405049"/>
                  </a:lnTo>
                  <a:lnTo>
                    <a:pt x="4705" y="403751"/>
                  </a:lnTo>
                  <a:lnTo>
                    <a:pt x="5470" y="402452"/>
                  </a:lnTo>
                  <a:lnTo>
                    <a:pt x="6265" y="401154"/>
                  </a:lnTo>
                  <a:lnTo>
                    <a:pt x="7127" y="399856"/>
                  </a:lnTo>
                  <a:lnTo>
                    <a:pt x="8035" y="398558"/>
                  </a:lnTo>
                  <a:lnTo>
                    <a:pt x="8980" y="397259"/>
                  </a:lnTo>
                  <a:lnTo>
                    <a:pt x="9999" y="395961"/>
                  </a:lnTo>
                  <a:lnTo>
                    <a:pt x="11045" y="394663"/>
                  </a:lnTo>
                  <a:lnTo>
                    <a:pt x="12150" y="393365"/>
                  </a:lnTo>
                  <a:lnTo>
                    <a:pt x="13301" y="392067"/>
                  </a:lnTo>
                  <a:lnTo>
                    <a:pt x="14482" y="390768"/>
                  </a:lnTo>
                  <a:lnTo>
                    <a:pt x="15733" y="389470"/>
                  </a:lnTo>
                  <a:lnTo>
                    <a:pt x="17009" y="388172"/>
                  </a:lnTo>
                  <a:lnTo>
                    <a:pt x="18336" y="386874"/>
                  </a:lnTo>
                  <a:lnTo>
                    <a:pt x="19706" y="385575"/>
                  </a:lnTo>
                  <a:lnTo>
                    <a:pt x="21101" y="384277"/>
                  </a:lnTo>
                  <a:lnTo>
                    <a:pt x="22562" y="382979"/>
                  </a:lnTo>
                  <a:lnTo>
                    <a:pt x="24044" y="381681"/>
                  </a:lnTo>
                  <a:lnTo>
                    <a:pt x="25568" y="380382"/>
                  </a:lnTo>
                  <a:lnTo>
                    <a:pt x="27134" y="379084"/>
                  </a:lnTo>
                  <a:lnTo>
                    <a:pt x="28720" y="377786"/>
                  </a:lnTo>
                  <a:lnTo>
                    <a:pt x="30362" y="376488"/>
                  </a:lnTo>
                  <a:lnTo>
                    <a:pt x="32025" y="375189"/>
                  </a:lnTo>
                  <a:lnTo>
                    <a:pt x="33721" y="373891"/>
                  </a:lnTo>
                  <a:lnTo>
                    <a:pt x="35455" y="372593"/>
                  </a:lnTo>
                  <a:lnTo>
                    <a:pt x="37206" y="371295"/>
                  </a:lnTo>
                  <a:lnTo>
                    <a:pt x="39002" y="369997"/>
                  </a:lnTo>
                  <a:lnTo>
                    <a:pt x="40817" y="368698"/>
                  </a:lnTo>
                  <a:lnTo>
                    <a:pt x="42658" y="367400"/>
                  </a:lnTo>
                  <a:lnTo>
                    <a:pt x="44531" y="366102"/>
                  </a:lnTo>
                  <a:lnTo>
                    <a:pt x="46418" y="364804"/>
                  </a:lnTo>
                  <a:lnTo>
                    <a:pt x="48339" y="363505"/>
                  </a:lnTo>
                  <a:lnTo>
                    <a:pt x="50276" y="362207"/>
                  </a:lnTo>
                  <a:lnTo>
                    <a:pt x="52232" y="360909"/>
                  </a:lnTo>
                  <a:lnTo>
                    <a:pt x="54214" y="359611"/>
                  </a:lnTo>
                  <a:lnTo>
                    <a:pt x="56206" y="358312"/>
                  </a:lnTo>
                  <a:lnTo>
                    <a:pt x="58222" y="357014"/>
                  </a:lnTo>
                  <a:lnTo>
                    <a:pt x="60250" y="355716"/>
                  </a:lnTo>
                  <a:lnTo>
                    <a:pt x="62290" y="354418"/>
                  </a:lnTo>
                  <a:lnTo>
                    <a:pt x="64348" y="353119"/>
                  </a:lnTo>
                  <a:lnTo>
                    <a:pt x="66413" y="351821"/>
                  </a:lnTo>
                  <a:lnTo>
                    <a:pt x="68491" y="350523"/>
                  </a:lnTo>
                  <a:lnTo>
                    <a:pt x="70577" y="349225"/>
                  </a:lnTo>
                  <a:lnTo>
                    <a:pt x="72670" y="347927"/>
                  </a:lnTo>
                  <a:lnTo>
                    <a:pt x="74771" y="346628"/>
                  </a:lnTo>
                  <a:lnTo>
                    <a:pt x="76876" y="345330"/>
                  </a:lnTo>
                  <a:lnTo>
                    <a:pt x="78985" y="344032"/>
                  </a:lnTo>
                  <a:lnTo>
                    <a:pt x="81096" y="342734"/>
                  </a:lnTo>
                  <a:lnTo>
                    <a:pt x="83209" y="341435"/>
                  </a:lnTo>
                  <a:lnTo>
                    <a:pt x="85321" y="340137"/>
                  </a:lnTo>
                  <a:lnTo>
                    <a:pt x="87431" y="338839"/>
                  </a:lnTo>
                  <a:lnTo>
                    <a:pt x="89539" y="337541"/>
                  </a:lnTo>
                  <a:lnTo>
                    <a:pt x="91642" y="336242"/>
                  </a:lnTo>
                  <a:lnTo>
                    <a:pt x="93742" y="334944"/>
                  </a:lnTo>
                  <a:lnTo>
                    <a:pt x="95831" y="333646"/>
                  </a:lnTo>
                  <a:lnTo>
                    <a:pt x="97915" y="332348"/>
                  </a:lnTo>
                  <a:lnTo>
                    <a:pt x="99990" y="331049"/>
                  </a:lnTo>
                  <a:lnTo>
                    <a:pt x="102052" y="329751"/>
                  </a:lnTo>
                  <a:lnTo>
                    <a:pt x="104108" y="328453"/>
                  </a:lnTo>
                  <a:lnTo>
                    <a:pt x="106143" y="327155"/>
                  </a:lnTo>
                  <a:lnTo>
                    <a:pt x="108169" y="325857"/>
                  </a:lnTo>
                  <a:lnTo>
                    <a:pt x="110179" y="324558"/>
                  </a:lnTo>
                  <a:lnTo>
                    <a:pt x="112169" y="323260"/>
                  </a:lnTo>
                  <a:lnTo>
                    <a:pt x="114150" y="321962"/>
                  </a:lnTo>
                  <a:lnTo>
                    <a:pt x="116102" y="320664"/>
                  </a:lnTo>
                  <a:lnTo>
                    <a:pt x="118039" y="319365"/>
                  </a:lnTo>
                  <a:lnTo>
                    <a:pt x="119957" y="318067"/>
                  </a:lnTo>
                  <a:lnTo>
                    <a:pt x="121847" y="316769"/>
                  </a:lnTo>
                  <a:lnTo>
                    <a:pt x="123724" y="315471"/>
                  </a:lnTo>
                  <a:lnTo>
                    <a:pt x="125566" y="314172"/>
                  </a:lnTo>
                  <a:lnTo>
                    <a:pt x="127388" y="312874"/>
                  </a:lnTo>
                  <a:lnTo>
                    <a:pt x="129187" y="311576"/>
                  </a:lnTo>
                  <a:lnTo>
                    <a:pt x="130951" y="310278"/>
                  </a:lnTo>
                  <a:lnTo>
                    <a:pt x="132698" y="308979"/>
                  </a:lnTo>
                  <a:lnTo>
                    <a:pt x="134406" y="307681"/>
                  </a:lnTo>
                  <a:lnTo>
                    <a:pt x="136088" y="306383"/>
                  </a:lnTo>
                  <a:lnTo>
                    <a:pt x="137746" y="305085"/>
                  </a:lnTo>
                  <a:lnTo>
                    <a:pt x="139361" y="303787"/>
                  </a:lnTo>
                  <a:lnTo>
                    <a:pt x="140957" y="302488"/>
                  </a:lnTo>
                  <a:lnTo>
                    <a:pt x="142510" y="301190"/>
                  </a:lnTo>
                  <a:lnTo>
                    <a:pt x="144032" y="299892"/>
                  </a:lnTo>
                  <a:lnTo>
                    <a:pt x="145530" y="298594"/>
                  </a:lnTo>
                  <a:lnTo>
                    <a:pt x="146976" y="297295"/>
                  </a:lnTo>
                  <a:lnTo>
                    <a:pt x="148403" y="295997"/>
                  </a:lnTo>
                  <a:lnTo>
                    <a:pt x="149784" y="294699"/>
                  </a:lnTo>
                  <a:lnTo>
                    <a:pt x="151131" y="293401"/>
                  </a:lnTo>
                  <a:lnTo>
                    <a:pt x="152452" y="292102"/>
                  </a:lnTo>
                  <a:lnTo>
                    <a:pt x="153716" y="290804"/>
                  </a:lnTo>
                  <a:lnTo>
                    <a:pt x="154959" y="289506"/>
                  </a:lnTo>
                  <a:lnTo>
                    <a:pt x="156156" y="288208"/>
                  </a:lnTo>
                  <a:lnTo>
                    <a:pt x="157314" y="286909"/>
                  </a:lnTo>
                  <a:lnTo>
                    <a:pt x="158448" y="285611"/>
                  </a:lnTo>
                  <a:lnTo>
                    <a:pt x="159520" y="284313"/>
                  </a:lnTo>
                  <a:lnTo>
                    <a:pt x="160569" y="283015"/>
                  </a:lnTo>
                  <a:lnTo>
                    <a:pt x="161574" y="281717"/>
                  </a:lnTo>
                  <a:lnTo>
                    <a:pt x="162535" y="280418"/>
                  </a:lnTo>
                  <a:lnTo>
                    <a:pt x="163474" y="279120"/>
                  </a:lnTo>
                  <a:lnTo>
                    <a:pt x="164347" y="277822"/>
                  </a:lnTo>
                  <a:lnTo>
                    <a:pt x="165197" y="276524"/>
                  </a:lnTo>
                  <a:lnTo>
                    <a:pt x="166005" y="275225"/>
                  </a:lnTo>
                  <a:lnTo>
                    <a:pt x="166766" y="273927"/>
                  </a:lnTo>
                  <a:lnTo>
                    <a:pt x="167505" y="272629"/>
                  </a:lnTo>
                  <a:lnTo>
                    <a:pt x="168180" y="271331"/>
                  </a:lnTo>
                  <a:lnTo>
                    <a:pt x="168830" y="270032"/>
                  </a:lnTo>
                  <a:lnTo>
                    <a:pt x="169440" y="268734"/>
                  </a:lnTo>
                  <a:lnTo>
                    <a:pt x="170001" y="267436"/>
                  </a:lnTo>
                  <a:lnTo>
                    <a:pt x="170540" y="266138"/>
                  </a:lnTo>
                  <a:lnTo>
                    <a:pt x="171020" y="264839"/>
                  </a:lnTo>
                  <a:lnTo>
                    <a:pt x="171472" y="263541"/>
                  </a:lnTo>
                  <a:lnTo>
                    <a:pt x="171888" y="262243"/>
                  </a:lnTo>
                  <a:lnTo>
                    <a:pt x="172253" y="260945"/>
                  </a:lnTo>
                  <a:lnTo>
                    <a:pt x="172597" y="259647"/>
                  </a:lnTo>
                  <a:lnTo>
                    <a:pt x="172887" y="258348"/>
                  </a:lnTo>
                  <a:lnTo>
                    <a:pt x="173147" y="257050"/>
                  </a:lnTo>
                  <a:lnTo>
                    <a:pt x="173376" y="255752"/>
                  </a:lnTo>
                  <a:lnTo>
                    <a:pt x="173554" y="254454"/>
                  </a:lnTo>
                  <a:lnTo>
                    <a:pt x="173712" y="253155"/>
                  </a:lnTo>
                  <a:lnTo>
                    <a:pt x="173821" y="251857"/>
                  </a:lnTo>
                  <a:lnTo>
                    <a:pt x="173899" y="250559"/>
                  </a:lnTo>
                  <a:lnTo>
                    <a:pt x="173951" y="249261"/>
                  </a:lnTo>
                  <a:lnTo>
                    <a:pt x="173953" y="247962"/>
                  </a:lnTo>
                  <a:lnTo>
                    <a:pt x="173937" y="246664"/>
                  </a:lnTo>
                  <a:lnTo>
                    <a:pt x="173877" y="245366"/>
                  </a:lnTo>
                  <a:lnTo>
                    <a:pt x="173788" y="244068"/>
                  </a:lnTo>
                  <a:lnTo>
                    <a:pt x="173677" y="242769"/>
                  </a:lnTo>
                  <a:lnTo>
                    <a:pt x="173518" y="241471"/>
                  </a:lnTo>
                  <a:lnTo>
                    <a:pt x="173343" y="240173"/>
                  </a:lnTo>
                  <a:lnTo>
                    <a:pt x="173132" y="238875"/>
                  </a:lnTo>
                  <a:lnTo>
                    <a:pt x="172892" y="237577"/>
                  </a:lnTo>
                  <a:lnTo>
                    <a:pt x="172635" y="236278"/>
                  </a:lnTo>
                  <a:lnTo>
                    <a:pt x="172335" y="234980"/>
                  </a:lnTo>
                  <a:lnTo>
                    <a:pt x="172021" y="233682"/>
                  </a:lnTo>
                  <a:lnTo>
                    <a:pt x="171677" y="232384"/>
                  </a:lnTo>
                  <a:lnTo>
                    <a:pt x="171308" y="231085"/>
                  </a:lnTo>
                  <a:lnTo>
                    <a:pt x="170926" y="229787"/>
                  </a:lnTo>
                  <a:lnTo>
                    <a:pt x="170507" y="228489"/>
                  </a:lnTo>
                  <a:lnTo>
                    <a:pt x="170077" y="227191"/>
                  </a:lnTo>
                  <a:lnTo>
                    <a:pt x="169625" y="225892"/>
                  </a:lnTo>
                  <a:lnTo>
                    <a:pt x="169151" y="224594"/>
                  </a:lnTo>
                  <a:lnTo>
                    <a:pt x="168668" y="223296"/>
                  </a:lnTo>
                  <a:lnTo>
                    <a:pt x="168158" y="221998"/>
                  </a:lnTo>
                  <a:lnTo>
                    <a:pt x="167639" y="220699"/>
                  </a:lnTo>
                  <a:lnTo>
                    <a:pt x="167106" y="219401"/>
                  </a:lnTo>
                  <a:lnTo>
                    <a:pt x="166557" y="218103"/>
                  </a:lnTo>
                  <a:lnTo>
                    <a:pt x="166002" y="216805"/>
                  </a:lnTo>
                  <a:lnTo>
                    <a:pt x="165432" y="215507"/>
                  </a:lnTo>
                  <a:lnTo>
                    <a:pt x="164856" y="214208"/>
                  </a:lnTo>
                  <a:lnTo>
                    <a:pt x="164272" y="212910"/>
                  </a:lnTo>
                  <a:lnTo>
                    <a:pt x="163682" y="211612"/>
                  </a:lnTo>
                  <a:lnTo>
                    <a:pt x="163090" y="210314"/>
                  </a:lnTo>
                  <a:lnTo>
                    <a:pt x="162493" y="209015"/>
                  </a:lnTo>
                  <a:lnTo>
                    <a:pt x="161896" y="207717"/>
                  </a:lnTo>
                  <a:lnTo>
                    <a:pt x="161299" y="206419"/>
                  </a:lnTo>
                  <a:lnTo>
                    <a:pt x="160705" y="205121"/>
                  </a:lnTo>
                  <a:lnTo>
                    <a:pt x="160113" y="203822"/>
                  </a:lnTo>
                  <a:lnTo>
                    <a:pt x="159528" y="202524"/>
                  </a:lnTo>
                  <a:lnTo>
                    <a:pt x="158950" y="201226"/>
                  </a:lnTo>
                  <a:lnTo>
                    <a:pt x="158379" y="199928"/>
                  </a:lnTo>
                  <a:lnTo>
                    <a:pt x="157823" y="198629"/>
                  </a:lnTo>
                  <a:lnTo>
                    <a:pt x="157274" y="197331"/>
                  </a:lnTo>
                  <a:lnTo>
                    <a:pt x="156744" y="196033"/>
                  </a:lnTo>
                  <a:lnTo>
                    <a:pt x="156229" y="194735"/>
                  </a:lnTo>
                  <a:lnTo>
                    <a:pt x="155727" y="193437"/>
                  </a:lnTo>
                  <a:lnTo>
                    <a:pt x="155254" y="192138"/>
                  </a:lnTo>
                  <a:lnTo>
                    <a:pt x="154795" y="190840"/>
                  </a:lnTo>
                  <a:lnTo>
                    <a:pt x="154364" y="189542"/>
                  </a:lnTo>
                  <a:lnTo>
                    <a:pt x="153960" y="188244"/>
                  </a:lnTo>
                  <a:lnTo>
                    <a:pt x="153573" y="186945"/>
                  </a:lnTo>
                  <a:lnTo>
                    <a:pt x="153232" y="185647"/>
                  </a:lnTo>
                  <a:lnTo>
                    <a:pt x="152910" y="184349"/>
                  </a:lnTo>
                  <a:lnTo>
                    <a:pt x="152627" y="183051"/>
                  </a:lnTo>
                  <a:lnTo>
                    <a:pt x="152382" y="181752"/>
                  </a:lnTo>
                  <a:lnTo>
                    <a:pt x="152159" y="180454"/>
                  </a:lnTo>
                  <a:lnTo>
                    <a:pt x="152000" y="179156"/>
                  </a:lnTo>
                  <a:lnTo>
                    <a:pt x="151865" y="177858"/>
                  </a:lnTo>
                  <a:lnTo>
                    <a:pt x="151778" y="176559"/>
                  </a:lnTo>
                  <a:lnTo>
                    <a:pt x="151742" y="175261"/>
                  </a:lnTo>
                  <a:lnTo>
                    <a:pt x="151732" y="173963"/>
                  </a:lnTo>
                  <a:lnTo>
                    <a:pt x="151802" y="172665"/>
                  </a:lnTo>
                  <a:lnTo>
                    <a:pt x="151903" y="171367"/>
                  </a:lnTo>
                  <a:lnTo>
                    <a:pt x="152059" y="170068"/>
                  </a:lnTo>
                  <a:lnTo>
                    <a:pt x="152280" y="168770"/>
                  </a:lnTo>
                  <a:lnTo>
                    <a:pt x="152534" y="167472"/>
                  </a:lnTo>
                  <a:lnTo>
                    <a:pt x="152876" y="166174"/>
                  </a:lnTo>
                  <a:lnTo>
                    <a:pt x="153261" y="164875"/>
                  </a:lnTo>
                  <a:lnTo>
                    <a:pt x="153704" y="163577"/>
                  </a:lnTo>
                  <a:lnTo>
                    <a:pt x="154227" y="162279"/>
                  </a:lnTo>
                  <a:lnTo>
                    <a:pt x="154787" y="160981"/>
                  </a:lnTo>
                  <a:lnTo>
                    <a:pt x="155444" y="159682"/>
                  </a:lnTo>
                  <a:lnTo>
                    <a:pt x="156152" y="158384"/>
                  </a:lnTo>
                  <a:lnTo>
                    <a:pt x="156922" y="157086"/>
                  </a:lnTo>
                  <a:lnTo>
                    <a:pt x="157785" y="155788"/>
                  </a:lnTo>
                  <a:lnTo>
                    <a:pt x="158689" y="154489"/>
                  </a:lnTo>
                  <a:lnTo>
                    <a:pt x="159694" y="153191"/>
                  </a:lnTo>
                  <a:lnTo>
                    <a:pt x="160761" y="151893"/>
                  </a:lnTo>
                  <a:lnTo>
                    <a:pt x="161889" y="150595"/>
                  </a:lnTo>
                  <a:lnTo>
                    <a:pt x="163122" y="149297"/>
                  </a:lnTo>
                  <a:lnTo>
                    <a:pt x="164399" y="147998"/>
                  </a:lnTo>
                  <a:lnTo>
                    <a:pt x="165779" y="146700"/>
                  </a:lnTo>
                  <a:lnTo>
                    <a:pt x="167227" y="145402"/>
                  </a:lnTo>
                  <a:lnTo>
                    <a:pt x="168735" y="144104"/>
                  </a:lnTo>
                  <a:lnTo>
                    <a:pt x="170358" y="142805"/>
                  </a:lnTo>
                  <a:lnTo>
                    <a:pt x="172026" y="141507"/>
                  </a:lnTo>
                  <a:lnTo>
                    <a:pt x="173794" y="140209"/>
                  </a:lnTo>
                  <a:lnTo>
                    <a:pt x="175638" y="138911"/>
                  </a:lnTo>
                  <a:lnTo>
                    <a:pt x="177536" y="137612"/>
                  </a:lnTo>
                  <a:lnTo>
                    <a:pt x="179555" y="136314"/>
                  </a:lnTo>
                  <a:lnTo>
                    <a:pt x="181620" y="135016"/>
                  </a:lnTo>
                  <a:lnTo>
                    <a:pt x="183778" y="133718"/>
                  </a:lnTo>
                  <a:lnTo>
                    <a:pt x="186016" y="132419"/>
                  </a:lnTo>
                  <a:lnTo>
                    <a:pt x="188302" y="131121"/>
                  </a:lnTo>
                  <a:lnTo>
                    <a:pt x="190712" y="129823"/>
                  </a:lnTo>
                  <a:lnTo>
                    <a:pt x="193165" y="128525"/>
                  </a:lnTo>
                  <a:lnTo>
                    <a:pt x="195702" y="127227"/>
                  </a:lnTo>
                  <a:lnTo>
                    <a:pt x="198320" y="125928"/>
                  </a:lnTo>
                  <a:lnTo>
                    <a:pt x="200981" y="124630"/>
                  </a:lnTo>
                  <a:lnTo>
                    <a:pt x="203758" y="123332"/>
                  </a:lnTo>
                  <a:lnTo>
                    <a:pt x="206577" y="122034"/>
                  </a:lnTo>
                  <a:lnTo>
                    <a:pt x="209469" y="120735"/>
                  </a:lnTo>
                  <a:lnTo>
                    <a:pt x="212439" y="119437"/>
                  </a:lnTo>
                  <a:lnTo>
                    <a:pt x="215447" y="118139"/>
                  </a:lnTo>
                  <a:lnTo>
                    <a:pt x="218555" y="116841"/>
                  </a:lnTo>
                  <a:lnTo>
                    <a:pt x="221704" y="115542"/>
                  </a:lnTo>
                  <a:lnTo>
                    <a:pt x="224913" y="114244"/>
                  </a:lnTo>
                  <a:lnTo>
                    <a:pt x="228194" y="112946"/>
                  </a:lnTo>
                  <a:lnTo>
                    <a:pt x="231507" y="111648"/>
                  </a:lnTo>
                  <a:lnTo>
                    <a:pt x="234900" y="110349"/>
                  </a:lnTo>
                  <a:lnTo>
                    <a:pt x="238331" y="109051"/>
                  </a:lnTo>
                  <a:lnTo>
                    <a:pt x="241808" y="107753"/>
                  </a:lnTo>
                  <a:lnTo>
                    <a:pt x="245346" y="106455"/>
                  </a:lnTo>
                  <a:lnTo>
                    <a:pt x="248910" y="105157"/>
                  </a:lnTo>
                  <a:lnTo>
                    <a:pt x="252534" y="103858"/>
                  </a:lnTo>
                  <a:lnTo>
                    <a:pt x="256188" y="102560"/>
                  </a:lnTo>
                  <a:lnTo>
                    <a:pt x="259875" y="101262"/>
                  </a:lnTo>
                  <a:lnTo>
                    <a:pt x="263608" y="99964"/>
                  </a:lnTo>
                  <a:lnTo>
                    <a:pt x="267360" y="98665"/>
                  </a:lnTo>
                  <a:lnTo>
                    <a:pt x="271151" y="97367"/>
                  </a:lnTo>
                  <a:lnTo>
                    <a:pt x="274963" y="96069"/>
                  </a:lnTo>
                  <a:lnTo>
                    <a:pt x="278794" y="94771"/>
                  </a:lnTo>
                  <a:lnTo>
                    <a:pt x="282655" y="93472"/>
                  </a:lnTo>
                  <a:lnTo>
                    <a:pt x="286525" y="92174"/>
                  </a:lnTo>
                  <a:lnTo>
                    <a:pt x="290415" y="90876"/>
                  </a:lnTo>
                  <a:lnTo>
                    <a:pt x="294314" y="89578"/>
                  </a:lnTo>
                  <a:lnTo>
                    <a:pt x="298222" y="88279"/>
                  </a:lnTo>
                  <a:lnTo>
                    <a:pt x="302138" y="86981"/>
                  </a:lnTo>
                  <a:lnTo>
                    <a:pt x="306055" y="85683"/>
                  </a:lnTo>
                  <a:lnTo>
                    <a:pt x="309974" y="84385"/>
                  </a:lnTo>
                  <a:lnTo>
                    <a:pt x="313890" y="83087"/>
                  </a:lnTo>
                  <a:lnTo>
                    <a:pt x="317803" y="81788"/>
                  </a:lnTo>
                  <a:lnTo>
                    <a:pt x="321704" y="80490"/>
                  </a:lnTo>
                  <a:lnTo>
                    <a:pt x="325598" y="79192"/>
                  </a:lnTo>
                  <a:lnTo>
                    <a:pt x="329478" y="77894"/>
                  </a:lnTo>
                  <a:lnTo>
                    <a:pt x="333340" y="76595"/>
                  </a:lnTo>
                  <a:lnTo>
                    <a:pt x="337193" y="75297"/>
                  </a:lnTo>
                  <a:lnTo>
                    <a:pt x="341011" y="73999"/>
                  </a:lnTo>
                  <a:lnTo>
                    <a:pt x="344815" y="72701"/>
                  </a:lnTo>
                  <a:lnTo>
                    <a:pt x="348592" y="71402"/>
                  </a:lnTo>
                  <a:lnTo>
                    <a:pt x="352336" y="70104"/>
                  </a:lnTo>
                  <a:lnTo>
                    <a:pt x="356063" y="68806"/>
                  </a:lnTo>
                  <a:lnTo>
                    <a:pt x="359740" y="67508"/>
                  </a:lnTo>
                  <a:lnTo>
                    <a:pt x="363393" y="66209"/>
                  </a:lnTo>
                  <a:lnTo>
                    <a:pt x="367011" y="64911"/>
                  </a:lnTo>
                  <a:lnTo>
                    <a:pt x="370581" y="63613"/>
                  </a:lnTo>
                  <a:lnTo>
                    <a:pt x="374127" y="62315"/>
                  </a:lnTo>
                  <a:lnTo>
                    <a:pt x="377611" y="61017"/>
                  </a:lnTo>
                  <a:lnTo>
                    <a:pt x="381063" y="59718"/>
                  </a:lnTo>
                  <a:lnTo>
                    <a:pt x="384472" y="58420"/>
                  </a:lnTo>
                  <a:lnTo>
                    <a:pt x="387821" y="57122"/>
                  </a:lnTo>
                  <a:lnTo>
                    <a:pt x="391142" y="55824"/>
                  </a:lnTo>
                  <a:lnTo>
                    <a:pt x="394391" y="54525"/>
                  </a:lnTo>
                  <a:lnTo>
                    <a:pt x="397600" y="53227"/>
                  </a:lnTo>
                  <a:lnTo>
                    <a:pt x="400764" y="51929"/>
                  </a:lnTo>
                  <a:lnTo>
                    <a:pt x="403855" y="50631"/>
                  </a:lnTo>
                  <a:lnTo>
                    <a:pt x="406915" y="49332"/>
                  </a:lnTo>
                  <a:lnTo>
                    <a:pt x="409900" y="48034"/>
                  </a:lnTo>
                  <a:lnTo>
                    <a:pt x="412836" y="46736"/>
                  </a:lnTo>
                  <a:lnTo>
                    <a:pt x="415728" y="45438"/>
                  </a:lnTo>
                  <a:lnTo>
                    <a:pt x="418537" y="44139"/>
                  </a:lnTo>
                  <a:lnTo>
                    <a:pt x="421313" y="42841"/>
                  </a:lnTo>
                  <a:lnTo>
                    <a:pt x="424013" y="41543"/>
                  </a:lnTo>
                  <a:lnTo>
                    <a:pt x="426659" y="40245"/>
                  </a:lnTo>
                  <a:lnTo>
                    <a:pt x="429262" y="38947"/>
                  </a:lnTo>
                  <a:lnTo>
                    <a:pt x="431775" y="37648"/>
                  </a:lnTo>
                  <a:lnTo>
                    <a:pt x="434255" y="36350"/>
                  </a:lnTo>
                  <a:lnTo>
                    <a:pt x="436662" y="35052"/>
                  </a:lnTo>
                  <a:lnTo>
                    <a:pt x="439009" y="33754"/>
                  </a:lnTo>
                  <a:lnTo>
                    <a:pt x="441318" y="32455"/>
                  </a:lnTo>
                  <a:lnTo>
                    <a:pt x="443534" y="31157"/>
                  </a:lnTo>
                  <a:lnTo>
                    <a:pt x="445715" y="29859"/>
                  </a:lnTo>
                  <a:lnTo>
                    <a:pt x="447829" y="28561"/>
                  </a:lnTo>
                  <a:lnTo>
                    <a:pt x="449881" y="27262"/>
                  </a:lnTo>
                  <a:lnTo>
                    <a:pt x="451898" y="25964"/>
                  </a:lnTo>
                  <a:lnTo>
                    <a:pt x="453822" y="24666"/>
                  </a:lnTo>
                  <a:lnTo>
                    <a:pt x="455713" y="23368"/>
                  </a:lnTo>
                  <a:lnTo>
                    <a:pt x="457542" y="22069"/>
                  </a:lnTo>
                  <a:lnTo>
                    <a:pt x="459309" y="20771"/>
                  </a:lnTo>
                  <a:lnTo>
                    <a:pt x="461043" y="19473"/>
                  </a:lnTo>
                  <a:lnTo>
                    <a:pt x="462692" y="18175"/>
                  </a:lnTo>
                  <a:lnTo>
                    <a:pt x="464306" y="16877"/>
                  </a:lnTo>
                  <a:lnTo>
                    <a:pt x="465867" y="15578"/>
                  </a:lnTo>
                  <a:lnTo>
                    <a:pt x="467365" y="14280"/>
                  </a:lnTo>
                  <a:lnTo>
                    <a:pt x="468834" y="12982"/>
                  </a:lnTo>
                  <a:lnTo>
                    <a:pt x="470227" y="11684"/>
                  </a:lnTo>
                  <a:lnTo>
                    <a:pt x="471586" y="10385"/>
                  </a:lnTo>
                  <a:lnTo>
                    <a:pt x="472898" y="9087"/>
                  </a:lnTo>
                  <a:lnTo>
                    <a:pt x="474151" y="7789"/>
                  </a:lnTo>
                  <a:lnTo>
                    <a:pt x="475377" y="6491"/>
                  </a:lnTo>
                  <a:lnTo>
                    <a:pt x="476537" y="5192"/>
                  </a:lnTo>
                  <a:lnTo>
                    <a:pt x="477663" y="3894"/>
                  </a:lnTo>
                  <a:lnTo>
                    <a:pt x="478751" y="2596"/>
                  </a:lnTo>
                  <a:lnTo>
                    <a:pt x="479783" y="1298"/>
                  </a:lnTo>
                  <a:lnTo>
                    <a:pt x="480792" y="0"/>
                  </a:lnTo>
                  <a:lnTo>
                    <a:pt x="519562" y="0"/>
                  </a:lnTo>
                  <a:lnTo>
                    <a:pt x="520570" y="1298"/>
                  </a:lnTo>
                  <a:lnTo>
                    <a:pt x="521602" y="2596"/>
                  </a:lnTo>
                  <a:lnTo>
                    <a:pt x="522690" y="3894"/>
                  </a:lnTo>
                  <a:lnTo>
                    <a:pt x="523817" y="5192"/>
                  </a:lnTo>
                  <a:lnTo>
                    <a:pt x="524977" y="6491"/>
                  </a:lnTo>
                  <a:lnTo>
                    <a:pt x="526203" y="7789"/>
                  </a:lnTo>
                  <a:lnTo>
                    <a:pt x="527455" y="9087"/>
                  </a:lnTo>
                  <a:lnTo>
                    <a:pt x="528768" y="10385"/>
                  </a:lnTo>
                  <a:lnTo>
                    <a:pt x="530126" y="11684"/>
                  </a:lnTo>
                  <a:lnTo>
                    <a:pt x="531519" y="12982"/>
                  </a:lnTo>
                  <a:lnTo>
                    <a:pt x="532988" y="14280"/>
                  </a:lnTo>
                  <a:lnTo>
                    <a:pt x="534487" y="15578"/>
                  </a:lnTo>
                  <a:lnTo>
                    <a:pt x="536047" y="16877"/>
                  </a:lnTo>
                  <a:lnTo>
                    <a:pt x="537662" y="18175"/>
                  </a:lnTo>
                  <a:lnTo>
                    <a:pt x="539310" y="19473"/>
                  </a:lnTo>
                  <a:lnTo>
                    <a:pt x="541045" y="20771"/>
                  </a:lnTo>
                  <a:lnTo>
                    <a:pt x="542811" y="22069"/>
                  </a:lnTo>
                  <a:lnTo>
                    <a:pt x="544641" y="23368"/>
                  </a:lnTo>
                  <a:lnTo>
                    <a:pt x="546532" y="24666"/>
                  </a:lnTo>
                  <a:lnTo>
                    <a:pt x="548455" y="25964"/>
                  </a:lnTo>
                  <a:lnTo>
                    <a:pt x="550473" y="27262"/>
                  </a:lnTo>
                  <a:lnTo>
                    <a:pt x="552524" y="28561"/>
                  </a:lnTo>
                  <a:lnTo>
                    <a:pt x="554638" y="29859"/>
                  </a:lnTo>
                  <a:lnTo>
                    <a:pt x="556820" y="31157"/>
                  </a:lnTo>
                  <a:lnTo>
                    <a:pt x="559035" y="32455"/>
                  </a:lnTo>
                  <a:lnTo>
                    <a:pt x="561344" y="33754"/>
                  </a:lnTo>
                  <a:lnTo>
                    <a:pt x="563691" y="35052"/>
                  </a:lnTo>
                  <a:lnTo>
                    <a:pt x="566098" y="36350"/>
                  </a:lnTo>
                  <a:lnTo>
                    <a:pt x="568578" y="37648"/>
                  </a:lnTo>
                  <a:lnTo>
                    <a:pt x="571092" y="38947"/>
                  </a:lnTo>
                  <a:lnTo>
                    <a:pt x="573695" y="40245"/>
                  </a:lnTo>
                  <a:lnTo>
                    <a:pt x="576340" y="41543"/>
                  </a:lnTo>
                  <a:lnTo>
                    <a:pt x="579041" y="42841"/>
                  </a:lnTo>
                  <a:lnTo>
                    <a:pt x="581817" y="44139"/>
                  </a:lnTo>
                  <a:lnTo>
                    <a:pt x="584626" y="45438"/>
                  </a:lnTo>
                  <a:lnTo>
                    <a:pt x="587517" y="46736"/>
                  </a:lnTo>
                  <a:lnTo>
                    <a:pt x="590454" y="48034"/>
                  </a:lnTo>
                  <a:lnTo>
                    <a:pt x="593438" y="49332"/>
                  </a:lnTo>
                  <a:lnTo>
                    <a:pt x="596498" y="50631"/>
                  </a:lnTo>
                  <a:lnTo>
                    <a:pt x="599590" y="51929"/>
                  </a:lnTo>
                  <a:lnTo>
                    <a:pt x="602754" y="53227"/>
                  </a:lnTo>
                  <a:lnTo>
                    <a:pt x="605962" y="54525"/>
                  </a:lnTo>
                  <a:lnTo>
                    <a:pt x="609212" y="55824"/>
                  </a:lnTo>
                  <a:lnTo>
                    <a:pt x="612533" y="57122"/>
                  </a:lnTo>
                  <a:lnTo>
                    <a:pt x="615881" y="58420"/>
                  </a:lnTo>
                  <a:lnTo>
                    <a:pt x="619291" y="59718"/>
                  </a:lnTo>
                  <a:lnTo>
                    <a:pt x="622742" y="61017"/>
                  </a:lnTo>
                  <a:lnTo>
                    <a:pt x="626226" y="62315"/>
                  </a:lnTo>
                  <a:lnTo>
                    <a:pt x="629773" y="63613"/>
                  </a:lnTo>
                  <a:lnTo>
                    <a:pt x="633343" y="64911"/>
                  </a:lnTo>
                  <a:lnTo>
                    <a:pt x="636960" y="66209"/>
                  </a:lnTo>
                  <a:lnTo>
                    <a:pt x="640613" y="67508"/>
                  </a:lnTo>
                  <a:lnTo>
                    <a:pt x="644290" y="68806"/>
                  </a:lnTo>
                  <a:lnTo>
                    <a:pt x="648017" y="70104"/>
                  </a:lnTo>
                  <a:lnTo>
                    <a:pt x="651761" y="71402"/>
                  </a:lnTo>
                  <a:lnTo>
                    <a:pt x="655539" y="72701"/>
                  </a:lnTo>
                  <a:lnTo>
                    <a:pt x="659343" y="73999"/>
                  </a:lnTo>
                  <a:lnTo>
                    <a:pt x="663161" y="75297"/>
                  </a:lnTo>
                  <a:lnTo>
                    <a:pt x="667013" y="76595"/>
                  </a:lnTo>
                  <a:lnTo>
                    <a:pt x="670875" y="77894"/>
                  </a:lnTo>
                  <a:lnTo>
                    <a:pt x="674755" y="79192"/>
                  </a:lnTo>
                  <a:lnTo>
                    <a:pt x="678649" y="80490"/>
                  </a:lnTo>
                  <a:lnTo>
                    <a:pt x="682550" y="81788"/>
                  </a:lnTo>
                  <a:lnTo>
                    <a:pt x="686464" y="83087"/>
                  </a:lnTo>
                  <a:lnTo>
                    <a:pt x="690379" y="84385"/>
                  </a:lnTo>
                  <a:lnTo>
                    <a:pt x="694298" y="85683"/>
                  </a:lnTo>
                  <a:lnTo>
                    <a:pt x="698216" y="86981"/>
                  </a:lnTo>
                  <a:lnTo>
                    <a:pt x="702132" y="88279"/>
                  </a:lnTo>
                  <a:lnTo>
                    <a:pt x="706039" y="89578"/>
                  </a:lnTo>
                  <a:lnTo>
                    <a:pt x="709939" y="90876"/>
                  </a:lnTo>
                  <a:lnTo>
                    <a:pt x="713828" y="92174"/>
                  </a:lnTo>
                  <a:lnTo>
                    <a:pt x="717699" y="93472"/>
                  </a:lnTo>
                  <a:lnTo>
                    <a:pt x="721559" y="94771"/>
                  </a:lnTo>
                  <a:lnTo>
                    <a:pt x="725391" y="96069"/>
                  </a:lnTo>
                  <a:lnTo>
                    <a:pt x="729203" y="97367"/>
                  </a:lnTo>
                  <a:lnTo>
                    <a:pt x="732994" y="98665"/>
                  </a:lnTo>
                  <a:lnTo>
                    <a:pt x="736745" y="99964"/>
                  </a:lnTo>
                  <a:lnTo>
                    <a:pt x="740478" y="101262"/>
                  </a:lnTo>
                  <a:lnTo>
                    <a:pt x="744165" y="102560"/>
                  </a:lnTo>
                  <a:lnTo>
                    <a:pt x="747820" y="103858"/>
                  </a:lnTo>
                  <a:lnTo>
                    <a:pt x="751444" y="105157"/>
                  </a:lnTo>
                  <a:lnTo>
                    <a:pt x="755007" y="106455"/>
                  </a:lnTo>
                  <a:lnTo>
                    <a:pt x="758545" y="107753"/>
                  </a:lnTo>
                  <a:lnTo>
                    <a:pt x="762022" y="109051"/>
                  </a:lnTo>
                  <a:lnTo>
                    <a:pt x="765453" y="110349"/>
                  </a:lnTo>
                  <a:lnTo>
                    <a:pt x="768847" y="111648"/>
                  </a:lnTo>
                  <a:lnTo>
                    <a:pt x="772160" y="112946"/>
                  </a:lnTo>
                  <a:lnTo>
                    <a:pt x="775441" y="114244"/>
                  </a:lnTo>
                  <a:lnTo>
                    <a:pt x="778649" y="115542"/>
                  </a:lnTo>
                  <a:lnTo>
                    <a:pt x="781798" y="116841"/>
                  </a:lnTo>
                  <a:lnTo>
                    <a:pt x="784906" y="118139"/>
                  </a:lnTo>
                  <a:lnTo>
                    <a:pt x="787915" y="119437"/>
                  </a:lnTo>
                  <a:lnTo>
                    <a:pt x="790885" y="120735"/>
                  </a:lnTo>
                  <a:lnTo>
                    <a:pt x="793776" y="122034"/>
                  </a:lnTo>
                  <a:lnTo>
                    <a:pt x="796595" y="123332"/>
                  </a:lnTo>
                  <a:lnTo>
                    <a:pt x="799372" y="124630"/>
                  </a:lnTo>
                  <a:lnTo>
                    <a:pt x="802033" y="125928"/>
                  </a:lnTo>
                  <a:lnTo>
                    <a:pt x="804651" y="127227"/>
                  </a:lnTo>
                  <a:lnTo>
                    <a:pt x="807189" y="128525"/>
                  </a:lnTo>
                  <a:lnTo>
                    <a:pt x="809641" y="129823"/>
                  </a:lnTo>
                  <a:lnTo>
                    <a:pt x="812051" y="131121"/>
                  </a:lnTo>
                  <a:lnTo>
                    <a:pt x="814337" y="132419"/>
                  </a:lnTo>
                  <a:lnTo>
                    <a:pt x="816576" y="133718"/>
                  </a:lnTo>
                  <a:lnTo>
                    <a:pt x="818733" y="135016"/>
                  </a:lnTo>
                  <a:lnTo>
                    <a:pt x="820798" y="136314"/>
                  </a:lnTo>
                  <a:lnTo>
                    <a:pt x="822818" y="137612"/>
                  </a:lnTo>
                  <a:lnTo>
                    <a:pt x="824716" y="138911"/>
                  </a:lnTo>
                  <a:lnTo>
                    <a:pt x="826560" y="140209"/>
                  </a:lnTo>
                  <a:lnTo>
                    <a:pt x="828327" y="141507"/>
                  </a:lnTo>
                  <a:lnTo>
                    <a:pt x="829995" y="142805"/>
                  </a:lnTo>
                  <a:lnTo>
                    <a:pt x="831618" y="144104"/>
                  </a:lnTo>
                  <a:lnTo>
                    <a:pt x="833126" y="145402"/>
                  </a:lnTo>
                  <a:lnTo>
                    <a:pt x="834575" y="146700"/>
                  </a:lnTo>
                  <a:lnTo>
                    <a:pt x="835954" y="147998"/>
                  </a:lnTo>
                  <a:lnTo>
                    <a:pt x="837231" y="149297"/>
                  </a:lnTo>
                  <a:lnTo>
                    <a:pt x="838465" y="150595"/>
                  </a:lnTo>
                  <a:lnTo>
                    <a:pt x="839592" y="151893"/>
                  </a:lnTo>
                  <a:lnTo>
                    <a:pt x="840659" y="153191"/>
                  </a:lnTo>
                  <a:lnTo>
                    <a:pt x="841664" y="154489"/>
                  </a:lnTo>
                  <a:lnTo>
                    <a:pt x="842568" y="155788"/>
                  </a:lnTo>
                  <a:lnTo>
                    <a:pt x="843432" y="157086"/>
                  </a:lnTo>
                  <a:lnTo>
                    <a:pt x="844201" y="158384"/>
                  </a:lnTo>
                  <a:lnTo>
                    <a:pt x="844910" y="159682"/>
                  </a:lnTo>
                  <a:lnTo>
                    <a:pt x="845567" y="160981"/>
                  </a:lnTo>
                  <a:lnTo>
                    <a:pt x="846127" y="162279"/>
                  </a:lnTo>
                  <a:lnTo>
                    <a:pt x="846650" y="163577"/>
                  </a:lnTo>
                  <a:lnTo>
                    <a:pt x="847093" y="164875"/>
                  </a:lnTo>
                  <a:lnTo>
                    <a:pt x="847477" y="166174"/>
                  </a:lnTo>
                  <a:lnTo>
                    <a:pt x="847820" y="167472"/>
                  </a:lnTo>
                  <a:lnTo>
                    <a:pt x="848073" y="168770"/>
                  </a:lnTo>
                  <a:lnTo>
                    <a:pt x="848294" y="170068"/>
                  </a:lnTo>
                  <a:lnTo>
                    <a:pt x="848450" y="171367"/>
                  </a:lnTo>
                  <a:lnTo>
                    <a:pt x="848552" y="172665"/>
                  </a:lnTo>
                  <a:lnTo>
                    <a:pt x="848621" y="173963"/>
                  </a:lnTo>
                  <a:lnTo>
                    <a:pt x="848612" y="175261"/>
                  </a:lnTo>
                  <a:lnTo>
                    <a:pt x="848576" y="176559"/>
                  </a:lnTo>
                  <a:lnTo>
                    <a:pt x="848488" y="177858"/>
                  </a:lnTo>
                  <a:lnTo>
                    <a:pt x="848354" y="179156"/>
                  </a:lnTo>
                  <a:lnTo>
                    <a:pt x="848195" y="180454"/>
                  </a:lnTo>
                  <a:lnTo>
                    <a:pt x="847971" y="181752"/>
                  </a:lnTo>
                  <a:lnTo>
                    <a:pt x="847726" y="183051"/>
                  </a:lnTo>
                  <a:lnTo>
                    <a:pt x="847443" y="184349"/>
                  </a:lnTo>
                  <a:lnTo>
                    <a:pt x="847121" y="185647"/>
                  </a:lnTo>
                  <a:lnTo>
                    <a:pt x="846781" y="186945"/>
                  </a:lnTo>
                  <a:lnTo>
                    <a:pt x="846394" y="188244"/>
                  </a:lnTo>
                  <a:lnTo>
                    <a:pt x="845989" y="189542"/>
                  </a:lnTo>
                  <a:lnTo>
                    <a:pt x="845559" y="190840"/>
                  </a:lnTo>
                  <a:lnTo>
                    <a:pt x="845099" y="192138"/>
                  </a:lnTo>
                  <a:lnTo>
                    <a:pt x="844627" y="193437"/>
                  </a:lnTo>
                  <a:lnTo>
                    <a:pt x="844125" y="194735"/>
                  </a:lnTo>
                  <a:lnTo>
                    <a:pt x="843610" y="196033"/>
                  </a:lnTo>
                  <a:lnTo>
                    <a:pt x="843079" y="197331"/>
                  </a:lnTo>
                  <a:lnTo>
                    <a:pt x="842531" y="198629"/>
                  </a:lnTo>
                  <a:lnTo>
                    <a:pt x="841975" y="199928"/>
                  </a:lnTo>
                  <a:lnTo>
                    <a:pt x="841403" y="201226"/>
                  </a:lnTo>
                  <a:lnTo>
                    <a:pt x="840825" y="202524"/>
                  </a:lnTo>
                  <a:lnTo>
                    <a:pt x="840241" y="203822"/>
                  </a:lnTo>
                  <a:lnTo>
                    <a:pt x="839649" y="205121"/>
                  </a:lnTo>
                  <a:lnTo>
                    <a:pt x="839055" y="206419"/>
                  </a:lnTo>
                  <a:lnTo>
                    <a:pt x="838458" y="207717"/>
                  </a:lnTo>
                  <a:lnTo>
                    <a:pt x="837861" y="209015"/>
                  </a:lnTo>
                  <a:lnTo>
                    <a:pt x="837264" y="210314"/>
                  </a:lnTo>
                  <a:lnTo>
                    <a:pt x="836671" y="211612"/>
                  </a:lnTo>
                  <a:lnTo>
                    <a:pt x="836081" y="212910"/>
                  </a:lnTo>
                  <a:lnTo>
                    <a:pt x="835498" y="214208"/>
                  </a:lnTo>
                  <a:lnTo>
                    <a:pt x="834922" y="215507"/>
                  </a:lnTo>
                  <a:lnTo>
                    <a:pt x="834351" y="216805"/>
                  </a:lnTo>
                  <a:lnTo>
                    <a:pt x="833796" y="218103"/>
                  </a:lnTo>
                  <a:lnTo>
                    <a:pt x="833248" y="219401"/>
                  </a:lnTo>
                  <a:lnTo>
                    <a:pt x="832714" y="220699"/>
                  </a:lnTo>
                  <a:lnTo>
                    <a:pt x="832195" y="221998"/>
                  </a:lnTo>
                  <a:lnTo>
                    <a:pt x="831686" y="223296"/>
                  </a:lnTo>
                  <a:lnTo>
                    <a:pt x="831202" y="224594"/>
                  </a:lnTo>
                  <a:lnTo>
                    <a:pt x="830729" y="225892"/>
                  </a:lnTo>
                  <a:lnTo>
                    <a:pt x="830277" y="227191"/>
                  </a:lnTo>
                  <a:lnTo>
                    <a:pt x="829846" y="228489"/>
                  </a:lnTo>
                  <a:lnTo>
                    <a:pt x="829428" y="229787"/>
                  </a:lnTo>
                  <a:lnTo>
                    <a:pt x="829045" y="231085"/>
                  </a:lnTo>
                  <a:lnTo>
                    <a:pt x="828676" y="232384"/>
                  </a:lnTo>
                  <a:lnTo>
                    <a:pt x="828333" y="233682"/>
                  </a:lnTo>
                  <a:lnTo>
                    <a:pt x="828018" y="234980"/>
                  </a:lnTo>
                  <a:lnTo>
                    <a:pt x="827719" y="236278"/>
                  </a:lnTo>
                  <a:lnTo>
                    <a:pt x="827461" y="237577"/>
                  </a:lnTo>
                  <a:lnTo>
                    <a:pt x="827222" y="238875"/>
                  </a:lnTo>
                  <a:lnTo>
                    <a:pt x="827010" y="240173"/>
                  </a:lnTo>
                  <a:lnTo>
                    <a:pt x="826835" y="241471"/>
                  </a:lnTo>
                  <a:lnTo>
                    <a:pt x="826677" y="242769"/>
                  </a:lnTo>
                  <a:lnTo>
                    <a:pt x="826565" y="244068"/>
                  </a:lnTo>
                  <a:lnTo>
                    <a:pt x="826476" y="245366"/>
                  </a:lnTo>
                  <a:lnTo>
                    <a:pt x="826417" y="246664"/>
                  </a:lnTo>
                  <a:lnTo>
                    <a:pt x="826400" y="247962"/>
                  </a:lnTo>
                  <a:lnTo>
                    <a:pt x="826403" y="249261"/>
                  </a:lnTo>
                  <a:lnTo>
                    <a:pt x="826454" y="250559"/>
                  </a:lnTo>
                  <a:lnTo>
                    <a:pt x="826533" y="251857"/>
                  </a:lnTo>
                  <a:lnTo>
                    <a:pt x="826642" y="253155"/>
                  </a:lnTo>
                  <a:lnTo>
                    <a:pt x="826799" y="254454"/>
                  </a:lnTo>
                  <a:lnTo>
                    <a:pt x="826978" y="255752"/>
                  </a:lnTo>
                  <a:lnTo>
                    <a:pt x="827206" y="257050"/>
                  </a:lnTo>
                  <a:lnTo>
                    <a:pt x="827466" y="258348"/>
                  </a:lnTo>
                  <a:lnTo>
                    <a:pt x="827756" y="259647"/>
                  </a:lnTo>
                  <a:lnTo>
                    <a:pt x="828100" y="260945"/>
                  </a:lnTo>
                  <a:lnTo>
                    <a:pt x="828466" y="262243"/>
                  </a:lnTo>
                  <a:lnTo>
                    <a:pt x="828882" y="263541"/>
                  </a:lnTo>
                  <a:lnTo>
                    <a:pt x="829333" y="264839"/>
                  </a:lnTo>
                  <a:lnTo>
                    <a:pt x="829813" y="266138"/>
                  </a:lnTo>
                  <a:lnTo>
                    <a:pt x="830352" y="267436"/>
                  </a:lnTo>
                  <a:lnTo>
                    <a:pt x="830913" y="268734"/>
                  </a:lnTo>
                  <a:lnTo>
                    <a:pt x="831524" y="270032"/>
                  </a:lnTo>
                  <a:lnTo>
                    <a:pt x="832173" y="271331"/>
                  </a:lnTo>
                  <a:lnTo>
                    <a:pt x="832849" y="272629"/>
                  </a:lnTo>
                  <a:lnTo>
                    <a:pt x="833587" y="273927"/>
                  </a:lnTo>
                  <a:lnTo>
                    <a:pt x="834348" y="275225"/>
                  </a:lnTo>
                  <a:lnTo>
                    <a:pt x="835156" y="276524"/>
                  </a:lnTo>
                  <a:lnTo>
                    <a:pt x="836006" y="277822"/>
                  </a:lnTo>
                  <a:lnTo>
                    <a:pt x="836880" y="279120"/>
                  </a:lnTo>
                  <a:lnTo>
                    <a:pt x="837819" y="280418"/>
                  </a:lnTo>
                  <a:lnTo>
                    <a:pt x="838780" y="281717"/>
                  </a:lnTo>
                  <a:lnTo>
                    <a:pt x="839785" y="283015"/>
                  </a:lnTo>
                  <a:lnTo>
                    <a:pt x="840834" y="284313"/>
                  </a:lnTo>
                  <a:lnTo>
                    <a:pt x="841906" y="285611"/>
                  </a:lnTo>
                  <a:lnTo>
                    <a:pt x="843039" y="286909"/>
                  </a:lnTo>
                  <a:lnTo>
                    <a:pt x="844197" y="288208"/>
                  </a:lnTo>
                  <a:lnTo>
                    <a:pt x="845395" y="289506"/>
                  </a:lnTo>
                  <a:lnTo>
                    <a:pt x="846637" y="290804"/>
                  </a:lnTo>
                  <a:lnTo>
                    <a:pt x="847902" y="292102"/>
                  </a:lnTo>
                  <a:lnTo>
                    <a:pt x="849223" y="293401"/>
                  </a:lnTo>
                  <a:lnTo>
                    <a:pt x="850569" y="294699"/>
                  </a:lnTo>
                  <a:lnTo>
                    <a:pt x="851951" y="295997"/>
                  </a:lnTo>
                  <a:lnTo>
                    <a:pt x="853377" y="297295"/>
                  </a:lnTo>
                  <a:lnTo>
                    <a:pt x="854824" y="298594"/>
                  </a:lnTo>
                  <a:lnTo>
                    <a:pt x="856321" y="299892"/>
                  </a:lnTo>
                  <a:lnTo>
                    <a:pt x="857844" y="301190"/>
                  </a:lnTo>
                  <a:lnTo>
                    <a:pt x="859397" y="302488"/>
                  </a:lnTo>
                  <a:lnTo>
                    <a:pt x="860993" y="303787"/>
                  </a:lnTo>
                  <a:lnTo>
                    <a:pt x="862607" y="305085"/>
                  </a:lnTo>
                  <a:lnTo>
                    <a:pt x="864265" y="306383"/>
                  </a:lnTo>
                  <a:lnTo>
                    <a:pt x="865948" y="307681"/>
                  </a:lnTo>
                  <a:lnTo>
                    <a:pt x="867655" y="308979"/>
                  </a:lnTo>
                  <a:lnTo>
                    <a:pt x="869403" y="310278"/>
                  </a:lnTo>
                  <a:lnTo>
                    <a:pt x="871166" y="311576"/>
                  </a:lnTo>
                  <a:lnTo>
                    <a:pt x="872965" y="312874"/>
                  </a:lnTo>
                  <a:lnTo>
                    <a:pt x="874788" y="314172"/>
                  </a:lnTo>
                  <a:lnTo>
                    <a:pt x="876629" y="315471"/>
                  </a:lnTo>
                  <a:lnTo>
                    <a:pt x="878506" y="316769"/>
                  </a:lnTo>
                  <a:lnTo>
                    <a:pt x="880396" y="318067"/>
                  </a:lnTo>
                  <a:lnTo>
                    <a:pt x="882314" y="319365"/>
                  </a:lnTo>
                  <a:lnTo>
                    <a:pt x="884252" y="320664"/>
                  </a:lnTo>
                  <a:lnTo>
                    <a:pt x="886203" y="321962"/>
                  </a:lnTo>
                  <a:lnTo>
                    <a:pt x="888184" y="323260"/>
                  </a:lnTo>
                  <a:lnTo>
                    <a:pt x="890175" y="324558"/>
                  </a:lnTo>
                  <a:lnTo>
                    <a:pt x="892185" y="325857"/>
                  </a:lnTo>
                  <a:lnTo>
                    <a:pt x="894211" y="327155"/>
                  </a:lnTo>
                  <a:lnTo>
                    <a:pt x="896246" y="328453"/>
                  </a:lnTo>
                  <a:lnTo>
                    <a:pt x="898302" y="329751"/>
                  </a:lnTo>
                  <a:lnTo>
                    <a:pt x="900364" y="331049"/>
                  </a:lnTo>
                  <a:lnTo>
                    <a:pt x="902438" y="332348"/>
                  </a:lnTo>
                  <a:lnTo>
                    <a:pt x="904522" y="333646"/>
                  </a:lnTo>
                  <a:lnTo>
                    <a:pt x="906611" y="334944"/>
                  </a:lnTo>
                  <a:lnTo>
                    <a:pt x="908711" y="336242"/>
                  </a:lnTo>
                  <a:lnTo>
                    <a:pt x="910814" y="337541"/>
                  </a:lnTo>
                  <a:lnTo>
                    <a:pt x="912922" y="338839"/>
                  </a:lnTo>
                  <a:lnTo>
                    <a:pt x="915033" y="340137"/>
                  </a:lnTo>
                  <a:lnTo>
                    <a:pt x="917145" y="341435"/>
                  </a:lnTo>
                  <a:lnTo>
                    <a:pt x="919257" y="342734"/>
                  </a:lnTo>
                  <a:lnTo>
                    <a:pt x="921368" y="344032"/>
                  </a:lnTo>
                  <a:lnTo>
                    <a:pt x="923478" y="345330"/>
                  </a:lnTo>
                  <a:lnTo>
                    <a:pt x="925582" y="346628"/>
                  </a:lnTo>
                  <a:lnTo>
                    <a:pt x="927684" y="347927"/>
                  </a:lnTo>
                  <a:lnTo>
                    <a:pt x="929776" y="349225"/>
                  </a:lnTo>
                  <a:lnTo>
                    <a:pt x="931862" y="350523"/>
                  </a:lnTo>
                  <a:lnTo>
                    <a:pt x="933941" y="351821"/>
                  </a:lnTo>
                  <a:lnTo>
                    <a:pt x="936006" y="353119"/>
                  </a:lnTo>
                  <a:lnTo>
                    <a:pt x="938064" y="354418"/>
                  </a:lnTo>
                  <a:lnTo>
                    <a:pt x="940104" y="355716"/>
                  </a:lnTo>
                  <a:lnTo>
                    <a:pt x="942132" y="357014"/>
                  </a:lnTo>
                  <a:lnTo>
                    <a:pt x="944148" y="358312"/>
                  </a:lnTo>
                  <a:lnTo>
                    <a:pt x="946140" y="359611"/>
                  </a:lnTo>
                  <a:lnTo>
                    <a:pt x="948121" y="360909"/>
                  </a:lnTo>
                  <a:lnTo>
                    <a:pt x="950077" y="362207"/>
                  </a:lnTo>
                  <a:lnTo>
                    <a:pt x="952014" y="363505"/>
                  </a:lnTo>
                  <a:lnTo>
                    <a:pt x="953935" y="364804"/>
                  </a:lnTo>
                  <a:lnTo>
                    <a:pt x="955822" y="366102"/>
                  </a:lnTo>
                  <a:lnTo>
                    <a:pt x="957695" y="367400"/>
                  </a:lnTo>
                  <a:lnTo>
                    <a:pt x="959536" y="368698"/>
                  </a:lnTo>
                  <a:lnTo>
                    <a:pt x="961351" y="369997"/>
                  </a:lnTo>
                  <a:lnTo>
                    <a:pt x="963147" y="371295"/>
                  </a:lnTo>
                  <a:lnTo>
                    <a:pt x="964898" y="372593"/>
                  </a:lnTo>
                  <a:lnTo>
                    <a:pt x="966632" y="373891"/>
                  </a:lnTo>
                  <a:lnTo>
                    <a:pt x="968329" y="375189"/>
                  </a:lnTo>
                  <a:lnTo>
                    <a:pt x="969991" y="376488"/>
                  </a:lnTo>
                  <a:lnTo>
                    <a:pt x="971633" y="377786"/>
                  </a:lnTo>
                  <a:lnTo>
                    <a:pt x="973220" y="379084"/>
                  </a:lnTo>
                  <a:lnTo>
                    <a:pt x="974785" y="380382"/>
                  </a:lnTo>
                  <a:lnTo>
                    <a:pt x="976310" y="381681"/>
                  </a:lnTo>
                  <a:lnTo>
                    <a:pt x="977792" y="382979"/>
                  </a:lnTo>
                  <a:lnTo>
                    <a:pt x="979252" y="384277"/>
                  </a:lnTo>
                  <a:lnTo>
                    <a:pt x="980647" y="385575"/>
                  </a:lnTo>
                  <a:lnTo>
                    <a:pt x="982018" y="386874"/>
                  </a:lnTo>
                  <a:lnTo>
                    <a:pt x="983344" y="388172"/>
                  </a:lnTo>
                  <a:lnTo>
                    <a:pt x="984620" y="389470"/>
                  </a:lnTo>
                  <a:lnTo>
                    <a:pt x="985872" y="390768"/>
                  </a:lnTo>
                  <a:lnTo>
                    <a:pt x="987053" y="392067"/>
                  </a:lnTo>
                  <a:lnTo>
                    <a:pt x="988204" y="393365"/>
                  </a:lnTo>
                  <a:lnTo>
                    <a:pt x="989309" y="394663"/>
                  </a:lnTo>
                  <a:lnTo>
                    <a:pt x="990355" y="395961"/>
                  </a:lnTo>
                  <a:lnTo>
                    <a:pt x="991373" y="397259"/>
                  </a:lnTo>
                  <a:lnTo>
                    <a:pt x="992318" y="398558"/>
                  </a:lnTo>
                  <a:lnTo>
                    <a:pt x="993227" y="399856"/>
                  </a:lnTo>
                  <a:lnTo>
                    <a:pt x="994089" y="401154"/>
                  </a:lnTo>
                  <a:lnTo>
                    <a:pt x="994883" y="402452"/>
                  </a:lnTo>
                  <a:lnTo>
                    <a:pt x="995648" y="403751"/>
                  </a:lnTo>
                  <a:lnTo>
                    <a:pt x="996337" y="405049"/>
                  </a:lnTo>
                  <a:lnTo>
                    <a:pt x="996983" y="406347"/>
                  </a:lnTo>
                  <a:lnTo>
                    <a:pt x="997583" y="407645"/>
                  </a:lnTo>
                  <a:lnTo>
                    <a:pt x="998106" y="408944"/>
                  </a:lnTo>
                  <a:lnTo>
                    <a:pt x="998598" y="410242"/>
                  </a:lnTo>
                  <a:lnTo>
                    <a:pt x="999013" y="411540"/>
                  </a:lnTo>
                  <a:lnTo>
                    <a:pt x="999378" y="412838"/>
                  </a:lnTo>
                  <a:lnTo>
                    <a:pt x="999698" y="414137"/>
                  </a:lnTo>
                  <a:lnTo>
                    <a:pt x="999934" y="415435"/>
                  </a:lnTo>
                  <a:lnTo>
                    <a:pt x="1000135" y="416733"/>
                  </a:lnTo>
                  <a:lnTo>
                    <a:pt x="1000260" y="418031"/>
                  </a:lnTo>
                  <a:lnTo>
                    <a:pt x="1000329" y="419329"/>
                  </a:lnTo>
                  <a:lnTo>
                    <a:pt x="1000354" y="420628"/>
                  </a:lnTo>
                  <a:lnTo>
                    <a:pt x="1000287" y="421926"/>
                  </a:lnTo>
                  <a:lnTo>
                    <a:pt x="1000184" y="423224"/>
                  </a:lnTo>
                  <a:lnTo>
                    <a:pt x="1000005" y="424522"/>
                  </a:lnTo>
                  <a:lnTo>
                    <a:pt x="999763" y="425821"/>
                  </a:lnTo>
                  <a:lnTo>
                    <a:pt x="999480" y="427119"/>
                  </a:lnTo>
                  <a:lnTo>
                    <a:pt x="999097" y="428417"/>
                  </a:lnTo>
                  <a:lnTo>
                    <a:pt x="998677" y="429715"/>
                  </a:lnTo>
                  <a:lnTo>
                    <a:pt x="998183" y="431014"/>
                  </a:lnTo>
                  <a:lnTo>
                    <a:pt x="997620" y="432312"/>
                  </a:lnTo>
                  <a:lnTo>
                    <a:pt x="997018" y="433610"/>
                  </a:lnTo>
                  <a:lnTo>
                    <a:pt x="996309" y="434908"/>
                  </a:lnTo>
                  <a:lnTo>
                    <a:pt x="995562" y="436207"/>
                  </a:lnTo>
                  <a:lnTo>
                    <a:pt x="994743" y="437505"/>
                  </a:lnTo>
                  <a:lnTo>
                    <a:pt x="993849" y="438803"/>
                  </a:lnTo>
                  <a:lnTo>
                    <a:pt x="992916" y="440101"/>
                  </a:lnTo>
                  <a:lnTo>
                    <a:pt x="991877" y="441399"/>
                  </a:lnTo>
                  <a:lnTo>
                    <a:pt x="990795" y="442698"/>
                  </a:lnTo>
                  <a:lnTo>
                    <a:pt x="989645" y="443996"/>
                  </a:lnTo>
                  <a:lnTo>
                    <a:pt x="988413" y="445294"/>
                  </a:lnTo>
                  <a:lnTo>
                    <a:pt x="987143" y="446592"/>
                  </a:lnTo>
                  <a:lnTo>
                    <a:pt x="985769" y="447891"/>
                  </a:lnTo>
                  <a:lnTo>
                    <a:pt x="984348" y="449189"/>
                  </a:lnTo>
                  <a:lnTo>
                    <a:pt x="982863" y="450487"/>
                  </a:lnTo>
                  <a:lnTo>
                    <a:pt x="981290" y="451785"/>
                  </a:lnTo>
                  <a:lnTo>
                    <a:pt x="979679" y="453084"/>
                  </a:lnTo>
                  <a:lnTo>
                    <a:pt x="977969" y="454382"/>
                  </a:lnTo>
                  <a:lnTo>
                    <a:pt x="976207" y="455680"/>
                  </a:lnTo>
                  <a:lnTo>
                    <a:pt x="974386" y="456978"/>
                  </a:lnTo>
                  <a:lnTo>
                    <a:pt x="972473" y="458277"/>
                  </a:lnTo>
                  <a:lnTo>
                    <a:pt x="970521" y="459575"/>
                  </a:lnTo>
                  <a:lnTo>
                    <a:pt x="968477" y="460873"/>
                  </a:lnTo>
                  <a:lnTo>
                    <a:pt x="966376" y="462171"/>
                  </a:lnTo>
                  <a:lnTo>
                    <a:pt x="964221" y="463469"/>
                  </a:lnTo>
                  <a:lnTo>
                    <a:pt x="961971" y="464768"/>
                  </a:lnTo>
                  <a:lnTo>
                    <a:pt x="959684" y="466066"/>
                  </a:lnTo>
                  <a:lnTo>
                    <a:pt x="957310" y="467364"/>
                  </a:lnTo>
                  <a:lnTo>
                    <a:pt x="954876" y="468662"/>
                  </a:lnTo>
                  <a:lnTo>
                    <a:pt x="952394" y="469961"/>
                  </a:lnTo>
                  <a:lnTo>
                    <a:pt x="949816" y="471259"/>
                  </a:lnTo>
                  <a:lnTo>
                    <a:pt x="947201" y="472557"/>
                  </a:lnTo>
                  <a:lnTo>
                    <a:pt x="944507" y="473855"/>
                  </a:lnTo>
                  <a:lnTo>
                    <a:pt x="941750" y="475154"/>
                  </a:lnTo>
                  <a:lnTo>
                    <a:pt x="938952" y="476452"/>
                  </a:lnTo>
                  <a:lnTo>
                    <a:pt x="936058" y="477750"/>
                  </a:lnTo>
                  <a:lnTo>
                    <a:pt x="933128" y="479048"/>
                  </a:lnTo>
                  <a:lnTo>
                    <a:pt x="930127" y="480347"/>
                  </a:lnTo>
                  <a:lnTo>
                    <a:pt x="927064" y="481645"/>
                  </a:lnTo>
                  <a:lnTo>
                    <a:pt x="923965" y="482943"/>
                  </a:lnTo>
                  <a:lnTo>
                    <a:pt x="920771" y="484241"/>
                  </a:lnTo>
                  <a:lnTo>
                    <a:pt x="917545" y="485539"/>
                  </a:lnTo>
                  <a:lnTo>
                    <a:pt x="914256" y="486838"/>
                  </a:lnTo>
                  <a:lnTo>
                    <a:pt x="910906" y="488136"/>
                  </a:lnTo>
                  <a:lnTo>
                    <a:pt x="907524" y="489434"/>
                  </a:lnTo>
                  <a:lnTo>
                    <a:pt x="904055" y="490732"/>
                  </a:lnTo>
                  <a:lnTo>
                    <a:pt x="900555" y="492031"/>
                  </a:lnTo>
                  <a:lnTo>
                    <a:pt x="897002" y="493329"/>
                  </a:lnTo>
                  <a:lnTo>
                    <a:pt x="893389" y="494627"/>
                  </a:lnTo>
                  <a:lnTo>
                    <a:pt x="889748" y="495925"/>
                  </a:lnTo>
                  <a:lnTo>
                    <a:pt x="886033" y="497224"/>
                  </a:lnTo>
                  <a:lnTo>
                    <a:pt x="882287" y="498522"/>
                  </a:lnTo>
                  <a:lnTo>
                    <a:pt x="878496" y="499820"/>
                  </a:lnTo>
                  <a:lnTo>
                    <a:pt x="874651" y="501118"/>
                  </a:lnTo>
                  <a:lnTo>
                    <a:pt x="870781" y="502417"/>
                  </a:lnTo>
                  <a:lnTo>
                    <a:pt x="866851" y="503715"/>
                  </a:lnTo>
                  <a:lnTo>
                    <a:pt x="862890" y="505013"/>
                  </a:lnTo>
                  <a:lnTo>
                    <a:pt x="858896" y="506311"/>
                  </a:lnTo>
                  <a:lnTo>
                    <a:pt x="854852" y="507609"/>
                  </a:lnTo>
                  <a:lnTo>
                    <a:pt x="850789" y="508908"/>
                  </a:lnTo>
                  <a:lnTo>
                    <a:pt x="846677" y="510206"/>
                  </a:lnTo>
                  <a:lnTo>
                    <a:pt x="842540" y="511504"/>
                  </a:lnTo>
                  <a:lnTo>
                    <a:pt x="838378" y="512802"/>
                  </a:lnTo>
                  <a:lnTo>
                    <a:pt x="834175" y="514101"/>
                  </a:lnTo>
                  <a:lnTo>
                    <a:pt x="829956" y="515399"/>
                  </a:lnTo>
                  <a:lnTo>
                    <a:pt x="825703" y="516697"/>
                  </a:lnTo>
                  <a:lnTo>
                    <a:pt x="821430" y="517995"/>
                  </a:lnTo>
                  <a:lnTo>
                    <a:pt x="817139" y="519294"/>
                  </a:lnTo>
                  <a:lnTo>
                    <a:pt x="812818" y="520592"/>
                  </a:lnTo>
                  <a:lnTo>
                    <a:pt x="808487" y="521890"/>
                  </a:lnTo>
                  <a:lnTo>
                    <a:pt x="804135" y="523188"/>
                  </a:lnTo>
                  <a:lnTo>
                    <a:pt x="799768" y="524487"/>
                  </a:lnTo>
                  <a:lnTo>
                    <a:pt x="795392" y="525785"/>
                  </a:lnTo>
                  <a:lnTo>
                    <a:pt x="790998" y="527083"/>
                  </a:lnTo>
                  <a:lnTo>
                    <a:pt x="786599" y="528381"/>
                  </a:lnTo>
                  <a:lnTo>
                    <a:pt x="782190" y="529679"/>
                  </a:lnTo>
                  <a:lnTo>
                    <a:pt x="777776" y="530978"/>
                  </a:lnTo>
                  <a:lnTo>
                    <a:pt x="773359" y="532276"/>
                  </a:lnTo>
                  <a:lnTo>
                    <a:pt x="768938" y="533574"/>
                  </a:lnTo>
                  <a:lnTo>
                    <a:pt x="764518" y="534872"/>
                  </a:lnTo>
                  <a:lnTo>
                    <a:pt x="760098" y="536171"/>
                  </a:lnTo>
                  <a:lnTo>
                    <a:pt x="755683" y="537469"/>
                  </a:lnTo>
                  <a:lnTo>
                    <a:pt x="751270" y="538767"/>
                  </a:lnTo>
                  <a:lnTo>
                    <a:pt x="746868" y="540065"/>
                  </a:lnTo>
                  <a:lnTo>
                    <a:pt x="742473" y="541364"/>
                  </a:lnTo>
                  <a:lnTo>
                    <a:pt x="738087" y="542662"/>
                  </a:lnTo>
                  <a:lnTo>
                    <a:pt x="733717" y="543960"/>
                  </a:lnTo>
                  <a:lnTo>
                    <a:pt x="729355" y="545258"/>
                  </a:lnTo>
                  <a:lnTo>
                    <a:pt x="725017" y="546557"/>
                  </a:lnTo>
                  <a:lnTo>
                    <a:pt x="720691" y="547855"/>
                  </a:lnTo>
                  <a:lnTo>
                    <a:pt x="716384" y="549153"/>
                  </a:lnTo>
                  <a:lnTo>
                    <a:pt x="712104" y="550451"/>
                  </a:lnTo>
                  <a:lnTo>
                    <a:pt x="707836" y="551749"/>
                  </a:lnTo>
                  <a:lnTo>
                    <a:pt x="703605" y="553048"/>
                  </a:lnTo>
                  <a:lnTo>
                    <a:pt x="699393" y="554346"/>
                  </a:lnTo>
                  <a:lnTo>
                    <a:pt x="695206" y="555644"/>
                  </a:lnTo>
                  <a:lnTo>
                    <a:pt x="691057" y="556942"/>
                  </a:lnTo>
                  <a:lnTo>
                    <a:pt x="686926" y="558241"/>
                  </a:lnTo>
                  <a:lnTo>
                    <a:pt x="682840" y="559539"/>
                  </a:lnTo>
                  <a:lnTo>
                    <a:pt x="678782" y="560837"/>
                  </a:lnTo>
                  <a:lnTo>
                    <a:pt x="674753" y="562135"/>
                  </a:lnTo>
                  <a:lnTo>
                    <a:pt x="670775" y="563434"/>
                  </a:lnTo>
                  <a:lnTo>
                    <a:pt x="666818" y="564732"/>
                  </a:lnTo>
                  <a:lnTo>
                    <a:pt x="662914" y="566030"/>
                  </a:lnTo>
                  <a:lnTo>
                    <a:pt x="659045" y="567328"/>
                  </a:lnTo>
                  <a:lnTo>
                    <a:pt x="655208" y="568627"/>
                  </a:lnTo>
                  <a:lnTo>
                    <a:pt x="651434" y="569925"/>
                  </a:lnTo>
                  <a:lnTo>
                    <a:pt x="647684" y="571223"/>
                  </a:lnTo>
                  <a:lnTo>
                    <a:pt x="643992" y="572521"/>
                  </a:lnTo>
                  <a:lnTo>
                    <a:pt x="640343" y="573819"/>
                  </a:lnTo>
                  <a:lnTo>
                    <a:pt x="636728" y="575118"/>
                  </a:lnTo>
                  <a:lnTo>
                    <a:pt x="633185" y="576416"/>
                  </a:lnTo>
                  <a:lnTo>
                    <a:pt x="629670" y="577714"/>
                  </a:lnTo>
                  <a:lnTo>
                    <a:pt x="626214" y="579012"/>
                  </a:lnTo>
                  <a:lnTo>
                    <a:pt x="622810" y="580311"/>
                  </a:lnTo>
                  <a:lnTo>
                    <a:pt x="619439" y="581609"/>
                  </a:lnTo>
                  <a:lnTo>
                    <a:pt x="616149" y="582907"/>
                  </a:lnTo>
                  <a:lnTo>
                    <a:pt x="612890" y="584205"/>
                  </a:lnTo>
                  <a:lnTo>
                    <a:pt x="609690" y="585504"/>
                  </a:lnTo>
                  <a:lnTo>
                    <a:pt x="606549" y="586802"/>
                  </a:lnTo>
                  <a:lnTo>
                    <a:pt x="603439" y="588100"/>
                  </a:lnTo>
                  <a:lnTo>
                    <a:pt x="600417" y="589398"/>
                  </a:lnTo>
                  <a:lnTo>
                    <a:pt x="597428" y="590697"/>
                  </a:lnTo>
                  <a:lnTo>
                    <a:pt x="594497" y="591995"/>
                  </a:lnTo>
                  <a:lnTo>
                    <a:pt x="591631" y="593293"/>
                  </a:lnTo>
                  <a:lnTo>
                    <a:pt x="588796" y="594591"/>
                  </a:lnTo>
                  <a:lnTo>
                    <a:pt x="586048" y="595889"/>
                  </a:lnTo>
                  <a:lnTo>
                    <a:pt x="583337" y="597188"/>
                  </a:lnTo>
                  <a:lnTo>
                    <a:pt x="580681" y="598486"/>
                  </a:lnTo>
                  <a:lnTo>
                    <a:pt x="578094" y="599784"/>
                  </a:lnTo>
                  <a:lnTo>
                    <a:pt x="575539" y="601082"/>
                  </a:lnTo>
                  <a:lnTo>
                    <a:pt x="573067" y="602381"/>
                  </a:lnTo>
                  <a:lnTo>
                    <a:pt x="570635" y="603679"/>
                  </a:lnTo>
                  <a:lnTo>
                    <a:pt x="568255" y="604977"/>
                  </a:lnTo>
                  <a:lnTo>
                    <a:pt x="565947" y="606275"/>
                  </a:lnTo>
                  <a:lnTo>
                    <a:pt x="563669" y="607574"/>
                  </a:lnTo>
                  <a:lnTo>
                    <a:pt x="561471" y="608872"/>
                  </a:lnTo>
                  <a:lnTo>
                    <a:pt x="559314" y="610170"/>
                  </a:lnTo>
                  <a:lnTo>
                    <a:pt x="557205" y="611468"/>
                  </a:lnTo>
                  <a:lnTo>
                    <a:pt x="555168" y="612767"/>
                  </a:lnTo>
                  <a:lnTo>
                    <a:pt x="553162" y="614065"/>
                  </a:lnTo>
                  <a:lnTo>
                    <a:pt x="551227" y="615363"/>
                  </a:lnTo>
                  <a:lnTo>
                    <a:pt x="549337" y="616661"/>
                  </a:lnTo>
                  <a:lnTo>
                    <a:pt x="547488" y="617959"/>
                  </a:lnTo>
                  <a:lnTo>
                    <a:pt x="545712" y="619258"/>
                  </a:lnTo>
                  <a:lnTo>
                    <a:pt x="543965" y="620556"/>
                  </a:lnTo>
                  <a:lnTo>
                    <a:pt x="542282" y="621854"/>
                  </a:lnTo>
                  <a:lnTo>
                    <a:pt x="540644" y="623152"/>
                  </a:lnTo>
                  <a:lnTo>
                    <a:pt x="539042" y="624451"/>
                  </a:lnTo>
                  <a:lnTo>
                    <a:pt x="537511" y="625749"/>
                  </a:lnTo>
                  <a:lnTo>
                    <a:pt x="536007" y="627047"/>
                  </a:lnTo>
                  <a:lnTo>
                    <a:pt x="534560" y="628345"/>
                  </a:lnTo>
                  <a:lnTo>
                    <a:pt x="533157" y="629644"/>
                  </a:lnTo>
                  <a:lnTo>
                    <a:pt x="531784" y="630942"/>
                  </a:lnTo>
                  <a:lnTo>
                    <a:pt x="530480" y="632240"/>
                  </a:lnTo>
                  <a:lnTo>
                    <a:pt x="529200" y="633538"/>
                  </a:lnTo>
                  <a:lnTo>
                    <a:pt x="527970" y="634837"/>
                  </a:lnTo>
                  <a:lnTo>
                    <a:pt x="526783" y="636135"/>
                  </a:lnTo>
                  <a:lnTo>
                    <a:pt x="525620" y="637433"/>
                  </a:lnTo>
                  <a:lnTo>
                    <a:pt x="524523" y="638731"/>
                  </a:lnTo>
                  <a:lnTo>
                    <a:pt x="523447" y="640029"/>
                  </a:lnTo>
                  <a:lnTo>
                    <a:pt x="522412" y="641328"/>
                  </a:lnTo>
                  <a:lnTo>
                    <a:pt x="521420" y="642626"/>
                  </a:lnTo>
                  <a:lnTo>
                    <a:pt x="520449" y="643924"/>
                  </a:lnTo>
                  <a:lnTo>
                    <a:pt x="519533" y="645222"/>
                  </a:lnTo>
                  <a:lnTo>
                    <a:pt x="518640" y="646521"/>
                  </a:lnTo>
                  <a:lnTo>
                    <a:pt x="517781" y="647819"/>
                  </a:lnTo>
                  <a:lnTo>
                    <a:pt x="516961" y="649117"/>
                  </a:lnTo>
                  <a:lnTo>
                    <a:pt x="516159" y="650415"/>
                  </a:lnTo>
                  <a:lnTo>
                    <a:pt x="515405" y="651714"/>
                  </a:lnTo>
                  <a:lnTo>
                    <a:pt x="514671" y="653012"/>
                  </a:lnTo>
                  <a:lnTo>
                    <a:pt x="513966" y="654310"/>
                  </a:lnTo>
                  <a:lnTo>
                    <a:pt x="513297" y="655608"/>
                  </a:lnTo>
                  <a:lnTo>
                    <a:pt x="512643" y="656907"/>
                  </a:lnTo>
                  <a:lnTo>
                    <a:pt x="512029" y="658205"/>
                  </a:lnTo>
                  <a:lnTo>
                    <a:pt x="511434" y="659503"/>
                  </a:lnTo>
                  <a:lnTo>
                    <a:pt x="510862" y="660801"/>
                  </a:lnTo>
                  <a:lnTo>
                    <a:pt x="510322" y="662099"/>
                  </a:lnTo>
                  <a:lnTo>
                    <a:pt x="509796" y="663398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82578" y="2648524"/>
              <a:ext cx="38770" cy="0"/>
            </a:xfrm>
            <a:custGeom>
              <a:avLst/>
              <a:pathLst>
                <a:path w="38770" h="0">
                  <a:moveTo>
                    <a:pt x="0" y="0"/>
                  </a:moveTo>
                  <a:lnTo>
                    <a:pt x="387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17260" y="2648292"/>
              <a:ext cx="1006848" cy="673465"/>
            </a:xfrm>
            <a:custGeom>
              <a:avLst/>
              <a:pathLst>
                <a:path w="1006848" h="673465">
                  <a:moveTo>
                    <a:pt x="487136" y="673465"/>
                  </a:moveTo>
                  <a:lnTo>
                    <a:pt x="486374" y="672147"/>
                  </a:lnTo>
                  <a:lnTo>
                    <a:pt x="485598" y="670829"/>
                  </a:lnTo>
                  <a:lnTo>
                    <a:pt x="484777" y="669511"/>
                  </a:lnTo>
                  <a:lnTo>
                    <a:pt x="483936" y="668193"/>
                  </a:lnTo>
                  <a:lnTo>
                    <a:pt x="483062" y="666875"/>
                  </a:lnTo>
                  <a:lnTo>
                    <a:pt x="482153" y="665557"/>
                  </a:lnTo>
                  <a:lnTo>
                    <a:pt x="481223" y="664239"/>
                  </a:lnTo>
                  <a:lnTo>
                    <a:pt x="480243" y="662922"/>
                  </a:lnTo>
                  <a:lnTo>
                    <a:pt x="479246" y="661604"/>
                  </a:lnTo>
                  <a:lnTo>
                    <a:pt x="478199" y="660286"/>
                  </a:lnTo>
                  <a:lnTo>
                    <a:pt x="477125" y="658968"/>
                  </a:lnTo>
                  <a:lnTo>
                    <a:pt x="476017" y="657650"/>
                  </a:lnTo>
                  <a:lnTo>
                    <a:pt x="474863" y="656332"/>
                  </a:lnTo>
                  <a:lnTo>
                    <a:pt x="473690" y="655014"/>
                  </a:lnTo>
                  <a:lnTo>
                    <a:pt x="472452" y="653696"/>
                  </a:lnTo>
                  <a:lnTo>
                    <a:pt x="471196" y="652378"/>
                  </a:lnTo>
                  <a:lnTo>
                    <a:pt x="469888" y="651060"/>
                  </a:lnTo>
                  <a:lnTo>
                    <a:pt x="468544" y="649742"/>
                  </a:lnTo>
                  <a:lnTo>
                    <a:pt x="467165" y="648424"/>
                  </a:lnTo>
                  <a:lnTo>
                    <a:pt x="465729" y="647106"/>
                  </a:lnTo>
                  <a:lnTo>
                    <a:pt x="464274" y="645788"/>
                  </a:lnTo>
                  <a:lnTo>
                    <a:pt x="462747" y="644470"/>
                  </a:lnTo>
                  <a:lnTo>
                    <a:pt x="461195" y="643152"/>
                  </a:lnTo>
                  <a:lnTo>
                    <a:pt x="459591" y="641835"/>
                  </a:lnTo>
                  <a:lnTo>
                    <a:pt x="457942" y="640517"/>
                  </a:lnTo>
                  <a:lnTo>
                    <a:pt x="456259" y="639199"/>
                  </a:lnTo>
                  <a:lnTo>
                    <a:pt x="454507" y="637881"/>
                  </a:lnTo>
                  <a:lnTo>
                    <a:pt x="452734" y="636563"/>
                  </a:lnTo>
                  <a:lnTo>
                    <a:pt x="450888" y="635245"/>
                  </a:lnTo>
                  <a:lnTo>
                    <a:pt x="449010" y="633927"/>
                  </a:lnTo>
                  <a:lnTo>
                    <a:pt x="447081" y="632609"/>
                  </a:lnTo>
                  <a:lnTo>
                    <a:pt x="445095" y="631291"/>
                  </a:lnTo>
                  <a:lnTo>
                    <a:pt x="443080" y="629973"/>
                  </a:lnTo>
                  <a:lnTo>
                    <a:pt x="440985" y="628655"/>
                  </a:lnTo>
                  <a:lnTo>
                    <a:pt x="438867" y="627337"/>
                  </a:lnTo>
                  <a:lnTo>
                    <a:pt x="436678" y="626019"/>
                  </a:lnTo>
                  <a:lnTo>
                    <a:pt x="434448" y="624701"/>
                  </a:lnTo>
                  <a:lnTo>
                    <a:pt x="432170" y="623383"/>
                  </a:lnTo>
                  <a:lnTo>
                    <a:pt x="429827" y="622065"/>
                  </a:lnTo>
                  <a:lnTo>
                    <a:pt x="427459" y="620748"/>
                  </a:lnTo>
                  <a:lnTo>
                    <a:pt x="425002" y="619430"/>
                  </a:lnTo>
                  <a:lnTo>
                    <a:pt x="422520" y="618112"/>
                  </a:lnTo>
                  <a:lnTo>
                    <a:pt x="419972" y="616794"/>
                  </a:lnTo>
                  <a:lnTo>
                    <a:pt x="417375" y="615476"/>
                  </a:lnTo>
                  <a:lnTo>
                    <a:pt x="414737" y="614158"/>
                  </a:lnTo>
                  <a:lnTo>
                    <a:pt x="412024" y="612840"/>
                  </a:lnTo>
                  <a:lnTo>
                    <a:pt x="409287" y="611522"/>
                  </a:lnTo>
                  <a:lnTo>
                    <a:pt x="406467" y="610204"/>
                  </a:lnTo>
                  <a:lnTo>
                    <a:pt x="403615" y="608886"/>
                  </a:lnTo>
                  <a:lnTo>
                    <a:pt x="400705" y="607568"/>
                  </a:lnTo>
                  <a:lnTo>
                    <a:pt x="397739" y="606250"/>
                  </a:lnTo>
                  <a:lnTo>
                    <a:pt x="394738" y="604932"/>
                  </a:lnTo>
                  <a:lnTo>
                    <a:pt x="391659" y="603614"/>
                  </a:lnTo>
                  <a:lnTo>
                    <a:pt x="388556" y="602296"/>
                  </a:lnTo>
                  <a:lnTo>
                    <a:pt x="385378" y="600979"/>
                  </a:lnTo>
                  <a:lnTo>
                    <a:pt x="382164" y="599661"/>
                  </a:lnTo>
                  <a:lnTo>
                    <a:pt x="378900" y="598343"/>
                  </a:lnTo>
                  <a:lnTo>
                    <a:pt x="375577" y="597025"/>
                  </a:lnTo>
                  <a:lnTo>
                    <a:pt x="372228" y="595707"/>
                  </a:lnTo>
                  <a:lnTo>
                    <a:pt x="368798" y="594389"/>
                  </a:lnTo>
                  <a:lnTo>
                    <a:pt x="365347" y="593071"/>
                  </a:lnTo>
                  <a:lnTo>
                    <a:pt x="361833" y="591753"/>
                  </a:lnTo>
                  <a:lnTo>
                    <a:pt x="358279" y="590435"/>
                  </a:lnTo>
                  <a:lnTo>
                    <a:pt x="354686" y="589117"/>
                  </a:lnTo>
                  <a:lnTo>
                    <a:pt x="351033" y="587799"/>
                  </a:lnTo>
                  <a:lnTo>
                    <a:pt x="347360" y="586481"/>
                  </a:lnTo>
                  <a:lnTo>
                    <a:pt x="343616" y="585163"/>
                  </a:lnTo>
                  <a:lnTo>
                    <a:pt x="339850" y="583845"/>
                  </a:lnTo>
                  <a:lnTo>
                    <a:pt x="336035" y="582527"/>
                  </a:lnTo>
                  <a:lnTo>
                    <a:pt x="332181" y="581209"/>
                  </a:lnTo>
                  <a:lnTo>
                    <a:pt x="328298" y="579892"/>
                  </a:lnTo>
                  <a:lnTo>
                    <a:pt x="324360" y="578574"/>
                  </a:lnTo>
                  <a:lnTo>
                    <a:pt x="320405" y="577256"/>
                  </a:lnTo>
                  <a:lnTo>
                    <a:pt x="316396" y="575938"/>
                  </a:lnTo>
                  <a:lnTo>
                    <a:pt x="312365" y="574620"/>
                  </a:lnTo>
                  <a:lnTo>
                    <a:pt x="308299" y="573302"/>
                  </a:lnTo>
                  <a:lnTo>
                    <a:pt x="304198" y="571984"/>
                  </a:lnTo>
                  <a:lnTo>
                    <a:pt x="300079" y="570666"/>
                  </a:lnTo>
                  <a:lnTo>
                    <a:pt x="295914" y="569348"/>
                  </a:lnTo>
                  <a:lnTo>
                    <a:pt x="291737" y="568030"/>
                  </a:lnTo>
                  <a:lnTo>
                    <a:pt x="287524" y="566712"/>
                  </a:lnTo>
                  <a:lnTo>
                    <a:pt x="283292" y="565394"/>
                  </a:lnTo>
                  <a:lnTo>
                    <a:pt x="279038" y="564076"/>
                  </a:lnTo>
                  <a:lnTo>
                    <a:pt x="274758" y="562758"/>
                  </a:lnTo>
                  <a:lnTo>
                    <a:pt x="270469" y="561440"/>
                  </a:lnTo>
                  <a:lnTo>
                    <a:pt x="266149" y="560122"/>
                  </a:lnTo>
                  <a:lnTo>
                    <a:pt x="261822" y="558805"/>
                  </a:lnTo>
                  <a:lnTo>
                    <a:pt x="257476" y="557487"/>
                  </a:lnTo>
                  <a:lnTo>
                    <a:pt x="253119" y="556169"/>
                  </a:lnTo>
                  <a:lnTo>
                    <a:pt x="248752" y="554851"/>
                  </a:lnTo>
                  <a:lnTo>
                    <a:pt x="244372" y="553533"/>
                  </a:lnTo>
                  <a:lnTo>
                    <a:pt x="239989" y="552215"/>
                  </a:lnTo>
                  <a:lnTo>
                    <a:pt x="235596" y="550897"/>
                  </a:lnTo>
                  <a:lnTo>
                    <a:pt x="231201" y="549579"/>
                  </a:lnTo>
                  <a:lnTo>
                    <a:pt x="226803" y="548261"/>
                  </a:lnTo>
                  <a:lnTo>
                    <a:pt x="222405" y="546943"/>
                  </a:lnTo>
                  <a:lnTo>
                    <a:pt x="218007" y="545625"/>
                  </a:lnTo>
                  <a:lnTo>
                    <a:pt x="213614" y="544307"/>
                  </a:lnTo>
                  <a:lnTo>
                    <a:pt x="209223" y="542989"/>
                  </a:lnTo>
                  <a:lnTo>
                    <a:pt x="204842" y="541671"/>
                  </a:lnTo>
                  <a:lnTo>
                    <a:pt x="200468" y="540353"/>
                  </a:lnTo>
                  <a:lnTo>
                    <a:pt x="196103" y="539035"/>
                  </a:lnTo>
                  <a:lnTo>
                    <a:pt x="191753" y="537718"/>
                  </a:lnTo>
                  <a:lnTo>
                    <a:pt x="187411" y="536400"/>
                  </a:lnTo>
                  <a:lnTo>
                    <a:pt x="183094" y="535082"/>
                  </a:lnTo>
                  <a:lnTo>
                    <a:pt x="178786" y="533764"/>
                  </a:lnTo>
                  <a:lnTo>
                    <a:pt x="174503" y="532446"/>
                  </a:lnTo>
                  <a:lnTo>
                    <a:pt x="170239" y="531128"/>
                  </a:lnTo>
                  <a:lnTo>
                    <a:pt x="165995" y="529810"/>
                  </a:lnTo>
                  <a:lnTo>
                    <a:pt x="161783" y="528492"/>
                  </a:lnTo>
                  <a:lnTo>
                    <a:pt x="157584" y="527174"/>
                  </a:lnTo>
                  <a:lnTo>
                    <a:pt x="153431" y="525856"/>
                  </a:lnTo>
                  <a:lnTo>
                    <a:pt x="149294" y="524538"/>
                  </a:lnTo>
                  <a:lnTo>
                    <a:pt x="145195" y="523220"/>
                  </a:lnTo>
                  <a:lnTo>
                    <a:pt x="141130" y="521902"/>
                  </a:lnTo>
                  <a:lnTo>
                    <a:pt x="137089" y="520584"/>
                  </a:lnTo>
                  <a:lnTo>
                    <a:pt x="133102" y="519266"/>
                  </a:lnTo>
                  <a:lnTo>
                    <a:pt x="129133" y="517949"/>
                  </a:lnTo>
                  <a:lnTo>
                    <a:pt x="125224" y="516631"/>
                  </a:lnTo>
                  <a:lnTo>
                    <a:pt x="121343" y="515313"/>
                  </a:lnTo>
                  <a:lnTo>
                    <a:pt x="117508" y="513995"/>
                  </a:lnTo>
                  <a:lnTo>
                    <a:pt x="113722" y="512677"/>
                  </a:lnTo>
                  <a:lnTo>
                    <a:pt x="109964" y="511359"/>
                  </a:lnTo>
                  <a:lnTo>
                    <a:pt x="106280" y="510041"/>
                  </a:lnTo>
                  <a:lnTo>
                    <a:pt x="102619" y="508723"/>
                  </a:lnTo>
                  <a:lnTo>
                    <a:pt x="99028" y="507405"/>
                  </a:lnTo>
                  <a:lnTo>
                    <a:pt x="95478" y="506087"/>
                  </a:lnTo>
                  <a:lnTo>
                    <a:pt x="91976" y="504769"/>
                  </a:lnTo>
                  <a:lnTo>
                    <a:pt x="88543" y="503451"/>
                  </a:lnTo>
                  <a:lnTo>
                    <a:pt x="85134" y="502133"/>
                  </a:lnTo>
                  <a:lnTo>
                    <a:pt x="81823" y="500815"/>
                  </a:lnTo>
                  <a:lnTo>
                    <a:pt x="78538" y="499497"/>
                  </a:lnTo>
                  <a:lnTo>
                    <a:pt x="75327" y="498179"/>
                  </a:lnTo>
                  <a:lnTo>
                    <a:pt x="72171" y="496862"/>
                  </a:lnTo>
                  <a:lnTo>
                    <a:pt x="69064" y="495544"/>
                  </a:lnTo>
                  <a:lnTo>
                    <a:pt x="66041" y="494226"/>
                  </a:lnTo>
                  <a:lnTo>
                    <a:pt x="63048" y="492908"/>
                  </a:lnTo>
                  <a:lnTo>
                    <a:pt x="60156" y="491590"/>
                  </a:lnTo>
                  <a:lnTo>
                    <a:pt x="57301" y="490272"/>
                  </a:lnTo>
                  <a:lnTo>
                    <a:pt x="54521" y="488954"/>
                  </a:lnTo>
                  <a:lnTo>
                    <a:pt x="51809" y="487636"/>
                  </a:lnTo>
                  <a:lnTo>
                    <a:pt x="49142" y="486318"/>
                  </a:lnTo>
                  <a:lnTo>
                    <a:pt x="46577" y="485000"/>
                  </a:lnTo>
                  <a:lnTo>
                    <a:pt x="44043" y="483682"/>
                  </a:lnTo>
                  <a:lnTo>
                    <a:pt x="41609" y="482364"/>
                  </a:lnTo>
                  <a:lnTo>
                    <a:pt x="39225" y="481046"/>
                  </a:lnTo>
                  <a:lnTo>
                    <a:pt x="36910" y="479728"/>
                  </a:lnTo>
                  <a:lnTo>
                    <a:pt x="34678" y="478410"/>
                  </a:lnTo>
                  <a:lnTo>
                    <a:pt x="32484" y="477092"/>
                  </a:lnTo>
                  <a:lnTo>
                    <a:pt x="30406" y="475775"/>
                  </a:lnTo>
                  <a:lnTo>
                    <a:pt x="28361" y="474457"/>
                  </a:lnTo>
                  <a:lnTo>
                    <a:pt x="26410" y="473139"/>
                  </a:lnTo>
                  <a:lnTo>
                    <a:pt x="24521" y="471821"/>
                  </a:lnTo>
                  <a:lnTo>
                    <a:pt x="22693" y="470503"/>
                  </a:lnTo>
                  <a:lnTo>
                    <a:pt x="20960" y="469185"/>
                  </a:lnTo>
                  <a:lnTo>
                    <a:pt x="19260" y="467867"/>
                  </a:lnTo>
                  <a:lnTo>
                    <a:pt x="17680" y="466549"/>
                  </a:lnTo>
                  <a:lnTo>
                    <a:pt x="16137" y="465231"/>
                  </a:lnTo>
                  <a:lnTo>
                    <a:pt x="14681" y="463913"/>
                  </a:lnTo>
                  <a:lnTo>
                    <a:pt x="13295" y="462595"/>
                  </a:lnTo>
                  <a:lnTo>
                    <a:pt x="11962" y="461277"/>
                  </a:lnTo>
                  <a:lnTo>
                    <a:pt x="10731" y="459959"/>
                  </a:lnTo>
                  <a:lnTo>
                    <a:pt x="9534" y="458641"/>
                  </a:lnTo>
                  <a:lnTo>
                    <a:pt x="8447" y="457323"/>
                  </a:lnTo>
                  <a:lnTo>
                    <a:pt x="7404" y="456006"/>
                  </a:lnTo>
                  <a:lnTo>
                    <a:pt x="6438" y="454688"/>
                  </a:lnTo>
                  <a:lnTo>
                    <a:pt x="5549" y="453370"/>
                  </a:lnTo>
                  <a:lnTo>
                    <a:pt x="4703" y="452052"/>
                  </a:lnTo>
                  <a:lnTo>
                    <a:pt x="3966" y="450734"/>
                  </a:lnTo>
                  <a:lnTo>
                    <a:pt x="3261" y="449416"/>
                  </a:lnTo>
                  <a:lnTo>
                    <a:pt x="2651" y="448098"/>
                  </a:lnTo>
                  <a:lnTo>
                    <a:pt x="2095" y="446780"/>
                  </a:lnTo>
                  <a:lnTo>
                    <a:pt x="1601" y="445462"/>
                  </a:lnTo>
                  <a:lnTo>
                    <a:pt x="1190" y="444144"/>
                  </a:lnTo>
                  <a:lnTo>
                    <a:pt x="811" y="442826"/>
                  </a:lnTo>
                  <a:lnTo>
                    <a:pt x="543" y="441508"/>
                  </a:lnTo>
                  <a:lnTo>
                    <a:pt x="305" y="440190"/>
                  </a:lnTo>
                  <a:lnTo>
                    <a:pt x="148" y="438872"/>
                  </a:lnTo>
                  <a:lnTo>
                    <a:pt x="48" y="437554"/>
                  </a:lnTo>
                  <a:lnTo>
                    <a:pt x="0" y="436236"/>
                  </a:lnTo>
                  <a:lnTo>
                    <a:pt x="35" y="434919"/>
                  </a:lnTo>
                  <a:lnTo>
                    <a:pt x="98" y="433601"/>
                  </a:lnTo>
                  <a:lnTo>
                    <a:pt x="257" y="432283"/>
                  </a:lnTo>
                  <a:lnTo>
                    <a:pt x="449" y="430965"/>
                  </a:lnTo>
                  <a:lnTo>
                    <a:pt x="709" y="429647"/>
                  </a:lnTo>
                  <a:lnTo>
                    <a:pt x="1027" y="428329"/>
                  </a:lnTo>
                  <a:lnTo>
                    <a:pt x="1383" y="427011"/>
                  </a:lnTo>
                  <a:lnTo>
                    <a:pt x="1822" y="425693"/>
                  </a:lnTo>
                  <a:lnTo>
                    <a:pt x="2285" y="424375"/>
                  </a:lnTo>
                  <a:lnTo>
                    <a:pt x="2827" y="423057"/>
                  </a:lnTo>
                  <a:lnTo>
                    <a:pt x="3405" y="421739"/>
                  </a:lnTo>
                  <a:lnTo>
                    <a:pt x="4034" y="420421"/>
                  </a:lnTo>
                  <a:lnTo>
                    <a:pt x="4722" y="419103"/>
                  </a:lnTo>
                  <a:lnTo>
                    <a:pt x="5436" y="417785"/>
                  </a:lnTo>
                  <a:lnTo>
                    <a:pt x="6227" y="416467"/>
                  </a:lnTo>
                  <a:lnTo>
                    <a:pt x="7040" y="415149"/>
                  </a:lnTo>
                  <a:lnTo>
                    <a:pt x="7914" y="413832"/>
                  </a:lnTo>
                  <a:lnTo>
                    <a:pt x="8824" y="412514"/>
                  </a:lnTo>
                  <a:lnTo>
                    <a:pt x="9772" y="411196"/>
                  </a:lnTo>
                  <a:lnTo>
                    <a:pt x="10773" y="409878"/>
                  </a:lnTo>
                  <a:lnTo>
                    <a:pt x="11794" y="408560"/>
                  </a:lnTo>
                  <a:lnTo>
                    <a:pt x="12880" y="407242"/>
                  </a:lnTo>
                  <a:lnTo>
                    <a:pt x="13985" y="405924"/>
                  </a:lnTo>
                  <a:lnTo>
                    <a:pt x="15135" y="404606"/>
                  </a:lnTo>
                  <a:lnTo>
                    <a:pt x="16318" y="403288"/>
                  </a:lnTo>
                  <a:lnTo>
                    <a:pt x="17528" y="401970"/>
                  </a:lnTo>
                  <a:lnTo>
                    <a:pt x="18785" y="400652"/>
                  </a:lnTo>
                  <a:lnTo>
                    <a:pt x="20056" y="399334"/>
                  </a:lnTo>
                  <a:lnTo>
                    <a:pt x="21375" y="398016"/>
                  </a:lnTo>
                  <a:lnTo>
                    <a:pt x="22712" y="396698"/>
                  </a:lnTo>
                  <a:lnTo>
                    <a:pt x="24079" y="395380"/>
                  </a:lnTo>
                  <a:lnTo>
                    <a:pt x="25476" y="394062"/>
                  </a:lnTo>
                  <a:lnTo>
                    <a:pt x="26889" y="392745"/>
                  </a:lnTo>
                  <a:lnTo>
                    <a:pt x="28340" y="391427"/>
                  </a:lnTo>
                  <a:lnTo>
                    <a:pt x="29801" y="390109"/>
                  </a:lnTo>
                  <a:lnTo>
                    <a:pt x="31294" y="388791"/>
                  </a:lnTo>
                  <a:lnTo>
                    <a:pt x="32802" y="387473"/>
                  </a:lnTo>
                  <a:lnTo>
                    <a:pt x="34329" y="386155"/>
                  </a:lnTo>
                  <a:lnTo>
                    <a:pt x="35878" y="384837"/>
                  </a:lnTo>
                  <a:lnTo>
                    <a:pt x="37436" y="383519"/>
                  </a:lnTo>
                  <a:lnTo>
                    <a:pt x="39022" y="382201"/>
                  </a:lnTo>
                  <a:lnTo>
                    <a:pt x="40613" y="380883"/>
                  </a:lnTo>
                  <a:lnTo>
                    <a:pt x="42223" y="379565"/>
                  </a:lnTo>
                  <a:lnTo>
                    <a:pt x="43844" y="378247"/>
                  </a:lnTo>
                  <a:lnTo>
                    <a:pt x="45474" y="376929"/>
                  </a:lnTo>
                  <a:lnTo>
                    <a:pt x="47119" y="375611"/>
                  </a:lnTo>
                  <a:lnTo>
                    <a:pt x="48768" y="374293"/>
                  </a:lnTo>
                  <a:lnTo>
                    <a:pt x="50430" y="372976"/>
                  </a:lnTo>
                  <a:lnTo>
                    <a:pt x="52096" y="371658"/>
                  </a:lnTo>
                  <a:lnTo>
                    <a:pt x="53770" y="370340"/>
                  </a:lnTo>
                  <a:lnTo>
                    <a:pt x="55449" y="369022"/>
                  </a:lnTo>
                  <a:lnTo>
                    <a:pt x="57131" y="367704"/>
                  </a:lnTo>
                  <a:lnTo>
                    <a:pt x="58818" y="366386"/>
                  </a:lnTo>
                  <a:lnTo>
                    <a:pt x="60507" y="365068"/>
                  </a:lnTo>
                  <a:lnTo>
                    <a:pt x="62197" y="363750"/>
                  </a:lnTo>
                  <a:lnTo>
                    <a:pt x="63888" y="362432"/>
                  </a:lnTo>
                  <a:lnTo>
                    <a:pt x="65579" y="361114"/>
                  </a:lnTo>
                  <a:lnTo>
                    <a:pt x="67269" y="359796"/>
                  </a:lnTo>
                  <a:lnTo>
                    <a:pt x="68957" y="358478"/>
                  </a:lnTo>
                  <a:lnTo>
                    <a:pt x="70642" y="357160"/>
                  </a:lnTo>
                  <a:lnTo>
                    <a:pt x="72324" y="355842"/>
                  </a:lnTo>
                  <a:lnTo>
                    <a:pt x="74002" y="354524"/>
                  </a:lnTo>
                  <a:lnTo>
                    <a:pt x="75675" y="353206"/>
                  </a:lnTo>
                  <a:lnTo>
                    <a:pt x="77343" y="351889"/>
                  </a:lnTo>
                  <a:lnTo>
                    <a:pt x="79003" y="350571"/>
                  </a:lnTo>
                  <a:lnTo>
                    <a:pt x="80660" y="349253"/>
                  </a:lnTo>
                  <a:lnTo>
                    <a:pt x="82305" y="347935"/>
                  </a:lnTo>
                  <a:lnTo>
                    <a:pt x="83945" y="346617"/>
                  </a:lnTo>
                  <a:lnTo>
                    <a:pt x="85576" y="345299"/>
                  </a:lnTo>
                  <a:lnTo>
                    <a:pt x="87197" y="343981"/>
                  </a:lnTo>
                  <a:lnTo>
                    <a:pt x="88811" y="342663"/>
                  </a:lnTo>
                  <a:lnTo>
                    <a:pt x="90411" y="341345"/>
                  </a:lnTo>
                  <a:lnTo>
                    <a:pt x="92005" y="340027"/>
                  </a:lnTo>
                  <a:lnTo>
                    <a:pt x="93583" y="338709"/>
                  </a:lnTo>
                  <a:lnTo>
                    <a:pt x="95153" y="337391"/>
                  </a:lnTo>
                  <a:lnTo>
                    <a:pt x="96711" y="336073"/>
                  </a:lnTo>
                  <a:lnTo>
                    <a:pt x="98255" y="334755"/>
                  </a:lnTo>
                  <a:lnTo>
                    <a:pt x="99792" y="333437"/>
                  </a:lnTo>
                  <a:lnTo>
                    <a:pt x="101308" y="332119"/>
                  </a:lnTo>
                  <a:lnTo>
                    <a:pt x="102819" y="330802"/>
                  </a:lnTo>
                  <a:lnTo>
                    <a:pt x="104310" y="329484"/>
                  </a:lnTo>
                  <a:lnTo>
                    <a:pt x="105791" y="328166"/>
                  </a:lnTo>
                  <a:lnTo>
                    <a:pt x="107259" y="326848"/>
                  </a:lnTo>
                  <a:lnTo>
                    <a:pt x="108710" y="325530"/>
                  </a:lnTo>
                  <a:lnTo>
                    <a:pt x="110153" y="324212"/>
                  </a:lnTo>
                  <a:lnTo>
                    <a:pt x="111572" y="322894"/>
                  </a:lnTo>
                  <a:lnTo>
                    <a:pt x="112985" y="321576"/>
                  </a:lnTo>
                  <a:lnTo>
                    <a:pt x="114378" y="320258"/>
                  </a:lnTo>
                  <a:lnTo>
                    <a:pt x="115758" y="318940"/>
                  </a:lnTo>
                  <a:lnTo>
                    <a:pt x="117126" y="317622"/>
                  </a:lnTo>
                  <a:lnTo>
                    <a:pt x="118473" y="316304"/>
                  </a:lnTo>
                  <a:lnTo>
                    <a:pt x="119813" y="314986"/>
                  </a:lnTo>
                  <a:lnTo>
                    <a:pt x="121129" y="313668"/>
                  </a:lnTo>
                  <a:lnTo>
                    <a:pt x="122436" y="312350"/>
                  </a:lnTo>
                  <a:lnTo>
                    <a:pt x="123726" y="311032"/>
                  </a:lnTo>
                  <a:lnTo>
                    <a:pt x="125000" y="309715"/>
                  </a:lnTo>
                  <a:lnTo>
                    <a:pt x="126263" y="308397"/>
                  </a:lnTo>
                  <a:lnTo>
                    <a:pt x="127504" y="307079"/>
                  </a:lnTo>
                  <a:lnTo>
                    <a:pt x="128738" y="305761"/>
                  </a:lnTo>
                  <a:lnTo>
                    <a:pt x="129950" y="304443"/>
                  </a:lnTo>
                  <a:lnTo>
                    <a:pt x="131150" y="303125"/>
                  </a:lnTo>
                  <a:lnTo>
                    <a:pt x="132336" y="301807"/>
                  </a:lnTo>
                  <a:lnTo>
                    <a:pt x="133504" y="300489"/>
                  </a:lnTo>
                  <a:lnTo>
                    <a:pt x="134664" y="299171"/>
                  </a:lnTo>
                  <a:lnTo>
                    <a:pt x="135800" y="297853"/>
                  </a:lnTo>
                  <a:lnTo>
                    <a:pt x="136929" y="296535"/>
                  </a:lnTo>
                  <a:lnTo>
                    <a:pt x="138039" y="295217"/>
                  </a:lnTo>
                  <a:lnTo>
                    <a:pt x="139136" y="293899"/>
                  </a:lnTo>
                  <a:lnTo>
                    <a:pt x="140221" y="292581"/>
                  </a:lnTo>
                  <a:lnTo>
                    <a:pt x="141288" y="291263"/>
                  </a:lnTo>
                  <a:lnTo>
                    <a:pt x="142348" y="289946"/>
                  </a:lnTo>
                  <a:lnTo>
                    <a:pt x="143384" y="288628"/>
                  </a:lnTo>
                  <a:lnTo>
                    <a:pt x="144414" y="287310"/>
                  </a:lnTo>
                  <a:lnTo>
                    <a:pt x="145427" y="285992"/>
                  </a:lnTo>
                  <a:lnTo>
                    <a:pt x="146428" y="284674"/>
                  </a:lnTo>
                  <a:lnTo>
                    <a:pt x="147418" y="283356"/>
                  </a:lnTo>
                  <a:lnTo>
                    <a:pt x="148390" y="282038"/>
                  </a:lnTo>
                  <a:lnTo>
                    <a:pt x="149356" y="280720"/>
                  </a:lnTo>
                  <a:lnTo>
                    <a:pt x="150301" y="279402"/>
                  </a:lnTo>
                  <a:lnTo>
                    <a:pt x="151240" y="278084"/>
                  </a:lnTo>
                  <a:lnTo>
                    <a:pt x="152164" y="276766"/>
                  </a:lnTo>
                  <a:lnTo>
                    <a:pt x="153076" y="275448"/>
                  </a:lnTo>
                  <a:lnTo>
                    <a:pt x="153980" y="274130"/>
                  </a:lnTo>
                  <a:lnTo>
                    <a:pt x="154866" y="272812"/>
                  </a:lnTo>
                  <a:lnTo>
                    <a:pt x="155747" y="271494"/>
                  </a:lnTo>
                  <a:lnTo>
                    <a:pt x="156611" y="270176"/>
                  </a:lnTo>
                  <a:lnTo>
                    <a:pt x="157468" y="268859"/>
                  </a:lnTo>
                  <a:lnTo>
                    <a:pt x="158314" y="267541"/>
                  </a:lnTo>
                  <a:lnTo>
                    <a:pt x="159147" y="266223"/>
                  </a:lnTo>
                  <a:lnTo>
                    <a:pt x="159975" y="264905"/>
                  </a:lnTo>
                  <a:lnTo>
                    <a:pt x="160786" y="263587"/>
                  </a:lnTo>
                  <a:lnTo>
                    <a:pt x="161592" y="262269"/>
                  </a:lnTo>
                  <a:lnTo>
                    <a:pt x="162386" y="260951"/>
                  </a:lnTo>
                  <a:lnTo>
                    <a:pt x="163172" y="259633"/>
                  </a:lnTo>
                  <a:lnTo>
                    <a:pt x="163951" y="258315"/>
                  </a:lnTo>
                  <a:lnTo>
                    <a:pt x="164718" y="256997"/>
                  </a:lnTo>
                  <a:lnTo>
                    <a:pt x="165481" y="255679"/>
                  </a:lnTo>
                  <a:lnTo>
                    <a:pt x="166230" y="254361"/>
                  </a:lnTo>
                  <a:lnTo>
                    <a:pt x="166976" y="253043"/>
                  </a:lnTo>
                  <a:lnTo>
                    <a:pt x="167712" y="251725"/>
                  </a:lnTo>
                  <a:lnTo>
                    <a:pt x="168442" y="250407"/>
                  </a:lnTo>
                  <a:lnTo>
                    <a:pt x="169166" y="249089"/>
                  </a:lnTo>
                  <a:lnTo>
                    <a:pt x="169881" y="247772"/>
                  </a:lnTo>
                  <a:lnTo>
                    <a:pt x="170593" y="246454"/>
                  </a:lnTo>
                  <a:lnTo>
                    <a:pt x="171296" y="245136"/>
                  </a:lnTo>
                  <a:lnTo>
                    <a:pt x="171996" y="243818"/>
                  </a:lnTo>
                  <a:lnTo>
                    <a:pt x="172691" y="242500"/>
                  </a:lnTo>
                  <a:lnTo>
                    <a:pt x="173380" y="241182"/>
                  </a:lnTo>
                  <a:lnTo>
                    <a:pt x="174066" y="239864"/>
                  </a:lnTo>
                  <a:lnTo>
                    <a:pt x="174747" y="238546"/>
                  </a:lnTo>
                  <a:lnTo>
                    <a:pt x="175426" y="237228"/>
                  </a:lnTo>
                  <a:lnTo>
                    <a:pt x="176101" y="235910"/>
                  </a:lnTo>
                  <a:lnTo>
                    <a:pt x="176773" y="234592"/>
                  </a:lnTo>
                  <a:lnTo>
                    <a:pt x="177444" y="233274"/>
                  </a:lnTo>
                  <a:lnTo>
                    <a:pt x="178113" y="231956"/>
                  </a:lnTo>
                  <a:lnTo>
                    <a:pt x="178781" y="230638"/>
                  </a:lnTo>
                  <a:lnTo>
                    <a:pt x="179448" y="229320"/>
                  </a:lnTo>
                  <a:lnTo>
                    <a:pt x="180115" y="228003"/>
                  </a:lnTo>
                  <a:lnTo>
                    <a:pt x="180782" y="226685"/>
                  </a:lnTo>
                  <a:lnTo>
                    <a:pt x="181450" y="225367"/>
                  </a:lnTo>
                  <a:lnTo>
                    <a:pt x="182119" y="224049"/>
                  </a:lnTo>
                  <a:lnTo>
                    <a:pt x="182791" y="222731"/>
                  </a:lnTo>
                  <a:lnTo>
                    <a:pt x="183464" y="221413"/>
                  </a:lnTo>
                  <a:lnTo>
                    <a:pt x="184142" y="220095"/>
                  </a:lnTo>
                  <a:lnTo>
                    <a:pt x="184822" y="218777"/>
                  </a:lnTo>
                  <a:lnTo>
                    <a:pt x="185507" y="217459"/>
                  </a:lnTo>
                  <a:lnTo>
                    <a:pt x="186197" y="216141"/>
                  </a:lnTo>
                  <a:lnTo>
                    <a:pt x="186891" y="214823"/>
                  </a:lnTo>
                  <a:lnTo>
                    <a:pt x="187594" y="213505"/>
                  </a:lnTo>
                  <a:lnTo>
                    <a:pt x="188300" y="212187"/>
                  </a:lnTo>
                  <a:lnTo>
                    <a:pt x="189017" y="210869"/>
                  </a:lnTo>
                  <a:lnTo>
                    <a:pt x="189740" y="209551"/>
                  </a:lnTo>
                  <a:lnTo>
                    <a:pt x="190471" y="208233"/>
                  </a:lnTo>
                  <a:lnTo>
                    <a:pt x="191214" y="206916"/>
                  </a:lnTo>
                  <a:lnTo>
                    <a:pt x="191962" y="205598"/>
                  </a:lnTo>
                  <a:lnTo>
                    <a:pt x="192728" y="204280"/>
                  </a:lnTo>
                  <a:lnTo>
                    <a:pt x="193499" y="202962"/>
                  </a:lnTo>
                  <a:lnTo>
                    <a:pt x="194286" y="201644"/>
                  </a:lnTo>
                  <a:lnTo>
                    <a:pt x="195085" y="200326"/>
                  </a:lnTo>
                  <a:lnTo>
                    <a:pt x="195895" y="199008"/>
                  </a:lnTo>
                  <a:lnTo>
                    <a:pt x="196724" y="197690"/>
                  </a:lnTo>
                  <a:lnTo>
                    <a:pt x="197561" y="196372"/>
                  </a:lnTo>
                  <a:lnTo>
                    <a:pt x="198423" y="195054"/>
                  </a:lnTo>
                  <a:lnTo>
                    <a:pt x="199295" y="193736"/>
                  </a:lnTo>
                  <a:lnTo>
                    <a:pt x="200186" y="192418"/>
                  </a:lnTo>
                  <a:lnTo>
                    <a:pt x="201096" y="191100"/>
                  </a:lnTo>
                  <a:lnTo>
                    <a:pt x="202019" y="189782"/>
                  </a:lnTo>
                  <a:lnTo>
                    <a:pt x="202971" y="188464"/>
                  </a:lnTo>
                  <a:lnTo>
                    <a:pt x="203933" y="187146"/>
                  </a:lnTo>
                  <a:lnTo>
                    <a:pt x="204925" y="185829"/>
                  </a:lnTo>
                  <a:lnTo>
                    <a:pt x="205933" y="184511"/>
                  </a:lnTo>
                  <a:lnTo>
                    <a:pt x="206964" y="183193"/>
                  </a:lnTo>
                  <a:lnTo>
                    <a:pt x="208021" y="181875"/>
                  </a:lnTo>
                  <a:lnTo>
                    <a:pt x="209092" y="180557"/>
                  </a:lnTo>
                  <a:lnTo>
                    <a:pt x="210202" y="179239"/>
                  </a:lnTo>
                  <a:lnTo>
                    <a:pt x="211323" y="177921"/>
                  </a:lnTo>
                  <a:lnTo>
                    <a:pt x="212480" y="176603"/>
                  </a:lnTo>
                  <a:lnTo>
                    <a:pt x="213659" y="175285"/>
                  </a:lnTo>
                  <a:lnTo>
                    <a:pt x="214862" y="173967"/>
                  </a:lnTo>
                  <a:lnTo>
                    <a:pt x="216100" y="172649"/>
                  </a:lnTo>
                  <a:lnTo>
                    <a:pt x="217351" y="171331"/>
                  </a:lnTo>
                  <a:lnTo>
                    <a:pt x="218651" y="170013"/>
                  </a:lnTo>
                  <a:lnTo>
                    <a:pt x="219965" y="168695"/>
                  </a:lnTo>
                  <a:lnTo>
                    <a:pt x="221316" y="167377"/>
                  </a:lnTo>
                  <a:lnTo>
                    <a:pt x="222695" y="166059"/>
                  </a:lnTo>
                  <a:lnTo>
                    <a:pt x="224099" y="164742"/>
                  </a:lnTo>
                  <a:lnTo>
                    <a:pt x="225546" y="163424"/>
                  </a:lnTo>
                  <a:lnTo>
                    <a:pt x="227008" y="162106"/>
                  </a:lnTo>
                  <a:lnTo>
                    <a:pt x="228520" y="160788"/>
                  </a:lnTo>
                  <a:lnTo>
                    <a:pt x="230052" y="159470"/>
                  </a:lnTo>
                  <a:lnTo>
                    <a:pt x="231620" y="158152"/>
                  </a:lnTo>
                  <a:lnTo>
                    <a:pt x="233223" y="156834"/>
                  </a:lnTo>
                  <a:lnTo>
                    <a:pt x="234848" y="155516"/>
                  </a:lnTo>
                  <a:lnTo>
                    <a:pt x="236524" y="154198"/>
                  </a:lnTo>
                  <a:lnTo>
                    <a:pt x="238215" y="152880"/>
                  </a:lnTo>
                  <a:lnTo>
                    <a:pt x="239956" y="151562"/>
                  </a:lnTo>
                  <a:lnTo>
                    <a:pt x="241721" y="150244"/>
                  </a:lnTo>
                  <a:lnTo>
                    <a:pt x="243519" y="148926"/>
                  </a:lnTo>
                  <a:lnTo>
                    <a:pt x="245358" y="147608"/>
                  </a:lnTo>
                  <a:lnTo>
                    <a:pt x="247215" y="146290"/>
                  </a:lnTo>
                  <a:lnTo>
                    <a:pt x="249128" y="144973"/>
                  </a:lnTo>
                  <a:lnTo>
                    <a:pt x="251056" y="143655"/>
                  </a:lnTo>
                  <a:lnTo>
                    <a:pt x="253029" y="142337"/>
                  </a:lnTo>
                  <a:lnTo>
                    <a:pt x="255031" y="141019"/>
                  </a:lnTo>
                  <a:lnTo>
                    <a:pt x="257060" y="139701"/>
                  </a:lnTo>
                  <a:lnTo>
                    <a:pt x="259134" y="138383"/>
                  </a:lnTo>
                  <a:lnTo>
                    <a:pt x="261223" y="137065"/>
                  </a:lnTo>
                  <a:lnTo>
                    <a:pt x="263364" y="135747"/>
                  </a:lnTo>
                  <a:lnTo>
                    <a:pt x="265523" y="134429"/>
                  </a:lnTo>
                  <a:lnTo>
                    <a:pt x="267719" y="133111"/>
                  </a:lnTo>
                  <a:lnTo>
                    <a:pt x="269945" y="131793"/>
                  </a:lnTo>
                  <a:lnTo>
                    <a:pt x="272194" y="130475"/>
                  </a:lnTo>
                  <a:lnTo>
                    <a:pt x="274486" y="129157"/>
                  </a:lnTo>
                  <a:lnTo>
                    <a:pt x="276791" y="127839"/>
                  </a:lnTo>
                  <a:lnTo>
                    <a:pt x="279140" y="126521"/>
                  </a:lnTo>
                  <a:lnTo>
                    <a:pt x="281507" y="125203"/>
                  </a:lnTo>
                  <a:lnTo>
                    <a:pt x="283903" y="123886"/>
                  </a:lnTo>
                  <a:lnTo>
                    <a:pt x="286328" y="122568"/>
                  </a:lnTo>
                  <a:lnTo>
                    <a:pt x="288769" y="121250"/>
                  </a:lnTo>
                  <a:lnTo>
                    <a:pt x="291249" y="119932"/>
                  </a:lnTo>
                  <a:lnTo>
                    <a:pt x="293739" y="118614"/>
                  </a:lnTo>
                  <a:lnTo>
                    <a:pt x="296262" y="117296"/>
                  </a:lnTo>
                  <a:lnTo>
                    <a:pt x="298801" y="115978"/>
                  </a:lnTo>
                  <a:lnTo>
                    <a:pt x="301360" y="114660"/>
                  </a:lnTo>
                  <a:lnTo>
                    <a:pt x="303944" y="113342"/>
                  </a:lnTo>
                  <a:lnTo>
                    <a:pt x="306536" y="112024"/>
                  </a:lnTo>
                  <a:lnTo>
                    <a:pt x="309159" y="110706"/>
                  </a:lnTo>
                  <a:lnTo>
                    <a:pt x="311790" y="109388"/>
                  </a:lnTo>
                  <a:lnTo>
                    <a:pt x="314440" y="108070"/>
                  </a:lnTo>
                  <a:lnTo>
                    <a:pt x="317103" y="106752"/>
                  </a:lnTo>
                  <a:lnTo>
                    <a:pt x="319777" y="105434"/>
                  </a:lnTo>
                  <a:lnTo>
                    <a:pt x="322466" y="104116"/>
                  </a:lnTo>
                  <a:lnTo>
                    <a:pt x="325162" y="102799"/>
                  </a:lnTo>
                  <a:lnTo>
                    <a:pt x="327872" y="101481"/>
                  </a:lnTo>
                  <a:lnTo>
                    <a:pt x="330586" y="100163"/>
                  </a:lnTo>
                  <a:lnTo>
                    <a:pt x="333309" y="98845"/>
                  </a:lnTo>
                  <a:lnTo>
                    <a:pt x="336038" y="97527"/>
                  </a:lnTo>
                  <a:lnTo>
                    <a:pt x="338769" y="96209"/>
                  </a:lnTo>
                  <a:lnTo>
                    <a:pt x="341506" y="94891"/>
                  </a:lnTo>
                  <a:lnTo>
                    <a:pt x="344242" y="93573"/>
                  </a:lnTo>
                  <a:lnTo>
                    <a:pt x="346980" y="92255"/>
                  </a:lnTo>
                  <a:lnTo>
                    <a:pt x="349717" y="90937"/>
                  </a:lnTo>
                  <a:lnTo>
                    <a:pt x="352452" y="89619"/>
                  </a:lnTo>
                  <a:lnTo>
                    <a:pt x="355183" y="88301"/>
                  </a:lnTo>
                  <a:lnTo>
                    <a:pt x="357911" y="86983"/>
                  </a:lnTo>
                  <a:lnTo>
                    <a:pt x="360630" y="85665"/>
                  </a:lnTo>
                  <a:lnTo>
                    <a:pt x="363345" y="84347"/>
                  </a:lnTo>
                  <a:lnTo>
                    <a:pt x="366048" y="83029"/>
                  </a:lnTo>
                  <a:lnTo>
                    <a:pt x="368743" y="81712"/>
                  </a:lnTo>
                  <a:lnTo>
                    <a:pt x="371429" y="80394"/>
                  </a:lnTo>
                  <a:lnTo>
                    <a:pt x="374098" y="79076"/>
                  </a:lnTo>
                  <a:lnTo>
                    <a:pt x="376761" y="77758"/>
                  </a:lnTo>
                  <a:lnTo>
                    <a:pt x="379400" y="76440"/>
                  </a:lnTo>
                  <a:lnTo>
                    <a:pt x="382030" y="75122"/>
                  </a:lnTo>
                  <a:lnTo>
                    <a:pt x="384640" y="73804"/>
                  </a:lnTo>
                  <a:lnTo>
                    <a:pt x="387232" y="72486"/>
                  </a:lnTo>
                  <a:lnTo>
                    <a:pt x="389810" y="71168"/>
                  </a:lnTo>
                  <a:lnTo>
                    <a:pt x="392358" y="69850"/>
                  </a:lnTo>
                  <a:lnTo>
                    <a:pt x="394897" y="68532"/>
                  </a:lnTo>
                  <a:lnTo>
                    <a:pt x="397401" y="67214"/>
                  </a:lnTo>
                  <a:lnTo>
                    <a:pt x="399890" y="65896"/>
                  </a:lnTo>
                  <a:lnTo>
                    <a:pt x="402353" y="64578"/>
                  </a:lnTo>
                  <a:lnTo>
                    <a:pt x="404788" y="63260"/>
                  </a:lnTo>
                  <a:lnTo>
                    <a:pt x="407207" y="61943"/>
                  </a:lnTo>
                  <a:lnTo>
                    <a:pt x="409583" y="60625"/>
                  </a:lnTo>
                  <a:lnTo>
                    <a:pt x="411947" y="59307"/>
                  </a:lnTo>
                  <a:lnTo>
                    <a:pt x="414270" y="57989"/>
                  </a:lnTo>
                  <a:lnTo>
                    <a:pt x="416571" y="56671"/>
                  </a:lnTo>
                  <a:lnTo>
                    <a:pt x="418843" y="55353"/>
                  </a:lnTo>
                  <a:lnTo>
                    <a:pt x="421077" y="54035"/>
                  </a:lnTo>
                  <a:lnTo>
                    <a:pt x="423296" y="52717"/>
                  </a:lnTo>
                  <a:lnTo>
                    <a:pt x="425461" y="51399"/>
                  </a:lnTo>
                  <a:lnTo>
                    <a:pt x="427610" y="50081"/>
                  </a:lnTo>
                  <a:lnTo>
                    <a:pt x="429718" y="48763"/>
                  </a:lnTo>
                  <a:lnTo>
                    <a:pt x="431795" y="47445"/>
                  </a:lnTo>
                  <a:lnTo>
                    <a:pt x="433845" y="46127"/>
                  </a:lnTo>
                  <a:lnTo>
                    <a:pt x="435847" y="44809"/>
                  </a:lnTo>
                  <a:lnTo>
                    <a:pt x="437834" y="43491"/>
                  </a:lnTo>
                  <a:lnTo>
                    <a:pt x="439764" y="42173"/>
                  </a:lnTo>
                  <a:lnTo>
                    <a:pt x="441674" y="40856"/>
                  </a:lnTo>
                  <a:lnTo>
                    <a:pt x="443543" y="39538"/>
                  </a:lnTo>
                  <a:lnTo>
                    <a:pt x="445375" y="38220"/>
                  </a:lnTo>
                  <a:lnTo>
                    <a:pt x="447183" y="36902"/>
                  </a:lnTo>
                  <a:lnTo>
                    <a:pt x="448937" y="35584"/>
                  </a:lnTo>
                  <a:lnTo>
                    <a:pt x="450673" y="34266"/>
                  </a:lnTo>
                  <a:lnTo>
                    <a:pt x="452357" y="32948"/>
                  </a:lnTo>
                  <a:lnTo>
                    <a:pt x="454015" y="31630"/>
                  </a:lnTo>
                  <a:lnTo>
                    <a:pt x="455636" y="30312"/>
                  </a:lnTo>
                  <a:lnTo>
                    <a:pt x="457215" y="28994"/>
                  </a:lnTo>
                  <a:lnTo>
                    <a:pt x="458774" y="27676"/>
                  </a:lnTo>
                  <a:lnTo>
                    <a:pt x="460275" y="26358"/>
                  </a:lnTo>
                  <a:lnTo>
                    <a:pt x="461758" y="25040"/>
                  </a:lnTo>
                  <a:lnTo>
                    <a:pt x="463194" y="23722"/>
                  </a:lnTo>
                  <a:lnTo>
                    <a:pt x="464600" y="22404"/>
                  </a:lnTo>
                  <a:lnTo>
                    <a:pt x="465976" y="21086"/>
                  </a:lnTo>
                  <a:lnTo>
                    <a:pt x="467305" y="19769"/>
                  </a:lnTo>
                  <a:lnTo>
                    <a:pt x="468619" y="18451"/>
                  </a:lnTo>
                  <a:lnTo>
                    <a:pt x="469875" y="17133"/>
                  </a:lnTo>
                  <a:lnTo>
                    <a:pt x="471113" y="15815"/>
                  </a:lnTo>
                  <a:lnTo>
                    <a:pt x="472311" y="14497"/>
                  </a:lnTo>
                  <a:lnTo>
                    <a:pt x="473476" y="13179"/>
                  </a:lnTo>
                  <a:lnTo>
                    <a:pt x="474617" y="11861"/>
                  </a:lnTo>
                  <a:lnTo>
                    <a:pt x="475711" y="10543"/>
                  </a:lnTo>
                  <a:lnTo>
                    <a:pt x="476791" y="9225"/>
                  </a:lnTo>
                  <a:lnTo>
                    <a:pt x="477821" y="7907"/>
                  </a:lnTo>
                  <a:lnTo>
                    <a:pt x="478831" y="6589"/>
                  </a:lnTo>
                  <a:lnTo>
                    <a:pt x="479809" y="5271"/>
                  </a:lnTo>
                  <a:lnTo>
                    <a:pt x="480753" y="3953"/>
                  </a:lnTo>
                  <a:lnTo>
                    <a:pt x="481678" y="2635"/>
                  </a:lnTo>
                  <a:lnTo>
                    <a:pt x="482558" y="1317"/>
                  </a:lnTo>
                  <a:lnTo>
                    <a:pt x="483425" y="0"/>
                  </a:lnTo>
                  <a:lnTo>
                    <a:pt x="523423" y="0"/>
                  </a:lnTo>
                  <a:lnTo>
                    <a:pt x="524290" y="1317"/>
                  </a:lnTo>
                  <a:lnTo>
                    <a:pt x="525169" y="2635"/>
                  </a:lnTo>
                  <a:lnTo>
                    <a:pt x="526095" y="3953"/>
                  </a:lnTo>
                  <a:lnTo>
                    <a:pt x="527039" y="5271"/>
                  </a:lnTo>
                  <a:lnTo>
                    <a:pt x="528016" y="6589"/>
                  </a:lnTo>
                  <a:lnTo>
                    <a:pt x="529027" y="7907"/>
                  </a:lnTo>
                  <a:lnTo>
                    <a:pt x="530057" y="9225"/>
                  </a:lnTo>
                  <a:lnTo>
                    <a:pt x="531137" y="10543"/>
                  </a:lnTo>
                  <a:lnTo>
                    <a:pt x="532231" y="11861"/>
                  </a:lnTo>
                  <a:lnTo>
                    <a:pt x="533371" y="13179"/>
                  </a:lnTo>
                  <a:lnTo>
                    <a:pt x="534537" y="14497"/>
                  </a:lnTo>
                  <a:lnTo>
                    <a:pt x="535735" y="15815"/>
                  </a:lnTo>
                  <a:lnTo>
                    <a:pt x="536973" y="17133"/>
                  </a:lnTo>
                  <a:lnTo>
                    <a:pt x="538229" y="18451"/>
                  </a:lnTo>
                  <a:lnTo>
                    <a:pt x="539543" y="19769"/>
                  </a:lnTo>
                  <a:lnTo>
                    <a:pt x="540872" y="21086"/>
                  </a:lnTo>
                  <a:lnTo>
                    <a:pt x="542248" y="22404"/>
                  </a:lnTo>
                  <a:lnTo>
                    <a:pt x="543654" y="23722"/>
                  </a:lnTo>
                  <a:lnTo>
                    <a:pt x="545090" y="25040"/>
                  </a:lnTo>
                  <a:lnTo>
                    <a:pt x="546573" y="26358"/>
                  </a:lnTo>
                  <a:lnTo>
                    <a:pt x="548074" y="27676"/>
                  </a:lnTo>
                  <a:lnTo>
                    <a:pt x="549633" y="28994"/>
                  </a:lnTo>
                  <a:lnTo>
                    <a:pt x="551212" y="30312"/>
                  </a:lnTo>
                  <a:lnTo>
                    <a:pt x="552833" y="31630"/>
                  </a:lnTo>
                  <a:lnTo>
                    <a:pt x="554491" y="32948"/>
                  </a:lnTo>
                  <a:lnTo>
                    <a:pt x="556175" y="34266"/>
                  </a:lnTo>
                  <a:lnTo>
                    <a:pt x="557911" y="35584"/>
                  </a:lnTo>
                  <a:lnTo>
                    <a:pt x="559665" y="36902"/>
                  </a:lnTo>
                  <a:lnTo>
                    <a:pt x="561473" y="38220"/>
                  </a:lnTo>
                  <a:lnTo>
                    <a:pt x="563305" y="39538"/>
                  </a:lnTo>
                  <a:lnTo>
                    <a:pt x="565174" y="40856"/>
                  </a:lnTo>
                  <a:lnTo>
                    <a:pt x="567084" y="42173"/>
                  </a:lnTo>
                  <a:lnTo>
                    <a:pt x="569014" y="43491"/>
                  </a:lnTo>
                  <a:lnTo>
                    <a:pt x="571001" y="44809"/>
                  </a:lnTo>
                  <a:lnTo>
                    <a:pt x="573003" y="46127"/>
                  </a:lnTo>
                  <a:lnTo>
                    <a:pt x="575053" y="47445"/>
                  </a:lnTo>
                  <a:lnTo>
                    <a:pt x="577130" y="48763"/>
                  </a:lnTo>
                  <a:lnTo>
                    <a:pt x="579237" y="50081"/>
                  </a:lnTo>
                  <a:lnTo>
                    <a:pt x="581387" y="51399"/>
                  </a:lnTo>
                  <a:lnTo>
                    <a:pt x="583552" y="52717"/>
                  </a:lnTo>
                  <a:lnTo>
                    <a:pt x="585771" y="54035"/>
                  </a:lnTo>
                  <a:lnTo>
                    <a:pt x="588005" y="55353"/>
                  </a:lnTo>
                  <a:lnTo>
                    <a:pt x="590277" y="56671"/>
                  </a:lnTo>
                  <a:lnTo>
                    <a:pt x="592577" y="57989"/>
                  </a:lnTo>
                  <a:lnTo>
                    <a:pt x="594901" y="59307"/>
                  </a:lnTo>
                  <a:lnTo>
                    <a:pt x="597265" y="60625"/>
                  </a:lnTo>
                  <a:lnTo>
                    <a:pt x="599641" y="61943"/>
                  </a:lnTo>
                  <a:lnTo>
                    <a:pt x="602060" y="63260"/>
                  </a:lnTo>
                  <a:lnTo>
                    <a:pt x="604495" y="64578"/>
                  </a:lnTo>
                  <a:lnTo>
                    <a:pt x="606958" y="65896"/>
                  </a:lnTo>
                  <a:lnTo>
                    <a:pt x="609447" y="67214"/>
                  </a:lnTo>
                  <a:lnTo>
                    <a:pt x="611951" y="68532"/>
                  </a:lnTo>
                  <a:lnTo>
                    <a:pt x="614489" y="69850"/>
                  </a:lnTo>
                  <a:lnTo>
                    <a:pt x="617038" y="71168"/>
                  </a:lnTo>
                  <a:lnTo>
                    <a:pt x="619616" y="72486"/>
                  </a:lnTo>
                  <a:lnTo>
                    <a:pt x="622208" y="73804"/>
                  </a:lnTo>
                  <a:lnTo>
                    <a:pt x="624818" y="75122"/>
                  </a:lnTo>
                  <a:lnTo>
                    <a:pt x="627448" y="76440"/>
                  </a:lnTo>
                  <a:lnTo>
                    <a:pt x="630087" y="77758"/>
                  </a:lnTo>
                  <a:lnTo>
                    <a:pt x="632750" y="79076"/>
                  </a:lnTo>
                  <a:lnTo>
                    <a:pt x="635419" y="80394"/>
                  </a:lnTo>
                  <a:lnTo>
                    <a:pt x="638105" y="81712"/>
                  </a:lnTo>
                  <a:lnTo>
                    <a:pt x="640800" y="83029"/>
                  </a:lnTo>
                  <a:lnTo>
                    <a:pt x="643503" y="84347"/>
                  </a:lnTo>
                  <a:lnTo>
                    <a:pt x="646218" y="85665"/>
                  </a:lnTo>
                  <a:lnTo>
                    <a:pt x="648937" y="86983"/>
                  </a:lnTo>
                  <a:lnTo>
                    <a:pt x="651665" y="88301"/>
                  </a:lnTo>
                  <a:lnTo>
                    <a:pt x="654396" y="89619"/>
                  </a:lnTo>
                  <a:lnTo>
                    <a:pt x="657131" y="90937"/>
                  </a:lnTo>
                  <a:lnTo>
                    <a:pt x="659868" y="92255"/>
                  </a:lnTo>
                  <a:lnTo>
                    <a:pt x="662605" y="93573"/>
                  </a:lnTo>
                  <a:lnTo>
                    <a:pt x="665342" y="94891"/>
                  </a:lnTo>
                  <a:lnTo>
                    <a:pt x="668079" y="96209"/>
                  </a:lnTo>
                  <a:lnTo>
                    <a:pt x="670810" y="97527"/>
                  </a:lnTo>
                  <a:lnTo>
                    <a:pt x="673539" y="98845"/>
                  </a:lnTo>
                  <a:lnTo>
                    <a:pt x="676261" y="100163"/>
                  </a:lnTo>
                  <a:lnTo>
                    <a:pt x="678976" y="101481"/>
                  </a:lnTo>
                  <a:lnTo>
                    <a:pt x="681686" y="102799"/>
                  </a:lnTo>
                  <a:lnTo>
                    <a:pt x="684381" y="104116"/>
                  </a:lnTo>
                  <a:lnTo>
                    <a:pt x="687071" y="105434"/>
                  </a:lnTo>
                  <a:lnTo>
                    <a:pt x="689745" y="106752"/>
                  </a:lnTo>
                  <a:lnTo>
                    <a:pt x="692408" y="108070"/>
                  </a:lnTo>
                  <a:lnTo>
                    <a:pt x="695058" y="109388"/>
                  </a:lnTo>
                  <a:lnTo>
                    <a:pt x="697689" y="110706"/>
                  </a:lnTo>
                  <a:lnTo>
                    <a:pt x="700312" y="112024"/>
                  </a:lnTo>
                  <a:lnTo>
                    <a:pt x="702904" y="113342"/>
                  </a:lnTo>
                  <a:lnTo>
                    <a:pt x="705488" y="114660"/>
                  </a:lnTo>
                  <a:lnTo>
                    <a:pt x="708047" y="115978"/>
                  </a:lnTo>
                  <a:lnTo>
                    <a:pt x="710586" y="117296"/>
                  </a:lnTo>
                  <a:lnTo>
                    <a:pt x="713109" y="118614"/>
                  </a:lnTo>
                  <a:lnTo>
                    <a:pt x="715599" y="119932"/>
                  </a:lnTo>
                  <a:lnTo>
                    <a:pt x="718079" y="121250"/>
                  </a:lnTo>
                  <a:lnTo>
                    <a:pt x="720520" y="122568"/>
                  </a:lnTo>
                  <a:lnTo>
                    <a:pt x="722945" y="123886"/>
                  </a:lnTo>
                  <a:lnTo>
                    <a:pt x="725341" y="125203"/>
                  </a:lnTo>
                  <a:lnTo>
                    <a:pt x="727708" y="126521"/>
                  </a:lnTo>
                  <a:lnTo>
                    <a:pt x="730057" y="127839"/>
                  </a:lnTo>
                  <a:lnTo>
                    <a:pt x="732362" y="129157"/>
                  </a:lnTo>
                  <a:lnTo>
                    <a:pt x="734654" y="130475"/>
                  </a:lnTo>
                  <a:lnTo>
                    <a:pt x="736903" y="131793"/>
                  </a:lnTo>
                  <a:lnTo>
                    <a:pt x="739129" y="133111"/>
                  </a:lnTo>
                  <a:lnTo>
                    <a:pt x="741325" y="134429"/>
                  </a:lnTo>
                  <a:lnTo>
                    <a:pt x="743484" y="135747"/>
                  </a:lnTo>
                  <a:lnTo>
                    <a:pt x="745625" y="137065"/>
                  </a:lnTo>
                  <a:lnTo>
                    <a:pt x="747714" y="138383"/>
                  </a:lnTo>
                  <a:lnTo>
                    <a:pt x="749787" y="139701"/>
                  </a:lnTo>
                  <a:lnTo>
                    <a:pt x="751817" y="141019"/>
                  </a:lnTo>
                  <a:lnTo>
                    <a:pt x="753819" y="142337"/>
                  </a:lnTo>
                  <a:lnTo>
                    <a:pt x="755792" y="143655"/>
                  </a:lnTo>
                  <a:lnTo>
                    <a:pt x="757720" y="144973"/>
                  </a:lnTo>
                  <a:lnTo>
                    <a:pt x="759633" y="146290"/>
                  </a:lnTo>
                  <a:lnTo>
                    <a:pt x="761490" y="147608"/>
                  </a:lnTo>
                  <a:lnTo>
                    <a:pt x="763329" y="148926"/>
                  </a:lnTo>
                  <a:lnTo>
                    <a:pt x="765127" y="150244"/>
                  </a:lnTo>
                  <a:lnTo>
                    <a:pt x="766892" y="151562"/>
                  </a:lnTo>
                  <a:lnTo>
                    <a:pt x="768632" y="152880"/>
                  </a:lnTo>
                  <a:lnTo>
                    <a:pt x="770324" y="154198"/>
                  </a:lnTo>
                  <a:lnTo>
                    <a:pt x="772000" y="155516"/>
                  </a:lnTo>
                  <a:lnTo>
                    <a:pt x="773625" y="156834"/>
                  </a:lnTo>
                  <a:lnTo>
                    <a:pt x="775228" y="158152"/>
                  </a:lnTo>
                  <a:lnTo>
                    <a:pt x="776796" y="159470"/>
                  </a:lnTo>
                  <a:lnTo>
                    <a:pt x="778328" y="160788"/>
                  </a:lnTo>
                  <a:lnTo>
                    <a:pt x="779840" y="162106"/>
                  </a:lnTo>
                  <a:lnTo>
                    <a:pt x="781302" y="163424"/>
                  </a:lnTo>
                  <a:lnTo>
                    <a:pt x="782749" y="164742"/>
                  </a:lnTo>
                  <a:lnTo>
                    <a:pt x="784153" y="166059"/>
                  </a:lnTo>
                  <a:lnTo>
                    <a:pt x="785532" y="167377"/>
                  </a:lnTo>
                  <a:lnTo>
                    <a:pt x="786883" y="168695"/>
                  </a:lnTo>
                  <a:lnTo>
                    <a:pt x="788197" y="170013"/>
                  </a:lnTo>
                  <a:lnTo>
                    <a:pt x="789497" y="171331"/>
                  </a:lnTo>
                  <a:lnTo>
                    <a:pt x="790748" y="172649"/>
                  </a:lnTo>
                  <a:lnTo>
                    <a:pt x="791986" y="173967"/>
                  </a:lnTo>
                  <a:lnTo>
                    <a:pt x="793189" y="175285"/>
                  </a:lnTo>
                  <a:lnTo>
                    <a:pt x="794367" y="176603"/>
                  </a:lnTo>
                  <a:lnTo>
                    <a:pt x="795524" y="177921"/>
                  </a:lnTo>
                  <a:lnTo>
                    <a:pt x="796646" y="179239"/>
                  </a:lnTo>
                  <a:lnTo>
                    <a:pt x="797756" y="180557"/>
                  </a:lnTo>
                  <a:lnTo>
                    <a:pt x="798827" y="181875"/>
                  </a:lnTo>
                  <a:lnTo>
                    <a:pt x="799884" y="183193"/>
                  </a:lnTo>
                  <a:lnTo>
                    <a:pt x="800915" y="184511"/>
                  </a:lnTo>
                  <a:lnTo>
                    <a:pt x="801923" y="185829"/>
                  </a:lnTo>
                  <a:lnTo>
                    <a:pt x="802915" y="187146"/>
                  </a:lnTo>
                  <a:lnTo>
                    <a:pt x="803877" y="188464"/>
                  </a:lnTo>
                  <a:lnTo>
                    <a:pt x="804829" y="189782"/>
                  </a:lnTo>
                  <a:lnTo>
                    <a:pt x="805752" y="191100"/>
                  </a:lnTo>
                  <a:lnTo>
                    <a:pt x="806662" y="192418"/>
                  </a:lnTo>
                  <a:lnTo>
                    <a:pt x="807553" y="193736"/>
                  </a:lnTo>
                  <a:lnTo>
                    <a:pt x="808425" y="195054"/>
                  </a:lnTo>
                  <a:lnTo>
                    <a:pt x="809287" y="196372"/>
                  </a:lnTo>
                  <a:lnTo>
                    <a:pt x="810123" y="197690"/>
                  </a:lnTo>
                  <a:lnTo>
                    <a:pt x="810953" y="199008"/>
                  </a:lnTo>
                  <a:lnTo>
                    <a:pt x="811763" y="200326"/>
                  </a:lnTo>
                  <a:lnTo>
                    <a:pt x="812562" y="201644"/>
                  </a:lnTo>
                  <a:lnTo>
                    <a:pt x="813349" y="202962"/>
                  </a:lnTo>
                  <a:lnTo>
                    <a:pt x="814120" y="204280"/>
                  </a:lnTo>
                  <a:lnTo>
                    <a:pt x="814886" y="205598"/>
                  </a:lnTo>
                  <a:lnTo>
                    <a:pt x="815634" y="206916"/>
                  </a:lnTo>
                  <a:lnTo>
                    <a:pt x="816377" y="208233"/>
                  </a:lnTo>
                  <a:lnTo>
                    <a:pt x="817108" y="209551"/>
                  </a:lnTo>
                  <a:lnTo>
                    <a:pt x="817831" y="210869"/>
                  </a:lnTo>
                  <a:lnTo>
                    <a:pt x="818548" y="212187"/>
                  </a:lnTo>
                  <a:lnTo>
                    <a:pt x="819254" y="213505"/>
                  </a:lnTo>
                  <a:lnTo>
                    <a:pt x="819957" y="214823"/>
                  </a:lnTo>
                  <a:lnTo>
                    <a:pt x="820651" y="216141"/>
                  </a:lnTo>
                  <a:lnTo>
                    <a:pt x="821341" y="217459"/>
                  </a:lnTo>
                  <a:lnTo>
                    <a:pt x="822026" y="218777"/>
                  </a:lnTo>
                  <a:lnTo>
                    <a:pt x="822706" y="220095"/>
                  </a:lnTo>
                  <a:lnTo>
                    <a:pt x="823384" y="221413"/>
                  </a:lnTo>
                  <a:lnTo>
                    <a:pt x="824057" y="222731"/>
                  </a:lnTo>
                  <a:lnTo>
                    <a:pt x="824729" y="224049"/>
                  </a:lnTo>
                  <a:lnTo>
                    <a:pt x="825398" y="225367"/>
                  </a:lnTo>
                  <a:lnTo>
                    <a:pt x="826066" y="226685"/>
                  </a:lnTo>
                  <a:lnTo>
                    <a:pt x="826733" y="228003"/>
                  </a:lnTo>
                  <a:lnTo>
                    <a:pt x="827400" y="229320"/>
                  </a:lnTo>
                  <a:lnTo>
                    <a:pt x="828067" y="230638"/>
                  </a:lnTo>
                  <a:lnTo>
                    <a:pt x="828735" y="231956"/>
                  </a:lnTo>
                  <a:lnTo>
                    <a:pt x="829404" y="233274"/>
                  </a:lnTo>
                  <a:lnTo>
                    <a:pt x="830075" y="234592"/>
                  </a:lnTo>
                  <a:lnTo>
                    <a:pt x="830747" y="235910"/>
                  </a:lnTo>
                  <a:lnTo>
                    <a:pt x="831422" y="237228"/>
                  </a:lnTo>
                  <a:lnTo>
                    <a:pt x="832101" y="238546"/>
                  </a:lnTo>
                  <a:lnTo>
                    <a:pt x="832781" y="239864"/>
                  </a:lnTo>
                  <a:lnTo>
                    <a:pt x="833468" y="241182"/>
                  </a:lnTo>
                  <a:lnTo>
                    <a:pt x="834157" y="242500"/>
                  </a:lnTo>
                  <a:lnTo>
                    <a:pt x="834852" y="243818"/>
                  </a:lnTo>
                  <a:lnTo>
                    <a:pt x="835551" y="245136"/>
                  </a:lnTo>
                  <a:lnTo>
                    <a:pt x="836255" y="246454"/>
                  </a:lnTo>
                  <a:lnTo>
                    <a:pt x="836967" y="247772"/>
                  </a:lnTo>
                  <a:lnTo>
                    <a:pt x="837682" y="249089"/>
                  </a:lnTo>
                  <a:lnTo>
                    <a:pt x="838406" y="250407"/>
                  </a:lnTo>
                  <a:lnTo>
                    <a:pt x="839136" y="251725"/>
                  </a:lnTo>
                  <a:lnTo>
                    <a:pt x="839872" y="253043"/>
                  </a:lnTo>
                  <a:lnTo>
                    <a:pt x="840618" y="254361"/>
                  </a:lnTo>
                  <a:lnTo>
                    <a:pt x="841367" y="255679"/>
                  </a:lnTo>
                  <a:lnTo>
                    <a:pt x="842130" y="256997"/>
                  </a:lnTo>
                  <a:lnTo>
                    <a:pt x="842897" y="258315"/>
                  </a:lnTo>
                  <a:lnTo>
                    <a:pt x="843676" y="259633"/>
                  </a:lnTo>
                  <a:lnTo>
                    <a:pt x="844462" y="260951"/>
                  </a:lnTo>
                  <a:lnTo>
                    <a:pt x="845256" y="262269"/>
                  </a:lnTo>
                  <a:lnTo>
                    <a:pt x="846062" y="263587"/>
                  </a:lnTo>
                  <a:lnTo>
                    <a:pt x="846873" y="264905"/>
                  </a:lnTo>
                  <a:lnTo>
                    <a:pt x="847701" y="266223"/>
                  </a:lnTo>
                  <a:lnTo>
                    <a:pt x="848534" y="267541"/>
                  </a:lnTo>
                  <a:lnTo>
                    <a:pt x="849380" y="268859"/>
                  </a:lnTo>
                  <a:lnTo>
                    <a:pt x="850237" y="270176"/>
                  </a:lnTo>
                  <a:lnTo>
                    <a:pt x="851101" y="271494"/>
                  </a:lnTo>
                  <a:lnTo>
                    <a:pt x="851982" y="272812"/>
                  </a:lnTo>
                  <a:lnTo>
                    <a:pt x="852868" y="274130"/>
                  </a:lnTo>
                  <a:lnTo>
                    <a:pt x="853772" y="275448"/>
                  </a:lnTo>
                  <a:lnTo>
                    <a:pt x="854683" y="276766"/>
                  </a:lnTo>
                  <a:lnTo>
                    <a:pt x="855608" y="278084"/>
                  </a:lnTo>
                  <a:lnTo>
                    <a:pt x="856546" y="279402"/>
                  </a:lnTo>
                  <a:lnTo>
                    <a:pt x="857492" y="280720"/>
                  </a:lnTo>
                  <a:lnTo>
                    <a:pt x="858458" y="282038"/>
                  </a:lnTo>
                  <a:lnTo>
                    <a:pt x="859430" y="283356"/>
                  </a:lnTo>
                  <a:lnTo>
                    <a:pt x="860420" y="284674"/>
                  </a:lnTo>
                  <a:lnTo>
                    <a:pt x="861421" y="285992"/>
                  </a:lnTo>
                  <a:lnTo>
                    <a:pt x="862434" y="287310"/>
                  </a:lnTo>
                  <a:lnTo>
                    <a:pt x="863464" y="288628"/>
                  </a:lnTo>
                  <a:lnTo>
                    <a:pt x="864500" y="289946"/>
                  </a:lnTo>
                  <a:lnTo>
                    <a:pt x="865560" y="291263"/>
                  </a:lnTo>
                  <a:lnTo>
                    <a:pt x="866627" y="292581"/>
                  </a:lnTo>
                  <a:lnTo>
                    <a:pt x="867712" y="293899"/>
                  </a:lnTo>
                  <a:lnTo>
                    <a:pt x="868809" y="295217"/>
                  </a:lnTo>
                  <a:lnTo>
                    <a:pt x="869919" y="296535"/>
                  </a:lnTo>
                  <a:lnTo>
                    <a:pt x="871048" y="297853"/>
                  </a:lnTo>
                  <a:lnTo>
                    <a:pt x="872184" y="299171"/>
                  </a:lnTo>
                  <a:lnTo>
                    <a:pt x="873344" y="300489"/>
                  </a:lnTo>
                  <a:lnTo>
                    <a:pt x="874512" y="301807"/>
                  </a:lnTo>
                  <a:lnTo>
                    <a:pt x="875697" y="303125"/>
                  </a:lnTo>
                  <a:lnTo>
                    <a:pt x="876898" y="304443"/>
                  </a:lnTo>
                  <a:lnTo>
                    <a:pt x="878110" y="305761"/>
                  </a:lnTo>
                  <a:lnTo>
                    <a:pt x="879344" y="307079"/>
                  </a:lnTo>
                  <a:lnTo>
                    <a:pt x="880585" y="308397"/>
                  </a:lnTo>
                  <a:lnTo>
                    <a:pt x="881848" y="309715"/>
                  </a:lnTo>
                  <a:lnTo>
                    <a:pt x="883122" y="311032"/>
                  </a:lnTo>
                  <a:lnTo>
                    <a:pt x="884412" y="312350"/>
                  </a:lnTo>
                  <a:lnTo>
                    <a:pt x="885719" y="313668"/>
                  </a:lnTo>
                  <a:lnTo>
                    <a:pt x="887035" y="314986"/>
                  </a:lnTo>
                  <a:lnTo>
                    <a:pt x="888375" y="316304"/>
                  </a:lnTo>
                  <a:lnTo>
                    <a:pt x="889722" y="317622"/>
                  </a:lnTo>
                  <a:lnTo>
                    <a:pt x="891090" y="318940"/>
                  </a:lnTo>
                  <a:lnTo>
                    <a:pt x="892470" y="320258"/>
                  </a:lnTo>
                  <a:lnTo>
                    <a:pt x="893863" y="321576"/>
                  </a:lnTo>
                  <a:lnTo>
                    <a:pt x="895276" y="322894"/>
                  </a:lnTo>
                  <a:lnTo>
                    <a:pt x="896695" y="324212"/>
                  </a:lnTo>
                  <a:lnTo>
                    <a:pt x="898138" y="325530"/>
                  </a:lnTo>
                  <a:lnTo>
                    <a:pt x="899589" y="326848"/>
                  </a:lnTo>
                  <a:lnTo>
                    <a:pt x="901057" y="328166"/>
                  </a:lnTo>
                  <a:lnTo>
                    <a:pt x="902538" y="329484"/>
                  </a:lnTo>
                  <a:lnTo>
                    <a:pt x="904029" y="330802"/>
                  </a:lnTo>
                  <a:lnTo>
                    <a:pt x="905539" y="332119"/>
                  </a:lnTo>
                  <a:lnTo>
                    <a:pt x="907056" y="333437"/>
                  </a:lnTo>
                  <a:lnTo>
                    <a:pt x="908593" y="334755"/>
                  </a:lnTo>
                  <a:lnTo>
                    <a:pt x="910137" y="336073"/>
                  </a:lnTo>
                  <a:lnTo>
                    <a:pt x="911694" y="337391"/>
                  </a:lnTo>
                  <a:lnTo>
                    <a:pt x="913265" y="338709"/>
                  </a:lnTo>
                  <a:lnTo>
                    <a:pt x="914843" y="340027"/>
                  </a:lnTo>
                  <a:lnTo>
                    <a:pt x="916437" y="341345"/>
                  </a:lnTo>
                  <a:lnTo>
                    <a:pt x="918037" y="342663"/>
                  </a:lnTo>
                  <a:lnTo>
                    <a:pt x="919651" y="343981"/>
                  </a:lnTo>
                  <a:lnTo>
                    <a:pt x="921272" y="345299"/>
                  </a:lnTo>
                  <a:lnTo>
                    <a:pt x="922903" y="346617"/>
                  </a:lnTo>
                  <a:lnTo>
                    <a:pt x="924543" y="347935"/>
                  </a:lnTo>
                  <a:lnTo>
                    <a:pt x="926188" y="349253"/>
                  </a:lnTo>
                  <a:lnTo>
                    <a:pt x="927845" y="350571"/>
                  </a:lnTo>
                  <a:lnTo>
                    <a:pt x="929505" y="351889"/>
                  </a:lnTo>
                  <a:lnTo>
                    <a:pt x="931173" y="353206"/>
                  </a:lnTo>
                  <a:lnTo>
                    <a:pt x="932846" y="354524"/>
                  </a:lnTo>
                  <a:lnTo>
                    <a:pt x="934524" y="355842"/>
                  </a:lnTo>
                  <a:lnTo>
                    <a:pt x="936206" y="357160"/>
                  </a:lnTo>
                  <a:lnTo>
                    <a:pt x="937891" y="358478"/>
                  </a:lnTo>
                  <a:lnTo>
                    <a:pt x="939579" y="359796"/>
                  </a:lnTo>
                  <a:lnTo>
                    <a:pt x="941269" y="361114"/>
                  </a:lnTo>
                  <a:lnTo>
                    <a:pt x="942960" y="362432"/>
                  </a:lnTo>
                  <a:lnTo>
                    <a:pt x="944651" y="363750"/>
                  </a:lnTo>
                  <a:lnTo>
                    <a:pt x="946341" y="365068"/>
                  </a:lnTo>
                  <a:lnTo>
                    <a:pt x="948029" y="366386"/>
                  </a:lnTo>
                  <a:lnTo>
                    <a:pt x="949717" y="367704"/>
                  </a:lnTo>
                  <a:lnTo>
                    <a:pt x="951399" y="369022"/>
                  </a:lnTo>
                  <a:lnTo>
                    <a:pt x="953078" y="370340"/>
                  </a:lnTo>
                  <a:lnTo>
                    <a:pt x="954752" y="371658"/>
                  </a:lnTo>
                  <a:lnTo>
                    <a:pt x="956418" y="372976"/>
                  </a:lnTo>
                  <a:lnTo>
                    <a:pt x="958080" y="374293"/>
                  </a:lnTo>
                  <a:lnTo>
                    <a:pt x="959729" y="375611"/>
                  </a:lnTo>
                  <a:lnTo>
                    <a:pt x="961374" y="376929"/>
                  </a:lnTo>
                  <a:lnTo>
                    <a:pt x="963004" y="378247"/>
                  </a:lnTo>
                  <a:lnTo>
                    <a:pt x="964625" y="379565"/>
                  </a:lnTo>
                  <a:lnTo>
                    <a:pt x="966235" y="380883"/>
                  </a:lnTo>
                  <a:lnTo>
                    <a:pt x="967826" y="382201"/>
                  </a:lnTo>
                  <a:lnTo>
                    <a:pt x="969412" y="383519"/>
                  </a:lnTo>
                  <a:lnTo>
                    <a:pt x="970970" y="384837"/>
                  </a:lnTo>
                  <a:lnTo>
                    <a:pt x="972519" y="386155"/>
                  </a:lnTo>
                  <a:lnTo>
                    <a:pt x="974046" y="387473"/>
                  </a:lnTo>
                  <a:lnTo>
                    <a:pt x="975554" y="388791"/>
                  </a:lnTo>
                  <a:lnTo>
                    <a:pt x="977047" y="390109"/>
                  </a:lnTo>
                  <a:lnTo>
                    <a:pt x="978508" y="391427"/>
                  </a:lnTo>
                  <a:lnTo>
                    <a:pt x="979959" y="392745"/>
                  </a:lnTo>
                  <a:lnTo>
                    <a:pt x="981372" y="394062"/>
                  </a:lnTo>
                  <a:lnTo>
                    <a:pt x="982769" y="395380"/>
                  </a:lnTo>
                  <a:lnTo>
                    <a:pt x="984136" y="396698"/>
                  </a:lnTo>
                  <a:lnTo>
                    <a:pt x="985473" y="398016"/>
                  </a:lnTo>
                  <a:lnTo>
                    <a:pt x="986792" y="399334"/>
                  </a:lnTo>
                  <a:lnTo>
                    <a:pt x="988063" y="400652"/>
                  </a:lnTo>
                  <a:lnTo>
                    <a:pt x="989320" y="401970"/>
                  </a:lnTo>
                  <a:lnTo>
                    <a:pt x="990530" y="403288"/>
                  </a:lnTo>
                  <a:lnTo>
                    <a:pt x="991713" y="404606"/>
                  </a:lnTo>
                  <a:lnTo>
                    <a:pt x="992863" y="405924"/>
                  </a:lnTo>
                  <a:lnTo>
                    <a:pt x="993968" y="407242"/>
                  </a:lnTo>
                  <a:lnTo>
                    <a:pt x="995054" y="408560"/>
                  </a:lnTo>
                  <a:lnTo>
                    <a:pt x="996075" y="409878"/>
                  </a:lnTo>
                  <a:lnTo>
                    <a:pt x="997076" y="411196"/>
                  </a:lnTo>
                  <a:lnTo>
                    <a:pt x="998024" y="412514"/>
                  </a:lnTo>
                  <a:lnTo>
                    <a:pt x="998934" y="413832"/>
                  </a:lnTo>
                  <a:lnTo>
                    <a:pt x="999808" y="415149"/>
                  </a:lnTo>
                  <a:lnTo>
                    <a:pt x="1000620" y="416467"/>
                  </a:lnTo>
                  <a:lnTo>
                    <a:pt x="1001412" y="417785"/>
                  </a:lnTo>
                  <a:lnTo>
                    <a:pt x="1002126" y="419103"/>
                  </a:lnTo>
                  <a:lnTo>
                    <a:pt x="1002814" y="420421"/>
                  </a:lnTo>
                  <a:lnTo>
                    <a:pt x="1003443" y="421739"/>
                  </a:lnTo>
                  <a:lnTo>
                    <a:pt x="1004021" y="423057"/>
                  </a:lnTo>
                  <a:lnTo>
                    <a:pt x="1004563" y="424375"/>
                  </a:lnTo>
                  <a:lnTo>
                    <a:pt x="1005026" y="425693"/>
                  </a:lnTo>
                  <a:lnTo>
                    <a:pt x="1005465" y="427011"/>
                  </a:lnTo>
                  <a:lnTo>
                    <a:pt x="1005821" y="428329"/>
                  </a:lnTo>
                  <a:lnTo>
                    <a:pt x="1006139" y="429647"/>
                  </a:lnTo>
                  <a:lnTo>
                    <a:pt x="1006398" y="430965"/>
                  </a:lnTo>
                  <a:lnTo>
                    <a:pt x="1006591" y="432283"/>
                  </a:lnTo>
                  <a:lnTo>
                    <a:pt x="1006750" y="433601"/>
                  </a:lnTo>
                  <a:lnTo>
                    <a:pt x="1006813" y="434919"/>
                  </a:lnTo>
                  <a:lnTo>
                    <a:pt x="1006848" y="436236"/>
                  </a:lnTo>
                  <a:lnTo>
                    <a:pt x="1006799" y="437554"/>
                  </a:lnTo>
                  <a:lnTo>
                    <a:pt x="1006700" y="438872"/>
                  </a:lnTo>
                  <a:lnTo>
                    <a:pt x="1006543" y="440190"/>
                  </a:lnTo>
                  <a:lnTo>
                    <a:pt x="1006305" y="441508"/>
                  </a:lnTo>
                  <a:lnTo>
                    <a:pt x="1006037" y="442826"/>
                  </a:lnTo>
                  <a:lnTo>
                    <a:pt x="1005658" y="444144"/>
                  </a:lnTo>
                  <a:lnTo>
                    <a:pt x="1005247" y="445462"/>
                  </a:lnTo>
                  <a:lnTo>
                    <a:pt x="1004753" y="446780"/>
                  </a:lnTo>
                  <a:lnTo>
                    <a:pt x="1004196" y="448098"/>
                  </a:lnTo>
                  <a:lnTo>
                    <a:pt x="1003587" y="449416"/>
                  </a:lnTo>
                  <a:lnTo>
                    <a:pt x="1002882" y="450734"/>
                  </a:lnTo>
                  <a:lnTo>
                    <a:pt x="1002145" y="452052"/>
                  </a:lnTo>
                  <a:lnTo>
                    <a:pt x="1001299" y="453370"/>
                  </a:lnTo>
                  <a:lnTo>
                    <a:pt x="1000410" y="454688"/>
                  </a:lnTo>
                  <a:lnTo>
                    <a:pt x="999443" y="456006"/>
                  </a:lnTo>
                  <a:lnTo>
                    <a:pt x="998401" y="457323"/>
                  </a:lnTo>
                  <a:lnTo>
                    <a:pt x="997313" y="458641"/>
                  </a:lnTo>
                  <a:lnTo>
                    <a:pt x="996116" y="459959"/>
                  </a:lnTo>
                  <a:lnTo>
                    <a:pt x="994886" y="461277"/>
                  </a:lnTo>
                  <a:lnTo>
                    <a:pt x="993553" y="462595"/>
                  </a:lnTo>
                  <a:lnTo>
                    <a:pt x="992167" y="463913"/>
                  </a:lnTo>
                  <a:lnTo>
                    <a:pt x="990711" y="465231"/>
                  </a:lnTo>
                  <a:lnTo>
                    <a:pt x="989168" y="466549"/>
                  </a:lnTo>
                  <a:lnTo>
                    <a:pt x="987588" y="467867"/>
                  </a:lnTo>
                  <a:lnTo>
                    <a:pt x="985888" y="469185"/>
                  </a:lnTo>
                  <a:lnTo>
                    <a:pt x="984155" y="470503"/>
                  </a:lnTo>
                  <a:lnTo>
                    <a:pt x="982327" y="471821"/>
                  </a:lnTo>
                  <a:lnTo>
                    <a:pt x="980438" y="473139"/>
                  </a:lnTo>
                  <a:lnTo>
                    <a:pt x="978487" y="474457"/>
                  </a:lnTo>
                  <a:lnTo>
                    <a:pt x="976442" y="475775"/>
                  </a:lnTo>
                  <a:lnTo>
                    <a:pt x="974364" y="477092"/>
                  </a:lnTo>
                  <a:lnTo>
                    <a:pt x="972170" y="478410"/>
                  </a:lnTo>
                  <a:lnTo>
                    <a:pt x="969938" y="479728"/>
                  </a:lnTo>
                  <a:lnTo>
                    <a:pt x="967623" y="481046"/>
                  </a:lnTo>
                  <a:lnTo>
                    <a:pt x="965239" y="482364"/>
                  </a:lnTo>
                  <a:lnTo>
                    <a:pt x="962805" y="483682"/>
                  </a:lnTo>
                  <a:lnTo>
                    <a:pt x="960271" y="485000"/>
                  </a:lnTo>
                  <a:lnTo>
                    <a:pt x="957706" y="486318"/>
                  </a:lnTo>
                  <a:lnTo>
                    <a:pt x="955039" y="487636"/>
                  </a:lnTo>
                  <a:lnTo>
                    <a:pt x="952327" y="488954"/>
                  </a:lnTo>
                  <a:lnTo>
                    <a:pt x="949547" y="490272"/>
                  </a:lnTo>
                  <a:lnTo>
                    <a:pt x="946692" y="491590"/>
                  </a:lnTo>
                  <a:lnTo>
                    <a:pt x="943800" y="492908"/>
                  </a:lnTo>
                  <a:lnTo>
                    <a:pt x="940807" y="494226"/>
                  </a:lnTo>
                  <a:lnTo>
                    <a:pt x="937784" y="495544"/>
                  </a:lnTo>
                  <a:lnTo>
                    <a:pt x="934677" y="496862"/>
                  </a:lnTo>
                  <a:lnTo>
                    <a:pt x="931521" y="498179"/>
                  </a:lnTo>
                  <a:lnTo>
                    <a:pt x="928310" y="499497"/>
                  </a:lnTo>
                  <a:lnTo>
                    <a:pt x="925025" y="500815"/>
                  </a:lnTo>
                  <a:lnTo>
                    <a:pt x="921714" y="502133"/>
                  </a:lnTo>
                  <a:lnTo>
                    <a:pt x="918305" y="503451"/>
                  </a:lnTo>
                  <a:lnTo>
                    <a:pt x="914872" y="504769"/>
                  </a:lnTo>
                  <a:lnTo>
                    <a:pt x="911370" y="506087"/>
                  </a:lnTo>
                  <a:lnTo>
                    <a:pt x="907820" y="507405"/>
                  </a:lnTo>
                  <a:lnTo>
                    <a:pt x="904229" y="508723"/>
                  </a:lnTo>
                  <a:lnTo>
                    <a:pt x="900568" y="510041"/>
                  </a:lnTo>
                  <a:lnTo>
                    <a:pt x="896884" y="511359"/>
                  </a:lnTo>
                  <a:lnTo>
                    <a:pt x="893126" y="512677"/>
                  </a:lnTo>
                  <a:lnTo>
                    <a:pt x="889340" y="513995"/>
                  </a:lnTo>
                  <a:lnTo>
                    <a:pt x="885504" y="515313"/>
                  </a:lnTo>
                  <a:lnTo>
                    <a:pt x="881623" y="516631"/>
                  </a:lnTo>
                  <a:lnTo>
                    <a:pt x="877715" y="517949"/>
                  </a:lnTo>
                  <a:lnTo>
                    <a:pt x="873745" y="519266"/>
                  </a:lnTo>
                  <a:lnTo>
                    <a:pt x="869759" y="520584"/>
                  </a:lnTo>
                  <a:lnTo>
                    <a:pt x="865718" y="521902"/>
                  </a:lnTo>
                  <a:lnTo>
                    <a:pt x="861653" y="523220"/>
                  </a:lnTo>
                  <a:lnTo>
                    <a:pt x="857553" y="524538"/>
                  </a:lnTo>
                  <a:lnTo>
                    <a:pt x="853417" y="525856"/>
                  </a:lnTo>
                  <a:lnTo>
                    <a:pt x="849264" y="527174"/>
                  </a:lnTo>
                  <a:lnTo>
                    <a:pt x="845065" y="528492"/>
                  </a:lnTo>
                  <a:lnTo>
                    <a:pt x="840853" y="529810"/>
                  </a:lnTo>
                  <a:lnTo>
                    <a:pt x="836609" y="531128"/>
                  </a:lnTo>
                  <a:lnTo>
                    <a:pt x="832345" y="532446"/>
                  </a:lnTo>
                  <a:lnTo>
                    <a:pt x="828062" y="533764"/>
                  </a:lnTo>
                  <a:lnTo>
                    <a:pt x="823754" y="535082"/>
                  </a:lnTo>
                  <a:lnTo>
                    <a:pt x="819437" y="536400"/>
                  </a:lnTo>
                  <a:lnTo>
                    <a:pt x="815095" y="537718"/>
                  </a:lnTo>
                  <a:lnTo>
                    <a:pt x="810745" y="539035"/>
                  </a:lnTo>
                  <a:lnTo>
                    <a:pt x="806380" y="540353"/>
                  </a:lnTo>
                  <a:lnTo>
                    <a:pt x="802006" y="541671"/>
                  </a:lnTo>
                  <a:lnTo>
                    <a:pt x="797624" y="542989"/>
                  </a:lnTo>
                  <a:lnTo>
                    <a:pt x="793234" y="544307"/>
                  </a:lnTo>
                  <a:lnTo>
                    <a:pt x="788841" y="545625"/>
                  </a:lnTo>
                  <a:lnTo>
                    <a:pt x="784443" y="546943"/>
                  </a:lnTo>
                  <a:lnTo>
                    <a:pt x="780045" y="548261"/>
                  </a:lnTo>
                  <a:lnTo>
                    <a:pt x="775647" y="549579"/>
                  </a:lnTo>
                  <a:lnTo>
                    <a:pt x="771252" y="550897"/>
                  </a:lnTo>
                  <a:lnTo>
                    <a:pt x="766859" y="552215"/>
                  </a:lnTo>
                  <a:lnTo>
                    <a:pt x="762476" y="553533"/>
                  </a:lnTo>
                  <a:lnTo>
                    <a:pt x="758096" y="554851"/>
                  </a:lnTo>
                  <a:lnTo>
                    <a:pt x="753729" y="556169"/>
                  </a:lnTo>
                  <a:lnTo>
                    <a:pt x="749372" y="557487"/>
                  </a:lnTo>
                  <a:lnTo>
                    <a:pt x="745026" y="558805"/>
                  </a:lnTo>
                  <a:lnTo>
                    <a:pt x="740699" y="560122"/>
                  </a:lnTo>
                  <a:lnTo>
                    <a:pt x="736379" y="561440"/>
                  </a:lnTo>
                  <a:lnTo>
                    <a:pt x="732090" y="562758"/>
                  </a:lnTo>
                  <a:lnTo>
                    <a:pt x="727810" y="564076"/>
                  </a:lnTo>
                  <a:lnTo>
                    <a:pt x="723556" y="565394"/>
                  </a:lnTo>
                  <a:lnTo>
                    <a:pt x="719324" y="566712"/>
                  </a:lnTo>
                  <a:lnTo>
                    <a:pt x="715111" y="568030"/>
                  </a:lnTo>
                  <a:lnTo>
                    <a:pt x="710934" y="569348"/>
                  </a:lnTo>
                  <a:lnTo>
                    <a:pt x="706769" y="570666"/>
                  </a:lnTo>
                  <a:lnTo>
                    <a:pt x="702650" y="571984"/>
                  </a:lnTo>
                  <a:lnTo>
                    <a:pt x="698549" y="573302"/>
                  </a:lnTo>
                  <a:lnTo>
                    <a:pt x="694483" y="574620"/>
                  </a:lnTo>
                  <a:lnTo>
                    <a:pt x="690452" y="575938"/>
                  </a:lnTo>
                  <a:lnTo>
                    <a:pt x="686443" y="577256"/>
                  </a:lnTo>
                  <a:lnTo>
                    <a:pt x="682488" y="578574"/>
                  </a:lnTo>
                  <a:lnTo>
                    <a:pt x="678550" y="579892"/>
                  </a:lnTo>
                  <a:lnTo>
                    <a:pt x="674667" y="581209"/>
                  </a:lnTo>
                  <a:lnTo>
                    <a:pt x="670813" y="582527"/>
                  </a:lnTo>
                  <a:lnTo>
                    <a:pt x="666998" y="583845"/>
                  </a:lnTo>
                  <a:lnTo>
                    <a:pt x="663232" y="585163"/>
                  </a:lnTo>
                  <a:lnTo>
                    <a:pt x="659488" y="586481"/>
                  </a:lnTo>
                  <a:lnTo>
                    <a:pt x="655815" y="587799"/>
                  </a:lnTo>
                  <a:lnTo>
                    <a:pt x="652162" y="589117"/>
                  </a:lnTo>
                  <a:lnTo>
                    <a:pt x="648569" y="590435"/>
                  </a:lnTo>
                  <a:lnTo>
                    <a:pt x="645015" y="591753"/>
                  </a:lnTo>
                  <a:lnTo>
                    <a:pt x="641501" y="593071"/>
                  </a:lnTo>
                  <a:lnTo>
                    <a:pt x="638050" y="594389"/>
                  </a:lnTo>
                  <a:lnTo>
                    <a:pt x="634620" y="595707"/>
                  </a:lnTo>
                  <a:lnTo>
                    <a:pt x="631271" y="597025"/>
                  </a:lnTo>
                  <a:lnTo>
                    <a:pt x="627948" y="598343"/>
                  </a:lnTo>
                  <a:lnTo>
                    <a:pt x="624684" y="599661"/>
                  </a:lnTo>
                  <a:lnTo>
                    <a:pt x="621470" y="600979"/>
                  </a:lnTo>
                  <a:lnTo>
                    <a:pt x="618292" y="602296"/>
                  </a:lnTo>
                  <a:lnTo>
                    <a:pt x="615189" y="603614"/>
                  </a:lnTo>
                  <a:lnTo>
                    <a:pt x="612110" y="604932"/>
                  </a:lnTo>
                  <a:lnTo>
                    <a:pt x="609109" y="606250"/>
                  </a:lnTo>
                  <a:lnTo>
                    <a:pt x="606143" y="607568"/>
                  </a:lnTo>
                  <a:lnTo>
                    <a:pt x="603233" y="608886"/>
                  </a:lnTo>
                  <a:lnTo>
                    <a:pt x="600381" y="610204"/>
                  </a:lnTo>
                  <a:lnTo>
                    <a:pt x="597561" y="611522"/>
                  </a:lnTo>
                  <a:lnTo>
                    <a:pt x="594824" y="612840"/>
                  </a:lnTo>
                  <a:lnTo>
                    <a:pt x="592111" y="614158"/>
                  </a:lnTo>
                  <a:lnTo>
                    <a:pt x="589473" y="615476"/>
                  </a:lnTo>
                  <a:lnTo>
                    <a:pt x="586876" y="616794"/>
                  </a:lnTo>
                  <a:lnTo>
                    <a:pt x="584328" y="618112"/>
                  </a:lnTo>
                  <a:lnTo>
                    <a:pt x="581846" y="619430"/>
                  </a:lnTo>
                  <a:lnTo>
                    <a:pt x="579389" y="620748"/>
                  </a:lnTo>
                  <a:lnTo>
                    <a:pt x="577021" y="622065"/>
                  </a:lnTo>
                  <a:lnTo>
                    <a:pt x="574678" y="623383"/>
                  </a:lnTo>
                  <a:lnTo>
                    <a:pt x="572400" y="624701"/>
                  </a:lnTo>
                  <a:lnTo>
                    <a:pt x="570170" y="626019"/>
                  </a:lnTo>
                  <a:lnTo>
                    <a:pt x="567981" y="627337"/>
                  </a:lnTo>
                  <a:lnTo>
                    <a:pt x="565863" y="628655"/>
                  </a:lnTo>
                  <a:lnTo>
                    <a:pt x="563768" y="629973"/>
                  </a:lnTo>
                  <a:lnTo>
                    <a:pt x="561753" y="631291"/>
                  </a:lnTo>
                  <a:lnTo>
                    <a:pt x="559767" y="632609"/>
                  </a:lnTo>
                  <a:lnTo>
                    <a:pt x="557838" y="633927"/>
                  </a:lnTo>
                  <a:lnTo>
                    <a:pt x="555960" y="635245"/>
                  </a:lnTo>
                  <a:lnTo>
                    <a:pt x="554114" y="636563"/>
                  </a:lnTo>
                  <a:lnTo>
                    <a:pt x="552341" y="637881"/>
                  </a:lnTo>
                  <a:lnTo>
                    <a:pt x="550589" y="639199"/>
                  </a:lnTo>
                  <a:lnTo>
                    <a:pt x="548906" y="640517"/>
                  </a:lnTo>
                  <a:lnTo>
                    <a:pt x="547256" y="641835"/>
                  </a:lnTo>
                  <a:lnTo>
                    <a:pt x="545653" y="643152"/>
                  </a:lnTo>
                  <a:lnTo>
                    <a:pt x="544101" y="644470"/>
                  </a:lnTo>
                  <a:lnTo>
                    <a:pt x="542574" y="645788"/>
                  </a:lnTo>
                  <a:lnTo>
                    <a:pt x="541119" y="647106"/>
                  </a:lnTo>
                  <a:lnTo>
                    <a:pt x="539683" y="648424"/>
                  </a:lnTo>
                  <a:lnTo>
                    <a:pt x="538304" y="649742"/>
                  </a:lnTo>
                  <a:lnTo>
                    <a:pt x="536960" y="651060"/>
                  </a:lnTo>
                  <a:lnTo>
                    <a:pt x="535652" y="652378"/>
                  </a:lnTo>
                  <a:lnTo>
                    <a:pt x="534396" y="653696"/>
                  </a:lnTo>
                  <a:lnTo>
                    <a:pt x="533158" y="655014"/>
                  </a:lnTo>
                  <a:lnTo>
                    <a:pt x="531985" y="656332"/>
                  </a:lnTo>
                  <a:lnTo>
                    <a:pt x="530831" y="657650"/>
                  </a:lnTo>
                  <a:lnTo>
                    <a:pt x="529723" y="658968"/>
                  </a:lnTo>
                  <a:lnTo>
                    <a:pt x="528649" y="660286"/>
                  </a:lnTo>
                  <a:lnTo>
                    <a:pt x="527602" y="661604"/>
                  </a:lnTo>
                  <a:lnTo>
                    <a:pt x="526605" y="662922"/>
                  </a:lnTo>
                  <a:lnTo>
                    <a:pt x="525624" y="664239"/>
                  </a:lnTo>
                  <a:lnTo>
                    <a:pt x="524695" y="665557"/>
                  </a:lnTo>
                  <a:lnTo>
                    <a:pt x="523786" y="666875"/>
                  </a:lnTo>
                  <a:lnTo>
                    <a:pt x="522912" y="668193"/>
                  </a:lnTo>
                  <a:lnTo>
                    <a:pt x="522071" y="669511"/>
                  </a:lnTo>
                  <a:lnTo>
                    <a:pt x="521250" y="670829"/>
                  </a:lnTo>
                  <a:lnTo>
                    <a:pt x="520474" y="672147"/>
                  </a:lnTo>
                  <a:lnTo>
                    <a:pt x="519712" y="673465"/>
                  </a:lnTo>
                  <a:close/>
                </a:path>
              </a:pathLst>
            </a:custGeom>
            <a:solidFill>
              <a:srgbClr val="CD91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800685" y="2648292"/>
              <a:ext cx="39998" cy="0"/>
            </a:xfrm>
            <a:custGeom>
              <a:avLst/>
              <a:pathLst>
                <a:path w="39998" h="0">
                  <a:moveTo>
                    <a:pt x="0" y="0"/>
                  </a:moveTo>
                  <a:lnTo>
                    <a:pt x="399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01963" y="2858193"/>
              <a:ext cx="0" cy="233325"/>
            </a:xfrm>
            <a:custGeom>
              <a:avLst/>
              <a:pathLst>
                <a:path w="0" h="233325">
                  <a:moveTo>
                    <a:pt x="0" y="2333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20684" y="2888311"/>
              <a:ext cx="0" cy="223527"/>
            </a:xfrm>
            <a:custGeom>
              <a:avLst/>
              <a:pathLst>
                <a:path w="0" h="223527">
                  <a:moveTo>
                    <a:pt x="0" y="2235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65862" y="2965513"/>
              <a:ext cx="72202" cy="72202"/>
            </a:xfrm>
            <a:prstGeom prst="ellipse">
              <a:avLst/>
            </a:prstGeom>
            <a:solidFill>
              <a:srgbClr val="0000CD">
                <a:alpha val="100000"/>
              </a:srgbClr>
            </a:solidFill>
            <a:ln w="18000" cap="rnd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84583" y="2990536"/>
              <a:ext cx="72202" cy="72202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18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561506" y="1552281"/>
              <a:ext cx="2461186" cy="7680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561506" y="2209168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561506" y="1994565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561506" y="1779961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561506" y="1565358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561506" y="231647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561506" y="2101866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561506" y="1887263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561506" y="167266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232738" y="1552281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351459" y="1552281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08827" y="1587191"/>
              <a:ext cx="847822" cy="696426"/>
            </a:xfrm>
            <a:custGeom>
              <a:avLst/>
              <a:pathLst>
                <a:path w="847822" h="696426">
                  <a:moveTo>
                    <a:pt x="418855" y="696426"/>
                  </a:moveTo>
                  <a:lnTo>
                    <a:pt x="418558" y="695063"/>
                  </a:lnTo>
                  <a:lnTo>
                    <a:pt x="418251" y="693700"/>
                  </a:lnTo>
                  <a:lnTo>
                    <a:pt x="417920" y="692338"/>
                  </a:lnTo>
                  <a:lnTo>
                    <a:pt x="417580" y="690975"/>
                  </a:lnTo>
                  <a:lnTo>
                    <a:pt x="417219" y="689612"/>
                  </a:lnTo>
                  <a:lnTo>
                    <a:pt x="416841" y="688249"/>
                  </a:lnTo>
                  <a:lnTo>
                    <a:pt x="416450" y="686886"/>
                  </a:lnTo>
                  <a:lnTo>
                    <a:pt x="416030" y="685523"/>
                  </a:lnTo>
                  <a:lnTo>
                    <a:pt x="415599" y="684160"/>
                  </a:lnTo>
                  <a:lnTo>
                    <a:pt x="415142" y="682798"/>
                  </a:lnTo>
                  <a:lnTo>
                    <a:pt x="414665" y="681435"/>
                  </a:lnTo>
                  <a:lnTo>
                    <a:pt x="414173" y="680072"/>
                  </a:lnTo>
                  <a:lnTo>
                    <a:pt x="413646" y="678709"/>
                  </a:lnTo>
                  <a:lnTo>
                    <a:pt x="413105" y="677346"/>
                  </a:lnTo>
                  <a:lnTo>
                    <a:pt x="412535" y="675983"/>
                  </a:lnTo>
                  <a:lnTo>
                    <a:pt x="411940" y="674620"/>
                  </a:lnTo>
                  <a:lnTo>
                    <a:pt x="411327" y="673257"/>
                  </a:lnTo>
                  <a:lnTo>
                    <a:pt x="410673" y="671895"/>
                  </a:lnTo>
                  <a:lnTo>
                    <a:pt x="410003" y="670532"/>
                  </a:lnTo>
                  <a:lnTo>
                    <a:pt x="409299" y="669169"/>
                  </a:lnTo>
                  <a:lnTo>
                    <a:pt x="408564" y="667806"/>
                  </a:lnTo>
                  <a:lnTo>
                    <a:pt x="407811" y="666443"/>
                  </a:lnTo>
                  <a:lnTo>
                    <a:pt x="407008" y="665080"/>
                  </a:lnTo>
                  <a:lnTo>
                    <a:pt x="406187" y="663717"/>
                  </a:lnTo>
                  <a:lnTo>
                    <a:pt x="405328" y="662354"/>
                  </a:lnTo>
                  <a:lnTo>
                    <a:pt x="404432" y="660992"/>
                  </a:lnTo>
                  <a:lnTo>
                    <a:pt x="403516" y="659629"/>
                  </a:lnTo>
                  <a:lnTo>
                    <a:pt x="402542" y="658266"/>
                  </a:lnTo>
                  <a:lnTo>
                    <a:pt x="401547" y="656903"/>
                  </a:lnTo>
                  <a:lnTo>
                    <a:pt x="400510" y="655540"/>
                  </a:lnTo>
                  <a:lnTo>
                    <a:pt x="399430" y="654177"/>
                  </a:lnTo>
                  <a:lnTo>
                    <a:pt x="398329" y="652814"/>
                  </a:lnTo>
                  <a:lnTo>
                    <a:pt x="397161" y="651451"/>
                  </a:lnTo>
                  <a:lnTo>
                    <a:pt x="395970" y="650089"/>
                  </a:lnTo>
                  <a:lnTo>
                    <a:pt x="394732" y="648726"/>
                  </a:lnTo>
                  <a:lnTo>
                    <a:pt x="393446" y="647363"/>
                  </a:lnTo>
                  <a:lnTo>
                    <a:pt x="392137" y="646000"/>
                  </a:lnTo>
                  <a:lnTo>
                    <a:pt x="390753" y="644637"/>
                  </a:lnTo>
                  <a:lnTo>
                    <a:pt x="389344" y="643274"/>
                  </a:lnTo>
                  <a:lnTo>
                    <a:pt x="387884" y="641911"/>
                  </a:lnTo>
                  <a:lnTo>
                    <a:pt x="386371" y="640549"/>
                  </a:lnTo>
                  <a:lnTo>
                    <a:pt x="384831" y="639186"/>
                  </a:lnTo>
                  <a:lnTo>
                    <a:pt x="383212" y="637823"/>
                  </a:lnTo>
                  <a:lnTo>
                    <a:pt x="381563" y="636460"/>
                  </a:lnTo>
                  <a:lnTo>
                    <a:pt x="379862" y="635097"/>
                  </a:lnTo>
                  <a:lnTo>
                    <a:pt x="378102" y="633734"/>
                  </a:lnTo>
                  <a:lnTo>
                    <a:pt x="376313" y="632371"/>
                  </a:lnTo>
                  <a:lnTo>
                    <a:pt x="374441" y="631008"/>
                  </a:lnTo>
                  <a:lnTo>
                    <a:pt x="372536" y="629646"/>
                  </a:lnTo>
                  <a:lnTo>
                    <a:pt x="370576" y="628283"/>
                  </a:lnTo>
                  <a:lnTo>
                    <a:pt x="368553" y="626920"/>
                  </a:lnTo>
                  <a:lnTo>
                    <a:pt x="366499" y="625557"/>
                  </a:lnTo>
                  <a:lnTo>
                    <a:pt x="364360" y="624194"/>
                  </a:lnTo>
                  <a:lnTo>
                    <a:pt x="362185" y="622831"/>
                  </a:lnTo>
                  <a:lnTo>
                    <a:pt x="359955" y="621468"/>
                  </a:lnTo>
                  <a:lnTo>
                    <a:pt x="357657" y="620105"/>
                  </a:lnTo>
                  <a:lnTo>
                    <a:pt x="355328" y="618743"/>
                  </a:lnTo>
                  <a:lnTo>
                    <a:pt x="352913" y="617380"/>
                  </a:lnTo>
                  <a:lnTo>
                    <a:pt x="350460" y="616017"/>
                  </a:lnTo>
                  <a:lnTo>
                    <a:pt x="347952" y="614654"/>
                  </a:lnTo>
                  <a:lnTo>
                    <a:pt x="345375" y="613291"/>
                  </a:lnTo>
                  <a:lnTo>
                    <a:pt x="342766" y="611928"/>
                  </a:lnTo>
                  <a:lnTo>
                    <a:pt x="340072" y="610565"/>
                  </a:lnTo>
                  <a:lnTo>
                    <a:pt x="337339" y="609203"/>
                  </a:lnTo>
                  <a:lnTo>
                    <a:pt x="334553" y="607840"/>
                  </a:lnTo>
                  <a:lnTo>
                    <a:pt x="331697" y="606477"/>
                  </a:lnTo>
                  <a:lnTo>
                    <a:pt x="328811" y="605114"/>
                  </a:lnTo>
                  <a:lnTo>
                    <a:pt x="325843" y="603751"/>
                  </a:lnTo>
                  <a:lnTo>
                    <a:pt x="322836" y="602388"/>
                  </a:lnTo>
                  <a:lnTo>
                    <a:pt x="319778" y="601025"/>
                  </a:lnTo>
                  <a:lnTo>
                    <a:pt x="316654" y="599662"/>
                  </a:lnTo>
                  <a:lnTo>
                    <a:pt x="313499" y="598300"/>
                  </a:lnTo>
                  <a:lnTo>
                    <a:pt x="310270" y="596937"/>
                  </a:lnTo>
                  <a:lnTo>
                    <a:pt x="307002" y="595574"/>
                  </a:lnTo>
                  <a:lnTo>
                    <a:pt x="303689" y="594211"/>
                  </a:lnTo>
                  <a:lnTo>
                    <a:pt x="300313" y="592848"/>
                  </a:lnTo>
                  <a:lnTo>
                    <a:pt x="296910" y="591485"/>
                  </a:lnTo>
                  <a:lnTo>
                    <a:pt x="293439" y="590122"/>
                  </a:lnTo>
                  <a:lnTo>
                    <a:pt x="289933" y="588759"/>
                  </a:lnTo>
                  <a:lnTo>
                    <a:pt x="286388" y="587397"/>
                  </a:lnTo>
                  <a:lnTo>
                    <a:pt x="282787" y="586034"/>
                  </a:lnTo>
                  <a:lnTo>
                    <a:pt x="279161" y="584671"/>
                  </a:lnTo>
                  <a:lnTo>
                    <a:pt x="275479" y="583308"/>
                  </a:lnTo>
                  <a:lnTo>
                    <a:pt x="271767" y="581945"/>
                  </a:lnTo>
                  <a:lnTo>
                    <a:pt x="268022" y="580582"/>
                  </a:lnTo>
                  <a:lnTo>
                    <a:pt x="264229" y="579219"/>
                  </a:lnTo>
                  <a:lnTo>
                    <a:pt x="260417" y="577856"/>
                  </a:lnTo>
                  <a:lnTo>
                    <a:pt x="256561" y="576494"/>
                  </a:lnTo>
                  <a:lnTo>
                    <a:pt x="252680" y="575131"/>
                  </a:lnTo>
                  <a:lnTo>
                    <a:pt x="248775" y="573768"/>
                  </a:lnTo>
                  <a:lnTo>
                    <a:pt x="244834" y="572405"/>
                  </a:lnTo>
                  <a:lnTo>
                    <a:pt x="240879" y="571042"/>
                  </a:lnTo>
                  <a:lnTo>
                    <a:pt x="236893" y="569679"/>
                  </a:lnTo>
                  <a:lnTo>
                    <a:pt x="232891" y="568316"/>
                  </a:lnTo>
                  <a:lnTo>
                    <a:pt x="228873" y="566954"/>
                  </a:lnTo>
                  <a:lnTo>
                    <a:pt x="224832" y="565591"/>
                  </a:lnTo>
                  <a:lnTo>
                    <a:pt x="220784" y="564228"/>
                  </a:lnTo>
                  <a:lnTo>
                    <a:pt x="216719" y="562865"/>
                  </a:lnTo>
                  <a:lnTo>
                    <a:pt x="212647" y="561502"/>
                  </a:lnTo>
                  <a:lnTo>
                    <a:pt x="208569" y="560139"/>
                  </a:lnTo>
                  <a:lnTo>
                    <a:pt x="204484" y="558776"/>
                  </a:lnTo>
                  <a:lnTo>
                    <a:pt x="200397" y="557413"/>
                  </a:lnTo>
                  <a:lnTo>
                    <a:pt x="196309" y="556051"/>
                  </a:lnTo>
                  <a:lnTo>
                    <a:pt x="192225" y="554688"/>
                  </a:lnTo>
                  <a:lnTo>
                    <a:pt x="188142" y="553325"/>
                  </a:lnTo>
                  <a:lnTo>
                    <a:pt x="184070" y="551962"/>
                  </a:lnTo>
                  <a:lnTo>
                    <a:pt x="180003" y="550599"/>
                  </a:lnTo>
                  <a:lnTo>
                    <a:pt x="175951" y="549236"/>
                  </a:lnTo>
                  <a:lnTo>
                    <a:pt x="171912" y="547873"/>
                  </a:lnTo>
                  <a:lnTo>
                    <a:pt x="167885" y="546510"/>
                  </a:lnTo>
                  <a:lnTo>
                    <a:pt x="163885" y="545148"/>
                  </a:lnTo>
                  <a:lnTo>
                    <a:pt x="159898" y="543785"/>
                  </a:lnTo>
                  <a:lnTo>
                    <a:pt x="155940" y="542422"/>
                  </a:lnTo>
                  <a:lnTo>
                    <a:pt x="152007" y="541059"/>
                  </a:lnTo>
                  <a:lnTo>
                    <a:pt x="148093" y="539696"/>
                  </a:lnTo>
                  <a:lnTo>
                    <a:pt x="144225" y="538333"/>
                  </a:lnTo>
                  <a:lnTo>
                    <a:pt x="140376" y="536970"/>
                  </a:lnTo>
                  <a:lnTo>
                    <a:pt x="136569" y="535608"/>
                  </a:lnTo>
                  <a:lnTo>
                    <a:pt x="132799" y="534245"/>
                  </a:lnTo>
                  <a:lnTo>
                    <a:pt x="129056" y="532882"/>
                  </a:lnTo>
                  <a:lnTo>
                    <a:pt x="125375" y="531519"/>
                  </a:lnTo>
                  <a:lnTo>
                    <a:pt x="121720" y="530156"/>
                  </a:lnTo>
                  <a:lnTo>
                    <a:pt x="118119" y="528793"/>
                  </a:lnTo>
                  <a:lnTo>
                    <a:pt x="114566" y="527430"/>
                  </a:lnTo>
                  <a:lnTo>
                    <a:pt x="111045" y="526067"/>
                  </a:lnTo>
                  <a:lnTo>
                    <a:pt x="107604" y="524705"/>
                  </a:lnTo>
                  <a:lnTo>
                    <a:pt x="104193" y="523342"/>
                  </a:lnTo>
                  <a:lnTo>
                    <a:pt x="100846" y="521979"/>
                  </a:lnTo>
                  <a:lnTo>
                    <a:pt x="97558" y="520616"/>
                  </a:lnTo>
                  <a:lnTo>
                    <a:pt x="94306" y="519253"/>
                  </a:lnTo>
                  <a:lnTo>
                    <a:pt x="91148" y="517890"/>
                  </a:lnTo>
                  <a:lnTo>
                    <a:pt x="88025" y="516527"/>
                  </a:lnTo>
                  <a:lnTo>
                    <a:pt x="84975" y="515164"/>
                  </a:lnTo>
                  <a:lnTo>
                    <a:pt x="81992" y="513802"/>
                  </a:lnTo>
                  <a:lnTo>
                    <a:pt x="79048" y="512439"/>
                  </a:lnTo>
                  <a:lnTo>
                    <a:pt x="76210" y="511076"/>
                  </a:lnTo>
                  <a:lnTo>
                    <a:pt x="73410" y="509713"/>
                  </a:lnTo>
                  <a:lnTo>
                    <a:pt x="70689" y="508350"/>
                  </a:lnTo>
                  <a:lnTo>
                    <a:pt x="68042" y="506987"/>
                  </a:lnTo>
                  <a:lnTo>
                    <a:pt x="65436" y="505624"/>
                  </a:lnTo>
                  <a:lnTo>
                    <a:pt x="62946" y="504261"/>
                  </a:lnTo>
                  <a:lnTo>
                    <a:pt x="60496" y="502899"/>
                  </a:lnTo>
                  <a:lnTo>
                    <a:pt x="58127" y="501536"/>
                  </a:lnTo>
                  <a:lnTo>
                    <a:pt x="55839" y="500173"/>
                  </a:lnTo>
                  <a:lnTo>
                    <a:pt x="53591" y="498810"/>
                  </a:lnTo>
                  <a:lnTo>
                    <a:pt x="51466" y="497447"/>
                  </a:lnTo>
                  <a:lnTo>
                    <a:pt x="49382" y="496084"/>
                  </a:lnTo>
                  <a:lnTo>
                    <a:pt x="47379" y="494721"/>
                  </a:lnTo>
                  <a:lnTo>
                    <a:pt x="45461" y="493359"/>
                  </a:lnTo>
                  <a:lnTo>
                    <a:pt x="43584" y="491996"/>
                  </a:lnTo>
                  <a:lnTo>
                    <a:pt x="41828" y="490633"/>
                  </a:lnTo>
                  <a:lnTo>
                    <a:pt x="40117" y="489270"/>
                  </a:lnTo>
                  <a:lnTo>
                    <a:pt x="38485" y="487907"/>
                  </a:lnTo>
                  <a:lnTo>
                    <a:pt x="36937" y="486544"/>
                  </a:lnTo>
                  <a:lnTo>
                    <a:pt x="35432" y="485181"/>
                  </a:lnTo>
                  <a:lnTo>
                    <a:pt x="34044" y="483818"/>
                  </a:lnTo>
                  <a:lnTo>
                    <a:pt x="32701" y="482456"/>
                  </a:lnTo>
                  <a:lnTo>
                    <a:pt x="31433" y="481093"/>
                  </a:lnTo>
                  <a:lnTo>
                    <a:pt x="30250" y="479730"/>
                  </a:lnTo>
                  <a:lnTo>
                    <a:pt x="29107" y="478367"/>
                  </a:lnTo>
                  <a:lnTo>
                    <a:pt x="28075" y="477004"/>
                  </a:lnTo>
                  <a:lnTo>
                    <a:pt x="27087" y="475641"/>
                  </a:lnTo>
                  <a:lnTo>
                    <a:pt x="26170" y="474278"/>
                  </a:lnTo>
                  <a:lnTo>
                    <a:pt x="25334" y="472915"/>
                  </a:lnTo>
                  <a:lnTo>
                    <a:pt x="24536" y="471553"/>
                  </a:lnTo>
                  <a:lnTo>
                    <a:pt x="23841" y="470190"/>
                  </a:lnTo>
                  <a:lnTo>
                    <a:pt x="23188" y="468827"/>
                  </a:lnTo>
                  <a:lnTo>
                    <a:pt x="22600" y="467464"/>
                  </a:lnTo>
                  <a:lnTo>
                    <a:pt x="22087" y="466101"/>
                  </a:lnTo>
                  <a:lnTo>
                    <a:pt x="21610" y="464738"/>
                  </a:lnTo>
                  <a:lnTo>
                    <a:pt x="21225" y="463375"/>
                  </a:lnTo>
                  <a:lnTo>
                    <a:pt x="20880" y="462013"/>
                  </a:lnTo>
                  <a:lnTo>
                    <a:pt x="20592" y="460650"/>
                  </a:lnTo>
                  <a:lnTo>
                    <a:pt x="20374" y="459287"/>
                  </a:lnTo>
                  <a:lnTo>
                    <a:pt x="20187" y="457924"/>
                  </a:lnTo>
                  <a:lnTo>
                    <a:pt x="20081" y="456561"/>
                  </a:lnTo>
                  <a:lnTo>
                    <a:pt x="20012" y="455198"/>
                  </a:lnTo>
                  <a:lnTo>
                    <a:pt x="19992" y="453835"/>
                  </a:lnTo>
                  <a:lnTo>
                    <a:pt x="20034" y="452472"/>
                  </a:lnTo>
                  <a:lnTo>
                    <a:pt x="20104" y="451110"/>
                  </a:lnTo>
                  <a:lnTo>
                    <a:pt x="20243" y="449747"/>
                  </a:lnTo>
                  <a:lnTo>
                    <a:pt x="20415" y="448384"/>
                  </a:lnTo>
                  <a:lnTo>
                    <a:pt x="20627" y="447021"/>
                  </a:lnTo>
                  <a:lnTo>
                    <a:pt x="20894" y="445658"/>
                  </a:lnTo>
                  <a:lnTo>
                    <a:pt x="21185" y="444295"/>
                  </a:lnTo>
                  <a:lnTo>
                    <a:pt x="21532" y="442932"/>
                  </a:lnTo>
                  <a:lnTo>
                    <a:pt x="21908" y="441569"/>
                  </a:lnTo>
                  <a:lnTo>
                    <a:pt x="22317" y="440207"/>
                  </a:lnTo>
                  <a:lnTo>
                    <a:pt x="22773" y="438844"/>
                  </a:lnTo>
                  <a:lnTo>
                    <a:pt x="23247" y="437481"/>
                  </a:lnTo>
                  <a:lnTo>
                    <a:pt x="23767" y="436118"/>
                  </a:lnTo>
                  <a:lnTo>
                    <a:pt x="24311" y="434755"/>
                  </a:lnTo>
                  <a:lnTo>
                    <a:pt x="24882" y="433392"/>
                  </a:lnTo>
                  <a:lnTo>
                    <a:pt x="25490" y="432029"/>
                  </a:lnTo>
                  <a:lnTo>
                    <a:pt x="26112" y="430667"/>
                  </a:lnTo>
                  <a:lnTo>
                    <a:pt x="26771" y="429304"/>
                  </a:lnTo>
                  <a:lnTo>
                    <a:pt x="27450" y="427941"/>
                  </a:lnTo>
                  <a:lnTo>
                    <a:pt x="28148" y="426578"/>
                  </a:lnTo>
                  <a:lnTo>
                    <a:pt x="28875" y="425215"/>
                  </a:lnTo>
                  <a:lnTo>
                    <a:pt x="29615" y="423852"/>
                  </a:lnTo>
                  <a:lnTo>
                    <a:pt x="30381" y="422489"/>
                  </a:lnTo>
                  <a:lnTo>
                    <a:pt x="31162" y="421126"/>
                  </a:lnTo>
                  <a:lnTo>
                    <a:pt x="31958" y="419764"/>
                  </a:lnTo>
                  <a:lnTo>
                    <a:pt x="32776" y="418401"/>
                  </a:lnTo>
                  <a:lnTo>
                    <a:pt x="33603" y="417038"/>
                  </a:lnTo>
                  <a:lnTo>
                    <a:pt x="34449" y="415675"/>
                  </a:lnTo>
                  <a:lnTo>
                    <a:pt x="35307" y="414312"/>
                  </a:lnTo>
                  <a:lnTo>
                    <a:pt x="36174" y="412949"/>
                  </a:lnTo>
                  <a:lnTo>
                    <a:pt x="37059" y="411586"/>
                  </a:lnTo>
                  <a:lnTo>
                    <a:pt x="37949" y="410223"/>
                  </a:lnTo>
                  <a:lnTo>
                    <a:pt x="38852" y="408861"/>
                  </a:lnTo>
                  <a:lnTo>
                    <a:pt x="39764" y="407498"/>
                  </a:lnTo>
                  <a:lnTo>
                    <a:pt x="40682" y="406135"/>
                  </a:lnTo>
                  <a:lnTo>
                    <a:pt x="41612" y="404772"/>
                  </a:lnTo>
                  <a:lnTo>
                    <a:pt x="42546" y="403409"/>
                  </a:lnTo>
                  <a:lnTo>
                    <a:pt x="43489" y="402046"/>
                  </a:lnTo>
                  <a:lnTo>
                    <a:pt x="44438" y="400683"/>
                  </a:lnTo>
                  <a:lnTo>
                    <a:pt x="45391" y="399320"/>
                  </a:lnTo>
                  <a:lnTo>
                    <a:pt x="46352" y="397958"/>
                  </a:lnTo>
                  <a:lnTo>
                    <a:pt x="47315" y="396595"/>
                  </a:lnTo>
                  <a:lnTo>
                    <a:pt x="48284" y="395232"/>
                  </a:lnTo>
                  <a:lnTo>
                    <a:pt x="49257" y="393869"/>
                  </a:lnTo>
                  <a:lnTo>
                    <a:pt x="50233" y="392506"/>
                  </a:lnTo>
                  <a:lnTo>
                    <a:pt x="51214" y="391143"/>
                  </a:lnTo>
                  <a:lnTo>
                    <a:pt x="52197" y="389780"/>
                  </a:lnTo>
                  <a:lnTo>
                    <a:pt x="53184" y="388418"/>
                  </a:lnTo>
                  <a:lnTo>
                    <a:pt x="54173" y="387055"/>
                  </a:lnTo>
                  <a:lnTo>
                    <a:pt x="55165" y="385692"/>
                  </a:lnTo>
                  <a:lnTo>
                    <a:pt x="56160" y="384329"/>
                  </a:lnTo>
                  <a:lnTo>
                    <a:pt x="57156" y="382966"/>
                  </a:lnTo>
                  <a:lnTo>
                    <a:pt x="58155" y="381603"/>
                  </a:lnTo>
                  <a:lnTo>
                    <a:pt x="59155" y="380240"/>
                  </a:lnTo>
                  <a:lnTo>
                    <a:pt x="60158" y="378877"/>
                  </a:lnTo>
                  <a:lnTo>
                    <a:pt x="61163" y="377515"/>
                  </a:lnTo>
                  <a:lnTo>
                    <a:pt x="62169" y="376152"/>
                  </a:lnTo>
                  <a:lnTo>
                    <a:pt x="63177" y="374789"/>
                  </a:lnTo>
                  <a:lnTo>
                    <a:pt x="64187" y="373426"/>
                  </a:lnTo>
                  <a:lnTo>
                    <a:pt x="65198" y="372063"/>
                  </a:lnTo>
                  <a:lnTo>
                    <a:pt x="66212" y="370700"/>
                  </a:lnTo>
                  <a:lnTo>
                    <a:pt x="67226" y="369337"/>
                  </a:lnTo>
                  <a:lnTo>
                    <a:pt x="68242" y="367974"/>
                  </a:lnTo>
                  <a:lnTo>
                    <a:pt x="69260" y="366612"/>
                  </a:lnTo>
                  <a:lnTo>
                    <a:pt x="70279" y="365249"/>
                  </a:lnTo>
                  <a:lnTo>
                    <a:pt x="71300" y="363886"/>
                  </a:lnTo>
                  <a:lnTo>
                    <a:pt x="72322" y="362523"/>
                  </a:lnTo>
                  <a:lnTo>
                    <a:pt x="73345" y="361160"/>
                  </a:lnTo>
                  <a:lnTo>
                    <a:pt x="74370" y="359797"/>
                  </a:lnTo>
                  <a:lnTo>
                    <a:pt x="75396" y="358434"/>
                  </a:lnTo>
                  <a:lnTo>
                    <a:pt x="76423" y="357072"/>
                  </a:lnTo>
                  <a:lnTo>
                    <a:pt x="77451" y="355709"/>
                  </a:lnTo>
                  <a:lnTo>
                    <a:pt x="78480" y="354346"/>
                  </a:lnTo>
                  <a:lnTo>
                    <a:pt x="79509" y="352983"/>
                  </a:lnTo>
                  <a:lnTo>
                    <a:pt x="80539" y="351620"/>
                  </a:lnTo>
                  <a:lnTo>
                    <a:pt x="81570" y="350257"/>
                  </a:lnTo>
                  <a:lnTo>
                    <a:pt x="82601" y="348894"/>
                  </a:lnTo>
                  <a:lnTo>
                    <a:pt x="83632" y="347531"/>
                  </a:lnTo>
                  <a:lnTo>
                    <a:pt x="84663" y="346169"/>
                  </a:lnTo>
                  <a:lnTo>
                    <a:pt x="85693" y="344806"/>
                  </a:lnTo>
                  <a:lnTo>
                    <a:pt x="86722" y="343443"/>
                  </a:lnTo>
                  <a:lnTo>
                    <a:pt x="87751" y="342080"/>
                  </a:lnTo>
                  <a:lnTo>
                    <a:pt x="88778" y="340717"/>
                  </a:lnTo>
                  <a:lnTo>
                    <a:pt x="89803" y="339354"/>
                  </a:lnTo>
                  <a:lnTo>
                    <a:pt x="90826" y="337991"/>
                  </a:lnTo>
                  <a:lnTo>
                    <a:pt x="91846" y="336628"/>
                  </a:lnTo>
                  <a:lnTo>
                    <a:pt x="92863" y="335266"/>
                  </a:lnTo>
                  <a:lnTo>
                    <a:pt x="93877" y="333903"/>
                  </a:lnTo>
                  <a:lnTo>
                    <a:pt x="94887" y="332540"/>
                  </a:lnTo>
                  <a:lnTo>
                    <a:pt x="95893" y="331177"/>
                  </a:lnTo>
                  <a:lnTo>
                    <a:pt x="96892" y="329814"/>
                  </a:lnTo>
                  <a:lnTo>
                    <a:pt x="97886" y="328451"/>
                  </a:lnTo>
                  <a:lnTo>
                    <a:pt x="98875" y="327088"/>
                  </a:lnTo>
                  <a:lnTo>
                    <a:pt x="99855" y="325725"/>
                  </a:lnTo>
                  <a:lnTo>
                    <a:pt x="100830" y="324363"/>
                  </a:lnTo>
                  <a:lnTo>
                    <a:pt x="101793" y="323000"/>
                  </a:lnTo>
                  <a:lnTo>
                    <a:pt x="102749" y="321637"/>
                  </a:lnTo>
                  <a:lnTo>
                    <a:pt x="103695" y="320274"/>
                  </a:lnTo>
                  <a:lnTo>
                    <a:pt x="104628" y="318911"/>
                  </a:lnTo>
                  <a:lnTo>
                    <a:pt x="105555" y="317548"/>
                  </a:lnTo>
                  <a:lnTo>
                    <a:pt x="106463" y="316185"/>
                  </a:lnTo>
                  <a:lnTo>
                    <a:pt x="107362" y="314823"/>
                  </a:lnTo>
                  <a:lnTo>
                    <a:pt x="108246" y="313460"/>
                  </a:lnTo>
                  <a:lnTo>
                    <a:pt x="109112" y="312097"/>
                  </a:lnTo>
                  <a:lnTo>
                    <a:pt x="109969" y="310734"/>
                  </a:lnTo>
                  <a:lnTo>
                    <a:pt x="110801" y="309371"/>
                  </a:lnTo>
                  <a:lnTo>
                    <a:pt x="111619" y="308008"/>
                  </a:lnTo>
                  <a:lnTo>
                    <a:pt x="112419" y="306645"/>
                  </a:lnTo>
                  <a:lnTo>
                    <a:pt x="113194" y="305282"/>
                  </a:lnTo>
                  <a:lnTo>
                    <a:pt x="113957" y="303920"/>
                  </a:lnTo>
                  <a:lnTo>
                    <a:pt x="114687" y="302557"/>
                  </a:lnTo>
                  <a:lnTo>
                    <a:pt x="115400" y="301194"/>
                  </a:lnTo>
                  <a:lnTo>
                    <a:pt x="116091" y="299831"/>
                  </a:lnTo>
                  <a:lnTo>
                    <a:pt x="116748" y="298468"/>
                  </a:lnTo>
                  <a:lnTo>
                    <a:pt x="117391" y="297105"/>
                  </a:lnTo>
                  <a:lnTo>
                    <a:pt x="117994" y="295742"/>
                  </a:lnTo>
                  <a:lnTo>
                    <a:pt x="118574" y="294379"/>
                  </a:lnTo>
                  <a:lnTo>
                    <a:pt x="119127" y="293017"/>
                  </a:lnTo>
                  <a:lnTo>
                    <a:pt x="119640" y="291654"/>
                  </a:lnTo>
                  <a:lnTo>
                    <a:pt x="120134" y="290291"/>
                  </a:lnTo>
                  <a:lnTo>
                    <a:pt x="120581" y="288928"/>
                  </a:lnTo>
                  <a:lnTo>
                    <a:pt x="121001" y="287565"/>
                  </a:lnTo>
                  <a:lnTo>
                    <a:pt x="121389" y="286202"/>
                  </a:lnTo>
                  <a:lnTo>
                    <a:pt x="121728" y="284839"/>
                  </a:lnTo>
                  <a:lnTo>
                    <a:pt x="122046" y="283477"/>
                  </a:lnTo>
                  <a:lnTo>
                    <a:pt x="122309" y="282114"/>
                  </a:lnTo>
                  <a:lnTo>
                    <a:pt x="122539" y="280751"/>
                  </a:lnTo>
                  <a:lnTo>
                    <a:pt x="122735" y="279388"/>
                  </a:lnTo>
                  <a:lnTo>
                    <a:pt x="122873" y="278025"/>
                  </a:lnTo>
                  <a:lnTo>
                    <a:pt x="122987" y="276662"/>
                  </a:lnTo>
                  <a:lnTo>
                    <a:pt x="123039" y="275299"/>
                  </a:lnTo>
                  <a:lnTo>
                    <a:pt x="123054" y="273936"/>
                  </a:lnTo>
                  <a:lnTo>
                    <a:pt x="123030" y="272574"/>
                  </a:lnTo>
                  <a:lnTo>
                    <a:pt x="122941" y="271211"/>
                  </a:lnTo>
                  <a:lnTo>
                    <a:pt x="122825" y="269848"/>
                  </a:lnTo>
                  <a:lnTo>
                    <a:pt x="122642" y="268485"/>
                  </a:lnTo>
                  <a:lnTo>
                    <a:pt x="122417" y="267122"/>
                  </a:lnTo>
                  <a:lnTo>
                    <a:pt x="122151" y="265759"/>
                  </a:lnTo>
                  <a:lnTo>
                    <a:pt x="121813" y="264396"/>
                  </a:lnTo>
                  <a:lnTo>
                    <a:pt x="121446" y="263033"/>
                  </a:lnTo>
                  <a:lnTo>
                    <a:pt x="121008" y="261671"/>
                  </a:lnTo>
                  <a:lnTo>
                    <a:pt x="120523" y="260308"/>
                  </a:lnTo>
                  <a:lnTo>
                    <a:pt x="119996" y="258945"/>
                  </a:lnTo>
                  <a:lnTo>
                    <a:pt x="119391" y="257582"/>
                  </a:lnTo>
                  <a:lnTo>
                    <a:pt x="118755" y="256219"/>
                  </a:lnTo>
                  <a:lnTo>
                    <a:pt x="118047" y="254856"/>
                  </a:lnTo>
                  <a:lnTo>
                    <a:pt x="117289" y="253493"/>
                  </a:lnTo>
                  <a:lnTo>
                    <a:pt x="116488" y="252130"/>
                  </a:lnTo>
                  <a:lnTo>
                    <a:pt x="115606" y="250768"/>
                  </a:lnTo>
                  <a:lnTo>
                    <a:pt x="114693" y="249405"/>
                  </a:lnTo>
                  <a:lnTo>
                    <a:pt x="113707" y="248042"/>
                  </a:lnTo>
                  <a:lnTo>
                    <a:pt x="112669" y="246679"/>
                  </a:lnTo>
                  <a:lnTo>
                    <a:pt x="111591" y="245316"/>
                  </a:lnTo>
                  <a:lnTo>
                    <a:pt x="110429" y="243953"/>
                  </a:lnTo>
                  <a:lnTo>
                    <a:pt x="109237" y="242590"/>
                  </a:lnTo>
                  <a:lnTo>
                    <a:pt x="107974" y="241228"/>
                  </a:lnTo>
                  <a:lnTo>
                    <a:pt x="106660" y="239865"/>
                  </a:lnTo>
                  <a:lnTo>
                    <a:pt x="105308" y="238502"/>
                  </a:lnTo>
                  <a:lnTo>
                    <a:pt x="103875" y="237139"/>
                  </a:lnTo>
                  <a:lnTo>
                    <a:pt x="102412" y="235776"/>
                  </a:lnTo>
                  <a:lnTo>
                    <a:pt x="100885" y="234413"/>
                  </a:lnTo>
                  <a:lnTo>
                    <a:pt x="99309" y="233050"/>
                  </a:lnTo>
                  <a:lnTo>
                    <a:pt x="97698" y="231687"/>
                  </a:lnTo>
                  <a:lnTo>
                    <a:pt x="96012" y="230325"/>
                  </a:lnTo>
                  <a:lnTo>
                    <a:pt x="94300" y="228962"/>
                  </a:lnTo>
                  <a:lnTo>
                    <a:pt x="92531" y="227599"/>
                  </a:lnTo>
                  <a:lnTo>
                    <a:pt x="90718" y="226236"/>
                  </a:lnTo>
                  <a:lnTo>
                    <a:pt x="88876" y="224873"/>
                  </a:lnTo>
                  <a:lnTo>
                    <a:pt x="86969" y="223510"/>
                  </a:lnTo>
                  <a:lnTo>
                    <a:pt x="85040" y="222147"/>
                  </a:lnTo>
                  <a:lnTo>
                    <a:pt x="83064" y="220784"/>
                  </a:lnTo>
                  <a:lnTo>
                    <a:pt x="81053" y="219422"/>
                  </a:lnTo>
                  <a:lnTo>
                    <a:pt x="79020" y="218059"/>
                  </a:lnTo>
                  <a:lnTo>
                    <a:pt x="76935" y="216696"/>
                  </a:lnTo>
                  <a:lnTo>
                    <a:pt x="74835" y="215333"/>
                  </a:lnTo>
                  <a:lnTo>
                    <a:pt x="72702" y="213970"/>
                  </a:lnTo>
                  <a:lnTo>
                    <a:pt x="70544" y="212607"/>
                  </a:lnTo>
                  <a:lnTo>
                    <a:pt x="68371" y="211244"/>
                  </a:lnTo>
                  <a:lnTo>
                    <a:pt x="66167" y="209882"/>
                  </a:lnTo>
                  <a:lnTo>
                    <a:pt x="63954" y="208519"/>
                  </a:lnTo>
                  <a:lnTo>
                    <a:pt x="61724" y="207156"/>
                  </a:lnTo>
                  <a:lnTo>
                    <a:pt x="59483" y="205793"/>
                  </a:lnTo>
                  <a:lnTo>
                    <a:pt x="57236" y="204430"/>
                  </a:lnTo>
                  <a:lnTo>
                    <a:pt x="54980" y="203067"/>
                  </a:lnTo>
                  <a:lnTo>
                    <a:pt x="52725" y="201704"/>
                  </a:lnTo>
                  <a:lnTo>
                    <a:pt x="50470" y="200341"/>
                  </a:lnTo>
                  <a:lnTo>
                    <a:pt x="48221" y="198979"/>
                  </a:lnTo>
                  <a:lnTo>
                    <a:pt x="45975" y="197616"/>
                  </a:lnTo>
                  <a:lnTo>
                    <a:pt x="43748" y="196253"/>
                  </a:lnTo>
                  <a:lnTo>
                    <a:pt x="41531" y="194890"/>
                  </a:lnTo>
                  <a:lnTo>
                    <a:pt x="39332" y="193527"/>
                  </a:lnTo>
                  <a:lnTo>
                    <a:pt x="37159" y="192164"/>
                  </a:lnTo>
                  <a:lnTo>
                    <a:pt x="35000" y="190801"/>
                  </a:lnTo>
                  <a:lnTo>
                    <a:pt x="32888" y="189438"/>
                  </a:lnTo>
                  <a:lnTo>
                    <a:pt x="30798" y="188076"/>
                  </a:lnTo>
                  <a:lnTo>
                    <a:pt x="28745" y="186713"/>
                  </a:lnTo>
                  <a:lnTo>
                    <a:pt x="26740" y="185350"/>
                  </a:lnTo>
                  <a:lnTo>
                    <a:pt x="24758" y="183987"/>
                  </a:lnTo>
                  <a:lnTo>
                    <a:pt x="22854" y="182624"/>
                  </a:lnTo>
                  <a:lnTo>
                    <a:pt x="20982" y="181261"/>
                  </a:lnTo>
                  <a:lnTo>
                    <a:pt x="19168" y="179898"/>
                  </a:lnTo>
                  <a:lnTo>
                    <a:pt x="17424" y="178536"/>
                  </a:lnTo>
                  <a:lnTo>
                    <a:pt x="15715" y="177173"/>
                  </a:lnTo>
                  <a:lnTo>
                    <a:pt x="14111" y="175810"/>
                  </a:lnTo>
                  <a:lnTo>
                    <a:pt x="12553" y="174447"/>
                  </a:lnTo>
                  <a:lnTo>
                    <a:pt x="11069" y="173084"/>
                  </a:lnTo>
                  <a:lnTo>
                    <a:pt x="9680" y="171721"/>
                  </a:lnTo>
                  <a:lnTo>
                    <a:pt x="8335" y="170358"/>
                  </a:lnTo>
                  <a:lnTo>
                    <a:pt x="7122" y="168995"/>
                  </a:lnTo>
                  <a:lnTo>
                    <a:pt x="5969" y="167633"/>
                  </a:lnTo>
                  <a:lnTo>
                    <a:pt x="4905" y="166270"/>
                  </a:lnTo>
                  <a:lnTo>
                    <a:pt x="3957" y="164907"/>
                  </a:lnTo>
                  <a:lnTo>
                    <a:pt x="3064" y="163544"/>
                  </a:lnTo>
                  <a:lnTo>
                    <a:pt x="2325" y="162181"/>
                  </a:lnTo>
                  <a:lnTo>
                    <a:pt x="1659" y="160818"/>
                  </a:lnTo>
                  <a:lnTo>
                    <a:pt x="1094" y="159455"/>
                  </a:lnTo>
                  <a:lnTo>
                    <a:pt x="667" y="158092"/>
                  </a:lnTo>
                  <a:lnTo>
                    <a:pt x="302" y="156730"/>
                  </a:lnTo>
                  <a:lnTo>
                    <a:pt x="109" y="155367"/>
                  </a:lnTo>
                  <a:lnTo>
                    <a:pt x="0" y="154004"/>
                  </a:lnTo>
                  <a:lnTo>
                    <a:pt x="2" y="152641"/>
                  </a:lnTo>
                  <a:lnTo>
                    <a:pt x="158" y="151278"/>
                  </a:lnTo>
                  <a:lnTo>
                    <a:pt x="384" y="149915"/>
                  </a:lnTo>
                  <a:lnTo>
                    <a:pt x="793" y="148552"/>
                  </a:lnTo>
                  <a:lnTo>
                    <a:pt x="1296" y="147189"/>
                  </a:lnTo>
                  <a:lnTo>
                    <a:pt x="1915" y="145827"/>
                  </a:lnTo>
                  <a:lnTo>
                    <a:pt x="2702" y="144464"/>
                  </a:lnTo>
                  <a:lnTo>
                    <a:pt x="3561" y="143101"/>
                  </a:lnTo>
                  <a:lnTo>
                    <a:pt x="4611" y="141738"/>
                  </a:lnTo>
                  <a:lnTo>
                    <a:pt x="5760" y="140375"/>
                  </a:lnTo>
                  <a:lnTo>
                    <a:pt x="7028" y="139012"/>
                  </a:lnTo>
                  <a:lnTo>
                    <a:pt x="8470" y="137649"/>
                  </a:lnTo>
                  <a:lnTo>
                    <a:pt x="9987" y="136287"/>
                  </a:lnTo>
                  <a:lnTo>
                    <a:pt x="11693" y="134924"/>
                  </a:lnTo>
                  <a:lnTo>
                    <a:pt x="13503" y="133561"/>
                  </a:lnTo>
                  <a:lnTo>
                    <a:pt x="15428" y="132198"/>
                  </a:lnTo>
                  <a:lnTo>
                    <a:pt x="17529" y="130835"/>
                  </a:lnTo>
                  <a:lnTo>
                    <a:pt x="19703" y="129472"/>
                  </a:lnTo>
                  <a:lnTo>
                    <a:pt x="22060" y="128109"/>
                  </a:lnTo>
                  <a:lnTo>
                    <a:pt x="24520" y="126746"/>
                  </a:lnTo>
                  <a:lnTo>
                    <a:pt x="27088" y="125384"/>
                  </a:lnTo>
                  <a:lnTo>
                    <a:pt x="29828" y="124021"/>
                  </a:lnTo>
                  <a:lnTo>
                    <a:pt x="32638" y="122658"/>
                  </a:lnTo>
                  <a:lnTo>
                    <a:pt x="35616" y="121295"/>
                  </a:lnTo>
                  <a:lnTo>
                    <a:pt x="38694" y="119932"/>
                  </a:lnTo>
                  <a:lnTo>
                    <a:pt x="41870" y="118569"/>
                  </a:lnTo>
                  <a:lnTo>
                    <a:pt x="45206" y="117206"/>
                  </a:lnTo>
                  <a:lnTo>
                    <a:pt x="48606" y="115843"/>
                  </a:lnTo>
                  <a:lnTo>
                    <a:pt x="52155" y="114481"/>
                  </a:lnTo>
                  <a:lnTo>
                    <a:pt x="55797" y="113118"/>
                  </a:lnTo>
                  <a:lnTo>
                    <a:pt x="59522" y="111755"/>
                  </a:lnTo>
                  <a:lnTo>
                    <a:pt x="63392" y="110392"/>
                  </a:lnTo>
                  <a:lnTo>
                    <a:pt x="67316" y="109029"/>
                  </a:lnTo>
                  <a:lnTo>
                    <a:pt x="71367" y="107666"/>
                  </a:lnTo>
                  <a:lnTo>
                    <a:pt x="75498" y="106303"/>
                  </a:lnTo>
                  <a:lnTo>
                    <a:pt x="79699" y="104941"/>
                  </a:lnTo>
                  <a:lnTo>
                    <a:pt x="84020" y="103578"/>
                  </a:lnTo>
                  <a:lnTo>
                    <a:pt x="88387" y="102215"/>
                  </a:lnTo>
                  <a:lnTo>
                    <a:pt x="92854" y="100852"/>
                  </a:lnTo>
                  <a:lnTo>
                    <a:pt x="97386" y="99489"/>
                  </a:lnTo>
                  <a:lnTo>
                    <a:pt x="101971" y="98126"/>
                  </a:lnTo>
                  <a:lnTo>
                    <a:pt x="106651" y="96763"/>
                  </a:lnTo>
                  <a:lnTo>
                    <a:pt x="111363" y="95400"/>
                  </a:lnTo>
                  <a:lnTo>
                    <a:pt x="116149" y="94038"/>
                  </a:lnTo>
                  <a:lnTo>
                    <a:pt x="120982" y="92675"/>
                  </a:lnTo>
                  <a:lnTo>
                    <a:pt x="125851" y="91312"/>
                  </a:lnTo>
                  <a:lnTo>
                    <a:pt x="130785" y="89949"/>
                  </a:lnTo>
                  <a:lnTo>
                    <a:pt x="135740" y="88586"/>
                  </a:lnTo>
                  <a:lnTo>
                    <a:pt x="140740" y="87223"/>
                  </a:lnTo>
                  <a:lnTo>
                    <a:pt x="145767" y="85860"/>
                  </a:lnTo>
                  <a:lnTo>
                    <a:pt x="150815" y="84497"/>
                  </a:lnTo>
                  <a:lnTo>
                    <a:pt x="155895" y="83135"/>
                  </a:lnTo>
                  <a:lnTo>
                    <a:pt x="160985" y="81772"/>
                  </a:lnTo>
                  <a:lnTo>
                    <a:pt x="166092" y="80409"/>
                  </a:lnTo>
                  <a:lnTo>
                    <a:pt x="171206" y="79046"/>
                  </a:lnTo>
                  <a:lnTo>
                    <a:pt x="176326" y="77683"/>
                  </a:lnTo>
                  <a:lnTo>
                    <a:pt x="181446" y="76320"/>
                  </a:lnTo>
                  <a:lnTo>
                    <a:pt x="186564" y="74957"/>
                  </a:lnTo>
                  <a:lnTo>
                    <a:pt x="191674" y="73594"/>
                  </a:lnTo>
                  <a:lnTo>
                    <a:pt x="196771" y="72232"/>
                  </a:lnTo>
                  <a:lnTo>
                    <a:pt x="201861" y="70869"/>
                  </a:lnTo>
                  <a:lnTo>
                    <a:pt x="206920" y="69506"/>
                  </a:lnTo>
                  <a:lnTo>
                    <a:pt x="211965" y="68143"/>
                  </a:lnTo>
                  <a:lnTo>
                    <a:pt x="216981" y="66780"/>
                  </a:lnTo>
                  <a:lnTo>
                    <a:pt x="221965" y="65417"/>
                  </a:lnTo>
                  <a:lnTo>
                    <a:pt x="226930" y="64054"/>
                  </a:lnTo>
                  <a:lnTo>
                    <a:pt x="231836" y="62692"/>
                  </a:lnTo>
                  <a:lnTo>
                    <a:pt x="236719" y="61329"/>
                  </a:lnTo>
                  <a:lnTo>
                    <a:pt x="241554" y="59966"/>
                  </a:lnTo>
                  <a:lnTo>
                    <a:pt x="246340" y="58603"/>
                  </a:lnTo>
                  <a:lnTo>
                    <a:pt x="251097" y="57240"/>
                  </a:lnTo>
                  <a:lnTo>
                    <a:pt x="255772" y="55877"/>
                  </a:lnTo>
                  <a:lnTo>
                    <a:pt x="260415" y="54514"/>
                  </a:lnTo>
                  <a:lnTo>
                    <a:pt x="264996" y="53151"/>
                  </a:lnTo>
                  <a:lnTo>
                    <a:pt x="269512" y="51789"/>
                  </a:lnTo>
                  <a:lnTo>
                    <a:pt x="273994" y="50426"/>
                  </a:lnTo>
                  <a:lnTo>
                    <a:pt x="278373" y="49063"/>
                  </a:lnTo>
                  <a:lnTo>
                    <a:pt x="282714" y="47700"/>
                  </a:lnTo>
                  <a:lnTo>
                    <a:pt x="286982" y="46337"/>
                  </a:lnTo>
                  <a:lnTo>
                    <a:pt x="291174" y="44974"/>
                  </a:lnTo>
                  <a:lnTo>
                    <a:pt x="295326" y="43611"/>
                  </a:lnTo>
                  <a:lnTo>
                    <a:pt x="299362" y="42248"/>
                  </a:lnTo>
                  <a:lnTo>
                    <a:pt x="303355" y="40886"/>
                  </a:lnTo>
                  <a:lnTo>
                    <a:pt x="307268" y="39523"/>
                  </a:lnTo>
                  <a:lnTo>
                    <a:pt x="311096" y="38160"/>
                  </a:lnTo>
                  <a:lnTo>
                    <a:pt x="314882" y="36797"/>
                  </a:lnTo>
                  <a:lnTo>
                    <a:pt x="318543" y="35434"/>
                  </a:lnTo>
                  <a:lnTo>
                    <a:pt x="322158" y="34071"/>
                  </a:lnTo>
                  <a:lnTo>
                    <a:pt x="325690" y="32708"/>
                  </a:lnTo>
                  <a:lnTo>
                    <a:pt x="329131" y="31346"/>
                  </a:lnTo>
                  <a:lnTo>
                    <a:pt x="332528" y="29983"/>
                  </a:lnTo>
                  <a:lnTo>
                    <a:pt x="335799" y="28620"/>
                  </a:lnTo>
                  <a:lnTo>
                    <a:pt x="339021" y="27257"/>
                  </a:lnTo>
                  <a:lnTo>
                    <a:pt x="342161" y="25894"/>
                  </a:lnTo>
                  <a:lnTo>
                    <a:pt x="345207" y="24531"/>
                  </a:lnTo>
                  <a:lnTo>
                    <a:pt x="348209" y="23168"/>
                  </a:lnTo>
                  <a:lnTo>
                    <a:pt x="351088" y="21805"/>
                  </a:lnTo>
                  <a:lnTo>
                    <a:pt x="353916" y="20443"/>
                  </a:lnTo>
                  <a:lnTo>
                    <a:pt x="356666" y="19080"/>
                  </a:lnTo>
                  <a:lnTo>
                    <a:pt x="359322" y="17717"/>
                  </a:lnTo>
                  <a:lnTo>
                    <a:pt x="361935" y="16354"/>
                  </a:lnTo>
                  <a:lnTo>
                    <a:pt x="364431" y="14991"/>
                  </a:lnTo>
                  <a:lnTo>
                    <a:pt x="366876" y="13628"/>
                  </a:lnTo>
                  <a:lnTo>
                    <a:pt x="369249" y="12265"/>
                  </a:lnTo>
                  <a:lnTo>
                    <a:pt x="371531" y="10902"/>
                  </a:lnTo>
                  <a:lnTo>
                    <a:pt x="373772" y="9540"/>
                  </a:lnTo>
                  <a:lnTo>
                    <a:pt x="375904" y="8177"/>
                  </a:lnTo>
                  <a:lnTo>
                    <a:pt x="377988" y="6814"/>
                  </a:lnTo>
                  <a:lnTo>
                    <a:pt x="380005" y="5451"/>
                  </a:lnTo>
                  <a:lnTo>
                    <a:pt x="381936" y="4088"/>
                  </a:lnTo>
                  <a:lnTo>
                    <a:pt x="383830" y="2725"/>
                  </a:lnTo>
                  <a:lnTo>
                    <a:pt x="385626" y="1362"/>
                  </a:lnTo>
                  <a:lnTo>
                    <a:pt x="387376" y="0"/>
                  </a:lnTo>
                  <a:lnTo>
                    <a:pt x="460446" y="0"/>
                  </a:lnTo>
                  <a:lnTo>
                    <a:pt x="462196" y="1362"/>
                  </a:lnTo>
                  <a:lnTo>
                    <a:pt x="463992" y="2725"/>
                  </a:lnTo>
                  <a:lnTo>
                    <a:pt x="465885" y="4088"/>
                  </a:lnTo>
                  <a:lnTo>
                    <a:pt x="467817" y="5451"/>
                  </a:lnTo>
                  <a:lnTo>
                    <a:pt x="469834" y="6814"/>
                  </a:lnTo>
                  <a:lnTo>
                    <a:pt x="471918" y="8177"/>
                  </a:lnTo>
                  <a:lnTo>
                    <a:pt x="474050" y="9540"/>
                  </a:lnTo>
                  <a:lnTo>
                    <a:pt x="476291" y="10902"/>
                  </a:lnTo>
                  <a:lnTo>
                    <a:pt x="478573" y="12265"/>
                  </a:lnTo>
                  <a:lnTo>
                    <a:pt x="480945" y="13628"/>
                  </a:lnTo>
                  <a:lnTo>
                    <a:pt x="483391" y="14991"/>
                  </a:lnTo>
                  <a:lnTo>
                    <a:pt x="485887" y="16354"/>
                  </a:lnTo>
                  <a:lnTo>
                    <a:pt x="488500" y="17717"/>
                  </a:lnTo>
                  <a:lnTo>
                    <a:pt x="491156" y="19080"/>
                  </a:lnTo>
                  <a:lnTo>
                    <a:pt x="493906" y="20443"/>
                  </a:lnTo>
                  <a:lnTo>
                    <a:pt x="496734" y="21805"/>
                  </a:lnTo>
                  <a:lnTo>
                    <a:pt x="499612" y="23168"/>
                  </a:lnTo>
                  <a:lnTo>
                    <a:pt x="502614" y="24531"/>
                  </a:lnTo>
                  <a:lnTo>
                    <a:pt x="505661" y="25894"/>
                  </a:lnTo>
                  <a:lnTo>
                    <a:pt x="508801" y="27257"/>
                  </a:lnTo>
                  <a:lnTo>
                    <a:pt x="512022" y="28620"/>
                  </a:lnTo>
                  <a:lnTo>
                    <a:pt x="515294" y="29983"/>
                  </a:lnTo>
                  <a:lnTo>
                    <a:pt x="518691" y="31346"/>
                  </a:lnTo>
                  <a:lnTo>
                    <a:pt x="522132" y="32708"/>
                  </a:lnTo>
                  <a:lnTo>
                    <a:pt x="525664" y="34071"/>
                  </a:lnTo>
                  <a:lnTo>
                    <a:pt x="529279" y="35434"/>
                  </a:lnTo>
                  <a:lnTo>
                    <a:pt x="532940" y="36797"/>
                  </a:lnTo>
                  <a:lnTo>
                    <a:pt x="536726" y="38160"/>
                  </a:lnTo>
                  <a:lnTo>
                    <a:pt x="540554" y="39523"/>
                  </a:lnTo>
                  <a:lnTo>
                    <a:pt x="544467" y="40886"/>
                  </a:lnTo>
                  <a:lnTo>
                    <a:pt x="548460" y="42248"/>
                  </a:lnTo>
                  <a:lnTo>
                    <a:pt x="552495" y="43611"/>
                  </a:lnTo>
                  <a:lnTo>
                    <a:pt x="556648" y="44974"/>
                  </a:lnTo>
                  <a:lnTo>
                    <a:pt x="560840" y="46337"/>
                  </a:lnTo>
                  <a:lnTo>
                    <a:pt x="565108" y="47700"/>
                  </a:lnTo>
                  <a:lnTo>
                    <a:pt x="569449" y="49063"/>
                  </a:lnTo>
                  <a:lnTo>
                    <a:pt x="573828" y="50426"/>
                  </a:lnTo>
                  <a:lnTo>
                    <a:pt x="578310" y="51789"/>
                  </a:lnTo>
                  <a:lnTo>
                    <a:pt x="582826" y="53151"/>
                  </a:lnTo>
                  <a:lnTo>
                    <a:pt x="587406" y="54514"/>
                  </a:lnTo>
                  <a:lnTo>
                    <a:pt x="592050" y="55877"/>
                  </a:lnTo>
                  <a:lnTo>
                    <a:pt x="596724" y="57240"/>
                  </a:lnTo>
                  <a:lnTo>
                    <a:pt x="601482" y="58603"/>
                  </a:lnTo>
                  <a:lnTo>
                    <a:pt x="606267" y="59966"/>
                  </a:lnTo>
                  <a:lnTo>
                    <a:pt x="611102" y="61329"/>
                  </a:lnTo>
                  <a:lnTo>
                    <a:pt x="615986" y="62692"/>
                  </a:lnTo>
                  <a:lnTo>
                    <a:pt x="620892" y="64054"/>
                  </a:lnTo>
                  <a:lnTo>
                    <a:pt x="625857" y="65417"/>
                  </a:lnTo>
                  <a:lnTo>
                    <a:pt x="630840" y="66780"/>
                  </a:lnTo>
                  <a:lnTo>
                    <a:pt x="635856" y="68143"/>
                  </a:lnTo>
                  <a:lnTo>
                    <a:pt x="640902" y="69506"/>
                  </a:lnTo>
                  <a:lnTo>
                    <a:pt x="645961" y="70869"/>
                  </a:lnTo>
                  <a:lnTo>
                    <a:pt x="651050" y="72232"/>
                  </a:lnTo>
                  <a:lnTo>
                    <a:pt x="656148" y="73594"/>
                  </a:lnTo>
                  <a:lnTo>
                    <a:pt x="661258" y="74957"/>
                  </a:lnTo>
                  <a:lnTo>
                    <a:pt x="666375" y="76320"/>
                  </a:lnTo>
                  <a:lnTo>
                    <a:pt x="671496" y="77683"/>
                  </a:lnTo>
                  <a:lnTo>
                    <a:pt x="676615" y="79046"/>
                  </a:lnTo>
                  <a:lnTo>
                    <a:pt x="681730" y="80409"/>
                  </a:lnTo>
                  <a:lnTo>
                    <a:pt x="686837" y="81772"/>
                  </a:lnTo>
                  <a:lnTo>
                    <a:pt x="691926" y="83135"/>
                  </a:lnTo>
                  <a:lnTo>
                    <a:pt x="697007" y="84497"/>
                  </a:lnTo>
                  <a:lnTo>
                    <a:pt x="702054" y="85860"/>
                  </a:lnTo>
                  <a:lnTo>
                    <a:pt x="707082" y="87223"/>
                  </a:lnTo>
                  <a:lnTo>
                    <a:pt x="712082" y="88586"/>
                  </a:lnTo>
                  <a:lnTo>
                    <a:pt x="717037" y="89949"/>
                  </a:lnTo>
                  <a:lnTo>
                    <a:pt x="721970" y="91312"/>
                  </a:lnTo>
                  <a:lnTo>
                    <a:pt x="726840" y="92675"/>
                  </a:lnTo>
                  <a:lnTo>
                    <a:pt x="731672" y="94038"/>
                  </a:lnTo>
                  <a:lnTo>
                    <a:pt x="736459" y="95400"/>
                  </a:lnTo>
                  <a:lnTo>
                    <a:pt x="741171" y="96763"/>
                  </a:lnTo>
                  <a:lnTo>
                    <a:pt x="745851" y="98126"/>
                  </a:lnTo>
                  <a:lnTo>
                    <a:pt x="750435" y="99489"/>
                  </a:lnTo>
                  <a:lnTo>
                    <a:pt x="754968" y="100852"/>
                  </a:lnTo>
                  <a:lnTo>
                    <a:pt x="759435" y="102215"/>
                  </a:lnTo>
                  <a:lnTo>
                    <a:pt x="763801" y="103578"/>
                  </a:lnTo>
                  <a:lnTo>
                    <a:pt x="768123" y="104941"/>
                  </a:lnTo>
                  <a:lnTo>
                    <a:pt x="772323" y="106303"/>
                  </a:lnTo>
                  <a:lnTo>
                    <a:pt x="776454" y="107666"/>
                  </a:lnTo>
                  <a:lnTo>
                    <a:pt x="780506" y="109029"/>
                  </a:lnTo>
                  <a:lnTo>
                    <a:pt x="784430" y="110392"/>
                  </a:lnTo>
                  <a:lnTo>
                    <a:pt x="788299" y="111755"/>
                  </a:lnTo>
                  <a:lnTo>
                    <a:pt x="792025" y="113118"/>
                  </a:lnTo>
                  <a:lnTo>
                    <a:pt x="795666" y="114481"/>
                  </a:lnTo>
                  <a:lnTo>
                    <a:pt x="799216" y="115843"/>
                  </a:lnTo>
                  <a:lnTo>
                    <a:pt x="802616" y="117206"/>
                  </a:lnTo>
                  <a:lnTo>
                    <a:pt x="805952" y="118569"/>
                  </a:lnTo>
                  <a:lnTo>
                    <a:pt x="809128" y="119932"/>
                  </a:lnTo>
                  <a:lnTo>
                    <a:pt x="812205" y="121295"/>
                  </a:lnTo>
                  <a:lnTo>
                    <a:pt x="815184" y="122658"/>
                  </a:lnTo>
                  <a:lnTo>
                    <a:pt x="817993" y="124021"/>
                  </a:lnTo>
                  <a:lnTo>
                    <a:pt x="820733" y="125384"/>
                  </a:lnTo>
                  <a:lnTo>
                    <a:pt x="823302" y="126746"/>
                  </a:lnTo>
                  <a:lnTo>
                    <a:pt x="825762" y="128109"/>
                  </a:lnTo>
                  <a:lnTo>
                    <a:pt x="828119" y="129472"/>
                  </a:lnTo>
                  <a:lnTo>
                    <a:pt x="830293" y="130835"/>
                  </a:lnTo>
                  <a:lnTo>
                    <a:pt x="832394" y="132198"/>
                  </a:lnTo>
                  <a:lnTo>
                    <a:pt x="834319" y="133561"/>
                  </a:lnTo>
                  <a:lnTo>
                    <a:pt x="836129" y="134924"/>
                  </a:lnTo>
                  <a:lnTo>
                    <a:pt x="837835" y="136287"/>
                  </a:lnTo>
                  <a:lnTo>
                    <a:pt x="839351" y="137649"/>
                  </a:lnTo>
                  <a:lnTo>
                    <a:pt x="840794" y="139012"/>
                  </a:lnTo>
                  <a:lnTo>
                    <a:pt x="842062" y="140375"/>
                  </a:lnTo>
                  <a:lnTo>
                    <a:pt x="843211" y="141738"/>
                  </a:lnTo>
                  <a:lnTo>
                    <a:pt x="844261" y="143101"/>
                  </a:lnTo>
                  <a:lnTo>
                    <a:pt x="845120" y="144464"/>
                  </a:lnTo>
                  <a:lnTo>
                    <a:pt x="845907" y="145827"/>
                  </a:lnTo>
                  <a:lnTo>
                    <a:pt x="846526" y="147189"/>
                  </a:lnTo>
                  <a:lnTo>
                    <a:pt x="847029" y="148552"/>
                  </a:lnTo>
                  <a:lnTo>
                    <a:pt x="847438" y="149915"/>
                  </a:lnTo>
                  <a:lnTo>
                    <a:pt x="847663" y="151278"/>
                  </a:lnTo>
                  <a:lnTo>
                    <a:pt x="847820" y="152641"/>
                  </a:lnTo>
                  <a:lnTo>
                    <a:pt x="847822" y="154004"/>
                  </a:lnTo>
                  <a:lnTo>
                    <a:pt x="847713" y="155367"/>
                  </a:lnTo>
                  <a:lnTo>
                    <a:pt x="847520" y="156730"/>
                  </a:lnTo>
                  <a:lnTo>
                    <a:pt x="847155" y="158092"/>
                  </a:lnTo>
                  <a:lnTo>
                    <a:pt x="846728" y="159455"/>
                  </a:lnTo>
                  <a:lnTo>
                    <a:pt x="846163" y="160818"/>
                  </a:lnTo>
                  <a:lnTo>
                    <a:pt x="845497" y="162181"/>
                  </a:lnTo>
                  <a:lnTo>
                    <a:pt x="844757" y="163544"/>
                  </a:lnTo>
                  <a:lnTo>
                    <a:pt x="843864" y="164907"/>
                  </a:lnTo>
                  <a:lnTo>
                    <a:pt x="842917" y="166270"/>
                  </a:lnTo>
                  <a:lnTo>
                    <a:pt x="841853" y="167633"/>
                  </a:lnTo>
                  <a:lnTo>
                    <a:pt x="840700" y="168995"/>
                  </a:lnTo>
                  <a:lnTo>
                    <a:pt x="839486" y="170358"/>
                  </a:lnTo>
                  <a:lnTo>
                    <a:pt x="838142" y="171721"/>
                  </a:lnTo>
                  <a:lnTo>
                    <a:pt x="836752" y="173084"/>
                  </a:lnTo>
                  <a:lnTo>
                    <a:pt x="835269" y="174447"/>
                  </a:lnTo>
                  <a:lnTo>
                    <a:pt x="833711" y="175810"/>
                  </a:lnTo>
                  <a:lnTo>
                    <a:pt x="832107" y="177173"/>
                  </a:lnTo>
                  <a:lnTo>
                    <a:pt x="830398" y="178536"/>
                  </a:lnTo>
                  <a:lnTo>
                    <a:pt x="828654" y="179898"/>
                  </a:lnTo>
                  <a:lnTo>
                    <a:pt x="826839" y="181261"/>
                  </a:lnTo>
                  <a:lnTo>
                    <a:pt x="824968" y="182624"/>
                  </a:lnTo>
                  <a:lnTo>
                    <a:pt x="823064" y="183987"/>
                  </a:lnTo>
                  <a:lnTo>
                    <a:pt x="821082" y="185350"/>
                  </a:lnTo>
                  <a:lnTo>
                    <a:pt x="819077" y="186713"/>
                  </a:lnTo>
                  <a:lnTo>
                    <a:pt x="817024" y="188076"/>
                  </a:lnTo>
                  <a:lnTo>
                    <a:pt x="814933" y="189438"/>
                  </a:lnTo>
                  <a:lnTo>
                    <a:pt x="812822" y="190801"/>
                  </a:lnTo>
                  <a:lnTo>
                    <a:pt x="810662" y="192164"/>
                  </a:lnTo>
                  <a:lnTo>
                    <a:pt x="808490" y="193527"/>
                  </a:lnTo>
                  <a:lnTo>
                    <a:pt x="806291" y="194890"/>
                  </a:lnTo>
                  <a:lnTo>
                    <a:pt x="804074" y="196253"/>
                  </a:lnTo>
                  <a:lnTo>
                    <a:pt x="801847" y="197616"/>
                  </a:lnTo>
                  <a:lnTo>
                    <a:pt x="799601" y="198979"/>
                  </a:lnTo>
                  <a:lnTo>
                    <a:pt x="797352" y="200341"/>
                  </a:lnTo>
                  <a:lnTo>
                    <a:pt x="795097" y="201704"/>
                  </a:lnTo>
                  <a:lnTo>
                    <a:pt x="792841" y="203067"/>
                  </a:lnTo>
                  <a:lnTo>
                    <a:pt x="790586" y="204430"/>
                  </a:lnTo>
                  <a:lnTo>
                    <a:pt x="788339" y="205793"/>
                  </a:lnTo>
                  <a:lnTo>
                    <a:pt x="786098" y="207156"/>
                  </a:lnTo>
                  <a:lnTo>
                    <a:pt x="783868" y="208519"/>
                  </a:lnTo>
                  <a:lnTo>
                    <a:pt x="781655" y="209882"/>
                  </a:lnTo>
                  <a:lnTo>
                    <a:pt x="779450" y="211244"/>
                  </a:lnTo>
                  <a:lnTo>
                    <a:pt x="777278" y="212607"/>
                  </a:lnTo>
                  <a:lnTo>
                    <a:pt x="775120" y="213970"/>
                  </a:lnTo>
                  <a:lnTo>
                    <a:pt x="772987" y="215333"/>
                  </a:lnTo>
                  <a:lnTo>
                    <a:pt x="770886" y="216696"/>
                  </a:lnTo>
                  <a:lnTo>
                    <a:pt x="768802" y="218059"/>
                  </a:lnTo>
                  <a:lnTo>
                    <a:pt x="766769" y="219422"/>
                  </a:lnTo>
                  <a:lnTo>
                    <a:pt x="764757" y="220784"/>
                  </a:lnTo>
                  <a:lnTo>
                    <a:pt x="762782" y="222147"/>
                  </a:lnTo>
                  <a:lnTo>
                    <a:pt x="760853" y="223510"/>
                  </a:lnTo>
                  <a:lnTo>
                    <a:pt x="758946" y="224873"/>
                  </a:lnTo>
                  <a:lnTo>
                    <a:pt x="757104" y="226236"/>
                  </a:lnTo>
                  <a:lnTo>
                    <a:pt x="755291" y="227599"/>
                  </a:lnTo>
                  <a:lnTo>
                    <a:pt x="753522" y="228962"/>
                  </a:lnTo>
                  <a:lnTo>
                    <a:pt x="751810" y="230325"/>
                  </a:lnTo>
                  <a:lnTo>
                    <a:pt x="750124" y="231687"/>
                  </a:lnTo>
                  <a:lnTo>
                    <a:pt x="748513" y="233050"/>
                  </a:lnTo>
                  <a:lnTo>
                    <a:pt x="746937" y="234413"/>
                  </a:lnTo>
                  <a:lnTo>
                    <a:pt x="745409" y="235776"/>
                  </a:lnTo>
                  <a:lnTo>
                    <a:pt x="743947" y="237139"/>
                  </a:lnTo>
                  <a:lnTo>
                    <a:pt x="742514" y="238502"/>
                  </a:lnTo>
                  <a:lnTo>
                    <a:pt x="741161" y="239865"/>
                  </a:lnTo>
                  <a:lnTo>
                    <a:pt x="739847" y="241228"/>
                  </a:lnTo>
                  <a:lnTo>
                    <a:pt x="738585" y="242590"/>
                  </a:lnTo>
                  <a:lnTo>
                    <a:pt x="737393" y="243953"/>
                  </a:lnTo>
                  <a:lnTo>
                    <a:pt x="736231" y="245316"/>
                  </a:lnTo>
                  <a:lnTo>
                    <a:pt x="735152" y="246679"/>
                  </a:lnTo>
                  <a:lnTo>
                    <a:pt x="734115" y="248042"/>
                  </a:lnTo>
                  <a:lnTo>
                    <a:pt x="733129" y="249405"/>
                  </a:lnTo>
                  <a:lnTo>
                    <a:pt x="732215" y="250768"/>
                  </a:lnTo>
                  <a:lnTo>
                    <a:pt x="731333" y="252130"/>
                  </a:lnTo>
                  <a:lnTo>
                    <a:pt x="730533" y="253493"/>
                  </a:lnTo>
                  <a:lnTo>
                    <a:pt x="729775" y="254856"/>
                  </a:lnTo>
                  <a:lnTo>
                    <a:pt x="729066" y="256219"/>
                  </a:lnTo>
                  <a:lnTo>
                    <a:pt x="728431" y="257582"/>
                  </a:lnTo>
                  <a:lnTo>
                    <a:pt x="727826" y="258945"/>
                  </a:lnTo>
                  <a:lnTo>
                    <a:pt x="727299" y="260308"/>
                  </a:lnTo>
                  <a:lnTo>
                    <a:pt x="726814" y="261671"/>
                  </a:lnTo>
                  <a:lnTo>
                    <a:pt x="726376" y="263033"/>
                  </a:lnTo>
                  <a:lnTo>
                    <a:pt x="726009" y="264396"/>
                  </a:lnTo>
                  <a:lnTo>
                    <a:pt x="725670" y="265759"/>
                  </a:lnTo>
                  <a:lnTo>
                    <a:pt x="725405" y="267122"/>
                  </a:lnTo>
                  <a:lnTo>
                    <a:pt x="725179" y="268485"/>
                  </a:lnTo>
                  <a:lnTo>
                    <a:pt x="724997" y="269848"/>
                  </a:lnTo>
                  <a:lnTo>
                    <a:pt x="724881" y="271211"/>
                  </a:lnTo>
                  <a:lnTo>
                    <a:pt x="724792" y="272574"/>
                  </a:lnTo>
                  <a:lnTo>
                    <a:pt x="724768" y="273936"/>
                  </a:lnTo>
                  <a:lnTo>
                    <a:pt x="724783" y="275299"/>
                  </a:lnTo>
                  <a:lnTo>
                    <a:pt x="724835" y="276662"/>
                  </a:lnTo>
                  <a:lnTo>
                    <a:pt x="724949" y="278025"/>
                  </a:lnTo>
                  <a:lnTo>
                    <a:pt x="725087" y="279388"/>
                  </a:lnTo>
                  <a:lnTo>
                    <a:pt x="725282" y="280751"/>
                  </a:lnTo>
                  <a:lnTo>
                    <a:pt x="725513" y="282114"/>
                  </a:lnTo>
                  <a:lnTo>
                    <a:pt x="725776" y="283477"/>
                  </a:lnTo>
                  <a:lnTo>
                    <a:pt x="726094" y="284839"/>
                  </a:lnTo>
                  <a:lnTo>
                    <a:pt x="726433" y="286202"/>
                  </a:lnTo>
                  <a:lnTo>
                    <a:pt x="726821" y="287565"/>
                  </a:lnTo>
                  <a:lnTo>
                    <a:pt x="727241" y="288928"/>
                  </a:lnTo>
                  <a:lnTo>
                    <a:pt x="727687" y="290291"/>
                  </a:lnTo>
                  <a:lnTo>
                    <a:pt x="728182" y="291654"/>
                  </a:lnTo>
                  <a:lnTo>
                    <a:pt x="728694" y="293017"/>
                  </a:lnTo>
                  <a:lnTo>
                    <a:pt x="729248" y="294379"/>
                  </a:lnTo>
                  <a:lnTo>
                    <a:pt x="729828" y="295742"/>
                  </a:lnTo>
                  <a:lnTo>
                    <a:pt x="730431" y="297105"/>
                  </a:lnTo>
                  <a:lnTo>
                    <a:pt x="731073" y="298468"/>
                  </a:lnTo>
                  <a:lnTo>
                    <a:pt x="731731" y="299831"/>
                  </a:lnTo>
                  <a:lnTo>
                    <a:pt x="732421" y="301194"/>
                  </a:lnTo>
                  <a:lnTo>
                    <a:pt x="733134" y="302557"/>
                  </a:lnTo>
                  <a:lnTo>
                    <a:pt x="733864" y="303920"/>
                  </a:lnTo>
                  <a:lnTo>
                    <a:pt x="734628" y="305282"/>
                  </a:lnTo>
                  <a:lnTo>
                    <a:pt x="735402" y="306645"/>
                  </a:lnTo>
                  <a:lnTo>
                    <a:pt x="736203" y="308008"/>
                  </a:lnTo>
                  <a:lnTo>
                    <a:pt x="737021" y="309371"/>
                  </a:lnTo>
                  <a:lnTo>
                    <a:pt x="737852" y="310734"/>
                  </a:lnTo>
                  <a:lnTo>
                    <a:pt x="738709" y="312097"/>
                  </a:lnTo>
                  <a:lnTo>
                    <a:pt x="739575" y="313460"/>
                  </a:lnTo>
                  <a:lnTo>
                    <a:pt x="740460" y="314823"/>
                  </a:lnTo>
                  <a:lnTo>
                    <a:pt x="741359" y="316185"/>
                  </a:lnTo>
                  <a:lnTo>
                    <a:pt x="742266" y="317548"/>
                  </a:lnTo>
                  <a:lnTo>
                    <a:pt x="743193" y="318911"/>
                  </a:lnTo>
                  <a:lnTo>
                    <a:pt x="744127" y="320274"/>
                  </a:lnTo>
                  <a:lnTo>
                    <a:pt x="745073" y="321637"/>
                  </a:lnTo>
                  <a:lnTo>
                    <a:pt x="746029" y="323000"/>
                  </a:lnTo>
                  <a:lnTo>
                    <a:pt x="746992" y="324363"/>
                  </a:lnTo>
                  <a:lnTo>
                    <a:pt x="747967" y="325725"/>
                  </a:lnTo>
                  <a:lnTo>
                    <a:pt x="748947" y="327088"/>
                  </a:lnTo>
                  <a:lnTo>
                    <a:pt x="749935" y="328451"/>
                  </a:lnTo>
                  <a:lnTo>
                    <a:pt x="750930" y="329814"/>
                  </a:lnTo>
                  <a:lnTo>
                    <a:pt x="751929" y="331177"/>
                  </a:lnTo>
                  <a:lnTo>
                    <a:pt x="752935" y="332540"/>
                  </a:lnTo>
                  <a:lnTo>
                    <a:pt x="753944" y="333903"/>
                  </a:lnTo>
                  <a:lnTo>
                    <a:pt x="754958" y="335266"/>
                  </a:lnTo>
                  <a:lnTo>
                    <a:pt x="755976" y="336628"/>
                  </a:lnTo>
                  <a:lnTo>
                    <a:pt x="756995" y="337991"/>
                  </a:lnTo>
                  <a:lnTo>
                    <a:pt x="758019" y="339354"/>
                  </a:lnTo>
                  <a:lnTo>
                    <a:pt x="759044" y="340717"/>
                  </a:lnTo>
                  <a:lnTo>
                    <a:pt x="760071" y="342080"/>
                  </a:lnTo>
                  <a:lnTo>
                    <a:pt x="761100" y="343443"/>
                  </a:lnTo>
                  <a:lnTo>
                    <a:pt x="762129" y="344806"/>
                  </a:lnTo>
                  <a:lnTo>
                    <a:pt x="763159" y="346169"/>
                  </a:lnTo>
                  <a:lnTo>
                    <a:pt x="764190" y="347531"/>
                  </a:lnTo>
                  <a:lnTo>
                    <a:pt x="765221" y="348894"/>
                  </a:lnTo>
                  <a:lnTo>
                    <a:pt x="766252" y="350257"/>
                  </a:lnTo>
                  <a:lnTo>
                    <a:pt x="767282" y="351620"/>
                  </a:lnTo>
                  <a:lnTo>
                    <a:pt x="768312" y="352983"/>
                  </a:lnTo>
                  <a:lnTo>
                    <a:pt x="769342" y="354346"/>
                  </a:lnTo>
                  <a:lnTo>
                    <a:pt x="770371" y="355709"/>
                  </a:lnTo>
                  <a:lnTo>
                    <a:pt x="771399" y="357072"/>
                  </a:lnTo>
                  <a:lnTo>
                    <a:pt x="772426" y="358434"/>
                  </a:lnTo>
                  <a:lnTo>
                    <a:pt x="773452" y="359797"/>
                  </a:lnTo>
                  <a:lnTo>
                    <a:pt x="774476" y="361160"/>
                  </a:lnTo>
                  <a:lnTo>
                    <a:pt x="775500" y="362523"/>
                  </a:lnTo>
                  <a:lnTo>
                    <a:pt x="776522" y="363886"/>
                  </a:lnTo>
                  <a:lnTo>
                    <a:pt x="777543" y="365249"/>
                  </a:lnTo>
                  <a:lnTo>
                    <a:pt x="778562" y="366612"/>
                  </a:lnTo>
                  <a:lnTo>
                    <a:pt x="779580" y="367974"/>
                  </a:lnTo>
                  <a:lnTo>
                    <a:pt x="780596" y="369337"/>
                  </a:lnTo>
                  <a:lnTo>
                    <a:pt x="781610" y="370700"/>
                  </a:lnTo>
                  <a:lnTo>
                    <a:pt x="782624" y="372063"/>
                  </a:lnTo>
                  <a:lnTo>
                    <a:pt x="783635" y="373426"/>
                  </a:lnTo>
                  <a:lnTo>
                    <a:pt x="784645" y="374789"/>
                  </a:lnTo>
                  <a:lnTo>
                    <a:pt x="785653" y="376152"/>
                  </a:lnTo>
                  <a:lnTo>
                    <a:pt x="786659" y="377515"/>
                  </a:lnTo>
                  <a:lnTo>
                    <a:pt x="787664" y="378877"/>
                  </a:lnTo>
                  <a:lnTo>
                    <a:pt x="788666" y="380240"/>
                  </a:lnTo>
                  <a:lnTo>
                    <a:pt x="789667" y="381603"/>
                  </a:lnTo>
                  <a:lnTo>
                    <a:pt x="790666" y="382966"/>
                  </a:lnTo>
                  <a:lnTo>
                    <a:pt x="791662" y="384329"/>
                  </a:lnTo>
                  <a:lnTo>
                    <a:pt x="792657" y="385692"/>
                  </a:lnTo>
                  <a:lnTo>
                    <a:pt x="793648" y="387055"/>
                  </a:lnTo>
                  <a:lnTo>
                    <a:pt x="794638" y="388418"/>
                  </a:lnTo>
                  <a:lnTo>
                    <a:pt x="795624" y="389780"/>
                  </a:lnTo>
                  <a:lnTo>
                    <a:pt x="796607" y="391143"/>
                  </a:lnTo>
                  <a:lnTo>
                    <a:pt x="797588" y="392506"/>
                  </a:lnTo>
                  <a:lnTo>
                    <a:pt x="798564" y="393869"/>
                  </a:lnTo>
                  <a:lnTo>
                    <a:pt x="799537" y="395232"/>
                  </a:lnTo>
                  <a:lnTo>
                    <a:pt x="800507" y="396595"/>
                  </a:lnTo>
                  <a:lnTo>
                    <a:pt x="801470" y="397958"/>
                  </a:lnTo>
                  <a:lnTo>
                    <a:pt x="802431" y="399320"/>
                  </a:lnTo>
                  <a:lnTo>
                    <a:pt x="803384" y="400683"/>
                  </a:lnTo>
                  <a:lnTo>
                    <a:pt x="804333" y="402046"/>
                  </a:lnTo>
                  <a:lnTo>
                    <a:pt x="805276" y="403409"/>
                  </a:lnTo>
                  <a:lnTo>
                    <a:pt x="806210" y="404772"/>
                  </a:lnTo>
                  <a:lnTo>
                    <a:pt x="807140" y="406135"/>
                  </a:lnTo>
                  <a:lnTo>
                    <a:pt x="808058" y="407498"/>
                  </a:lnTo>
                  <a:lnTo>
                    <a:pt x="808970" y="408861"/>
                  </a:lnTo>
                  <a:lnTo>
                    <a:pt x="809873" y="410223"/>
                  </a:lnTo>
                  <a:lnTo>
                    <a:pt x="810763" y="411586"/>
                  </a:lnTo>
                  <a:lnTo>
                    <a:pt x="811647" y="412949"/>
                  </a:lnTo>
                  <a:lnTo>
                    <a:pt x="812515" y="414312"/>
                  </a:lnTo>
                  <a:lnTo>
                    <a:pt x="813372" y="415675"/>
                  </a:lnTo>
                  <a:lnTo>
                    <a:pt x="814219" y="417038"/>
                  </a:lnTo>
                  <a:lnTo>
                    <a:pt x="815046" y="418401"/>
                  </a:lnTo>
                  <a:lnTo>
                    <a:pt x="815864" y="419764"/>
                  </a:lnTo>
                  <a:lnTo>
                    <a:pt x="816660" y="421126"/>
                  </a:lnTo>
                  <a:lnTo>
                    <a:pt x="817441" y="422489"/>
                  </a:lnTo>
                  <a:lnTo>
                    <a:pt x="818207" y="423852"/>
                  </a:lnTo>
                  <a:lnTo>
                    <a:pt x="818946" y="425215"/>
                  </a:lnTo>
                  <a:lnTo>
                    <a:pt x="819674" y="426578"/>
                  </a:lnTo>
                  <a:lnTo>
                    <a:pt x="820372" y="427941"/>
                  </a:lnTo>
                  <a:lnTo>
                    <a:pt x="821050" y="429304"/>
                  </a:lnTo>
                  <a:lnTo>
                    <a:pt x="821709" y="430667"/>
                  </a:lnTo>
                  <a:lnTo>
                    <a:pt x="822332" y="432029"/>
                  </a:lnTo>
                  <a:lnTo>
                    <a:pt x="822940" y="433392"/>
                  </a:lnTo>
                  <a:lnTo>
                    <a:pt x="823510" y="434755"/>
                  </a:lnTo>
                  <a:lnTo>
                    <a:pt x="824055" y="436118"/>
                  </a:lnTo>
                  <a:lnTo>
                    <a:pt x="824575" y="437481"/>
                  </a:lnTo>
                  <a:lnTo>
                    <a:pt x="825049" y="438844"/>
                  </a:lnTo>
                  <a:lnTo>
                    <a:pt x="825504" y="440207"/>
                  </a:lnTo>
                  <a:lnTo>
                    <a:pt x="825914" y="441569"/>
                  </a:lnTo>
                  <a:lnTo>
                    <a:pt x="826290" y="442932"/>
                  </a:lnTo>
                  <a:lnTo>
                    <a:pt x="826637" y="444295"/>
                  </a:lnTo>
                  <a:lnTo>
                    <a:pt x="826927" y="445658"/>
                  </a:lnTo>
                  <a:lnTo>
                    <a:pt x="827194" y="447021"/>
                  </a:lnTo>
                  <a:lnTo>
                    <a:pt x="827407" y="448384"/>
                  </a:lnTo>
                  <a:lnTo>
                    <a:pt x="827579" y="449747"/>
                  </a:lnTo>
                  <a:lnTo>
                    <a:pt x="827718" y="451110"/>
                  </a:lnTo>
                  <a:lnTo>
                    <a:pt x="827787" y="452472"/>
                  </a:lnTo>
                  <a:lnTo>
                    <a:pt x="827830" y="453835"/>
                  </a:lnTo>
                  <a:lnTo>
                    <a:pt x="827810" y="455198"/>
                  </a:lnTo>
                  <a:lnTo>
                    <a:pt x="827741" y="456561"/>
                  </a:lnTo>
                  <a:lnTo>
                    <a:pt x="827635" y="457924"/>
                  </a:lnTo>
                  <a:lnTo>
                    <a:pt x="827448" y="459287"/>
                  </a:lnTo>
                  <a:lnTo>
                    <a:pt x="827230" y="460650"/>
                  </a:lnTo>
                  <a:lnTo>
                    <a:pt x="826942" y="462013"/>
                  </a:lnTo>
                  <a:lnTo>
                    <a:pt x="826597" y="463375"/>
                  </a:lnTo>
                  <a:lnTo>
                    <a:pt x="826212" y="464738"/>
                  </a:lnTo>
                  <a:lnTo>
                    <a:pt x="825735" y="466101"/>
                  </a:lnTo>
                  <a:lnTo>
                    <a:pt x="825222" y="467464"/>
                  </a:lnTo>
                  <a:lnTo>
                    <a:pt x="824634" y="468827"/>
                  </a:lnTo>
                  <a:lnTo>
                    <a:pt x="823981" y="470190"/>
                  </a:lnTo>
                  <a:lnTo>
                    <a:pt x="823286" y="471553"/>
                  </a:lnTo>
                  <a:lnTo>
                    <a:pt x="822488" y="472915"/>
                  </a:lnTo>
                  <a:lnTo>
                    <a:pt x="821652" y="474278"/>
                  </a:lnTo>
                  <a:lnTo>
                    <a:pt x="820735" y="475641"/>
                  </a:lnTo>
                  <a:lnTo>
                    <a:pt x="819747" y="477004"/>
                  </a:lnTo>
                  <a:lnTo>
                    <a:pt x="818715" y="478367"/>
                  </a:lnTo>
                  <a:lnTo>
                    <a:pt x="817572" y="479730"/>
                  </a:lnTo>
                  <a:lnTo>
                    <a:pt x="816389" y="481093"/>
                  </a:lnTo>
                  <a:lnTo>
                    <a:pt x="815121" y="482456"/>
                  </a:lnTo>
                  <a:lnTo>
                    <a:pt x="813778" y="483818"/>
                  </a:lnTo>
                  <a:lnTo>
                    <a:pt x="812390" y="485181"/>
                  </a:lnTo>
                  <a:lnTo>
                    <a:pt x="810884" y="486544"/>
                  </a:lnTo>
                  <a:lnTo>
                    <a:pt x="809337" y="487907"/>
                  </a:lnTo>
                  <a:lnTo>
                    <a:pt x="807705" y="489270"/>
                  </a:lnTo>
                  <a:lnTo>
                    <a:pt x="805994" y="490633"/>
                  </a:lnTo>
                  <a:lnTo>
                    <a:pt x="804238" y="491996"/>
                  </a:lnTo>
                  <a:lnTo>
                    <a:pt x="802361" y="493359"/>
                  </a:lnTo>
                  <a:lnTo>
                    <a:pt x="800442" y="494721"/>
                  </a:lnTo>
                  <a:lnTo>
                    <a:pt x="798440" y="496084"/>
                  </a:lnTo>
                  <a:lnTo>
                    <a:pt x="796356" y="497447"/>
                  </a:lnTo>
                  <a:lnTo>
                    <a:pt x="794231" y="498810"/>
                  </a:lnTo>
                  <a:lnTo>
                    <a:pt x="791983" y="500173"/>
                  </a:lnTo>
                  <a:lnTo>
                    <a:pt x="789694" y="501536"/>
                  </a:lnTo>
                  <a:lnTo>
                    <a:pt x="787326" y="502899"/>
                  </a:lnTo>
                  <a:lnTo>
                    <a:pt x="784876" y="504261"/>
                  </a:lnTo>
                  <a:lnTo>
                    <a:pt x="782386" y="505624"/>
                  </a:lnTo>
                  <a:lnTo>
                    <a:pt x="779780" y="506987"/>
                  </a:lnTo>
                  <a:lnTo>
                    <a:pt x="777133" y="508350"/>
                  </a:lnTo>
                  <a:lnTo>
                    <a:pt x="774411" y="509713"/>
                  </a:lnTo>
                  <a:lnTo>
                    <a:pt x="771612" y="511076"/>
                  </a:lnTo>
                  <a:lnTo>
                    <a:pt x="768774" y="512439"/>
                  </a:lnTo>
                  <a:lnTo>
                    <a:pt x="765830" y="513802"/>
                  </a:lnTo>
                  <a:lnTo>
                    <a:pt x="762847" y="515164"/>
                  </a:lnTo>
                  <a:lnTo>
                    <a:pt x="759797" y="516527"/>
                  </a:lnTo>
                  <a:lnTo>
                    <a:pt x="756673" y="517890"/>
                  </a:lnTo>
                  <a:lnTo>
                    <a:pt x="753516" y="519253"/>
                  </a:lnTo>
                  <a:lnTo>
                    <a:pt x="750264" y="520616"/>
                  </a:lnTo>
                  <a:lnTo>
                    <a:pt x="746976" y="521979"/>
                  </a:lnTo>
                  <a:lnTo>
                    <a:pt x="743629" y="523342"/>
                  </a:lnTo>
                  <a:lnTo>
                    <a:pt x="740218" y="524705"/>
                  </a:lnTo>
                  <a:lnTo>
                    <a:pt x="736777" y="526067"/>
                  </a:lnTo>
                  <a:lnTo>
                    <a:pt x="733256" y="527430"/>
                  </a:lnTo>
                  <a:lnTo>
                    <a:pt x="729703" y="528793"/>
                  </a:lnTo>
                  <a:lnTo>
                    <a:pt x="726102" y="530156"/>
                  </a:lnTo>
                  <a:lnTo>
                    <a:pt x="722446" y="531519"/>
                  </a:lnTo>
                  <a:lnTo>
                    <a:pt x="718766" y="532882"/>
                  </a:lnTo>
                  <a:lnTo>
                    <a:pt x="715022" y="534245"/>
                  </a:lnTo>
                  <a:lnTo>
                    <a:pt x="711253" y="535608"/>
                  </a:lnTo>
                  <a:lnTo>
                    <a:pt x="707446" y="536970"/>
                  </a:lnTo>
                  <a:lnTo>
                    <a:pt x="703597" y="538333"/>
                  </a:lnTo>
                  <a:lnTo>
                    <a:pt x="699729" y="539696"/>
                  </a:lnTo>
                  <a:lnTo>
                    <a:pt x="695815" y="541059"/>
                  </a:lnTo>
                  <a:lnTo>
                    <a:pt x="691882" y="542422"/>
                  </a:lnTo>
                  <a:lnTo>
                    <a:pt x="687924" y="543785"/>
                  </a:lnTo>
                  <a:lnTo>
                    <a:pt x="683937" y="545148"/>
                  </a:lnTo>
                  <a:lnTo>
                    <a:pt x="679937" y="546510"/>
                  </a:lnTo>
                  <a:lnTo>
                    <a:pt x="675910" y="547873"/>
                  </a:lnTo>
                  <a:lnTo>
                    <a:pt x="671871" y="549236"/>
                  </a:lnTo>
                  <a:lnTo>
                    <a:pt x="667819" y="550599"/>
                  </a:lnTo>
                  <a:lnTo>
                    <a:pt x="663752" y="551962"/>
                  </a:lnTo>
                  <a:lnTo>
                    <a:pt x="659680" y="553325"/>
                  </a:lnTo>
                  <a:lnTo>
                    <a:pt x="655597" y="554688"/>
                  </a:lnTo>
                  <a:lnTo>
                    <a:pt x="651512" y="556051"/>
                  </a:lnTo>
                  <a:lnTo>
                    <a:pt x="647425" y="557413"/>
                  </a:lnTo>
                  <a:lnTo>
                    <a:pt x="643338" y="558776"/>
                  </a:lnTo>
                  <a:lnTo>
                    <a:pt x="639253" y="560139"/>
                  </a:lnTo>
                  <a:lnTo>
                    <a:pt x="635174" y="561502"/>
                  </a:lnTo>
                  <a:lnTo>
                    <a:pt x="631102" y="562865"/>
                  </a:lnTo>
                  <a:lnTo>
                    <a:pt x="627038" y="564228"/>
                  </a:lnTo>
                  <a:lnTo>
                    <a:pt x="622990" y="565591"/>
                  </a:lnTo>
                  <a:lnTo>
                    <a:pt x="618949" y="566954"/>
                  </a:lnTo>
                  <a:lnTo>
                    <a:pt x="614931" y="568316"/>
                  </a:lnTo>
                  <a:lnTo>
                    <a:pt x="610929" y="569679"/>
                  </a:lnTo>
                  <a:lnTo>
                    <a:pt x="606943" y="571042"/>
                  </a:lnTo>
                  <a:lnTo>
                    <a:pt x="602988" y="572405"/>
                  </a:lnTo>
                  <a:lnTo>
                    <a:pt x="599047" y="573768"/>
                  </a:lnTo>
                  <a:lnTo>
                    <a:pt x="595142" y="575131"/>
                  </a:lnTo>
                  <a:lnTo>
                    <a:pt x="591261" y="576494"/>
                  </a:lnTo>
                  <a:lnTo>
                    <a:pt x="587404" y="577856"/>
                  </a:lnTo>
                  <a:lnTo>
                    <a:pt x="583593" y="579219"/>
                  </a:lnTo>
                  <a:lnTo>
                    <a:pt x="579800" y="580582"/>
                  </a:lnTo>
                  <a:lnTo>
                    <a:pt x="576055" y="581945"/>
                  </a:lnTo>
                  <a:lnTo>
                    <a:pt x="572343" y="583308"/>
                  </a:lnTo>
                  <a:lnTo>
                    <a:pt x="568660" y="584671"/>
                  </a:lnTo>
                  <a:lnTo>
                    <a:pt x="565035" y="586034"/>
                  </a:lnTo>
                  <a:lnTo>
                    <a:pt x="561433" y="587397"/>
                  </a:lnTo>
                  <a:lnTo>
                    <a:pt x="557888" y="588759"/>
                  </a:lnTo>
                  <a:lnTo>
                    <a:pt x="554383" y="590122"/>
                  </a:lnTo>
                  <a:lnTo>
                    <a:pt x="550912" y="591485"/>
                  </a:lnTo>
                  <a:lnTo>
                    <a:pt x="547509" y="592848"/>
                  </a:lnTo>
                  <a:lnTo>
                    <a:pt x="544133" y="594211"/>
                  </a:lnTo>
                  <a:lnTo>
                    <a:pt x="540820" y="595574"/>
                  </a:lnTo>
                  <a:lnTo>
                    <a:pt x="537552" y="596937"/>
                  </a:lnTo>
                  <a:lnTo>
                    <a:pt x="534322" y="598300"/>
                  </a:lnTo>
                  <a:lnTo>
                    <a:pt x="531168" y="599662"/>
                  </a:lnTo>
                  <a:lnTo>
                    <a:pt x="528043" y="601025"/>
                  </a:lnTo>
                  <a:lnTo>
                    <a:pt x="524986" y="602388"/>
                  </a:lnTo>
                  <a:lnTo>
                    <a:pt x="521979" y="603751"/>
                  </a:lnTo>
                  <a:lnTo>
                    <a:pt x="519011" y="605114"/>
                  </a:lnTo>
                  <a:lnTo>
                    <a:pt x="516125" y="606477"/>
                  </a:lnTo>
                  <a:lnTo>
                    <a:pt x="513269" y="607840"/>
                  </a:lnTo>
                  <a:lnTo>
                    <a:pt x="510483" y="609203"/>
                  </a:lnTo>
                  <a:lnTo>
                    <a:pt x="507750" y="610565"/>
                  </a:lnTo>
                  <a:lnTo>
                    <a:pt x="505056" y="611928"/>
                  </a:lnTo>
                  <a:lnTo>
                    <a:pt x="502447" y="613291"/>
                  </a:lnTo>
                  <a:lnTo>
                    <a:pt x="499870" y="614654"/>
                  </a:lnTo>
                  <a:lnTo>
                    <a:pt x="497362" y="616017"/>
                  </a:lnTo>
                  <a:lnTo>
                    <a:pt x="494909" y="617380"/>
                  </a:lnTo>
                  <a:lnTo>
                    <a:pt x="492494" y="618743"/>
                  </a:lnTo>
                  <a:lnTo>
                    <a:pt x="490165" y="620105"/>
                  </a:lnTo>
                  <a:lnTo>
                    <a:pt x="487867" y="621468"/>
                  </a:lnTo>
                  <a:lnTo>
                    <a:pt x="485637" y="622831"/>
                  </a:lnTo>
                  <a:lnTo>
                    <a:pt x="483462" y="624194"/>
                  </a:lnTo>
                  <a:lnTo>
                    <a:pt x="481323" y="625557"/>
                  </a:lnTo>
                  <a:lnTo>
                    <a:pt x="479269" y="626920"/>
                  </a:lnTo>
                  <a:lnTo>
                    <a:pt x="477246" y="628283"/>
                  </a:lnTo>
                  <a:lnTo>
                    <a:pt x="475286" y="629646"/>
                  </a:lnTo>
                  <a:lnTo>
                    <a:pt x="473381" y="631008"/>
                  </a:lnTo>
                  <a:lnTo>
                    <a:pt x="471509" y="632371"/>
                  </a:lnTo>
                  <a:lnTo>
                    <a:pt x="469720" y="633734"/>
                  </a:lnTo>
                  <a:lnTo>
                    <a:pt x="467960" y="635097"/>
                  </a:lnTo>
                  <a:lnTo>
                    <a:pt x="466259" y="636460"/>
                  </a:lnTo>
                  <a:lnTo>
                    <a:pt x="464610" y="637823"/>
                  </a:lnTo>
                  <a:lnTo>
                    <a:pt x="462991" y="639186"/>
                  </a:lnTo>
                  <a:lnTo>
                    <a:pt x="461451" y="640549"/>
                  </a:lnTo>
                  <a:lnTo>
                    <a:pt x="459938" y="641911"/>
                  </a:lnTo>
                  <a:lnTo>
                    <a:pt x="458478" y="643274"/>
                  </a:lnTo>
                  <a:lnTo>
                    <a:pt x="457069" y="644637"/>
                  </a:lnTo>
                  <a:lnTo>
                    <a:pt x="455685" y="646000"/>
                  </a:lnTo>
                  <a:lnTo>
                    <a:pt x="454375" y="647363"/>
                  </a:lnTo>
                  <a:lnTo>
                    <a:pt x="453090" y="648726"/>
                  </a:lnTo>
                  <a:lnTo>
                    <a:pt x="451852" y="650089"/>
                  </a:lnTo>
                  <a:lnTo>
                    <a:pt x="450661" y="651451"/>
                  </a:lnTo>
                  <a:lnTo>
                    <a:pt x="449493" y="652814"/>
                  </a:lnTo>
                  <a:lnTo>
                    <a:pt x="448391" y="654177"/>
                  </a:lnTo>
                  <a:lnTo>
                    <a:pt x="447312" y="655540"/>
                  </a:lnTo>
                  <a:lnTo>
                    <a:pt x="446275" y="656903"/>
                  </a:lnTo>
                  <a:lnTo>
                    <a:pt x="445280" y="658266"/>
                  </a:lnTo>
                  <a:lnTo>
                    <a:pt x="444306" y="659629"/>
                  </a:lnTo>
                  <a:lnTo>
                    <a:pt x="443390" y="660992"/>
                  </a:lnTo>
                  <a:lnTo>
                    <a:pt x="442494" y="662354"/>
                  </a:lnTo>
                  <a:lnTo>
                    <a:pt x="441635" y="663717"/>
                  </a:lnTo>
                  <a:lnTo>
                    <a:pt x="440814" y="665080"/>
                  </a:lnTo>
                  <a:lnTo>
                    <a:pt x="440010" y="666443"/>
                  </a:lnTo>
                  <a:lnTo>
                    <a:pt x="439257" y="667806"/>
                  </a:lnTo>
                  <a:lnTo>
                    <a:pt x="438523" y="669169"/>
                  </a:lnTo>
                  <a:lnTo>
                    <a:pt x="437819" y="670532"/>
                  </a:lnTo>
                  <a:lnTo>
                    <a:pt x="437149" y="671895"/>
                  </a:lnTo>
                  <a:lnTo>
                    <a:pt x="436494" y="673257"/>
                  </a:lnTo>
                  <a:lnTo>
                    <a:pt x="435882" y="674620"/>
                  </a:lnTo>
                  <a:lnTo>
                    <a:pt x="435287" y="675983"/>
                  </a:lnTo>
                  <a:lnTo>
                    <a:pt x="434717" y="677346"/>
                  </a:lnTo>
                  <a:lnTo>
                    <a:pt x="434176" y="678709"/>
                  </a:lnTo>
                  <a:lnTo>
                    <a:pt x="433649" y="680072"/>
                  </a:lnTo>
                  <a:lnTo>
                    <a:pt x="433157" y="681435"/>
                  </a:lnTo>
                  <a:lnTo>
                    <a:pt x="432679" y="682798"/>
                  </a:lnTo>
                  <a:lnTo>
                    <a:pt x="432223" y="684160"/>
                  </a:lnTo>
                  <a:lnTo>
                    <a:pt x="431792" y="685523"/>
                  </a:lnTo>
                  <a:lnTo>
                    <a:pt x="431372" y="686886"/>
                  </a:lnTo>
                  <a:lnTo>
                    <a:pt x="430981" y="688249"/>
                  </a:lnTo>
                  <a:lnTo>
                    <a:pt x="430603" y="689612"/>
                  </a:lnTo>
                  <a:lnTo>
                    <a:pt x="430242" y="690975"/>
                  </a:lnTo>
                  <a:lnTo>
                    <a:pt x="429902" y="692338"/>
                  </a:lnTo>
                  <a:lnTo>
                    <a:pt x="429571" y="693700"/>
                  </a:lnTo>
                  <a:lnTo>
                    <a:pt x="429264" y="695063"/>
                  </a:lnTo>
                  <a:lnTo>
                    <a:pt x="428967" y="69642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96203" y="1587191"/>
              <a:ext cx="73070" cy="0"/>
            </a:xfrm>
            <a:custGeom>
              <a:avLst/>
              <a:pathLst>
                <a:path w="73070" h="0">
                  <a:moveTo>
                    <a:pt x="0" y="0"/>
                  </a:moveTo>
                  <a:lnTo>
                    <a:pt x="730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848035" y="1593146"/>
              <a:ext cx="1006848" cy="692243"/>
            </a:xfrm>
            <a:custGeom>
              <a:avLst/>
              <a:pathLst>
                <a:path w="1006848" h="692243">
                  <a:moveTo>
                    <a:pt x="494859" y="692243"/>
                  </a:moveTo>
                  <a:lnTo>
                    <a:pt x="494392" y="690888"/>
                  </a:lnTo>
                  <a:lnTo>
                    <a:pt x="493913" y="689534"/>
                  </a:lnTo>
                  <a:lnTo>
                    <a:pt x="493403" y="688179"/>
                  </a:lnTo>
                  <a:lnTo>
                    <a:pt x="492875" y="686824"/>
                  </a:lnTo>
                  <a:lnTo>
                    <a:pt x="492325" y="685470"/>
                  </a:lnTo>
                  <a:lnTo>
                    <a:pt x="491743" y="684115"/>
                  </a:lnTo>
                  <a:lnTo>
                    <a:pt x="491150" y="682760"/>
                  </a:lnTo>
                  <a:lnTo>
                    <a:pt x="490513" y="681405"/>
                  </a:lnTo>
                  <a:lnTo>
                    <a:pt x="489861" y="680051"/>
                  </a:lnTo>
                  <a:lnTo>
                    <a:pt x="489177" y="678696"/>
                  </a:lnTo>
                  <a:lnTo>
                    <a:pt x="488463" y="677341"/>
                  </a:lnTo>
                  <a:lnTo>
                    <a:pt x="487729" y="675987"/>
                  </a:lnTo>
                  <a:lnTo>
                    <a:pt x="486948" y="674632"/>
                  </a:lnTo>
                  <a:lnTo>
                    <a:pt x="486152" y="673277"/>
                  </a:lnTo>
                  <a:lnTo>
                    <a:pt x="485311" y="671923"/>
                  </a:lnTo>
                  <a:lnTo>
                    <a:pt x="484443" y="670568"/>
                  </a:lnTo>
                  <a:lnTo>
                    <a:pt x="483544" y="669213"/>
                  </a:lnTo>
                  <a:lnTo>
                    <a:pt x="482600" y="667859"/>
                  </a:lnTo>
                  <a:lnTo>
                    <a:pt x="481637" y="666504"/>
                  </a:lnTo>
                  <a:lnTo>
                    <a:pt x="480616" y="665149"/>
                  </a:lnTo>
                  <a:lnTo>
                    <a:pt x="479571" y="663795"/>
                  </a:lnTo>
                  <a:lnTo>
                    <a:pt x="478484" y="662440"/>
                  </a:lnTo>
                  <a:lnTo>
                    <a:pt x="477353" y="661085"/>
                  </a:lnTo>
                  <a:lnTo>
                    <a:pt x="476197" y="659731"/>
                  </a:lnTo>
                  <a:lnTo>
                    <a:pt x="474975" y="658376"/>
                  </a:lnTo>
                  <a:lnTo>
                    <a:pt x="473732" y="657021"/>
                  </a:lnTo>
                  <a:lnTo>
                    <a:pt x="472432" y="655666"/>
                  </a:lnTo>
                  <a:lnTo>
                    <a:pt x="471091" y="654312"/>
                  </a:lnTo>
                  <a:lnTo>
                    <a:pt x="469715" y="652957"/>
                  </a:lnTo>
                  <a:lnTo>
                    <a:pt x="468274" y="651602"/>
                  </a:lnTo>
                  <a:lnTo>
                    <a:pt x="466810" y="650248"/>
                  </a:lnTo>
                  <a:lnTo>
                    <a:pt x="465273" y="648893"/>
                  </a:lnTo>
                  <a:lnTo>
                    <a:pt x="463703" y="647538"/>
                  </a:lnTo>
                  <a:lnTo>
                    <a:pt x="462082" y="646184"/>
                  </a:lnTo>
                  <a:lnTo>
                    <a:pt x="460402" y="644829"/>
                  </a:lnTo>
                  <a:lnTo>
                    <a:pt x="458695" y="643474"/>
                  </a:lnTo>
                  <a:lnTo>
                    <a:pt x="456901" y="642120"/>
                  </a:lnTo>
                  <a:lnTo>
                    <a:pt x="455081" y="640765"/>
                  </a:lnTo>
                  <a:lnTo>
                    <a:pt x="453195" y="639410"/>
                  </a:lnTo>
                  <a:lnTo>
                    <a:pt x="451257" y="638056"/>
                  </a:lnTo>
                  <a:lnTo>
                    <a:pt x="449279" y="636701"/>
                  </a:lnTo>
                  <a:lnTo>
                    <a:pt x="447220" y="635346"/>
                  </a:lnTo>
                  <a:lnTo>
                    <a:pt x="445132" y="633992"/>
                  </a:lnTo>
                  <a:lnTo>
                    <a:pt x="442964" y="632637"/>
                  </a:lnTo>
                  <a:lnTo>
                    <a:pt x="440753" y="631282"/>
                  </a:lnTo>
                  <a:lnTo>
                    <a:pt x="438487" y="629928"/>
                  </a:lnTo>
                  <a:lnTo>
                    <a:pt x="436149" y="628573"/>
                  </a:lnTo>
                  <a:lnTo>
                    <a:pt x="433782" y="627218"/>
                  </a:lnTo>
                  <a:lnTo>
                    <a:pt x="431318" y="625863"/>
                  </a:lnTo>
                  <a:lnTo>
                    <a:pt x="428822" y="624509"/>
                  </a:lnTo>
                  <a:lnTo>
                    <a:pt x="426258" y="623154"/>
                  </a:lnTo>
                  <a:lnTo>
                    <a:pt x="423632" y="621799"/>
                  </a:lnTo>
                  <a:lnTo>
                    <a:pt x="420967" y="620445"/>
                  </a:lnTo>
                  <a:lnTo>
                    <a:pt x="418210" y="619090"/>
                  </a:lnTo>
                  <a:lnTo>
                    <a:pt x="415424" y="617735"/>
                  </a:lnTo>
                  <a:lnTo>
                    <a:pt x="412557" y="616381"/>
                  </a:lnTo>
                  <a:lnTo>
                    <a:pt x="409640" y="615026"/>
                  </a:lnTo>
                  <a:lnTo>
                    <a:pt x="406672" y="613671"/>
                  </a:lnTo>
                  <a:lnTo>
                    <a:pt x="403625" y="612317"/>
                  </a:lnTo>
                  <a:lnTo>
                    <a:pt x="400549" y="610962"/>
                  </a:lnTo>
                  <a:lnTo>
                    <a:pt x="397381" y="609607"/>
                  </a:lnTo>
                  <a:lnTo>
                    <a:pt x="394177" y="608253"/>
                  </a:lnTo>
                  <a:lnTo>
                    <a:pt x="390910" y="606898"/>
                  </a:lnTo>
                  <a:lnTo>
                    <a:pt x="387579" y="605543"/>
                  </a:lnTo>
                  <a:lnTo>
                    <a:pt x="384215" y="604189"/>
                  </a:lnTo>
                  <a:lnTo>
                    <a:pt x="380761" y="602834"/>
                  </a:lnTo>
                  <a:lnTo>
                    <a:pt x="377280" y="601479"/>
                  </a:lnTo>
                  <a:lnTo>
                    <a:pt x="373728" y="600124"/>
                  </a:lnTo>
                  <a:lnTo>
                    <a:pt x="370127" y="598770"/>
                  </a:lnTo>
                  <a:lnTo>
                    <a:pt x="366484" y="597415"/>
                  </a:lnTo>
                  <a:lnTo>
                    <a:pt x="362768" y="596060"/>
                  </a:lnTo>
                  <a:lnTo>
                    <a:pt x="359027" y="594706"/>
                  </a:lnTo>
                  <a:lnTo>
                    <a:pt x="355211" y="593351"/>
                  </a:lnTo>
                  <a:lnTo>
                    <a:pt x="351361" y="591996"/>
                  </a:lnTo>
                  <a:lnTo>
                    <a:pt x="347463" y="590642"/>
                  </a:lnTo>
                  <a:lnTo>
                    <a:pt x="343510" y="589287"/>
                  </a:lnTo>
                  <a:lnTo>
                    <a:pt x="339533" y="587932"/>
                  </a:lnTo>
                  <a:lnTo>
                    <a:pt x="335483" y="586578"/>
                  </a:lnTo>
                  <a:lnTo>
                    <a:pt x="331412" y="585223"/>
                  </a:lnTo>
                  <a:lnTo>
                    <a:pt x="327290" y="583868"/>
                  </a:lnTo>
                  <a:lnTo>
                    <a:pt x="323131" y="582514"/>
                  </a:lnTo>
                  <a:lnTo>
                    <a:pt x="318944" y="581159"/>
                  </a:lnTo>
                  <a:lnTo>
                    <a:pt x="314703" y="579804"/>
                  </a:lnTo>
                  <a:lnTo>
                    <a:pt x="310446" y="578450"/>
                  </a:lnTo>
                  <a:lnTo>
                    <a:pt x="306141" y="577095"/>
                  </a:lnTo>
                  <a:lnTo>
                    <a:pt x="301812" y="575740"/>
                  </a:lnTo>
                  <a:lnTo>
                    <a:pt x="297456" y="574385"/>
                  </a:lnTo>
                  <a:lnTo>
                    <a:pt x="293065" y="573031"/>
                  </a:lnTo>
                  <a:lnTo>
                    <a:pt x="288662" y="571676"/>
                  </a:lnTo>
                  <a:lnTo>
                    <a:pt x="284219" y="570321"/>
                  </a:lnTo>
                  <a:lnTo>
                    <a:pt x="279764" y="568967"/>
                  </a:lnTo>
                  <a:lnTo>
                    <a:pt x="275286" y="567612"/>
                  </a:lnTo>
                  <a:lnTo>
                    <a:pt x="270790" y="566257"/>
                  </a:lnTo>
                  <a:lnTo>
                    <a:pt x="266283" y="564903"/>
                  </a:lnTo>
                  <a:lnTo>
                    <a:pt x="261755" y="563548"/>
                  </a:lnTo>
                  <a:lnTo>
                    <a:pt x="257221" y="562193"/>
                  </a:lnTo>
                  <a:lnTo>
                    <a:pt x="252673" y="560839"/>
                  </a:lnTo>
                  <a:lnTo>
                    <a:pt x="248119" y="559484"/>
                  </a:lnTo>
                  <a:lnTo>
                    <a:pt x="243560" y="558129"/>
                  </a:lnTo>
                  <a:lnTo>
                    <a:pt x="238997" y="556775"/>
                  </a:lnTo>
                  <a:lnTo>
                    <a:pt x="234433" y="555420"/>
                  </a:lnTo>
                  <a:lnTo>
                    <a:pt x="229869" y="554065"/>
                  </a:lnTo>
                  <a:lnTo>
                    <a:pt x="225308" y="552711"/>
                  </a:lnTo>
                  <a:lnTo>
                    <a:pt x="220752" y="551356"/>
                  </a:lnTo>
                  <a:lnTo>
                    <a:pt x="216204" y="550001"/>
                  </a:lnTo>
                  <a:lnTo>
                    <a:pt x="211661" y="548646"/>
                  </a:lnTo>
                  <a:lnTo>
                    <a:pt x="207136" y="547292"/>
                  </a:lnTo>
                  <a:lnTo>
                    <a:pt x="202618" y="545937"/>
                  </a:lnTo>
                  <a:lnTo>
                    <a:pt x="198119" y="544582"/>
                  </a:lnTo>
                  <a:lnTo>
                    <a:pt x="193637" y="543228"/>
                  </a:lnTo>
                  <a:lnTo>
                    <a:pt x="189169" y="541873"/>
                  </a:lnTo>
                  <a:lnTo>
                    <a:pt x="184731" y="540518"/>
                  </a:lnTo>
                  <a:lnTo>
                    <a:pt x="180305" y="539164"/>
                  </a:lnTo>
                  <a:lnTo>
                    <a:pt x="175917" y="537809"/>
                  </a:lnTo>
                  <a:lnTo>
                    <a:pt x="171548" y="536454"/>
                  </a:lnTo>
                  <a:lnTo>
                    <a:pt x="167207" y="535100"/>
                  </a:lnTo>
                  <a:lnTo>
                    <a:pt x="162904" y="533745"/>
                  </a:lnTo>
                  <a:lnTo>
                    <a:pt x="158617" y="532390"/>
                  </a:lnTo>
                  <a:lnTo>
                    <a:pt x="154388" y="531036"/>
                  </a:lnTo>
                  <a:lnTo>
                    <a:pt x="150177" y="529681"/>
                  </a:lnTo>
                  <a:lnTo>
                    <a:pt x="146012" y="528326"/>
                  </a:lnTo>
                  <a:lnTo>
                    <a:pt x="141886" y="526972"/>
                  </a:lnTo>
                  <a:lnTo>
                    <a:pt x="137789" y="525617"/>
                  </a:lnTo>
                  <a:lnTo>
                    <a:pt x="133755" y="524262"/>
                  </a:lnTo>
                  <a:lnTo>
                    <a:pt x="129743" y="522907"/>
                  </a:lnTo>
                  <a:lnTo>
                    <a:pt x="125796" y="521553"/>
                  </a:lnTo>
                  <a:lnTo>
                    <a:pt x="121886" y="520198"/>
                  </a:lnTo>
                  <a:lnTo>
                    <a:pt x="118020" y="518843"/>
                  </a:lnTo>
                  <a:lnTo>
                    <a:pt x="114218" y="517489"/>
                  </a:lnTo>
                  <a:lnTo>
                    <a:pt x="110440" y="516134"/>
                  </a:lnTo>
                  <a:lnTo>
                    <a:pt x="106748" y="514779"/>
                  </a:lnTo>
                  <a:lnTo>
                    <a:pt x="103087" y="513425"/>
                  </a:lnTo>
                  <a:lnTo>
                    <a:pt x="99486" y="512070"/>
                  </a:lnTo>
                  <a:lnTo>
                    <a:pt x="95946" y="510715"/>
                  </a:lnTo>
                  <a:lnTo>
                    <a:pt x="92441" y="509361"/>
                  </a:lnTo>
                  <a:lnTo>
                    <a:pt x="89026" y="508006"/>
                  </a:lnTo>
                  <a:lnTo>
                    <a:pt x="85640" y="506651"/>
                  </a:lnTo>
                  <a:lnTo>
                    <a:pt x="82334" y="505297"/>
                  </a:lnTo>
                  <a:lnTo>
                    <a:pt x="79080" y="503942"/>
                  </a:lnTo>
                  <a:lnTo>
                    <a:pt x="75877" y="502587"/>
                  </a:lnTo>
                  <a:lnTo>
                    <a:pt x="72758" y="501233"/>
                  </a:lnTo>
                  <a:lnTo>
                    <a:pt x="69669" y="499878"/>
                  </a:lnTo>
                  <a:lnTo>
                    <a:pt x="66679" y="498523"/>
                  </a:lnTo>
                  <a:lnTo>
                    <a:pt x="63730" y="497168"/>
                  </a:lnTo>
                  <a:lnTo>
                    <a:pt x="60849" y="495814"/>
                  </a:lnTo>
                  <a:lnTo>
                    <a:pt x="58042" y="494459"/>
                  </a:lnTo>
                  <a:lnTo>
                    <a:pt x="55271" y="493104"/>
                  </a:lnTo>
                  <a:lnTo>
                    <a:pt x="52608" y="491750"/>
                  </a:lnTo>
                  <a:lnTo>
                    <a:pt x="49978" y="490395"/>
                  </a:lnTo>
                  <a:lnTo>
                    <a:pt x="47432" y="489040"/>
                  </a:lnTo>
                  <a:lnTo>
                    <a:pt x="44948" y="487686"/>
                  </a:lnTo>
                  <a:lnTo>
                    <a:pt x="42516" y="486331"/>
                  </a:lnTo>
                  <a:lnTo>
                    <a:pt x="40180" y="484976"/>
                  </a:lnTo>
                  <a:lnTo>
                    <a:pt x="37878" y="483622"/>
                  </a:lnTo>
                  <a:lnTo>
                    <a:pt x="35676" y="482267"/>
                  </a:lnTo>
                  <a:lnTo>
                    <a:pt x="33522" y="480912"/>
                  </a:lnTo>
                  <a:lnTo>
                    <a:pt x="31436" y="479558"/>
                  </a:lnTo>
                  <a:lnTo>
                    <a:pt x="29432" y="478203"/>
                  </a:lnTo>
                  <a:lnTo>
                    <a:pt x="27462" y="476848"/>
                  </a:lnTo>
                  <a:lnTo>
                    <a:pt x="25607" y="475494"/>
                  </a:lnTo>
                  <a:lnTo>
                    <a:pt x="23787" y="474139"/>
                  </a:lnTo>
                  <a:lnTo>
                    <a:pt x="22049" y="472784"/>
                  </a:lnTo>
                  <a:lnTo>
                    <a:pt x="20378" y="471429"/>
                  </a:lnTo>
                  <a:lnTo>
                    <a:pt x="18756" y="470075"/>
                  </a:lnTo>
                  <a:lnTo>
                    <a:pt x="17235" y="468720"/>
                  </a:lnTo>
                  <a:lnTo>
                    <a:pt x="15748" y="467365"/>
                  </a:lnTo>
                  <a:lnTo>
                    <a:pt x="14356" y="466011"/>
                  </a:lnTo>
                  <a:lnTo>
                    <a:pt x="13017" y="464656"/>
                  </a:lnTo>
                  <a:lnTo>
                    <a:pt x="11740" y="463301"/>
                  </a:lnTo>
                  <a:lnTo>
                    <a:pt x="10550" y="461947"/>
                  </a:lnTo>
                  <a:lnTo>
                    <a:pt x="9392" y="460592"/>
                  </a:lnTo>
                  <a:lnTo>
                    <a:pt x="8343" y="459237"/>
                  </a:lnTo>
                  <a:lnTo>
                    <a:pt x="7332" y="457883"/>
                  </a:lnTo>
                  <a:lnTo>
                    <a:pt x="6396" y="456528"/>
                  </a:lnTo>
                  <a:lnTo>
                    <a:pt x="5530" y="455173"/>
                  </a:lnTo>
                  <a:lnTo>
                    <a:pt x="4706" y="453819"/>
                  </a:lnTo>
                  <a:lnTo>
                    <a:pt x="3985" y="452464"/>
                  </a:lnTo>
                  <a:lnTo>
                    <a:pt x="3295" y="451109"/>
                  </a:lnTo>
                  <a:lnTo>
                    <a:pt x="2692" y="449755"/>
                  </a:lnTo>
                  <a:lnTo>
                    <a:pt x="2144" y="448400"/>
                  </a:lnTo>
                  <a:lnTo>
                    <a:pt x="1650" y="447045"/>
                  </a:lnTo>
                  <a:lnTo>
                    <a:pt x="1243" y="445690"/>
                  </a:lnTo>
                  <a:lnTo>
                    <a:pt x="866" y="444336"/>
                  </a:lnTo>
                  <a:lnTo>
                    <a:pt x="587" y="442981"/>
                  </a:lnTo>
                  <a:lnTo>
                    <a:pt x="348" y="441626"/>
                  </a:lnTo>
                  <a:lnTo>
                    <a:pt x="174" y="440272"/>
                  </a:lnTo>
                  <a:lnTo>
                    <a:pt x="70" y="438917"/>
                  </a:lnTo>
                  <a:lnTo>
                    <a:pt x="0" y="437562"/>
                  </a:lnTo>
                  <a:lnTo>
                    <a:pt x="28" y="436208"/>
                  </a:lnTo>
                  <a:lnTo>
                    <a:pt x="87" y="434853"/>
                  </a:lnTo>
                  <a:lnTo>
                    <a:pt x="220" y="433498"/>
                  </a:lnTo>
                  <a:lnTo>
                    <a:pt x="408" y="432144"/>
                  </a:lnTo>
                  <a:lnTo>
                    <a:pt x="641" y="430789"/>
                  </a:lnTo>
                  <a:lnTo>
                    <a:pt x="955" y="429434"/>
                  </a:lnTo>
                  <a:lnTo>
                    <a:pt x="1298" y="428080"/>
                  </a:lnTo>
                  <a:lnTo>
                    <a:pt x="1724" y="426725"/>
                  </a:lnTo>
                  <a:lnTo>
                    <a:pt x="2189" y="425370"/>
                  </a:lnTo>
                  <a:lnTo>
                    <a:pt x="2709" y="424016"/>
                  </a:lnTo>
                  <a:lnTo>
                    <a:pt x="3294" y="422661"/>
                  </a:lnTo>
                  <a:lnTo>
                    <a:pt x="3906" y="421306"/>
                  </a:lnTo>
                  <a:lnTo>
                    <a:pt x="4606" y="419952"/>
                  </a:lnTo>
                  <a:lnTo>
                    <a:pt x="5333" y="418597"/>
                  </a:lnTo>
                  <a:lnTo>
                    <a:pt x="6121" y="417242"/>
                  </a:lnTo>
                  <a:lnTo>
                    <a:pt x="6959" y="415887"/>
                  </a:lnTo>
                  <a:lnTo>
                    <a:pt x="7832" y="414533"/>
                  </a:lnTo>
                  <a:lnTo>
                    <a:pt x="8778" y="413178"/>
                  </a:lnTo>
                  <a:lnTo>
                    <a:pt x="9747" y="411823"/>
                  </a:lnTo>
                  <a:lnTo>
                    <a:pt x="10782" y="410469"/>
                  </a:lnTo>
                  <a:lnTo>
                    <a:pt x="11853" y="409114"/>
                  </a:lnTo>
                  <a:lnTo>
                    <a:pt x="12965" y="407759"/>
                  </a:lnTo>
                  <a:lnTo>
                    <a:pt x="14134" y="406405"/>
                  </a:lnTo>
                  <a:lnTo>
                    <a:pt x="15324" y="405050"/>
                  </a:lnTo>
                  <a:lnTo>
                    <a:pt x="16582" y="403695"/>
                  </a:lnTo>
                  <a:lnTo>
                    <a:pt x="17864" y="402341"/>
                  </a:lnTo>
                  <a:lnTo>
                    <a:pt x="19191" y="400986"/>
                  </a:lnTo>
                  <a:lnTo>
                    <a:pt x="20559" y="399631"/>
                  </a:lnTo>
                  <a:lnTo>
                    <a:pt x="21951" y="398277"/>
                  </a:lnTo>
                  <a:lnTo>
                    <a:pt x="23401" y="396922"/>
                  </a:lnTo>
                  <a:lnTo>
                    <a:pt x="24868" y="395567"/>
                  </a:lnTo>
                  <a:lnTo>
                    <a:pt x="26381" y="394213"/>
                  </a:lnTo>
                  <a:lnTo>
                    <a:pt x="27923" y="392858"/>
                  </a:lnTo>
                  <a:lnTo>
                    <a:pt x="29492" y="391503"/>
                  </a:lnTo>
                  <a:lnTo>
                    <a:pt x="31102" y="390148"/>
                  </a:lnTo>
                  <a:lnTo>
                    <a:pt x="32728" y="388794"/>
                  </a:lnTo>
                  <a:lnTo>
                    <a:pt x="34397" y="387439"/>
                  </a:lnTo>
                  <a:lnTo>
                    <a:pt x="36084" y="386084"/>
                  </a:lnTo>
                  <a:lnTo>
                    <a:pt x="37799" y="384730"/>
                  </a:lnTo>
                  <a:lnTo>
                    <a:pt x="39541" y="383375"/>
                  </a:lnTo>
                  <a:lnTo>
                    <a:pt x="41297" y="382020"/>
                  </a:lnTo>
                  <a:lnTo>
                    <a:pt x="43090" y="380666"/>
                  </a:lnTo>
                  <a:lnTo>
                    <a:pt x="44892" y="379311"/>
                  </a:lnTo>
                  <a:lnTo>
                    <a:pt x="46719" y="377956"/>
                  </a:lnTo>
                  <a:lnTo>
                    <a:pt x="48564" y="376602"/>
                  </a:lnTo>
                  <a:lnTo>
                    <a:pt x="50421" y="375247"/>
                  </a:lnTo>
                  <a:lnTo>
                    <a:pt x="52301" y="373892"/>
                  </a:lnTo>
                  <a:lnTo>
                    <a:pt x="54188" y="372538"/>
                  </a:lnTo>
                  <a:lnTo>
                    <a:pt x="56094" y="371183"/>
                  </a:lnTo>
                  <a:lnTo>
                    <a:pt x="58009" y="369828"/>
                  </a:lnTo>
                  <a:lnTo>
                    <a:pt x="59934" y="368474"/>
                  </a:lnTo>
                  <a:lnTo>
                    <a:pt x="61869" y="367119"/>
                  </a:lnTo>
                  <a:lnTo>
                    <a:pt x="63809" y="365764"/>
                  </a:lnTo>
                  <a:lnTo>
                    <a:pt x="65760" y="364409"/>
                  </a:lnTo>
                  <a:lnTo>
                    <a:pt x="67713" y="363055"/>
                  </a:lnTo>
                  <a:lnTo>
                    <a:pt x="69672" y="361700"/>
                  </a:lnTo>
                  <a:lnTo>
                    <a:pt x="71632" y="360345"/>
                  </a:lnTo>
                  <a:lnTo>
                    <a:pt x="73594" y="358991"/>
                  </a:lnTo>
                  <a:lnTo>
                    <a:pt x="75555" y="357636"/>
                  </a:lnTo>
                  <a:lnTo>
                    <a:pt x="77516" y="356281"/>
                  </a:lnTo>
                  <a:lnTo>
                    <a:pt x="79474" y="354927"/>
                  </a:lnTo>
                  <a:lnTo>
                    <a:pt x="81429" y="353572"/>
                  </a:lnTo>
                  <a:lnTo>
                    <a:pt x="83379" y="352217"/>
                  </a:lnTo>
                  <a:lnTo>
                    <a:pt x="85321" y="350863"/>
                  </a:lnTo>
                  <a:lnTo>
                    <a:pt x="87260" y="349508"/>
                  </a:lnTo>
                  <a:lnTo>
                    <a:pt x="89186" y="348153"/>
                  </a:lnTo>
                  <a:lnTo>
                    <a:pt x="91105" y="346799"/>
                  </a:lnTo>
                  <a:lnTo>
                    <a:pt x="93013" y="345444"/>
                  </a:lnTo>
                  <a:lnTo>
                    <a:pt x="94908" y="344089"/>
                  </a:lnTo>
                  <a:lnTo>
                    <a:pt x="96795" y="342735"/>
                  </a:lnTo>
                  <a:lnTo>
                    <a:pt x="98660" y="341380"/>
                  </a:lnTo>
                  <a:lnTo>
                    <a:pt x="100518" y="340025"/>
                  </a:lnTo>
                  <a:lnTo>
                    <a:pt x="102355" y="338670"/>
                  </a:lnTo>
                  <a:lnTo>
                    <a:pt x="104176" y="337316"/>
                  </a:lnTo>
                  <a:lnTo>
                    <a:pt x="105983" y="335961"/>
                  </a:lnTo>
                  <a:lnTo>
                    <a:pt x="107764" y="334606"/>
                  </a:lnTo>
                  <a:lnTo>
                    <a:pt x="109536" y="333252"/>
                  </a:lnTo>
                  <a:lnTo>
                    <a:pt x="111276" y="331897"/>
                  </a:lnTo>
                  <a:lnTo>
                    <a:pt x="113002" y="330542"/>
                  </a:lnTo>
                  <a:lnTo>
                    <a:pt x="114705" y="329188"/>
                  </a:lnTo>
                  <a:lnTo>
                    <a:pt x="116381" y="327833"/>
                  </a:lnTo>
                  <a:lnTo>
                    <a:pt x="118045" y="326478"/>
                  </a:lnTo>
                  <a:lnTo>
                    <a:pt x="119669" y="325124"/>
                  </a:lnTo>
                  <a:lnTo>
                    <a:pt x="121279" y="323769"/>
                  </a:lnTo>
                  <a:lnTo>
                    <a:pt x="122859" y="322414"/>
                  </a:lnTo>
                  <a:lnTo>
                    <a:pt x="124412" y="321060"/>
                  </a:lnTo>
                  <a:lnTo>
                    <a:pt x="125947" y="319705"/>
                  </a:lnTo>
                  <a:lnTo>
                    <a:pt x="127441" y="318350"/>
                  </a:lnTo>
                  <a:lnTo>
                    <a:pt x="128921" y="316996"/>
                  </a:lnTo>
                  <a:lnTo>
                    <a:pt x="130361" y="315641"/>
                  </a:lnTo>
                  <a:lnTo>
                    <a:pt x="131779" y="314286"/>
                  </a:lnTo>
                  <a:lnTo>
                    <a:pt x="133170" y="312931"/>
                  </a:lnTo>
                  <a:lnTo>
                    <a:pt x="134524" y="311577"/>
                  </a:lnTo>
                  <a:lnTo>
                    <a:pt x="135864" y="310222"/>
                  </a:lnTo>
                  <a:lnTo>
                    <a:pt x="137154" y="308867"/>
                  </a:lnTo>
                  <a:lnTo>
                    <a:pt x="138427" y="307513"/>
                  </a:lnTo>
                  <a:lnTo>
                    <a:pt x="139666" y="306158"/>
                  </a:lnTo>
                  <a:lnTo>
                    <a:pt x="140872" y="304803"/>
                  </a:lnTo>
                  <a:lnTo>
                    <a:pt x="142059" y="303449"/>
                  </a:lnTo>
                  <a:lnTo>
                    <a:pt x="143199" y="302094"/>
                  </a:lnTo>
                  <a:lnTo>
                    <a:pt x="144323" y="300739"/>
                  </a:lnTo>
                  <a:lnTo>
                    <a:pt x="145406" y="299385"/>
                  </a:lnTo>
                  <a:lnTo>
                    <a:pt x="146463" y="298030"/>
                  </a:lnTo>
                  <a:lnTo>
                    <a:pt x="147494" y="296675"/>
                  </a:lnTo>
                  <a:lnTo>
                    <a:pt x="148485" y="295321"/>
                  </a:lnTo>
                  <a:lnTo>
                    <a:pt x="149461" y="293966"/>
                  </a:lnTo>
                  <a:lnTo>
                    <a:pt x="150389" y="292611"/>
                  </a:lnTo>
                  <a:lnTo>
                    <a:pt x="151299" y="291257"/>
                  </a:lnTo>
                  <a:lnTo>
                    <a:pt x="152177" y="289902"/>
                  </a:lnTo>
                  <a:lnTo>
                    <a:pt x="153023" y="288547"/>
                  </a:lnTo>
                  <a:lnTo>
                    <a:pt x="153852" y="287192"/>
                  </a:lnTo>
                  <a:lnTo>
                    <a:pt x="154636" y="285838"/>
                  </a:lnTo>
                  <a:lnTo>
                    <a:pt x="155406" y="284483"/>
                  </a:lnTo>
                  <a:lnTo>
                    <a:pt x="156140" y="283128"/>
                  </a:lnTo>
                  <a:lnTo>
                    <a:pt x="156850" y="281774"/>
                  </a:lnTo>
                  <a:lnTo>
                    <a:pt x="157539" y="280419"/>
                  </a:lnTo>
                  <a:lnTo>
                    <a:pt x="158192" y="279064"/>
                  </a:lnTo>
                  <a:lnTo>
                    <a:pt x="158832" y="277710"/>
                  </a:lnTo>
                  <a:lnTo>
                    <a:pt x="159436" y="276355"/>
                  </a:lnTo>
                  <a:lnTo>
                    <a:pt x="160023" y="275000"/>
                  </a:lnTo>
                  <a:lnTo>
                    <a:pt x="160587" y="273646"/>
                  </a:lnTo>
                  <a:lnTo>
                    <a:pt x="161124" y="272291"/>
                  </a:lnTo>
                  <a:lnTo>
                    <a:pt x="161651" y="270936"/>
                  </a:lnTo>
                  <a:lnTo>
                    <a:pt x="162142" y="269582"/>
                  </a:lnTo>
                  <a:lnTo>
                    <a:pt x="162623" y="268227"/>
                  </a:lnTo>
                  <a:lnTo>
                    <a:pt x="163081" y="266872"/>
                  </a:lnTo>
                  <a:lnTo>
                    <a:pt x="163522" y="265518"/>
                  </a:lnTo>
                  <a:lnTo>
                    <a:pt x="163949" y="264163"/>
                  </a:lnTo>
                  <a:lnTo>
                    <a:pt x="164353" y="262808"/>
                  </a:lnTo>
                  <a:lnTo>
                    <a:pt x="164749" y="261453"/>
                  </a:lnTo>
                  <a:lnTo>
                    <a:pt x="165124" y="260099"/>
                  </a:lnTo>
                  <a:lnTo>
                    <a:pt x="165490" y="258744"/>
                  </a:lnTo>
                  <a:lnTo>
                    <a:pt x="165843" y="257389"/>
                  </a:lnTo>
                  <a:lnTo>
                    <a:pt x="166183" y="256035"/>
                  </a:lnTo>
                  <a:lnTo>
                    <a:pt x="166517" y="254680"/>
                  </a:lnTo>
                  <a:lnTo>
                    <a:pt x="166836" y="253325"/>
                  </a:lnTo>
                  <a:lnTo>
                    <a:pt x="167151" y="251971"/>
                  </a:lnTo>
                  <a:lnTo>
                    <a:pt x="167457" y="250616"/>
                  </a:lnTo>
                  <a:lnTo>
                    <a:pt x="167758" y="249261"/>
                  </a:lnTo>
                  <a:lnTo>
                    <a:pt x="168056" y="247907"/>
                  </a:lnTo>
                  <a:lnTo>
                    <a:pt x="168348" y="246552"/>
                  </a:lnTo>
                  <a:lnTo>
                    <a:pt x="168639" y="245197"/>
                  </a:lnTo>
                  <a:lnTo>
                    <a:pt x="168928" y="243843"/>
                  </a:lnTo>
                  <a:lnTo>
                    <a:pt x="169218" y="242488"/>
                  </a:lnTo>
                  <a:lnTo>
                    <a:pt x="169508" y="241133"/>
                  </a:lnTo>
                  <a:lnTo>
                    <a:pt x="169802" y="239779"/>
                  </a:lnTo>
                  <a:lnTo>
                    <a:pt x="170097" y="238424"/>
                  </a:lnTo>
                  <a:lnTo>
                    <a:pt x="170400" y="237069"/>
                  </a:lnTo>
                  <a:lnTo>
                    <a:pt x="170707" y="235714"/>
                  </a:lnTo>
                  <a:lnTo>
                    <a:pt x="171021" y="234360"/>
                  </a:lnTo>
                  <a:lnTo>
                    <a:pt x="171345" y="233005"/>
                  </a:lnTo>
                  <a:lnTo>
                    <a:pt x="171674" y="231650"/>
                  </a:lnTo>
                  <a:lnTo>
                    <a:pt x="172020" y="230296"/>
                  </a:lnTo>
                  <a:lnTo>
                    <a:pt x="172373" y="228941"/>
                  </a:lnTo>
                  <a:lnTo>
                    <a:pt x="172742" y="227586"/>
                  </a:lnTo>
                  <a:lnTo>
                    <a:pt x="173125" y="226232"/>
                  </a:lnTo>
                  <a:lnTo>
                    <a:pt x="173519" y="224877"/>
                  </a:lnTo>
                  <a:lnTo>
                    <a:pt x="173937" y="223522"/>
                  </a:lnTo>
                  <a:lnTo>
                    <a:pt x="174364" y="222168"/>
                  </a:lnTo>
                  <a:lnTo>
                    <a:pt x="174819" y="220813"/>
                  </a:lnTo>
                  <a:lnTo>
                    <a:pt x="175288" y="219458"/>
                  </a:lnTo>
                  <a:lnTo>
                    <a:pt x="175778" y="218104"/>
                  </a:lnTo>
                  <a:lnTo>
                    <a:pt x="176294" y="216749"/>
                  </a:lnTo>
                  <a:lnTo>
                    <a:pt x="176822" y="215394"/>
                  </a:lnTo>
                  <a:lnTo>
                    <a:pt x="177390" y="214040"/>
                  </a:lnTo>
                  <a:lnTo>
                    <a:pt x="177972" y="212685"/>
                  </a:lnTo>
                  <a:lnTo>
                    <a:pt x="178585" y="211330"/>
                  </a:lnTo>
                  <a:lnTo>
                    <a:pt x="179225" y="209976"/>
                  </a:lnTo>
                  <a:lnTo>
                    <a:pt x="179885" y="208621"/>
                  </a:lnTo>
                  <a:lnTo>
                    <a:pt x="180588" y="207266"/>
                  </a:lnTo>
                  <a:lnTo>
                    <a:pt x="181306" y="205911"/>
                  </a:lnTo>
                  <a:lnTo>
                    <a:pt x="182067" y="204557"/>
                  </a:lnTo>
                  <a:lnTo>
                    <a:pt x="182853" y="203202"/>
                  </a:lnTo>
                  <a:lnTo>
                    <a:pt x="183669" y="201847"/>
                  </a:lnTo>
                  <a:lnTo>
                    <a:pt x="184527" y="200493"/>
                  </a:lnTo>
                  <a:lnTo>
                    <a:pt x="185402" y="199138"/>
                  </a:lnTo>
                  <a:lnTo>
                    <a:pt x="186333" y="197783"/>
                  </a:lnTo>
                  <a:lnTo>
                    <a:pt x="187285" y="196429"/>
                  </a:lnTo>
                  <a:lnTo>
                    <a:pt x="188277" y="195074"/>
                  </a:lnTo>
                  <a:lnTo>
                    <a:pt x="189308" y="193719"/>
                  </a:lnTo>
                  <a:lnTo>
                    <a:pt x="190363" y="192365"/>
                  </a:lnTo>
                  <a:lnTo>
                    <a:pt x="191477" y="191010"/>
                  </a:lnTo>
                  <a:lnTo>
                    <a:pt x="192609" y="189655"/>
                  </a:lnTo>
                  <a:lnTo>
                    <a:pt x="193794" y="188301"/>
                  </a:lnTo>
                  <a:lnTo>
                    <a:pt x="195012" y="186946"/>
                  </a:lnTo>
                  <a:lnTo>
                    <a:pt x="196263" y="185591"/>
                  </a:lnTo>
                  <a:lnTo>
                    <a:pt x="197569" y="184237"/>
                  </a:lnTo>
                  <a:lnTo>
                    <a:pt x="198894" y="182882"/>
                  </a:lnTo>
                  <a:lnTo>
                    <a:pt x="200282" y="181527"/>
                  </a:lnTo>
                  <a:lnTo>
                    <a:pt x="201696" y="180172"/>
                  </a:lnTo>
                  <a:lnTo>
                    <a:pt x="203153" y="178818"/>
                  </a:lnTo>
                  <a:lnTo>
                    <a:pt x="204657" y="177463"/>
                  </a:lnTo>
                  <a:lnTo>
                    <a:pt x="206185" y="176108"/>
                  </a:lnTo>
                  <a:lnTo>
                    <a:pt x="207780" y="174754"/>
                  </a:lnTo>
                  <a:lnTo>
                    <a:pt x="209395" y="173399"/>
                  </a:lnTo>
                  <a:lnTo>
                    <a:pt x="211063" y="172044"/>
                  </a:lnTo>
                  <a:lnTo>
                    <a:pt x="212768" y="170690"/>
                  </a:lnTo>
                  <a:lnTo>
                    <a:pt x="214506" y="169335"/>
                  </a:lnTo>
                  <a:lnTo>
                    <a:pt x="216302" y="167980"/>
                  </a:lnTo>
                  <a:lnTo>
                    <a:pt x="218119" y="166626"/>
                  </a:lnTo>
                  <a:lnTo>
                    <a:pt x="219996" y="165271"/>
                  </a:lnTo>
                  <a:lnTo>
                    <a:pt x="221901" y="163916"/>
                  </a:lnTo>
                  <a:lnTo>
                    <a:pt x="223847" y="162562"/>
                  </a:lnTo>
                  <a:lnTo>
                    <a:pt x="225840" y="161207"/>
                  </a:lnTo>
                  <a:lnTo>
                    <a:pt x="227853" y="159852"/>
                  </a:lnTo>
                  <a:lnTo>
                    <a:pt x="229933" y="158498"/>
                  </a:lnTo>
                  <a:lnTo>
                    <a:pt x="232031" y="157143"/>
                  </a:lnTo>
                  <a:lnTo>
                    <a:pt x="234175" y="155788"/>
                  </a:lnTo>
                  <a:lnTo>
                    <a:pt x="236357" y="154433"/>
                  </a:lnTo>
                  <a:lnTo>
                    <a:pt x="238565" y="153079"/>
                  </a:lnTo>
                  <a:lnTo>
                    <a:pt x="240827" y="151724"/>
                  </a:lnTo>
                  <a:lnTo>
                    <a:pt x="243107" y="150369"/>
                  </a:lnTo>
                  <a:lnTo>
                    <a:pt x="245437" y="149015"/>
                  </a:lnTo>
                  <a:lnTo>
                    <a:pt x="247793" y="147660"/>
                  </a:lnTo>
                  <a:lnTo>
                    <a:pt x="250181" y="146305"/>
                  </a:lnTo>
                  <a:lnTo>
                    <a:pt x="252610" y="144951"/>
                  </a:lnTo>
                  <a:lnTo>
                    <a:pt x="255056" y="143596"/>
                  </a:lnTo>
                  <a:lnTo>
                    <a:pt x="257552" y="142241"/>
                  </a:lnTo>
                  <a:lnTo>
                    <a:pt x="260066" y="140887"/>
                  </a:lnTo>
                  <a:lnTo>
                    <a:pt x="262613" y="139532"/>
                  </a:lnTo>
                  <a:lnTo>
                    <a:pt x="265190" y="138177"/>
                  </a:lnTo>
                  <a:lnTo>
                    <a:pt x="267785" y="136823"/>
                  </a:lnTo>
                  <a:lnTo>
                    <a:pt x="270421" y="135468"/>
                  </a:lnTo>
                  <a:lnTo>
                    <a:pt x="273070" y="134113"/>
                  </a:lnTo>
                  <a:lnTo>
                    <a:pt x="275752" y="132759"/>
                  </a:lnTo>
                  <a:lnTo>
                    <a:pt x="278454" y="131404"/>
                  </a:lnTo>
                  <a:lnTo>
                    <a:pt x="281175" y="130049"/>
                  </a:lnTo>
                  <a:lnTo>
                    <a:pt x="283924" y="128694"/>
                  </a:lnTo>
                  <a:lnTo>
                    <a:pt x="286684" y="127340"/>
                  </a:lnTo>
                  <a:lnTo>
                    <a:pt x="289473" y="125985"/>
                  </a:lnTo>
                  <a:lnTo>
                    <a:pt x="292273" y="124630"/>
                  </a:lnTo>
                  <a:lnTo>
                    <a:pt x="295091" y="123276"/>
                  </a:lnTo>
                  <a:lnTo>
                    <a:pt x="297925" y="121921"/>
                  </a:lnTo>
                  <a:lnTo>
                    <a:pt x="300769" y="120566"/>
                  </a:lnTo>
                  <a:lnTo>
                    <a:pt x="303633" y="119212"/>
                  </a:lnTo>
                  <a:lnTo>
                    <a:pt x="306503" y="117857"/>
                  </a:lnTo>
                  <a:lnTo>
                    <a:pt x="309386" y="116502"/>
                  </a:lnTo>
                  <a:lnTo>
                    <a:pt x="312277" y="115148"/>
                  </a:lnTo>
                  <a:lnTo>
                    <a:pt x="315174" y="113793"/>
                  </a:lnTo>
                  <a:lnTo>
                    <a:pt x="318081" y="112438"/>
                  </a:lnTo>
                  <a:lnTo>
                    <a:pt x="320990" y="111084"/>
                  </a:lnTo>
                  <a:lnTo>
                    <a:pt x="323905" y="109729"/>
                  </a:lnTo>
                  <a:lnTo>
                    <a:pt x="326821" y="108374"/>
                  </a:lnTo>
                  <a:lnTo>
                    <a:pt x="329739" y="107020"/>
                  </a:lnTo>
                  <a:lnTo>
                    <a:pt x="332657" y="105665"/>
                  </a:lnTo>
                  <a:lnTo>
                    <a:pt x="335574" y="104310"/>
                  </a:lnTo>
                  <a:lnTo>
                    <a:pt x="338487" y="102955"/>
                  </a:lnTo>
                  <a:lnTo>
                    <a:pt x="341398" y="101601"/>
                  </a:lnTo>
                  <a:lnTo>
                    <a:pt x="344303" y="100246"/>
                  </a:lnTo>
                  <a:lnTo>
                    <a:pt x="347200" y="98891"/>
                  </a:lnTo>
                  <a:lnTo>
                    <a:pt x="350093" y="97537"/>
                  </a:lnTo>
                  <a:lnTo>
                    <a:pt x="352973" y="96182"/>
                  </a:lnTo>
                  <a:lnTo>
                    <a:pt x="355847" y="94827"/>
                  </a:lnTo>
                  <a:lnTo>
                    <a:pt x="358705" y="93473"/>
                  </a:lnTo>
                  <a:lnTo>
                    <a:pt x="361553" y="92118"/>
                  </a:lnTo>
                  <a:lnTo>
                    <a:pt x="364389" y="90763"/>
                  </a:lnTo>
                  <a:lnTo>
                    <a:pt x="367205" y="89409"/>
                  </a:lnTo>
                  <a:lnTo>
                    <a:pt x="370013" y="88054"/>
                  </a:lnTo>
                  <a:lnTo>
                    <a:pt x="372793" y="86699"/>
                  </a:lnTo>
                  <a:lnTo>
                    <a:pt x="375563" y="85345"/>
                  </a:lnTo>
                  <a:lnTo>
                    <a:pt x="378310" y="83990"/>
                  </a:lnTo>
                  <a:lnTo>
                    <a:pt x="381036" y="82635"/>
                  </a:lnTo>
                  <a:lnTo>
                    <a:pt x="383748" y="81281"/>
                  </a:lnTo>
                  <a:lnTo>
                    <a:pt x="386424" y="79926"/>
                  </a:lnTo>
                  <a:lnTo>
                    <a:pt x="389089" y="78571"/>
                  </a:lnTo>
                  <a:lnTo>
                    <a:pt x="391721" y="77216"/>
                  </a:lnTo>
                  <a:lnTo>
                    <a:pt x="394331" y="75862"/>
                  </a:lnTo>
                  <a:lnTo>
                    <a:pt x="396919" y="74507"/>
                  </a:lnTo>
                  <a:lnTo>
                    <a:pt x="399470" y="73152"/>
                  </a:lnTo>
                  <a:lnTo>
                    <a:pt x="402007" y="71798"/>
                  </a:lnTo>
                  <a:lnTo>
                    <a:pt x="404499" y="70443"/>
                  </a:lnTo>
                  <a:lnTo>
                    <a:pt x="406972" y="69088"/>
                  </a:lnTo>
                  <a:lnTo>
                    <a:pt x="409413" y="67734"/>
                  </a:lnTo>
                  <a:lnTo>
                    <a:pt x="411819" y="66379"/>
                  </a:lnTo>
                  <a:lnTo>
                    <a:pt x="414207" y="65024"/>
                  </a:lnTo>
                  <a:lnTo>
                    <a:pt x="416542" y="63670"/>
                  </a:lnTo>
                  <a:lnTo>
                    <a:pt x="418860" y="62315"/>
                  </a:lnTo>
                  <a:lnTo>
                    <a:pt x="421137" y="60960"/>
                  </a:lnTo>
                  <a:lnTo>
                    <a:pt x="423381" y="59606"/>
                  </a:lnTo>
                  <a:lnTo>
                    <a:pt x="425599" y="58251"/>
                  </a:lnTo>
                  <a:lnTo>
                    <a:pt x="427767" y="56896"/>
                  </a:lnTo>
                  <a:lnTo>
                    <a:pt x="429918" y="55542"/>
                  </a:lnTo>
                  <a:lnTo>
                    <a:pt x="432016" y="54187"/>
                  </a:lnTo>
                  <a:lnTo>
                    <a:pt x="434087" y="52832"/>
                  </a:lnTo>
                  <a:lnTo>
                    <a:pt x="436124" y="51477"/>
                  </a:lnTo>
                  <a:lnTo>
                    <a:pt x="438116" y="50123"/>
                  </a:lnTo>
                  <a:lnTo>
                    <a:pt x="440089" y="48768"/>
                  </a:lnTo>
                  <a:lnTo>
                    <a:pt x="442001" y="47413"/>
                  </a:lnTo>
                  <a:lnTo>
                    <a:pt x="443893" y="46059"/>
                  </a:lnTo>
                  <a:lnTo>
                    <a:pt x="445741" y="44704"/>
                  </a:lnTo>
                  <a:lnTo>
                    <a:pt x="447551" y="43349"/>
                  </a:lnTo>
                  <a:lnTo>
                    <a:pt x="449335" y="41995"/>
                  </a:lnTo>
                  <a:lnTo>
                    <a:pt x="451063" y="40640"/>
                  </a:lnTo>
                  <a:lnTo>
                    <a:pt x="452772" y="39285"/>
                  </a:lnTo>
                  <a:lnTo>
                    <a:pt x="454430" y="37931"/>
                  </a:lnTo>
                  <a:lnTo>
                    <a:pt x="456057" y="36576"/>
                  </a:lnTo>
                  <a:lnTo>
                    <a:pt x="457651" y="35221"/>
                  </a:lnTo>
                  <a:lnTo>
                    <a:pt x="459197" y="33867"/>
                  </a:lnTo>
                  <a:lnTo>
                    <a:pt x="460725" y="32512"/>
                  </a:lnTo>
                  <a:lnTo>
                    <a:pt x="462194" y="31157"/>
                  </a:lnTo>
                  <a:lnTo>
                    <a:pt x="463641" y="29803"/>
                  </a:lnTo>
                  <a:lnTo>
                    <a:pt x="465048" y="28448"/>
                  </a:lnTo>
                  <a:lnTo>
                    <a:pt x="466416" y="27093"/>
                  </a:lnTo>
                  <a:lnTo>
                    <a:pt x="467762" y="25738"/>
                  </a:lnTo>
                  <a:lnTo>
                    <a:pt x="469053" y="24384"/>
                  </a:lnTo>
                  <a:lnTo>
                    <a:pt x="470326" y="23029"/>
                  </a:lnTo>
                  <a:lnTo>
                    <a:pt x="471553" y="21674"/>
                  </a:lnTo>
                  <a:lnTo>
                    <a:pt x="472751" y="20320"/>
                  </a:lnTo>
                  <a:lnTo>
                    <a:pt x="473920" y="18965"/>
                  </a:lnTo>
                  <a:lnTo>
                    <a:pt x="475044" y="17610"/>
                  </a:lnTo>
                  <a:lnTo>
                    <a:pt x="476152" y="16256"/>
                  </a:lnTo>
                  <a:lnTo>
                    <a:pt x="477210" y="14901"/>
                  </a:lnTo>
                  <a:lnTo>
                    <a:pt x="478246" y="13546"/>
                  </a:lnTo>
                  <a:lnTo>
                    <a:pt x="479250" y="12192"/>
                  </a:lnTo>
                  <a:lnTo>
                    <a:pt x="480219" y="10837"/>
                  </a:lnTo>
                  <a:lnTo>
                    <a:pt x="481170" y="9482"/>
                  </a:lnTo>
                  <a:lnTo>
                    <a:pt x="482072" y="8128"/>
                  </a:lnTo>
                  <a:lnTo>
                    <a:pt x="482960" y="6773"/>
                  </a:lnTo>
                  <a:lnTo>
                    <a:pt x="483812" y="5418"/>
                  </a:lnTo>
                  <a:lnTo>
                    <a:pt x="484636" y="4064"/>
                  </a:lnTo>
                  <a:lnTo>
                    <a:pt x="485440" y="2709"/>
                  </a:lnTo>
                  <a:lnTo>
                    <a:pt x="486205" y="1354"/>
                  </a:lnTo>
                  <a:lnTo>
                    <a:pt x="486956" y="0"/>
                  </a:lnTo>
                  <a:lnTo>
                    <a:pt x="519892" y="0"/>
                  </a:lnTo>
                  <a:lnTo>
                    <a:pt x="520643" y="1354"/>
                  </a:lnTo>
                  <a:lnTo>
                    <a:pt x="521408" y="2709"/>
                  </a:lnTo>
                  <a:lnTo>
                    <a:pt x="522212" y="4064"/>
                  </a:lnTo>
                  <a:lnTo>
                    <a:pt x="523036" y="5418"/>
                  </a:lnTo>
                  <a:lnTo>
                    <a:pt x="523888" y="6773"/>
                  </a:lnTo>
                  <a:lnTo>
                    <a:pt x="524776" y="8128"/>
                  </a:lnTo>
                  <a:lnTo>
                    <a:pt x="525678" y="9482"/>
                  </a:lnTo>
                  <a:lnTo>
                    <a:pt x="526629" y="10837"/>
                  </a:lnTo>
                  <a:lnTo>
                    <a:pt x="527598" y="12192"/>
                  </a:lnTo>
                  <a:lnTo>
                    <a:pt x="528602" y="13546"/>
                  </a:lnTo>
                  <a:lnTo>
                    <a:pt x="529638" y="14901"/>
                  </a:lnTo>
                  <a:lnTo>
                    <a:pt x="530696" y="16256"/>
                  </a:lnTo>
                  <a:lnTo>
                    <a:pt x="531804" y="17610"/>
                  </a:lnTo>
                  <a:lnTo>
                    <a:pt x="532928" y="18965"/>
                  </a:lnTo>
                  <a:lnTo>
                    <a:pt x="534097" y="20320"/>
                  </a:lnTo>
                  <a:lnTo>
                    <a:pt x="535295" y="21674"/>
                  </a:lnTo>
                  <a:lnTo>
                    <a:pt x="536522" y="23029"/>
                  </a:lnTo>
                  <a:lnTo>
                    <a:pt x="537795" y="24384"/>
                  </a:lnTo>
                  <a:lnTo>
                    <a:pt x="539086" y="25738"/>
                  </a:lnTo>
                  <a:lnTo>
                    <a:pt x="540432" y="27093"/>
                  </a:lnTo>
                  <a:lnTo>
                    <a:pt x="541800" y="28448"/>
                  </a:lnTo>
                  <a:lnTo>
                    <a:pt x="543207" y="29803"/>
                  </a:lnTo>
                  <a:lnTo>
                    <a:pt x="544654" y="31157"/>
                  </a:lnTo>
                  <a:lnTo>
                    <a:pt x="546123" y="32512"/>
                  </a:lnTo>
                  <a:lnTo>
                    <a:pt x="547651" y="33867"/>
                  </a:lnTo>
                  <a:lnTo>
                    <a:pt x="549197" y="35221"/>
                  </a:lnTo>
                  <a:lnTo>
                    <a:pt x="550791" y="36576"/>
                  </a:lnTo>
                  <a:lnTo>
                    <a:pt x="552418" y="37931"/>
                  </a:lnTo>
                  <a:lnTo>
                    <a:pt x="554076" y="39285"/>
                  </a:lnTo>
                  <a:lnTo>
                    <a:pt x="555785" y="40640"/>
                  </a:lnTo>
                  <a:lnTo>
                    <a:pt x="557513" y="41995"/>
                  </a:lnTo>
                  <a:lnTo>
                    <a:pt x="559297" y="43349"/>
                  </a:lnTo>
                  <a:lnTo>
                    <a:pt x="561107" y="44704"/>
                  </a:lnTo>
                  <a:lnTo>
                    <a:pt x="562955" y="46059"/>
                  </a:lnTo>
                  <a:lnTo>
                    <a:pt x="564847" y="47413"/>
                  </a:lnTo>
                  <a:lnTo>
                    <a:pt x="566759" y="48768"/>
                  </a:lnTo>
                  <a:lnTo>
                    <a:pt x="568732" y="50123"/>
                  </a:lnTo>
                  <a:lnTo>
                    <a:pt x="570724" y="51477"/>
                  </a:lnTo>
                  <a:lnTo>
                    <a:pt x="572760" y="52832"/>
                  </a:lnTo>
                  <a:lnTo>
                    <a:pt x="574832" y="54187"/>
                  </a:lnTo>
                  <a:lnTo>
                    <a:pt x="576930" y="55542"/>
                  </a:lnTo>
                  <a:lnTo>
                    <a:pt x="579081" y="56896"/>
                  </a:lnTo>
                  <a:lnTo>
                    <a:pt x="581249" y="58251"/>
                  </a:lnTo>
                  <a:lnTo>
                    <a:pt x="583467" y="59606"/>
                  </a:lnTo>
                  <a:lnTo>
                    <a:pt x="585711" y="60960"/>
                  </a:lnTo>
                  <a:lnTo>
                    <a:pt x="587988" y="62315"/>
                  </a:lnTo>
                  <a:lnTo>
                    <a:pt x="590306" y="63670"/>
                  </a:lnTo>
                  <a:lnTo>
                    <a:pt x="592641" y="65024"/>
                  </a:lnTo>
                  <a:lnTo>
                    <a:pt x="595029" y="66379"/>
                  </a:lnTo>
                  <a:lnTo>
                    <a:pt x="597434" y="67734"/>
                  </a:lnTo>
                  <a:lnTo>
                    <a:pt x="599876" y="69088"/>
                  </a:lnTo>
                  <a:lnTo>
                    <a:pt x="602349" y="70443"/>
                  </a:lnTo>
                  <a:lnTo>
                    <a:pt x="604841" y="71798"/>
                  </a:lnTo>
                  <a:lnTo>
                    <a:pt x="607378" y="73152"/>
                  </a:lnTo>
                  <a:lnTo>
                    <a:pt x="609929" y="74507"/>
                  </a:lnTo>
                  <a:lnTo>
                    <a:pt x="612517" y="75862"/>
                  </a:lnTo>
                  <a:lnTo>
                    <a:pt x="615127" y="77216"/>
                  </a:lnTo>
                  <a:lnTo>
                    <a:pt x="617759" y="78571"/>
                  </a:lnTo>
                  <a:lnTo>
                    <a:pt x="620424" y="79926"/>
                  </a:lnTo>
                  <a:lnTo>
                    <a:pt x="623100" y="81281"/>
                  </a:lnTo>
                  <a:lnTo>
                    <a:pt x="625812" y="82635"/>
                  </a:lnTo>
                  <a:lnTo>
                    <a:pt x="628537" y="83990"/>
                  </a:lnTo>
                  <a:lnTo>
                    <a:pt x="631285" y="85345"/>
                  </a:lnTo>
                  <a:lnTo>
                    <a:pt x="634055" y="86699"/>
                  </a:lnTo>
                  <a:lnTo>
                    <a:pt x="636835" y="88054"/>
                  </a:lnTo>
                  <a:lnTo>
                    <a:pt x="639643" y="89409"/>
                  </a:lnTo>
                  <a:lnTo>
                    <a:pt x="642459" y="90763"/>
                  </a:lnTo>
                  <a:lnTo>
                    <a:pt x="645295" y="92118"/>
                  </a:lnTo>
                  <a:lnTo>
                    <a:pt x="648143" y="93473"/>
                  </a:lnTo>
                  <a:lnTo>
                    <a:pt x="651001" y="94827"/>
                  </a:lnTo>
                  <a:lnTo>
                    <a:pt x="653875" y="96182"/>
                  </a:lnTo>
                  <a:lnTo>
                    <a:pt x="656754" y="97537"/>
                  </a:lnTo>
                  <a:lnTo>
                    <a:pt x="659647" y="98891"/>
                  </a:lnTo>
                  <a:lnTo>
                    <a:pt x="662545" y="100246"/>
                  </a:lnTo>
                  <a:lnTo>
                    <a:pt x="665450" y="101601"/>
                  </a:lnTo>
                  <a:lnTo>
                    <a:pt x="668361" y="102955"/>
                  </a:lnTo>
                  <a:lnTo>
                    <a:pt x="671274" y="104310"/>
                  </a:lnTo>
                  <a:lnTo>
                    <a:pt x="674191" y="105665"/>
                  </a:lnTo>
                  <a:lnTo>
                    <a:pt x="677109" y="107020"/>
                  </a:lnTo>
                  <a:lnTo>
                    <a:pt x="680027" y="108374"/>
                  </a:lnTo>
                  <a:lnTo>
                    <a:pt x="682943" y="109729"/>
                  </a:lnTo>
                  <a:lnTo>
                    <a:pt x="685858" y="111084"/>
                  </a:lnTo>
                  <a:lnTo>
                    <a:pt x="688767" y="112438"/>
                  </a:lnTo>
                  <a:lnTo>
                    <a:pt x="691674" y="113793"/>
                  </a:lnTo>
                  <a:lnTo>
                    <a:pt x="694571" y="115148"/>
                  </a:lnTo>
                  <a:lnTo>
                    <a:pt x="697462" y="116502"/>
                  </a:lnTo>
                  <a:lnTo>
                    <a:pt x="700345" y="117857"/>
                  </a:lnTo>
                  <a:lnTo>
                    <a:pt x="703215" y="119212"/>
                  </a:lnTo>
                  <a:lnTo>
                    <a:pt x="706079" y="120566"/>
                  </a:lnTo>
                  <a:lnTo>
                    <a:pt x="708922" y="121921"/>
                  </a:lnTo>
                  <a:lnTo>
                    <a:pt x="711757" y="123276"/>
                  </a:lnTo>
                  <a:lnTo>
                    <a:pt x="714575" y="124630"/>
                  </a:lnTo>
                  <a:lnTo>
                    <a:pt x="717375" y="125985"/>
                  </a:lnTo>
                  <a:lnTo>
                    <a:pt x="720164" y="127340"/>
                  </a:lnTo>
                  <a:lnTo>
                    <a:pt x="722924" y="128694"/>
                  </a:lnTo>
                  <a:lnTo>
                    <a:pt x="725673" y="130049"/>
                  </a:lnTo>
                  <a:lnTo>
                    <a:pt x="728394" y="131404"/>
                  </a:lnTo>
                  <a:lnTo>
                    <a:pt x="731096" y="132759"/>
                  </a:lnTo>
                  <a:lnTo>
                    <a:pt x="733778" y="134113"/>
                  </a:lnTo>
                  <a:lnTo>
                    <a:pt x="736427" y="135468"/>
                  </a:lnTo>
                  <a:lnTo>
                    <a:pt x="739063" y="136823"/>
                  </a:lnTo>
                  <a:lnTo>
                    <a:pt x="741658" y="138177"/>
                  </a:lnTo>
                  <a:lnTo>
                    <a:pt x="744235" y="139532"/>
                  </a:lnTo>
                  <a:lnTo>
                    <a:pt x="746782" y="140887"/>
                  </a:lnTo>
                  <a:lnTo>
                    <a:pt x="749296" y="142241"/>
                  </a:lnTo>
                  <a:lnTo>
                    <a:pt x="751792" y="143596"/>
                  </a:lnTo>
                  <a:lnTo>
                    <a:pt x="754238" y="144951"/>
                  </a:lnTo>
                  <a:lnTo>
                    <a:pt x="756667" y="146305"/>
                  </a:lnTo>
                  <a:lnTo>
                    <a:pt x="759055" y="147660"/>
                  </a:lnTo>
                  <a:lnTo>
                    <a:pt x="761411" y="149015"/>
                  </a:lnTo>
                  <a:lnTo>
                    <a:pt x="763741" y="150369"/>
                  </a:lnTo>
                  <a:lnTo>
                    <a:pt x="766021" y="151724"/>
                  </a:lnTo>
                  <a:lnTo>
                    <a:pt x="768283" y="153079"/>
                  </a:lnTo>
                  <a:lnTo>
                    <a:pt x="770491" y="154433"/>
                  </a:lnTo>
                  <a:lnTo>
                    <a:pt x="772673" y="155788"/>
                  </a:lnTo>
                  <a:lnTo>
                    <a:pt x="774817" y="157143"/>
                  </a:lnTo>
                  <a:lnTo>
                    <a:pt x="776915" y="158498"/>
                  </a:lnTo>
                  <a:lnTo>
                    <a:pt x="778995" y="159852"/>
                  </a:lnTo>
                  <a:lnTo>
                    <a:pt x="781008" y="161207"/>
                  </a:lnTo>
                  <a:lnTo>
                    <a:pt x="783001" y="162562"/>
                  </a:lnTo>
                  <a:lnTo>
                    <a:pt x="784947" y="163916"/>
                  </a:lnTo>
                  <a:lnTo>
                    <a:pt x="786852" y="165271"/>
                  </a:lnTo>
                  <a:lnTo>
                    <a:pt x="788729" y="166626"/>
                  </a:lnTo>
                  <a:lnTo>
                    <a:pt x="790545" y="167980"/>
                  </a:lnTo>
                  <a:lnTo>
                    <a:pt x="792342" y="169335"/>
                  </a:lnTo>
                  <a:lnTo>
                    <a:pt x="794079" y="170690"/>
                  </a:lnTo>
                  <a:lnTo>
                    <a:pt x="795785" y="172044"/>
                  </a:lnTo>
                  <a:lnTo>
                    <a:pt x="797453" y="173399"/>
                  </a:lnTo>
                  <a:lnTo>
                    <a:pt x="799068" y="174754"/>
                  </a:lnTo>
                  <a:lnTo>
                    <a:pt x="800663" y="176108"/>
                  </a:lnTo>
                  <a:lnTo>
                    <a:pt x="802190" y="177463"/>
                  </a:lnTo>
                  <a:lnTo>
                    <a:pt x="803695" y="178818"/>
                  </a:lnTo>
                  <a:lnTo>
                    <a:pt x="805152" y="180172"/>
                  </a:lnTo>
                  <a:lnTo>
                    <a:pt x="806566" y="181527"/>
                  </a:lnTo>
                  <a:lnTo>
                    <a:pt x="807954" y="182882"/>
                  </a:lnTo>
                  <a:lnTo>
                    <a:pt x="809279" y="184237"/>
                  </a:lnTo>
                  <a:lnTo>
                    <a:pt x="810585" y="185591"/>
                  </a:lnTo>
                  <a:lnTo>
                    <a:pt x="811836" y="186946"/>
                  </a:lnTo>
                  <a:lnTo>
                    <a:pt x="813054" y="188301"/>
                  </a:lnTo>
                  <a:lnTo>
                    <a:pt x="814239" y="189655"/>
                  </a:lnTo>
                  <a:lnTo>
                    <a:pt x="815371" y="191010"/>
                  </a:lnTo>
                  <a:lnTo>
                    <a:pt x="816485" y="192365"/>
                  </a:lnTo>
                  <a:lnTo>
                    <a:pt x="817539" y="193719"/>
                  </a:lnTo>
                  <a:lnTo>
                    <a:pt x="818571" y="195074"/>
                  </a:lnTo>
                  <a:lnTo>
                    <a:pt x="819563" y="196429"/>
                  </a:lnTo>
                  <a:lnTo>
                    <a:pt x="820514" y="197783"/>
                  </a:lnTo>
                  <a:lnTo>
                    <a:pt x="821446" y="199138"/>
                  </a:lnTo>
                  <a:lnTo>
                    <a:pt x="822321" y="200493"/>
                  </a:lnTo>
                  <a:lnTo>
                    <a:pt x="823179" y="201847"/>
                  </a:lnTo>
                  <a:lnTo>
                    <a:pt x="823995" y="203202"/>
                  </a:lnTo>
                  <a:lnTo>
                    <a:pt x="824781" y="204557"/>
                  </a:lnTo>
                  <a:lnTo>
                    <a:pt x="825542" y="205911"/>
                  </a:lnTo>
                  <a:lnTo>
                    <a:pt x="826260" y="207266"/>
                  </a:lnTo>
                  <a:lnTo>
                    <a:pt x="826963" y="208621"/>
                  </a:lnTo>
                  <a:lnTo>
                    <a:pt x="827623" y="209976"/>
                  </a:lnTo>
                  <a:lnTo>
                    <a:pt x="828263" y="211330"/>
                  </a:lnTo>
                  <a:lnTo>
                    <a:pt x="828876" y="212685"/>
                  </a:lnTo>
                  <a:lnTo>
                    <a:pt x="829457" y="214040"/>
                  </a:lnTo>
                  <a:lnTo>
                    <a:pt x="830026" y="215394"/>
                  </a:lnTo>
                  <a:lnTo>
                    <a:pt x="830554" y="216749"/>
                  </a:lnTo>
                  <a:lnTo>
                    <a:pt x="831070" y="218104"/>
                  </a:lnTo>
                  <a:lnTo>
                    <a:pt x="831560" y="219458"/>
                  </a:lnTo>
                  <a:lnTo>
                    <a:pt x="832029" y="220813"/>
                  </a:lnTo>
                  <a:lnTo>
                    <a:pt x="832484" y="222168"/>
                  </a:lnTo>
                  <a:lnTo>
                    <a:pt x="832911" y="223522"/>
                  </a:lnTo>
                  <a:lnTo>
                    <a:pt x="833329" y="224877"/>
                  </a:lnTo>
                  <a:lnTo>
                    <a:pt x="833723" y="226232"/>
                  </a:lnTo>
                  <a:lnTo>
                    <a:pt x="834106" y="227586"/>
                  </a:lnTo>
                  <a:lnTo>
                    <a:pt x="834475" y="228941"/>
                  </a:lnTo>
                  <a:lnTo>
                    <a:pt x="834828" y="230296"/>
                  </a:lnTo>
                  <a:lnTo>
                    <a:pt x="835174" y="231650"/>
                  </a:lnTo>
                  <a:lnTo>
                    <a:pt x="835503" y="233005"/>
                  </a:lnTo>
                  <a:lnTo>
                    <a:pt x="835827" y="234360"/>
                  </a:lnTo>
                  <a:lnTo>
                    <a:pt x="836141" y="235714"/>
                  </a:lnTo>
                  <a:lnTo>
                    <a:pt x="836448" y="237069"/>
                  </a:lnTo>
                  <a:lnTo>
                    <a:pt x="836751" y="238424"/>
                  </a:lnTo>
                  <a:lnTo>
                    <a:pt x="837046" y="239779"/>
                  </a:lnTo>
                  <a:lnTo>
                    <a:pt x="837340" y="241133"/>
                  </a:lnTo>
                  <a:lnTo>
                    <a:pt x="837630" y="242488"/>
                  </a:lnTo>
                  <a:lnTo>
                    <a:pt x="837920" y="243843"/>
                  </a:lnTo>
                  <a:lnTo>
                    <a:pt x="838209" y="245197"/>
                  </a:lnTo>
                  <a:lnTo>
                    <a:pt x="838500" y="246552"/>
                  </a:lnTo>
                  <a:lnTo>
                    <a:pt x="838792" y="247907"/>
                  </a:lnTo>
                  <a:lnTo>
                    <a:pt x="839090" y="249261"/>
                  </a:lnTo>
                  <a:lnTo>
                    <a:pt x="839391" y="250616"/>
                  </a:lnTo>
                  <a:lnTo>
                    <a:pt x="839697" y="251971"/>
                  </a:lnTo>
                  <a:lnTo>
                    <a:pt x="840012" y="253325"/>
                  </a:lnTo>
                  <a:lnTo>
                    <a:pt x="840331" y="254680"/>
                  </a:lnTo>
                  <a:lnTo>
                    <a:pt x="840665" y="256035"/>
                  </a:lnTo>
                  <a:lnTo>
                    <a:pt x="841005" y="257389"/>
                  </a:lnTo>
                  <a:lnTo>
                    <a:pt x="841358" y="258744"/>
                  </a:lnTo>
                  <a:lnTo>
                    <a:pt x="841724" y="260099"/>
                  </a:lnTo>
                  <a:lnTo>
                    <a:pt x="842099" y="261453"/>
                  </a:lnTo>
                  <a:lnTo>
                    <a:pt x="842495" y="262808"/>
                  </a:lnTo>
                  <a:lnTo>
                    <a:pt x="842899" y="264163"/>
                  </a:lnTo>
                  <a:lnTo>
                    <a:pt x="843326" y="265518"/>
                  </a:lnTo>
                  <a:lnTo>
                    <a:pt x="843767" y="266872"/>
                  </a:lnTo>
                  <a:lnTo>
                    <a:pt x="844225" y="268227"/>
                  </a:lnTo>
                  <a:lnTo>
                    <a:pt x="844706" y="269582"/>
                  </a:lnTo>
                  <a:lnTo>
                    <a:pt x="845197" y="270936"/>
                  </a:lnTo>
                  <a:lnTo>
                    <a:pt x="845723" y="272291"/>
                  </a:lnTo>
                  <a:lnTo>
                    <a:pt x="846261" y="273646"/>
                  </a:lnTo>
                  <a:lnTo>
                    <a:pt x="846825" y="275000"/>
                  </a:lnTo>
                  <a:lnTo>
                    <a:pt x="847412" y="276355"/>
                  </a:lnTo>
                  <a:lnTo>
                    <a:pt x="848015" y="277710"/>
                  </a:lnTo>
                  <a:lnTo>
                    <a:pt x="848656" y="279064"/>
                  </a:lnTo>
                  <a:lnTo>
                    <a:pt x="849309" y="280419"/>
                  </a:lnTo>
                  <a:lnTo>
                    <a:pt x="849998" y="281774"/>
                  </a:lnTo>
                  <a:lnTo>
                    <a:pt x="850708" y="283128"/>
                  </a:lnTo>
                  <a:lnTo>
                    <a:pt x="851442" y="284483"/>
                  </a:lnTo>
                  <a:lnTo>
                    <a:pt x="852212" y="285838"/>
                  </a:lnTo>
                  <a:lnTo>
                    <a:pt x="852996" y="287192"/>
                  </a:lnTo>
                  <a:lnTo>
                    <a:pt x="853825" y="288547"/>
                  </a:lnTo>
                  <a:lnTo>
                    <a:pt x="854671" y="289902"/>
                  </a:lnTo>
                  <a:lnTo>
                    <a:pt x="855549" y="291257"/>
                  </a:lnTo>
                  <a:lnTo>
                    <a:pt x="856459" y="292611"/>
                  </a:lnTo>
                  <a:lnTo>
                    <a:pt x="857387" y="293966"/>
                  </a:lnTo>
                  <a:lnTo>
                    <a:pt x="858363" y="295321"/>
                  </a:lnTo>
                  <a:lnTo>
                    <a:pt x="859354" y="296675"/>
                  </a:lnTo>
                  <a:lnTo>
                    <a:pt x="860384" y="298030"/>
                  </a:lnTo>
                  <a:lnTo>
                    <a:pt x="861442" y="299385"/>
                  </a:lnTo>
                  <a:lnTo>
                    <a:pt x="862524" y="300739"/>
                  </a:lnTo>
                  <a:lnTo>
                    <a:pt x="863649" y="302094"/>
                  </a:lnTo>
                  <a:lnTo>
                    <a:pt x="864789" y="303449"/>
                  </a:lnTo>
                  <a:lnTo>
                    <a:pt x="865975" y="304803"/>
                  </a:lnTo>
                  <a:lnTo>
                    <a:pt x="867182" y="306158"/>
                  </a:lnTo>
                  <a:lnTo>
                    <a:pt x="868421" y="307513"/>
                  </a:lnTo>
                  <a:lnTo>
                    <a:pt x="869694" y="308867"/>
                  </a:lnTo>
                  <a:lnTo>
                    <a:pt x="870984" y="310222"/>
                  </a:lnTo>
                  <a:lnTo>
                    <a:pt x="872324" y="311577"/>
                  </a:lnTo>
                  <a:lnTo>
                    <a:pt x="873678" y="312931"/>
                  </a:lnTo>
                  <a:lnTo>
                    <a:pt x="875068" y="314286"/>
                  </a:lnTo>
                  <a:lnTo>
                    <a:pt x="876487" y="315641"/>
                  </a:lnTo>
                  <a:lnTo>
                    <a:pt x="877926" y="316996"/>
                  </a:lnTo>
                  <a:lnTo>
                    <a:pt x="879407" y="318350"/>
                  </a:lnTo>
                  <a:lnTo>
                    <a:pt x="880901" y="319705"/>
                  </a:lnTo>
                  <a:lnTo>
                    <a:pt x="882436" y="321060"/>
                  </a:lnTo>
                  <a:lnTo>
                    <a:pt x="883989" y="322414"/>
                  </a:lnTo>
                  <a:lnTo>
                    <a:pt x="885569" y="323769"/>
                  </a:lnTo>
                  <a:lnTo>
                    <a:pt x="887179" y="325124"/>
                  </a:lnTo>
                  <a:lnTo>
                    <a:pt x="888803" y="326478"/>
                  </a:lnTo>
                  <a:lnTo>
                    <a:pt x="890466" y="327833"/>
                  </a:lnTo>
                  <a:lnTo>
                    <a:pt x="892143" y="329188"/>
                  </a:lnTo>
                  <a:lnTo>
                    <a:pt x="893846" y="330542"/>
                  </a:lnTo>
                  <a:lnTo>
                    <a:pt x="895572" y="331897"/>
                  </a:lnTo>
                  <a:lnTo>
                    <a:pt x="897312" y="333252"/>
                  </a:lnTo>
                  <a:lnTo>
                    <a:pt x="899083" y="334606"/>
                  </a:lnTo>
                  <a:lnTo>
                    <a:pt x="900865" y="335961"/>
                  </a:lnTo>
                  <a:lnTo>
                    <a:pt x="902672" y="337316"/>
                  </a:lnTo>
                  <a:lnTo>
                    <a:pt x="904493" y="338670"/>
                  </a:lnTo>
                  <a:lnTo>
                    <a:pt x="906330" y="340025"/>
                  </a:lnTo>
                  <a:lnTo>
                    <a:pt x="908188" y="341380"/>
                  </a:lnTo>
                  <a:lnTo>
                    <a:pt x="910053" y="342735"/>
                  </a:lnTo>
                  <a:lnTo>
                    <a:pt x="911940" y="344089"/>
                  </a:lnTo>
                  <a:lnTo>
                    <a:pt x="913835" y="345444"/>
                  </a:lnTo>
                  <a:lnTo>
                    <a:pt x="915743" y="346799"/>
                  </a:lnTo>
                  <a:lnTo>
                    <a:pt x="917662" y="348153"/>
                  </a:lnTo>
                  <a:lnTo>
                    <a:pt x="919588" y="349508"/>
                  </a:lnTo>
                  <a:lnTo>
                    <a:pt x="921527" y="350863"/>
                  </a:lnTo>
                  <a:lnTo>
                    <a:pt x="923469" y="352217"/>
                  </a:lnTo>
                  <a:lnTo>
                    <a:pt x="925419" y="353572"/>
                  </a:lnTo>
                  <a:lnTo>
                    <a:pt x="927374" y="354927"/>
                  </a:lnTo>
                  <a:lnTo>
                    <a:pt x="929332" y="356281"/>
                  </a:lnTo>
                  <a:lnTo>
                    <a:pt x="931293" y="357636"/>
                  </a:lnTo>
                  <a:lnTo>
                    <a:pt x="933254" y="358991"/>
                  </a:lnTo>
                  <a:lnTo>
                    <a:pt x="935216" y="360345"/>
                  </a:lnTo>
                  <a:lnTo>
                    <a:pt x="937176" y="361700"/>
                  </a:lnTo>
                  <a:lnTo>
                    <a:pt x="939134" y="363055"/>
                  </a:lnTo>
                  <a:lnTo>
                    <a:pt x="941088" y="364409"/>
                  </a:lnTo>
                  <a:lnTo>
                    <a:pt x="943039" y="365764"/>
                  </a:lnTo>
                  <a:lnTo>
                    <a:pt x="944979" y="367119"/>
                  </a:lnTo>
                  <a:lnTo>
                    <a:pt x="946914" y="368474"/>
                  </a:lnTo>
                  <a:lnTo>
                    <a:pt x="948839" y="369828"/>
                  </a:lnTo>
                  <a:lnTo>
                    <a:pt x="950754" y="371183"/>
                  </a:lnTo>
                  <a:lnTo>
                    <a:pt x="952660" y="372538"/>
                  </a:lnTo>
                  <a:lnTo>
                    <a:pt x="954547" y="373892"/>
                  </a:lnTo>
                  <a:lnTo>
                    <a:pt x="956427" y="375247"/>
                  </a:lnTo>
                  <a:lnTo>
                    <a:pt x="958284" y="376602"/>
                  </a:lnTo>
                  <a:lnTo>
                    <a:pt x="960129" y="377956"/>
                  </a:lnTo>
                  <a:lnTo>
                    <a:pt x="961956" y="379311"/>
                  </a:lnTo>
                  <a:lnTo>
                    <a:pt x="963758" y="380666"/>
                  </a:lnTo>
                  <a:lnTo>
                    <a:pt x="965551" y="382020"/>
                  </a:lnTo>
                  <a:lnTo>
                    <a:pt x="967307" y="383375"/>
                  </a:lnTo>
                  <a:lnTo>
                    <a:pt x="969049" y="384730"/>
                  </a:lnTo>
                  <a:lnTo>
                    <a:pt x="970764" y="386084"/>
                  </a:lnTo>
                  <a:lnTo>
                    <a:pt x="972451" y="387439"/>
                  </a:lnTo>
                  <a:lnTo>
                    <a:pt x="974120" y="388794"/>
                  </a:lnTo>
                  <a:lnTo>
                    <a:pt x="975746" y="390148"/>
                  </a:lnTo>
                  <a:lnTo>
                    <a:pt x="977356" y="391503"/>
                  </a:lnTo>
                  <a:lnTo>
                    <a:pt x="978925" y="392858"/>
                  </a:lnTo>
                  <a:lnTo>
                    <a:pt x="980467" y="394213"/>
                  </a:lnTo>
                  <a:lnTo>
                    <a:pt x="981980" y="395567"/>
                  </a:lnTo>
                  <a:lnTo>
                    <a:pt x="983447" y="396922"/>
                  </a:lnTo>
                  <a:lnTo>
                    <a:pt x="984897" y="398277"/>
                  </a:lnTo>
                  <a:lnTo>
                    <a:pt x="986289" y="399631"/>
                  </a:lnTo>
                  <a:lnTo>
                    <a:pt x="987657" y="400986"/>
                  </a:lnTo>
                  <a:lnTo>
                    <a:pt x="988984" y="402341"/>
                  </a:lnTo>
                  <a:lnTo>
                    <a:pt x="990265" y="403695"/>
                  </a:lnTo>
                  <a:lnTo>
                    <a:pt x="991523" y="405050"/>
                  </a:lnTo>
                  <a:lnTo>
                    <a:pt x="992714" y="406405"/>
                  </a:lnTo>
                  <a:lnTo>
                    <a:pt x="993883" y="407759"/>
                  </a:lnTo>
                  <a:lnTo>
                    <a:pt x="994995" y="409114"/>
                  </a:lnTo>
                  <a:lnTo>
                    <a:pt x="996066" y="410469"/>
                  </a:lnTo>
                  <a:lnTo>
                    <a:pt x="997101" y="411823"/>
                  </a:lnTo>
                  <a:lnTo>
                    <a:pt x="998070" y="413178"/>
                  </a:lnTo>
                  <a:lnTo>
                    <a:pt x="999016" y="414533"/>
                  </a:lnTo>
                  <a:lnTo>
                    <a:pt x="999889" y="415887"/>
                  </a:lnTo>
                  <a:lnTo>
                    <a:pt x="1000727" y="417242"/>
                  </a:lnTo>
                  <a:lnTo>
                    <a:pt x="1001515" y="418597"/>
                  </a:lnTo>
                  <a:lnTo>
                    <a:pt x="1002242" y="419952"/>
                  </a:lnTo>
                  <a:lnTo>
                    <a:pt x="1002942" y="421306"/>
                  </a:lnTo>
                  <a:lnTo>
                    <a:pt x="1003554" y="422661"/>
                  </a:lnTo>
                  <a:lnTo>
                    <a:pt x="1004139" y="424016"/>
                  </a:lnTo>
                  <a:lnTo>
                    <a:pt x="1004658" y="425370"/>
                  </a:lnTo>
                  <a:lnTo>
                    <a:pt x="1005124" y="426725"/>
                  </a:lnTo>
                  <a:lnTo>
                    <a:pt x="1005550" y="428080"/>
                  </a:lnTo>
                  <a:lnTo>
                    <a:pt x="1005893" y="429434"/>
                  </a:lnTo>
                  <a:lnTo>
                    <a:pt x="1006207" y="430789"/>
                  </a:lnTo>
                  <a:lnTo>
                    <a:pt x="1006440" y="432144"/>
                  </a:lnTo>
                  <a:lnTo>
                    <a:pt x="1006628" y="433498"/>
                  </a:lnTo>
                  <a:lnTo>
                    <a:pt x="1006761" y="434853"/>
                  </a:lnTo>
                  <a:lnTo>
                    <a:pt x="1006819" y="436208"/>
                  </a:lnTo>
                  <a:lnTo>
                    <a:pt x="1006848" y="437562"/>
                  </a:lnTo>
                  <a:lnTo>
                    <a:pt x="1006778" y="438917"/>
                  </a:lnTo>
                  <a:lnTo>
                    <a:pt x="1006674" y="440272"/>
                  </a:lnTo>
                  <a:lnTo>
                    <a:pt x="1006500" y="441626"/>
                  </a:lnTo>
                  <a:lnTo>
                    <a:pt x="1006261" y="442981"/>
                  </a:lnTo>
                  <a:lnTo>
                    <a:pt x="1005982" y="444336"/>
                  </a:lnTo>
                  <a:lnTo>
                    <a:pt x="1005605" y="445690"/>
                  </a:lnTo>
                  <a:lnTo>
                    <a:pt x="1005198" y="447045"/>
                  </a:lnTo>
                  <a:lnTo>
                    <a:pt x="1004704" y="448400"/>
                  </a:lnTo>
                  <a:lnTo>
                    <a:pt x="1004156" y="449755"/>
                  </a:lnTo>
                  <a:lnTo>
                    <a:pt x="1003553" y="451109"/>
                  </a:lnTo>
                  <a:lnTo>
                    <a:pt x="1002863" y="452464"/>
                  </a:lnTo>
                  <a:lnTo>
                    <a:pt x="1002142" y="453819"/>
                  </a:lnTo>
                  <a:lnTo>
                    <a:pt x="1001317" y="455173"/>
                  </a:lnTo>
                  <a:lnTo>
                    <a:pt x="1000452" y="456528"/>
                  </a:lnTo>
                  <a:lnTo>
                    <a:pt x="999516" y="457883"/>
                  </a:lnTo>
                  <a:lnTo>
                    <a:pt x="998505" y="459237"/>
                  </a:lnTo>
                  <a:lnTo>
                    <a:pt x="997456" y="460592"/>
                  </a:lnTo>
                  <a:lnTo>
                    <a:pt x="996298" y="461947"/>
                  </a:lnTo>
                  <a:lnTo>
                    <a:pt x="995108" y="463301"/>
                  </a:lnTo>
                  <a:lnTo>
                    <a:pt x="993831" y="464656"/>
                  </a:lnTo>
                  <a:lnTo>
                    <a:pt x="992492" y="466011"/>
                  </a:lnTo>
                  <a:lnTo>
                    <a:pt x="991100" y="467365"/>
                  </a:lnTo>
                  <a:lnTo>
                    <a:pt x="989613" y="468720"/>
                  </a:lnTo>
                  <a:lnTo>
                    <a:pt x="988092" y="470075"/>
                  </a:lnTo>
                  <a:lnTo>
                    <a:pt x="986470" y="471429"/>
                  </a:lnTo>
                  <a:lnTo>
                    <a:pt x="984799" y="472784"/>
                  </a:lnTo>
                  <a:lnTo>
                    <a:pt x="983061" y="474139"/>
                  </a:lnTo>
                  <a:lnTo>
                    <a:pt x="981240" y="475494"/>
                  </a:lnTo>
                  <a:lnTo>
                    <a:pt x="979386" y="476848"/>
                  </a:lnTo>
                  <a:lnTo>
                    <a:pt x="977416" y="478203"/>
                  </a:lnTo>
                  <a:lnTo>
                    <a:pt x="975412" y="479558"/>
                  </a:lnTo>
                  <a:lnTo>
                    <a:pt x="973326" y="480912"/>
                  </a:lnTo>
                  <a:lnTo>
                    <a:pt x="971172" y="482267"/>
                  </a:lnTo>
                  <a:lnTo>
                    <a:pt x="968970" y="483622"/>
                  </a:lnTo>
                  <a:lnTo>
                    <a:pt x="966668" y="484976"/>
                  </a:lnTo>
                  <a:lnTo>
                    <a:pt x="964332" y="486331"/>
                  </a:lnTo>
                  <a:lnTo>
                    <a:pt x="961900" y="487686"/>
                  </a:lnTo>
                  <a:lnTo>
                    <a:pt x="959416" y="489040"/>
                  </a:lnTo>
                  <a:lnTo>
                    <a:pt x="956870" y="490395"/>
                  </a:lnTo>
                  <a:lnTo>
                    <a:pt x="954240" y="491750"/>
                  </a:lnTo>
                  <a:lnTo>
                    <a:pt x="951577" y="493104"/>
                  </a:lnTo>
                  <a:lnTo>
                    <a:pt x="948806" y="494459"/>
                  </a:lnTo>
                  <a:lnTo>
                    <a:pt x="945999" y="495814"/>
                  </a:lnTo>
                  <a:lnTo>
                    <a:pt x="943118" y="497168"/>
                  </a:lnTo>
                  <a:lnTo>
                    <a:pt x="940169" y="498523"/>
                  </a:lnTo>
                  <a:lnTo>
                    <a:pt x="937179" y="499878"/>
                  </a:lnTo>
                  <a:lnTo>
                    <a:pt x="934090" y="501233"/>
                  </a:lnTo>
                  <a:lnTo>
                    <a:pt x="930971" y="502587"/>
                  </a:lnTo>
                  <a:lnTo>
                    <a:pt x="927768" y="503942"/>
                  </a:lnTo>
                  <a:lnTo>
                    <a:pt x="924514" y="505297"/>
                  </a:lnTo>
                  <a:lnTo>
                    <a:pt x="921208" y="506651"/>
                  </a:lnTo>
                  <a:lnTo>
                    <a:pt x="917822" y="508006"/>
                  </a:lnTo>
                  <a:lnTo>
                    <a:pt x="914407" y="509361"/>
                  </a:lnTo>
                  <a:lnTo>
                    <a:pt x="910902" y="510715"/>
                  </a:lnTo>
                  <a:lnTo>
                    <a:pt x="907361" y="512070"/>
                  </a:lnTo>
                  <a:lnTo>
                    <a:pt x="903761" y="513425"/>
                  </a:lnTo>
                  <a:lnTo>
                    <a:pt x="900100" y="514779"/>
                  </a:lnTo>
                  <a:lnTo>
                    <a:pt x="896408" y="516134"/>
                  </a:lnTo>
                  <a:lnTo>
                    <a:pt x="892630" y="517489"/>
                  </a:lnTo>
                  <a:lnTo>
                    <a:pt x="888828" y="518843"/>
                  </a:lnTo>
                  <a:lnTo>
                    <a:pt x="884962" y="520198"/>
                  </a:lnTo>
                  <a:lnTo>
                    <a:pt x="881052" y="521553"/>
                  </a:lnTo>
                  <a:lnTo>
                    <a:pt x="877105" y="522907"/>
                  </a:lnTo>
                  <a:lnTo>
                    <a:pt x="873093" y="524262"/>
                  </a:lnTo>
                  <a:lnTo>
                    <a:pt x="869059" y="525617"/>
                  </a:lnTo>
                  <a:lnTo>
                    <a:pt x="864962" y="526972"/>
                  </a:lnTo>
                  <a:lnTo>
                    <a:pt x="860836" y="528326"/>
                  </a:lnTo>
                  <a:lnTo>
                    <a:pt x="856671" y="529681"/>
                  </a:lnTo>
                  <a:lnTo>
                    <a:pt x="852460" y="531036"/>
                  </a:lnTo>
                  <a:lnTo>
                    <a:pt x="848231" y="532390"/>
                  </a:lnTo>
                  <a:lnTo>
                    <a:pt x="843944" y="533745"/>
                  </a:lnTo>
                  <a:lnTo>
                    <a:pt x="839641" y="535100"/>
                  </a:lnTo>
                  <a:lnTo>
                    <a:pt x="835300" y="536454"/>
                  </a:lnTo>
                  <a:lnTo>
                    <a:pt x="830931" y="537809"/>
                  </a:lnTo>
                  <a:lnTo>
                    <a:pt x="826543" y="539164"/>
                  </a:lnTo>
                  <a:lnTo>
                    <a:pt x="822117" y="540518"/>
                  </a:lnTo>
                  <a:lnTo>
                    <a:pt x="817679" y="541873"/>
                  </a:lnTo>
                  <a:lnTo>
                    <a:pt x="813211" y="543228"/>
                  </a:lnTo>
                  <a:lnTo>
                    <a:pt x="808729" y="544582"/>
                  </a:lnTo>
                  <a:lnTo>
                    <a:pt x="804230" y="545937"/>
                  </a:lnTo>
                  <a:lnTo>
                    <a:pt x="799712" y="547292"/>
                  </a:lnTo>
                  <a:lnTo>
                    <a:pt x="795187" y="548646"/>
                  </a:lnTo>
                  <a:lnTo>
                    <a:pt x="790644" y="550001"/>
                  </a:lnTo>
                  <a:lnTo>
                    <a:pt x="786096" y="551356"/>
                  </a:lnTo>
                  <a:lnTo>
                    <a:pt x="781539" y="552711"/>
                  </a:lnTo>
                  <a:lnTo>
                    <a:pt x="776979" y="554065"/>
                  </a:lnTo>
                  <a:lnTo>
                    <a:pt x="772415" y="555420"/>
                  </a:lnTo>
                  <a:lnTo>
                    <a:pt x="767851" y="556775"/>
                  </a:lnTo>
                  <a:lnTo>
                    <a:pt x="763288" y="558129"/>
                  </a:lnTo>
                  <a:lnTo>
                    <a:pt x="758729" y="559484"/>
                  </a:lnTo>
                  <a:lnTo>
                    <a:pt x="754175" y="560839"/>
                  </a:lnTo>
                  <a:lnTo>
                    <a:pt x="749627" y="562193"/>
                  </a:lnTo>
                  <a:lnTo>
                    <a:pt x="745093" y="563548"/>
                  </a:lnTo>
                  <a:lnTo>
                    <a:pt x="740565" y="564903"/>
                  </a:lnTo>
                  <a:lnTo>
                    <a:pt x="736058" y="566257"/>
                  </a:lnTo>
                  <a:lnTo>
                    <a:pt x="731562" y="567612"/>
                  </a:lnTo>
                  <a:lnTo>
                    <a:pt x="727084" y="568967"/>
                  </a:lnTo>
                  <a:lnTo>
                    <a:pt x="722629" y="570321"/>
                  </a:lnTo>
                  <a:lnTo>
                    <a:pt x="718186" y="571676"/>
                  </a:lnTo>
                  <a:lnTo>
                    <a:pt x="713782" y="573031"/>
                  </a:lnTo>
                  <a:lnTo>
                    <a:pt x="709392" y="574385"/>
                  </a:lnTo>
                  <a:lnTo>
                    <a:pt x="705035" y="575740"/>
                  </a:lnTo>
                  <a:lnTo>
                    <a:pt x="700707" y="577095"/>
                  </a:lnTo>
                  <a:lnTo>
                    <a:pt x="696402" y="578450"/>
                  </a:lnTo>
                  <a:lnTo>
                    <a:pt x="692145" y="579804"/>
                  </a:lnTo>
                  <a:lnTo>
                    <a:pt x="687904" y="581159"/>
                  </a:lnTo>
                  <a:lnTo>
                    <a:pt x="683717" y="582514"/>
                  </a:lnTo>
                  <a:lnTo>
                    <a:pt x="679557" y="583868"/>
                  </a:lnTo>
                  <a:lnTo>
                    <a:pt x="675436" y="585223"/>
                  </a:lnTo>
                  <a:lnTo>
                    <a:pt x="671365" y="586578"/>
                  </a:lnTo>
                  <a:lnTo>
                    <a:pt x="667315" y="587932"/>
                  </a:lnTo>
                  <a:lnTo>
                    <a:pt x="663338" y="589287"/>
                  </a:lnTo>
                  <a:lnTo>
                    <a:pt x="659385" y="590642"/>
                  </a:lnTo>
                  <a:lnTo>
                    <a:pt x="655487" y="591996"/>
                  </a:lnTo>
                  <a:lnTo>
                    <a:pt x="651637" y="593351"/>
                  </a:lnTo>
                  <a:lnTo>
                    <a:pt x="647820" y="594706"/>
                  </a:lnTo>
                  <a:lnTo>
                    <a:pt x="644079" y="596060"/>
                  </a:lnTo>
                  <a:lnTo>
                    <a:pt x="640364" y="597415"/>
                  </a:lnTo>
                  <a:lnTo>
                    <a:pt x="636721" y="598770"/>
                  </a:lnTo>
                  <a:lnTo>
                    <a:pt x="633120" y="600124"/>
                  </a:lnTo>
                  <a:lnTo>
                    <a:pt x="629568" y="601479"/>
                  </a:lnTo>
                  <a:lnTo>
                    <a:pt x="626087" y="602834"/>
                  </a:lnTo>
                  <a:lnTo>
                    <a:pt x="622633" y="604189"/>
                  </a:lnTo>
                  <a:lnTo>
                    <a:pt x="619269" y="605543"/>
                  </a:lnTo>
                  <a:lnTo>
                    <a:pt x="615938" y="606898"/>
                  </a:lnTo>
                  <a:lnTo>
                    <a:pt x="612671" y="608253"/>
                  </a:lnTo>
                  <a:lnTo>
                    <a:pt x="609467" y="609607"/>
                  </a:lnTo>
                  <a:lnTo>
                    <a:pt x="606299" y="610962"/>
                  </a:lnTo>
                  <a:lnTo>
                    <a:pt x="603223" y="612317"/>
                  </a:lnTo>
                  <a:lnTo>
                    <a:pt x="600176" y="613671"/>
                  </a:lnTo>
                  <a:lnTo>
                    <a:pt x="597208" y="615026"/>
                  </a:lnTo>
                  <a:lnTo>
                    <a:pt x="594291" y="616381"/>
                  </a:lnTo>
                  <a:lnTo>
                    <a:pt x="591424" y="617735"/>
                  </a:lnTo>
                  <a:lnTo>
                    <a:pt x="588638" y="619090"/>
                  </a:lnTo>
                  <a:lnTo>
                    <a:pt x="585881" y="620445"/>
                  </a:lnTo>
                  <a:lnTo>
                    <a:pt x="583216" y="621799"/>
                  </a:lnTo>
                  <a:lnTo>
                    <a:pt x="580590" y="623154"/>
                  </a:lnTo>
                  <a:lnTo>
                    <a:pt x="578026" y="624509"/>
                  </a:lnTo>
                  <a:lnTo>
                    <a:pt x="575530" y="625863"/>
                  </a:lnTo>
                  <a:lnTo>
                    <a:pt x="573066" y="627218"/>
                  </a:lnTo>
                  <a:lnTo>
                    <a:pt x="570699" y="628573"/>
                  </a:lnTo>
                  <a:lnTo>
                    <a:pt x="568361" y="629928"/>
                  </a:lnTo>
                  <a:lnTo>
                    <a:pt x="566095" y="631282"/>
                  </a:lnTo>
                  <a:lnTo>
                    <a:pt x="563884" y="632637"/>
                  </a:lnTo>
                  <a:lnTo>
                    <a:pt x="561715" y="633992"/>
                  </a:lnTo>
                  <a:lnTo>
                    <a:pt x="559628" y="635346"/>
                  </a:lnTo>
                  <a:lnTo>
                    <a:pt x="557569" y="636701"/>
                  </a:lnTo>
                  <a:lnTo>
                    <a:pt x="555591" y="638056"/>
                  </a:lnTo>
                  <a:lnTo>
                    <a:pt x="553653" y="639410"/>
                  </a:lnTo>
                  <a:lnTo>
                    <a:pt x="551767" y="640765"/>
                  </a:lnTo>
                  <a:lnTo>
                    <a:pt x="549947" y="642120"/>
                  </a:lnTo>
                  <a:lnTo>
                    <a:pt x="548153" y="643474"/>
                  </a:lnTo>
                  <a:lnTo>
                    <a:pt x="546446" y="644829"/>
                  </a:lnTo>
                  <a:lnTo>
                    <a:pt x="544766" y="646184"/>
                  </a:lnTo>
                  <a:lnTo>
                    <a:pt x="543145" y="647538"/>
                  </a:lnTo>
                  <a:lnTo>
                    <a:pt x="541575" y="648893"/>
                  </a:lnTo>
                  <a:lnTo>
                    <a:pt x="540038" y="650248"/>
                  </a:lnTo>
                  <a:lnTo>
                    <a:pt x="538574" y="651602"/>
                  </a:lnTo>
                  <a:lnTo>
                    <a:pt x="537133" y="652957"/>
                  </a:lnTo>
                  <a:lnTo>
                    <a:pt x="535756" y="654312"/>
                  </a:lnTo>
                  <a:lnTo>
                    <a:pt x="534416" y="655666"/>
                  </a:lnTo>
                  <a:lnTo>
                    <a:pt x="533116" y="657021"/>
                  </a:lnTo>
                  <a:lnTo>
                    <a:pt x="531873" y="658376"/>
                  </a:lnTo>
                  <a:lnTo>
                    <a:pt x="530651" y="659731"/>
                  </a:lnTo>
                  <a:lnTo>
                    <a:pt x="529495" y="661085"/>
                  </a:lnTo>
                  <a:lnTo>
                    <a:pt x="528364" y="662440"/>
                  </a:lnTo>
                  <a:lnTo>
                    <a:pt x="527277" y="663795"/>
                  </a:lnTo>
                  <a:lnTo>
                    <a:pt x="526232" y="665149"/>
                  </a:lnTo>
                  <a:lnTo>
                    <a:pt x="525211" y="666504"/>
                  </a:lnTo>
                  <a:lnTo>
                    <a:pt x="524248" y="667859"/>
                  </a:lnTo>
                  <a:lnTo>
                    <a:pt x="523303" y="669213"/>
                  </a:lnTo>
                  <a:lnTo>
                    <a:pt x="522405" y="670568"/>
                  </a:lnTo>
                  <a:lnTo>
                    <a:pt x="521537" y="671923"/>
                  </a:lnTo>
                  <a:lnTo>
                    <a:pt x="520696" y="673277"/>
                  </a:lnTo>
                  <a:lnTo>
                    <a:pt x="519900" y="674632"/>
                  </a:lnTo>
                  <a:lnTo>
                    <a:pt x="519119" y="675987"/>
                  </a:lnTo>
                  <a:lnTo>
                    <a:pt x="518385" y="677341"/>
                  </a:lnTo>
                  <a:lnTo>
                    <a:pt x="517671" y="678696"/>
                  </a:lnTo>
                  <a:lnTo>
                    <a:pt x="516987" y="680051"/>
                  </a:lnTo>
                  <a:lnTo>
                    <a:pt x="516335" y="681405"/>
                  </a:lnTo>
                  <a:lnTo>
                    <a:pt x="515698" y="682760"/>
                  </a:lnTo>
                  <a:lnTo>
                    <a:pt x="515104" y="684115"/>
                  </a:lnTo>
                  <a:lnTo>
                    <a:pt x="514523" y="685470"/>
                  </a:lnTo>
                  <a:lnTo>
                    <a:pt x="513973" y="686824"/>
                  </a:lnTo>
                  <a:lnTo>
                    <a:pt x="513445" y="688179"/>
                  </a:lnTo>
                  <a:lnTo>
                    <a:pt x="512935" y="689534"/>
                  </a:lnTo>
                  <a:lnTo>
                    <a:pt x="512456" y="690888"/>
                  </a:lnTo>
                  <a:lnTo>
                    <a:pt x="511988" y="692243"/>
                  </a:lnTo>
                  <a:close/>
                </a:path>
              </a:pathLst>
            </a:custGeom>
            <a:solidFill>
              <a:srgbClr val="CD91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334992" y="1593146"/>
              <a:ext cx="32935" cy="0"/>
            </a:xfrm>
            <a:custGeom>
              <a:avLst/>
              <a:pathLst>
                <a:path w="32935" h="0">
                  <a:moveTo>
                    <a:pt x="0" y="0"/>
                  </a:moveTo>
                  <a:lnTo>
                    <a:pt x="329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232738" y="1750099"/>
              <a:ext cx="0" cy="290158"/>
            </a:xfrm>
            <a:custGeom>
              <a:avLst/>
              <a:pathLst>
                <a:path w="0" h="290158">
                  <a:moveTo>
                    <a:pt x="0" y="2901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351459" y="1831054"/>
              <a:ext cx="0" cy="226984"/>
            </a:xfrm>
            <a:custGeom>
              <a:avLst/>
              <a:pathLst>
                <a:path w="0" h="226984">
                  <a:moveTo>
                    <a:pt x="0" y="2269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96637" y="1878324"/>
              <a:ext cx="72202" cy="72202"/>
            </a:xfrm>
            <a:prstGeom prst="ellipse">
              <a:avLst/>
            </a:prstGeom>
            <a:solidFill>
              <a:srgbClr val="0000CD">
                <a:alpha val="100000"/>
              </a:srgbClr>
            </a:solidFill>
            <a:ln w="18000" cap="rnd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315358" y="1942967"/>
              <a:ext cx="72202" cy="72202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18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561506" y="2608444"/>
              <a:ext cx="2461186" cy="7680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561506" y="3265332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561506" y="3050728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561506" y="2836125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561506" y="2621522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61506" y="3372633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561506" y="315803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61506" y="2943427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561506" y="2728824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232738" y="2608444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351459" y="2608444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729314" y="2658925"/>
              <a:ext cx="1006848" cy="641433"/>
            </a:xfrm>
            <a:custGeom>
              <a:avLst/>
              <a:pathLst>
                <a:path w="1006848" h="641433">
                  <a:moveTo>
                    <a:pt x="497930" y="641433"/>
                  </a:moveTo>
                  <a:lnTo>
                    <a:pt x="497610" y="640177"/>
                  </a:lnTo>
                  <a:lnTo>
                    <a:pt x="497265" y="638922"/>
                  </a:lnTo>
                  <a:lnTo>
                    <a:pt x="496908" y="637667"/>
                  </a:lnTo>
                  <a:lnTo>
                    <a:pt x="496536" y="636412"/>
                  </a:lnTo>
                  <a:lnTo>
                    <a:pt x="496141" y="635156"/>
                  </a:lnTo>
                  <a:lnTo>
                    <a:pt x="495734" y="633901"/>
                  </a:lnTo>
                  <a:lnTo>
                    <a:pt x="495304" y="632646"/>
                  </a:lnTo>
                  <a:lnTo>
                    <a:pt x="494855" y="631391"/>
                  </a:lnTo>
                  <a:lnTo>
                    <a:pt x="494392" y="630135"/>
                  </a:lnTo>
                  <a:lnTo>
                    <a:pt x="493899" y="628880"/>
                  </a:lnTo>
                  <a:lnTo>
                    <a:pt x="493391" y="627625"/>
                  </a:lnTo>
                  <a:lnTo>
                    <a:pt x="492864" y="626370"/>
                  </a:lnTo>
                  <a:lnTo>
                    <a:pt x="492306" y="625114"/>
                  </a:lnTo>
                  <a:lnTo>
                    <a:pt x="491733" y="623859"/>
                  </a:lnTo>
                  <a:lnTo>
                    <a:pt x="491133" y="622604"/>
                  </a:lnTo>
                  <a:lnTo>
                    <a:pt x="490508" y="621349"/>
                  </a:lnTo>
                  <a:lnTo>
                    <a:pt x="489866" y="620093"/>
                  </a:lnTo>
                  <a:lnTo>
                    <a:pt x="489188" y="618838"/>
                  </a:lnTo>
                  <a:lnTo>
                    <a:pt x="488490" y="617583"/>
                  </a:lnTo>
                  <a:lnTo>
                    <a:pt x="487770" y="616328"/>
                  </a:lnTo>
                  <a:lnTo>
                    <a:pt x="487013" y="615072"/>
                  </a:lnTo>
                  <a:lnTo>
                    <a:pt x="486237" y="613817"/>
                  </a:lnTo>
                  <a:lnTo>
                    <a:pt x="485431" y="612562"/>
                  </a:lnTo>
                  <a:lnTo>
                    <a:pt x="484593" y="611307"/>
                  </a:lnTo>
                  <a:lnTo>
                    <a:pt x="483736" y="610051"/>
                  </a:lnTo>
                  <a:lnTo>
                    <a:pt x="482838" y="608796"/>
                  </a:lnTo>
                  <a:lnTo>
                    <a:pt x="481915" y="607541"/>
                  </a:lnTo>
                  <a:lnTo>
                    <a:pt x="480969" y="606286"/>
                  </a:lnTo>
                  <a:lnTo>
                    <a:pt x="479978" y="605030"/>
                  </a:lnTo>
                  <a:lnTo>
                    <a:pt x="478968" y="603775"/>
                  </a:lnTo>
                  <a:lnTo>
                    <a:pt x="477923" y="602520"/>
                  </a:lnTo>
                  <a:lnTo>
                    <a:pt x="476841" y="601265"/>
                  </a:lnTo>
                  <a:lnTo>
                    <a:pt x="475739" y="600009"/>
                  </a:lnTo>
                  <a:lnTo>
                    <a:pt x="474592" y="598754"/>
                  </a:lnTo>
                  <a:lnTo>
                    <a:pt x="473417" y="597499"/>
                  </a:lnTo>
                  <a:lnTo>
                    <a:pt x="472217" y="596244"/>
                  </a:lnTo>
                  <a:lnTo>
                    <a:pt x="470968" y="594988"/>
                  </a:lnTo>
                  <a:lnTo>
                    <a:pt x="469698" y="593733"/>
                  </a:lnTo>
                  <a:lnTo>
                    <a:pt x="468392" y="592478"/>
                  </a:lnTo>
                  <a:lnTo>
                    <a:pt x="467046" y="591223"/>
                  </a:lnTo>
                  <a:lnTo>
                    <a:pt x="465679" y="589967"/>
                  </a:lnTo>
                  <a:lnTo>
                    <a:pt x="464265" y="588712"/>
                  </a:lnTo>
                  <a:lnTo>
                    <a:pt x="462822" y="587457"/>
                  </a:lnTo>
                  <a:lnTo>
                    <a:pt x="461354" y="586202"/>
                  </a:lnTo>
                  <a:lnTo>
                    <a:pt x="459834" y="584946"/>
                  </a:lnTo>
                  <a:lnTo>
                    <a:pt x="458293" y="583691"/>
                  </a:lnTo>
                  <a:lnTo>
                    <a:pt x="456717" y="582436"/>
                  </a:lnTo>
                  <a:lnTo>
                    <a:pt x="455101" y="581181"/>
                  </a:lnTo>
                  <a:lnTo>
                    <a:pt x="453463" y="579925"/>
                  </a:lnTo>
                  <a:lnTo>
                    <a:pt x="451780" y="578670"/>
                  </a:lnTo>
                  <a:lnTo>
                    <a:pt x="450068" y="577415"/>
                  </a:lnTo>
                  <a:lnTo>
                    <a:pt x="448333" y="576160"/>
                  </a:lnTo>
                  <a:lnTo>
                    <a:pt x="446547" y="574904"/>
                  </a:lnTo>
                  <a:lnTo>
                    <a:pt x="444741" y="573649"/>
                  </a:lnTo>
                  <a:lnTo>
                    <a:pt x="442903" y="572394"/>
                  </a:lnTo>
                  <a:lnTo>
                    <a:pt x="441026" y="571139"/>
                  </a:lnTo>
                  <a:lnTo>
                    <a:pt x="439130" y="569883"/>
                  </a:lnTo>
                  <a:lnTo>
                    <a:pt x="437193" y="568628"/>
                  </a:lnTo>
                  <a:lnTo>
                    <a:pt x="435229" y="567373"/>
                  </a:lnTo>
                  <a:lnTo>
                    <a:pt x="433245" y="566118"/>
                  </a:lnTo>
                  <a:lnTo>
                    <a:pt x="431215" y="564862"/>
                  </a:lnTo>
                  <a:lnTo>
                    <a:pt x="429168" y="563607"/>
                  </a:lnTo>
                  <a:lnTo>
                    <a:pt x="427093" y="562352"/>
                  </a:lnTo>
                  <a:lnTo>
                    <a:pt x="424985" y="561097"/>
                  </a:lnTo>
                  <a:lnTo>
                    <a:pt x="422859" y="559841"/>
                  </a:lnTo>
                  <a:lnTo>
                    <a:pt x="420701" y="558586"/>
                  </a:lnTo>
                  <a:lnTo>
                    <a:pt x="418519" y="557331"/>
                  </a:lnTo>
                  <a:lnTo>
                    <a:pt x="416322" y="556076"/>
                  </a:lnTo>
                  <a:lnTo>
                    <a:pt x="414088" y="554820"/>
                  </a:lnTo>
                  <a:lnTo>
                    <a:pt x="411840" y="553565"/>
                  </a:lnTo>
                  <a:lnTo>
                    <a:pt x="409571" y="552310"/>
                  </a:lnTo>
                  <a:lnTo>
                    <a:pt x="407275" y="551055"/>
                  </a:lnTo>
                  <a:lnTo>
                    <a:pt x="404967" y="549799"/>
                  </a:lnTo>
                  <a:lnTo>
                    <a:pt x="402636" y="548544"/>
                  </a:lnTo>
                  <a:lnTo>
                    <a:pt x="400287" y="547289"/>
                  </a:lnTo>
                  <a:lnTo>
                    <a:pt x="397927" y="546034"/>
                  </a:lnTo>
                  <a:lnTo>
                    <a:pt x="395542" y="544778"/>
                  </a:lnTo>
                  <a:lnTo>
                    <a:pt x="393148" y="543523"/>
                  </a:lnTo>
                  <a:lnTo>
                    <a:pt x="390740" y="542268"/>
                  </a:lnTo>
                  <a:lnTo>
                    <a:pt x="388316" y="541013"/>
                  </a:lnTo>
                  <a:lnTo>
                    <a:pt x="385884" y="539757"/>
                  </a:lnTo>
                  <a:lnTo>
                    <a:pt x="383439" y="538502"/>
                  </a:lnTo>
                  <a:lnTo>
                    <a:pt x="380985" y="537247"/>
                  </a:lnTo>
                  <a:lnTo>
                    <a:pt x="378524" y="535992"/>
                  </a:lnTo>
                  <a:lnTo>
                    <a:pt x="376053" y="534736"/>
                  </a:lnTo>
                  <a:lnTo>
                    <a:pt x="373577" y="533481"/>
                  </a:lnTo>
                  <a:lnTo>
                    <a:pt x="371095" y="532226"/>
                  </a:lnTo>
                  <a:lnTo>
                    <a:pt x="368609" y="530971"/>
                  </a:lnTo>
                  <a:lnTo>
                    <a:pt x="366120" y="529715"/>
                  </a:lnTo>
                  <a:lnTo>
                    <a:pt x="363629" y="528460"/>
                  </a:lnTo>
                  <a:lnTo>
                    <a:pt x="361137" y="527205"/>
                  </a:lnTo>
                  <a:lnTo>
                    <a:pt x="358645" y="525950"/>
                  </a:lnTo>
                  <a:lnTo>
                    <a:pt x="356155" y="524694"/>
                  </a:lnTo>
                  <a:lnTo>
                    <a:pt x="353667" y="523439"/>
                  </a:lnTo>
                  <a:lnTo>
                    <a:pt x="351182" y="522184"/>
                  </a:lnTo>
                  <a:lnTo>
                    <a:pt x="348703" y="520929"/>
                  </a:lnTo>
                  <a:lnTo>
                    <a:pt x="346227" y="519673"/>
                  </a:lnTo>
                  <a:lnTo>
                    <a:pt x="343759" y="518418"/>
                  </a:lnTo>
                  <a:lnTo>
                    <a:pt x="341300" y="517163"/>
                  </a:lnTo>
                  <a:lnTo>
                    <a:pt x="338847" y="515908"/>
                  </a:lnTo>
                  <a:lnTo>
                    <a:pt x="336407" y="514652"/>
                  </a:lnTo>
                  <a:lnTo>
                    <a:pt x="333977" y="513397"/>
                  </a:lnTo>
                  <a:lnTo>
                    <a:pt x="331555" y="512142"/>
                  </a:lnTo>
                  <a:lnTo>
                    <a:pt x="329153" y="510887"/>
                  </a:lnTo>
                  <a:lnTo>
                    <a:pt x="326759" y="509631"/>
                  </a:lnTo>
                  <a:lnTo>
                    <a:pt x="324382" y="508376"/>
                  </a:lnTo>
                  <a:lnTo>
                    <a:pt x="322023" y="507121"/>
                  </a:lnTo>
                  <a:lnTo>
                    <a:pt x="319674" y="505866"/>
                  </a:lnTo>
                  <a:lnTo>
                    <a:pt x="317350" y="504610"/>
                  </a:lnTo>
                  <a:lnTo>
                    <a:pt x="315042" y="503355"/>
                  </a:lnTo>
                  <a:lnTo>
                    <a:pt x="312749" y="502100"/>
                  </a:lnTo>
                  <a:lnTo>
                    <a:pt x="310485" y="500845"/>
                  </a:lnTo>
                  <a:lnTo>
                    <a:pt x="308236" y="499589"/>
                  </a:lnTo>
                  <a:lnTo>
                    <a:pt x="306010" y="498334"/>
                  </a:lnTo>
                  <a:lnTo>
                    <a:pt x="303810" y="497079"/>
                  </a:lnTo>
                  <a:lnTo>
                    <a:pt x="301626" y="495824"/>
                  </a:lnTo>
                  <a:lnTo>
                    <a:pt x="299475" y="494568"/>
                  </a:lnTo>
                  <a:lnTo>
                    <a:pt x="297346" y="493313"/>
                  </a:lnTo>
                  <a:lnTo>
                    <a:pt x="295236" y="492058"/>
                  </a:lnTo>
                  <a:lnTo>
                    <a:pt x="293166" y="490803"/>
                  </a:lnTo>
                  <a:lnTo>
                    <a:pt x="291113" y="489547"/>
                  </a:lnTo>
                  <a:lnTo>
                    <a:pt x="289089" y="488292"/>
                  </a:lnTo>
                  <a:lnTo>
                    <a:pt x="287099" y="487037"/>
                  </a:lnTo>
                  <a:lnTo>
                    <a:pt x="285128" y="485782"/>
                  </a:lnTo>
                  <a:lnTo>
                    <a:pt x="283196" y="484526"/>
                  </a:lnTo>
                  <a:lnTo>
                    <a:pt x="281292" y="483271"/>
                  </a:lnTo>
                  <a:lnTo>
                    <a:pt x="279408" y="482016"/>
                  </a:lnTo>
                  <a:lnTo>
                    <a:pt x="277573" y="480761"/>
                  </a:lnTo>
                  <a:lnTo>
                    <a:pt x="275758" y="479505"/>
                  </a:lnTo>
                  <a:lnTo>
                    <a:pt x="273974" y="478250"/>
                  </a:lnTo>
                  <a:lnTo>
                    <a:pt x="272231" y="476995"/>
                  </a:lnTo>
                  <a:lnTo>
                    <a:pt x="270508" y="475740"/>
                  </a:lnTo>
                  <a:lnTo>
                    <a:pt x="268829" y="474484"/>
                  </a:lnTo>
                  <a:lnTo>
                    <a:pt x="267180" y="473229"/>
                  </a:lnTo>
                  <a:lnTo>
                    <a:pt x="265554" y="471974"/>
                  </a:lnTo>
                  <a:lnTo>
                    <a:pt x="263980" y="470719"/>
                  </a:lnTo>
                  <a:lnTo>
                    <a:pt x="262429" y="469463"/>
                  </a:lnTo>
                  <a:lnTo>
                    <a:pt x="260910" y="468208"/>
                  </a:lnTo>
                  <a:lnTo>
                    <a:pt x="259435" y="466953"/>
                  </a:lnTo>
                  <a:lnTo>
                    <a:pt x="257983" y="465698"/>
                  </a:lnTo>
                  <a:lnTo>
                    <a:pt x="256574" y="464442"/>
                  </a:lnTo>
                  <a:lnTo>
                    <a:pt x="255198" y="463187"/>
                  </a:lnTo>
                  <a:lnTo>
                    <a:pt x="253844" y="461932"/>
                  </a:lnTo>
                  <a:lnTo>
                    <a:pt x="252546" y="460677"/>
                  </a:lnTo>
                  <a:lnTo>
                    <a:pt x="251269" y="459421"/>
                  </a:lnTo>
                  <a:lnTo>
                    <a:pt x="250026" y="458166"/>
                  </a:lnTo>
                  <a:lnTo>
                    <a:pt x="248827" y="456911"/>
                  </a:lnTo>
                  <a:lnTo>
                    <a:pt x="247650" y="455656"/>
                  </a:lnTo>
                  <a:lnTo>
                    <a:pt x="246516" y="454400"/>
                  </a:lnTo>
                  <a:lnTo>
                    <a:pt x="245416" y="453145"/>
                  </a:lnTo>
                  <a:lnTo>
                    <a:pt x="244338" y="451890"/>
                  </a:lnTo>
                  <a:lnTo>
                    <a:pt x="243312" y="450635"/>
                  </a:lnTo>
                  <a:lnTo>
                    <a:pt x="242309" y="449379"/>
                  </a:lnTo>
                  <a:lnTo>
                    <a:pt x="241337" y="448124"/>
                  </a:lnTo>
                  <a:lnTo>
                    <a:pt x="240410" y="446869"/>
                  </a:lnTo>
                  <a:lnTo>
                    <a:pt x="239503" y="445614"/>
                  </a:lnTo>
                  <a:lnTo>
                    <a:pt x="238637" y="444358"/>
                  </a:lnTo>
                  <a:lnTo>
                    <a:pt x="237803" y="443103"/>
                  </a:lnTo>
                  <a:lnTo>
                    <a:pt x="236991" y="441848"/>
                  </a:lnTo>
                  <a:lnTo>
                    <a:pt x="236228" y="440593"/>
                  </a:lnTo>
                  <a:lnTo>
                    <a:pt x="235487" y="439337"/>
                  </a:lnTo>
                  <a:lnTo>
                    <a:pt x="234774" y="438082"/>
                  </a:lnTo>
                  <a:lnTo>
                    <a:pt x="234103" y="436827"/>
                  </a:lnTo>
                  <a:lnTo>
                    <a:pt x="233453" y="435572"/>
                  </a:lnTo>
                  <a:lnTo>
                    <a:pt x="232839" y="434316"/>
                  </a:lnTo>
                  <a:lnTo>
                    <a:pt x="232257" y="433061"/>
                  </a:lnTo>
                  <a:lnTo>
                    <a:pt x="231695" y="431806"/>
                  </a:lnTo>
                  <a:lnTo>
                    <a:pt x="231177" y="430551"/>
                  </a:lnTo>
                  <a:lnTo>
                    <a:pt x="230681" y="429295"/>
                  </a:lnTo>
                  <a:lnTo>
                    <a:pt x="230210" y="428040"/>
                  </a:lnTo>
                  <a:lnTo>
                    <a:pt x="229780" y="426785"/>
                  </a:lnTo>
                  <a:lnTo>
                    <a:pt x="229368" y="425530"/>
                  </a:lnTo>
                  <a:lnTo>
                    <a:pt x="228989" y="424274"/>
                  </a:lnTo>
                  <a:lnTo>
                    <a:pt x="228641" y="423019"/>
                  </a:lnTo>
                  <a:lnTo>
                    <a:pt x="228311" y="421764"/>
                  </a:lnTo>
                  <a:lnTo>
                    <a:pt x="228021" y="420509"/>
                  </a:lnTo>
                  <a:lnTo>
                    <a:pt x="227753" y="419253"/>
                  </a:lnTo>
                  <a:lnTo>
                    <a:pt x="227507" y="417998"/>
                  </a:lnTo>
                  <a:lnTo>
                    <a:pt x="227301" y="416743"/>
                  </a:lnTo>
                  <a:lnTo>
                    <a:pt x="227111" y="415488"/>
                  </a:lnTo>
                  <a:lnTo>
                    <a:pt x="226952" y="414232"/>
                  </a:lnTo>
                  <a:lnTo>
                    <a:pt x="226822" y="412977"/>
                  </a:lnTo>
                  <a:lnTo>
                    <a:pt x="226709" y="411722"/>
                  </a:lnTo>
                  <a:lnTo>
                    <a:pt x="226634" y="410467"/>
                  </a:lnTo>
                  <a:lnTo>
                    <a:pt x="226580" y="409211"/>
                  </a:lnTo>
                  <a:lnTo>
                    <a:pt x="226546" y="407956"/>
                  </a:lnTo>
                  <a:lnTo>
                    <a:pt x="226550" y="406701"/>
                  </a:lnTo>
                  <a:lnTo>
                    <a:pt x="226570" y="405446"/>
                  </a:lnTo>
                  <a:lnTo>
                    <a:pt x="226617" y="404190"/>
                  </a:lnTo>
                  <a:lnTo>
                    <a:pt x="226694" y="402935"/>
                  </a:lnTo>
                  <a:lnTo>
                    <a:pt x="226787" y="401680"/>
                  </a:lnTo>
                  <a:lnTo>
                    <a:pt x="226915" y="400425"/>
                  </a:lnTo>
                  <a:lnTo>
                    <a:pt x="227063" y="399169"/>
                  </a:lnTo>
                  <a:lnTo>
                    <a:pt x="227230" y="397914"/>
                  </a:lnTo>
                  <a:lnTo>
                    <a:pt x="227432" y="396659"/>
                  </a:lnTo>
                  <a:lnTo>
                    <a:pt x="227651" y="395404"/>
                  </a:lnTo>
                  <a:lnTo>
                    <a:pt x="227894" y="394148"/>
                  </a:lnTo>
                  <a:lnTo>
                    <a:pt x="228165" y="392893"/>
                  </a:lnTo>
                  <a:lnTo>
                    <a:pt x="228452" y="391638"/>
                  </a:lnTo>
                  <a:lnTo>
                    <a:pt x="228769" y="390383"/>
                  </a:lnTo>
                  <a:lnTo>
                    <a:pt x="229106" y="389127"/>
                  </a:lnTo>
                  <a:lnTo>
                    <a:pt x="229459" y="387872"/>
                  </a:lnTo>
                  <a:lnTo>
                    <a:pt x="229845" y="386617"/>
                  </a:lnTo>
                  <a:lnTo>
                    <a:pt x="230245" y="385362"/>
                  </a:lnTo>
                  <a:lnTo>
                    <a:pt x="230666" y="384106"/>
                  </a:lnTo>
                  <a:lnTo>
                    <a:pt x="231112" y="382851"/>
                  </a:lnTo>
                  <a:lnTo>
                    <a:pt x="231570" y="381596"/>
                  </a:lnTo>
                  <a:lnTo>
                    <a:pt x="232054" y="380341"/>
                  </a:lnTo>
                  <a:lnTo>
                    <a:pt x="232555" y="379085"/>
                  </a:lnTo>
                  <a:lnTo>
                    <a:pt x="233067" y="377830"/>
                  </a:lnTo>
                  <a:lnTo>
                    <a:pt x="233606" y="376575"/>
                  </a:lnTo>
                  <a:lnTo>
                    <a:pt x="234155" y="375320"/>
                  </a:lnTo>
                  <a:lnTo>
                    <a:pt x="234720" y="374064"/>
                  </a:lnTo>
                  <a:lnTo>
                    <a:pt x="235301" y="372809"/>
                  </a:lnTo>
                  <a:lnTo>
                    <a:pt x="235892" y="371554"/>
                  </a:lnTo>
                  <a:lnTo>
                    <a:pt x="236497" y="370299"/>
                  </a:lnTo>
                  <a:lnTo>
                    <a:pt x="237113" y="369043"/>
                  </a:lnTo>
                  <a:lnTo>
                    <a:pt x="237735" y="367788"/>
                  </a:lnTo>
                  <a:lnTo>
                    <a:pt x="238371" y="366533"/>
                  </a:lnTo>
                  <a:lnTo>
                    <a:pt x="239010" y="365278"/>
                  </a:lnTo>
                  <a:lnTo>
                    <a:pt x="239654" y="364022"/>
                  </a:lnTo>
                  <a:lnTo>
                    <a:pt x="240303" y="362767"/>
                  </a:lnTo>
                  <a:lnTo>
                    <a:pt x="240954" y="361512"/>
                  </a:lnTo>
                  <a:lnTo>
                    <a:pt x="241605" y="360256"/>
                  </a:lnTo>
                  <a:lnTo>
                    <a:pt x="242254" y="359001"/>
                  </a:lnTo>
                  <a:lnTo>
                    <a:pt x="242902" y="357746"/>
                  </a:lnTo>
                  <a:lnTo>
                    <a:pt x="243541" y="356491"/>
                  </a:lnTo>
                  <a:lnTo>
                    <a:pt x="244175" y="355235"/>
                  </a:lnTo>
                  <a:lnTo>
                    <a:pt x="244801" y="353980"/>
                  </a:lnTo>
                  <a:lnTo>
                    <a:pt x="245411" y="352725"/>
                  </a:lnTo>
                  <a:lnTo>
                    <a:pt x="246012" y="351470"/>
                  </a:lnTo>
                  <a:lnTo>
                    <a:pt x="246594" y="350214"/>
                  </a:lnTo>
                  <a:lnTo>
                    <a:pt x="247156" y="348959"/>
                  </a:lnTo>
                  <a:lnTo>
                    <a:pt x="247706" y="347704"/>
                  </a:lnTo>
                  <a:lnTo>
                    <a:pt x="248219" y="346449"/>
                  </a:lnTo>
                  <a:lnTo>
                    <a:pt x="248713" y="345193"/>
                  </a:lnTo>
                  <a:lnTo>
                    <a:pt x="249183" y="343938"/>
                  </a:lnTo>
                  <a:lnTo>
                    <a:pt x="249609" y="342683"/>
                  </a:lnTo>
                  <a:lnTo>
                    <a:pt x="250013" y="341428"/>
                  </a:lnTo>
                  <a:lnTo>
                    <a:pt x="250374" y="340172"/>
                  </a:lnTo>
                  <a:lnTo>
                    <a:pt x="250692" y="338917"/>
                  </a:lnTo>
                  <a:lnTo>
                    <a:pt x="250984" y="337662"/>
                  </a:lnTo>
                  <a:lnTo>
                    <a:pt x="251207" y="336407"/>
                  </a:lnTo>
                  <a:lnTo>
                    <a:pt x="251394" y="335151"/>
                  </a:lnTo>
                  <a:lnTo>
                    <a:pt x="251538" y="333896"/>
                  </a:lnTo>
                  <a:lnTo>
                    <a:pt x="251606" y="332641"/>
                  </a:lnTo>
                  <a:lnTo>
                    <a:pt x="251636" y="331386"/>
                  </a:lnTo>
                  <a:lnTo>
                    <a:pt x="251599" y="330130"/>
                  </a:lnTo>
                  <a:lnTo>
                    <a:pt x="251492" y="328875"/>
                  </a:lnTo>
                  <a:lnTo>
                    <a:pt x="251343" y="327620"/>
                  </a:lnTo>
                  <a:lnTo>
                    <a:pt x="251094" y="326365"/>
                  </a:lnTo>
                  <a:lnTo>
                    <a:pt x="250787" y="325109"/>
                  </a:lnTo>
                  <a:lnTo>
                    <a:pt x="250422" y="323854"/>
                  </a:lnTo>
                  <a:lnTo>
                    <a:pt x="249946" y="322599"/>
                  </a:lnTo>
                  <a:lnTo>
                    <a:pt x="249418" y="321344"/>
                  </a:lnTo>
                  <a:lnTo>
                    <a:pt x="248798" y="320088"/>
                  </a:lnTo>
                  <a:lnTo>
                    <a:pt x="248083" y="318833"/>
                  </a:lnTo>
                  <a:lnTo>
                    <a:pt x="247311" y="317578"/>
                  </a:lnTo>
                  <a:lnTo>
                    <a:pt x="246412" y="316323"/>
                  </a:lnTo>
                  <a:lnTo>
                    <a:pt x="245437" y="315067"/>
                  </a:lnTo>
                  <a:lnTo>
                    <a:pt x="244389" y="313812"/>
                  </a:lnTo>
                  <a:lnTo>
                    <a:pt x="243201" y="312557"/>
                  </a:lnTo>
                  <a:lnTo>
                    <a:pt x="241948" y="311302"/>
                  </a:lnTo>
                  <a:lnTo>
                    <a:pt x="240588" y="310046"/>
                  </a:lnTo>
                  <a:lnTo>
                    <a:pt x="239110" y="308791"/>
                  </a:lnTo>
                  <a:lnTo>
                    <a:pt x="237566" y="307536"/>
                  </a:lnTo>
                  <a:lnTo>
                    <a:pt x="235876" y="306281"/>
                  </a:lnTo>
                  <a:lnTo>
                    <a:pt x="234096" y="305025"/>
                  </a:lnTo>
                  <a:lnTo>
                    <a:pt x="232237" y="303770"/>
                  </a:lnTo>
                  <a:lnTo>
                    <a:pt x="230218" y="302515"/>
                  </a:lnTo>
                  <a:lnTo>
                    <a:pt x="228129" y="301260"/>
                  </a:lnTo>
                  <a:lnTo>
                    <a:pt x="225926" y="300004"/>
                  </a:lnTo>
                  <a:lnTo>
                    <a:pt x="223594" y="298749"/>
                  </a:lnTo>
                  <a:lnTo>
                    <a:pt x="221192" y="297494"/>
                  </a:lnTo>
                  <a:lnTo>
                    <a:pt x="218643" y="296239"/>
                  </a:lnTo>
                  <a:lnTo>
                    <a:pt x="215999" y="294983"/>
                  </a:lnTo>
                  <a:lnTo>
                    <a:pt x="213277" y="293728"/>
                  </a:lnTo>
                  <a:lnTo>
                    <a:pt x="210394" y="292473"/>
                  </a:lnTo>
                  <a:lnTo>
                    <a:pt x="207443" y="291218"/>
                  </a:lnTo>
                  <a:lnTo>
                    <a:pt x="204386" y="289962"/>
                  </a:lnTo>
                  <a:lnTo>
                    <a:pt x="201204" y="288707"/>
                  </a:lnTo>
                  <a:lnTo>
                    <a:pt x="197957" y="287452"/>
                  </a:lnTo>
                  <a:lnTo>
                    <a:pt x="194580" y="286197"/>
                  </a:lnTo>
                  <a:lnTo>
                    <a:pt x="191116" y="284941"/>
                  </a:lnTo>
                  <a:lnTo>
                    <a:pt x="187587" y="283686"/>
                  </a:lnTo>
                  <a:lnTo>
                    <a:pt x="183918" y="282431"/>
                  </a:lnTo>
                  <a:lnTo>
                    <a:pt x="180193" y="281176"/>
                  </a:lnTo>
                  <a:lnTo>
                    <a:pt x="176383" y="279920"/>
                  </a:lnTo>
                  <a:lnTo>
                    <a:pt x="172475" y="278665"/>
                  </a:lnTo>
                  <a:lnTo>
                    <a:pt x="168516" y="277410"/>
                  </a:lnTo>
                  <a:lnTo>
                    <a:pt x="164463" y="276155"/>
                  </a:lnTo>
                  <a:lnTo>
                    <a:pt x="160347" y="274899"/>
                  </a:lnTo>
                  <a:lnTo>
                    <a:pt x="156188" y="273644"/>
                  </a:lnTo>
                  <a:lnTo>
                    <a:pt x="151935" y="272389"/>
                  </a:lnTo>
                  <a:lnTo>
                    <a:pt x="147649" y="271134"/>
                  </a:lnTo>
                  <a:lnTo>
                    <a:pt x="143314" y="269878"/>
                  </a:lnTo>
                  <a:lnTo>
                    <a:pt x="138926" y="268623"/>
                  </a:lnTo>
                  <a:lnTo>
                    <a:pt x="134513" y="267368"/>
                  </a:lnTo>
                  <a:lnTo>
                    <a:pt x="130058" y="266113"/>
                  </a:lnTo>
                  <a:lnTo>
                    <a:pt x="125579" y="264857"/>
                  </a:lnTo>
                  <a:lnTo>
                    <a:pt x="121086" y="263602"/>
                  </a:lnTo>
                  <a:lnTo>
                    <a:pt x="116571" y="262347"/>
                  </a:lnTo>
                  <a:lnTo>
                    <a:pt x="112054" y="261092"/>
                  </a:lnTo>
                  <a:lnTo>
                    <a:pt x="107533" y="259836"/>
                  </a:lnTo>
                  <a:lnTo>
                    <a:pt x="103022" y="258581"/>
                  </a:lnTo>
                  <a:lnTo>
                    <a:pt x="98519" y="257326"/>
                  </a:lnTo>
                  <a:lnTo>
                    <a:pt x="94039" y="256071"/>
                  </a:lnTo>
                  <a:lnTo>
                    <a:pt x="89587" y="254815"/>
                  </a:lnTo>
                  <a:lnTo>
                    <a:pt x="85155" y="253560"/>
                  </a:lnTo>
                  <a:lnTo>
                    <a:pt x="80784" y="252305"/>
                  </a:lnTo>
                  <a:lnTo>
                    <a:pt x="76450" y="251050"/>
                  </a:lnTo>
                  <a:lnTo>
                    <a:pt x="72161" y="249794"/>
                  </a:lnTo>
                  <a:lnTo>
                    <a:pt x="67957" y="248539"/>
                  </a:lnTo>
                  <a:lnTo>
                    <a:pt x="63798" y="247284"/>
                  </a:lnTo>
                  <a:lnTo>
                    <a:pt x="59727" y="246029"/>
                  </a:lnTo>
                  <a:lnTo>
                    <a:pt x="55744" y="244773"/>
                  </a:lnTo>
                  <a:lnTo>
                    <a:pt x="51818" y="243518"/>
                  </a:lnTo>
                  <a:lnTo>
                    <a:pt x="48035" y="242263"/>
                  </a:lnTo>
                  <a:lnTo>
                    <a:pt x="44330" y="241008"/>
                  </a:lnTo>
                  <a:lnTo>
                    <a:pt x="40717" y="239752"/>
                  </a:lnTo>
                  <a:lnTo>
                    <a:pt x="37265" y="238497"/>
                  </a:lnTo>
                  <a:lnTo>
                    <a:pt x="33893" y="237242"/>
                  </a:lnTo>
                  <a:lnTo>
                    <a:pt x="30667" y="235987"/>
                  </a:lnTo>
                  <a:lnTo>
                    <a:pt x="27588" y="234731"/>
                  </a:lnTo>
                  <a:lnTo>
                    <a:pt x="24598" y="233476"/>
                  </a:lnTo>
                  <a:lnTo>
                    <a:pt x="21821" y="232221"/>
                  </a:lnTo>
                  <a:lnTo>
                    <a:pt x="19161" y="230966"/>
                  </a:lnTo>
                  <a:lnTo>
                    <a:pt x="16628" y="229710"/>
                  </a:lnTo>
                  <a:lnTo>
                    <a:pt x="14323" y="228455"/>
                  </a:lnTo>
                  <a:lnTo>
                    <a:pt x="12124" y="227200"/>
                  </a:lnTo>
                  <a:lnTo>
                    <a:pt x="10115" y="225945"/>
                  </a:lnTo>
                  <a:lnTo>
                    <a:pt x="8299" y="224689"/>
                  </a:lnTo>
                  <a:lnTo>
                    <a:pt x="6597" y="223434"/>
                  </a:lnTo>
                  <a:lnTo>
                    <a:pt x="5152" y="222179"/>
                  </a:lnTo>
                  <a:lnTo>
                    <a:pt x="3856" y="220924"/>
                  </a:lnTo>
                  <a:lnTo>
                    <a:pt x="2705" y="219668"/>
                  </a:lnTo>
                  <a:lnTo>
                    <a:pt x="1826" y="218413"/>
                  </a:lnTo>
                  <a:lnTo>
                    <a:pt x="1071" y="217158"/>
                  </a:lnTo>
                  <a:lnTo>
                    <a:pt x="525" y="215903"/>
                  </a:lnTo>
                  <a:lnTo>
                    <a:pt x="200" y="214647"/>
                  </a:lnTo>
                  <a:lnTo>
                    <a:pt x="0" y="213392"/>
                  </a:lnTo>
                  <a:lnTo>
                    <a:pt x="72" y="212137"/>
                  </a:lnTo>
                  <a:lnTo>
                    <a:pt x="307" y="210882"/>
                  </a:lnTo>
                  <a:lnTo>
                    <a:pt x="690" y="209626"/>
                  </a:lnTo>
                  <a:lnTo>
                    <a:pt x="1361" y="208371"/>
                  </a:lnTo>
                  <a:lnTo>
                    <a:pt x="2157" y="207116"/>
                  </a:lnTo>
                  <a:lnTo>
                    <a:pt x="3157" y="205861"/>
                  </a:lnTo>
                  <a:lnTo>
                    <a:pt x="4382" y="204605"/>
                  </a:lnTo>
                  <a:lnTo>
                    <a:pt x="5728" y="203350"/>
                  </a:lnTo>
                  <a:lnTo>
                    <a:pt x="7332" y="202095"/>
                  </a:lnTo>
                  <a:lnTo>
                    <a:pt x="9095" y="200840"/>
                  </a:lnTo>
                  <a:lnTo>
                    <a:pt x="10991" y="199584"/>
                  </a:lnTo>
                  <a:lnTo>
                    <a:pt x="13158" y="198329"/>
                  </a:lnTo>
                  <a:lnTo>
                    <a:pt x="15437" y="197074"/>
                  </a:lnTo>
                  <a:lnTo>
                    <a:pt x="17894" y="195819"/>
                  </a:lnTo>
                  <a:lnTo>
                    <a:pt x="20554" y="194563"/>
                  </a:lnTo>
                  <a:lnTo>
                    <a:pt x="23320" y="193308"/>
                  </a:lnTo>
                  <a:lnTo>
                    <a:pt x="26301" y="192053"/>
                  </a:lnTo>
                  <a:lnTo>
                    <a:pt x="29420" y="190798"/>
                  </a:lnTo>
                  <a:lnTo>
                    <a:pt x="32645" y="189542"/>
                  </a:lnTo>
                  <a:lnTo>
                    <a:pt x="36095" y="188287"/>
                  </a:lnTo>
                  <a:lnTo>
                    <a:pt x="39633" y="187032"/>
                  </a:lnTo>
                  <a:lnTo>
                    <a:pt x="43308" y="185777"/>
                  </a:lnTo>
                  <a:lnTo>
                    <a:pt x="47143" y="184521"/>
                  </a:lnTo>
                  <a:lnTo>
                    <a:pt x="51058" y="183266"/>
                  </a:lnTo>
                  <a:lnTo>
                    <a:pt x="55128" y="182011"/>
                  </a:lnTo>
                  <a:lnTo>
                    <a:pt x="59302" y="180756"/>
                  </a:lnTo>
                  <a:lnTo>
                    <a:pt x="63547" y="179500"/>
                  </a:lnTo>
                  <a:lnTo>
                    <a:pt x="67952" y="178245"/>
                  </a:lnTo>
                  <a:lnTo>
                    <a:pt x="72416" y="176990"/>
                  </a:lnTo>
                  <a:lnTo>
                    <a:pt x="76967" y="175735"/>
                  </a:lnTo>
                  <a:lnTo>
                    <a:pt x="81621" y="174479"/>
                  </a:lnTo>
                  <a:lnTo>
                    <a:pt x="86325" y="173224"/>
                  </a:lnTo>
                  <a:lnTo>
                    <a:pt x="91120" y="171969"/>
                  </a:lnTo>
                  <a:lnTo>
                    <a:pt x="95975" y="170714"/>
                  </a:lnTo>
                  <a:lnTo>
                    <a:pt x="100869" y="169458"/>
                  </a:lnTo>
                  <a:lnTo>
                    <a:pt x="105846" y="168203"/>
                  </a:lnTo>
                  <a:lnTo>
                    <a:pt x="110852" y="166948"/>
                  </a:lnTo>
                  <a:lnTo>
                    <a:pt x="115897" y="165693"/>
                  </a:lnTo>
                  <a:lnTo>
                    <a:pt x="120987" y="164437"/>
                  </a:lnTo>
                  <a:lnTo>
                    <a:pt x="126096" y="163182"/>
                  </a:lnTo>
                  <a:lnTo>
                    <a:pt x="131236" y="161927"/>
                  </a:lnTo>
                  <a:lnTo>
                    <a:pt x="136393" y="160672"/>
                  </a:lnTo>
                  <a:lnTo>
                    <a:pt x="141560" y="159416"/>
                  </a:lnTo>
                  <a:lnTo>
                    <a:pt x="146740" y="158161"/>
                  </a:lnTo>
                  <a:lnTo>
                    <a:pt x="151921" y="156906"/>
                  </a:lnTo>
                  <a:lnTo>
                    <a:pt x="157103" y="155651"/>
                  </a:lnTo>
                  <a:lnTo>
                    <a:pt x="162276" y="154395"/>
                  </a:lnTo>
                  <a:lnTo>
                    <a:pt x="167443" y="153140"/>
                  </a:lnTo>
                  <a:lnTo>
                    <a:pt x="172594" y="151885"/>
                  </a:lnTo>
                  <a:lnTo>
                    <a:pt x="177724" y="150630"/>
                  </a:lnTo>
                  <a:lnTo>
                    <a:pt x="182842" y="149374"/>
                  </a:lnTo>
                  <a:lnTo>
                    <a:pt x="187922" y="148119"/>
                  </a:lnTo>
                  <a:lnTo>
                    <a:pt x="192979" y="146864"/>
                  </a:lnTo>
                  <a:lnTo>
                    <a:pt x="198010" y="145609"/>
                  </a:lnTo>
                  <a:lnTo>
                    <a:pt x="202992" y="144353"/>
                  </a:lnTo>
                  <a:lnTo>
                    <a:pt x="207950" y="143098"/>
                  </a:lnTo>
                  <a:lnTo>
                    <a:pt x="212862" y="141843"/>
                  </a:lnTo>
                  <a:lnTo>
                    <a:pt x="217727" y="140588"/>
                  </a:lnTo>
                  <a:lnTo>
                    <a:pt x="222565" y="139332"/>
                  </a:lnTo>
                  <a:lnTo>
                    <a:pt x="227333" y="138077"/>
                  </a:lnTo>
                  <a:lnTo>
                    <a:pt x="232065" y="136822"/>
                  </a:lnTo>
                  <a:lnTo>
                    <a:pt x="236755" y="135567"/>
                  </a:lnTo>
                  <a:lnTo>
                    <a:pt x="241373" y="134311"/>
                  </a:lnTo>
                  <a:lnTo>
                    <a:pt x="245957" y="133056"/>
                  </a:lnTo>
                  <a:lnTo>
                    <a:pt x="250480" y="131801"/>
                  </a:lnTo>
                  <a:lnTo>
                    <a:pt x="254944" y="130546"/>
                  </a:lnTo>
                  <a:lnTo>
                    <a:pt x="259372" y="129290"/>
                  </a:lnTo>
                  <a:lnTo>
                    <a:pt x="263720" y="128035"/>
                  </a:lnTo>
                  <a:lnTo>
                    <a:pt x="268024" y="126780"/>
                  </a:lnTo>
                  <a:lnTo>
                    <a:pt x="272282" y="125525"/>
                  </a:lnTo>
                  <a:lnTo>
                    <a:pt x="276460" y="124269"/>
                  </a:lnTo>
                  <a:lnTo>
                    <a:pt x="280602" y="123014"/>
                  </a:lnTo>
                  <a:lnTo>
                    <a:pt x="284682" y="121759"/>
                  </a:lnTo>
                  <a:lnTo>
                    <a:pt x="288698" y="120504"/>
                  </a:lnTo>
                  <a:lnTo>
                    <a:pt x="292679" y="119248"/>
                  </a:lnTo>
                  <a:lnTo>
                    <a:pt x="296582" y="117993"/>
                  </a:lnTo>
                  <a:lnTo>
                    <a:pt x="300440" y="116738"/>
                  </a:lnTo>
                  <a:lnTo>
                    <a:pt x="304257" y="115483"/>
                  </a:lnTo>
                  <a:lnTo>
                    <a:pt x="307996" y="114227"/>
                  </a:lnTo>
                  <a:lnTo>
                    <a:pt x="311701" y="112972"/>
                  </a:lnTo>
                  <a:lnTo>
                    <a:pt x="315350" y="111717"/>
                  </a:lnTo>
                  <a:lnTo>
                    <a:pt x="318941" y="110462"/>
                  </a:lnTo>
                  <a:lnTo>
                    <a:pt x="322499" y="109206"/>
                  </a:lnTo>
                  <a:lnTo>
                    <a:pt x="325990" y="107951"/>
                  </a:lnTo>
                  <a:lnTo>
                    <a:pt x="329440" y="106696"/>
                  </a:lnTo>
                  <a:lnTo>
                    <a:pt x="332855" y="105441"/>
                  </a:lnTo>
                  <a:lnTo>
                    <a:pt x="336200" y="104185"/>
                  </a:lnTo>
                  <a:lnTo>
                    <a:pt x="339517" y="102930"/>
                  </a:lnTo>
                  <a:lnTo>
                    <a:pt x="342788" y="101675"/>
                  </a:lnTo>
                  <a:lnTo>
                    <a:pt x="346007" y="100420"/>
                  </a:lnTo>
                  <a:lnTo>
                    <a:pt x="349198" y="99164"/>
                  </a:lnTo>
                  <a:lnTo>
                    <a:pt x="352334" y="97909"/>
                  </a:lnTo>
                  <a:lnTo>
                    <a:pt x="355434" y="96654"/>
                  </a:lnTo>
                  <a:lnTo>
                    <a:pt x="358506" y="95399"/>
                  </a:lnTo>
                  <a:lnTo>
                    <a:pt x="361518" y="94143"/>
                  </a:lnTo>
                  <a:lnTo>
                    <a:pt x="364506" y="92888"/>
                  </a:lnTo>
                  <a:lnTo>
                    <a:pt x="367457" y="91633"/>
                  </a:lnTo>
                  <a:lnTo>
                    <a:pt x="370362" y="90378"/>
                  </a:lnTo>
                  <a:lnTo>
                    <a:pt x="373244" y="89122"/>
                  </a:lnTo>
                  <a:lnTo>
                    <a:pt x="376081" y="87867"/>
                  </a:lnTo>
                  <a:lnTo>
                    <a:pt x="378885" y="86612"/>
                  </a:lnTo>
                  <a:lnTo>
                    <a:pt x="381666" y="85357"/>
                  </a:lnTo>
                  <a:lnTo>
                    <a:pt x="384395" y="84101"/>
                  </a:lnTo>
                  <a:lnTo>
                    <a:pt x="387102" y="82846"/>
                  </a:lnTo>
                  <a:lnTo>
                    <a:pt x="389778" y="81591"/>
                  </a:lnTo>
                  <a:lnTo>
                    <a:pt x="392412" y="80336"/>
                  </a:lnTo>
                  <a:lnTo>
                    <a:pt x="395026" y="79080"/>
                  </a:lnTo>
                  <a:lnTo>
                    <a:pt x="397599" y="77825"/>
                  </a:lnTo>
                  <a:lnTo>
                    <a:pt x="400141" y="76570"/>
                  </a:lnTo>
                  <a:lnTo>
                    <a:pt x="402664" y="75315"/>
                  </a:lnTo>
                  <a:lnTo>
                    <a:pt x="405136" y="74059"/>
                  </a:lnTo>
                  <a:lnTo>
                    <a:pt x="407589" y="72804"/>
                  </a:lnTo>
                  <a:lnTo>
                    <a:pt x="410011" y="71549"/>
                  </a:lnTo>
                  <a:lnTo>
                    <a:pt x="412393" y="70294"/>
                  </a:lnTo>
                  <a:lnTo>
                    <a:pt x="414755" y="69038"/>
                  </a:lnTo>
                  <a:lnTo>
                    <a:pt x="417078" y="67783"/>
                  </a:lnTo>
                  <a:lnTo>
                    <a:pt x="419370" y="66528"/>
                  </a:lnTo>
                  <a:lnTo>
                    <a:pt x="421641" y="65273"/>
                  </a:lnTo>
                  <a:lnTo>
                    <a:pt x="423863" y="64017"/>
                  </a:lnTo>
                  <a:lnTo>
                    <a:pt x="426063" y="62762"/>
                  </a:lnTo>
                  <a:lnTo>
                    <a:pt x="428234" y="61507"/>
                  </a:lnTo>
                  <a:lnTo>
                    <a:pt x="430362" y="60252"/>
                  </a:lnTo>
                  <a:lnTo>
                    <a:pt x="432469" y="58996"/>
                  </a:lnTo>
                  <a:lnTo>
                    <a:pt x="434537" y="57741"/>
                  </a:lnTo>
                  <a:lnTo>
                    <a:pt x="436570" y="56486"/>
                  </a:lnTo>
                  <a:lnTo>
                    <a:pt x="438582" y="55231"/>
                  </a:lnTo>
                  <a:lnTo>
                    <a:pt x="440543" y="53975"/>
                  </a:lnTo>
                  <a:lnTo>
                    <a:pt x="442480" y="52720"/>
                  </a:lnTo>
                  <a:lnTo>
                    <a:pt x="444387" y="51465"/>
                  </a:lnTo>
                  <a:lnTo>
                    <a:pt x="446248" y="50210"/>
                  </a:lnTo>
                  <a:lnTo>
                    <a:pt x="448087" y="48954"/>
                  </a:lnTo>
                  <a:lnTo>
                    <a:pt x="449884" y="47699"/>
                  </a:lnTo>
                  <a:lnTo>
                    <a:pt x="451645" y="46444"/>
                  </a:lnTo>
                  <a:lnTo>
                    <a:pt x="453384" y="45189"/>
                  </a:lnTo>
                  <a:lnTo>
                    <a:pt x="455070" y="43933"/>
                  </a:lnTo>
                  <a:lnTo>
                    <a:pt x="456730" y="42678"/>
                  </a:lnTo>
                  <a:lnTo>
                    <a:pt x="458360" y="41423"/>
                  </a:lnTo>
                  <a:lnTo>
                    <a:pt x="459941" y="40168"/>
                  </a:lnTo>
                  <a:lnTo>
                    <a:pt x="461498" y="38912"/>
                  </a:lnTo>
                  <a:lnTo>
                    <a:pt x="463015" y="37657"/>
                  </a:lnTo>
                  <a:lnTo>
                    <a:pt x="464494" y="36402"/>
                  </a:lnTo>
                  <a:lnTo>
                    <a:pt x="465949" y="35147"/>
                  </a:lnTo>
                  <a:lnTo>
                    <a:pt x="467353" y="33891"/>
                  </a:lnTo>
                  <a:lnTo>
                    <a:pt x="468729" y="32636"/>
                  </a:lnTo>
                  <a:lnTo>
                    <a:pt x="470076" y="31381"/>
                  </a:lnTo>
                  <a:lnTo>
                    <a:pt x="471373" y="30126"/>
                  </a:lnTo>
                  <a:lnTo>
                    <a:pt x="472648" y="28870"/>
                  </a:lnTo>
                  <a:lnTo>
                    <a:pt x="473884" y="27615"/>
                  </a:lnTo>
                  <a:lnTo>
                    <a:pt x="475081" y="26360"/>
                  </a:lnTo>
                  <a:lnTo>
                    <a:pt x="476256" y="25105"/>
                  </a:lnTo>
                  <a:lnTo>
                    <a:pt x="477382" y="23849"/>
                  </a:lnTo>
                  <a:lnTo>
                    <a:pt x="478481" y="22594"/>
                  </a:lnTo>
                  <a:lnTo>
                    <a:pt x="479554" y="21339"/>
                  </a:lnTo>
                  <a:lnTo>
                    <a:pt x="480579" y="20084"/>
                  </a:lnTo>
                  <a:lnTo>
                    <a:pt x="481582" y="18828"/>
                  </a:lnTo>
                  <a:lnTo>
                    <a:pt x="482551" y="17573"/>
                  </a:lnTo>
                  <a:lnTo>
                    <a:pt x="483483" y="16318"/>
                  </a:lnTo>
                  <a:lnTo>
                    <a:pt x="484395" y="15063"/>
                  </a:lnTo>
                  <a:lnTo>
                    <a:pt x="485263" y="13807"/>
                  </a:lnTo>
                  <a:lnTo>
                    <a:pt x="486106" y="12552"/>
                  </a:lnTo>
                  <a:lnTo>
                    <a:pt x="486927" y="11297"/>
                  </a:lnTo>
                  <a:lnTo>
                    <a:pt x="487704" y="10042"/>
                  </a:lnTo>
                  <a:lnTo>
                    <a:pt x="488463" y="8786"/>
                  </a:lnTo>
                  <a:lnTo>
                    <a:pt x="489191" y="7531"/>
                  </a:lnTo>
                  <a:lnTo>
                    <a:pt x="489887" y="6276"/>
                  </a:lnTo>
                  <a:lnTo>
                    <a:pt x="490566" y="5021"/>
                  </a:lnTo>
                  <a:lnTo>
                    <a:pt x="491209" y="3765"/>
                  </a:lnTo>
                  <a:lnTo>
                    <a:pt x="491829" y="2510"/>
                  </a:lnTo>
                  <a:lnTo>
                    <a:pt x="492431" y="1255"/>
                  </a:lnTo>
                  <a:lnTo>
                    <a:pt x="492996" y="0"/>
                  </a:lnTo>
                  <a:lnTo>
                    <a:pt x="513852" y="0"/>
                  </a:lnTo>
                  <a:lnTo>
                    <a:pt x="514417" y="1255"/>
                  </a:lnTo>
                  <a:lnTo>
                    <a:pt x="515019" y="2510"/>
                  </a:lnTo>
                  <a:lnTo>
                    <a:pt x="515639" y="3765"/>
                  </a:lnTo>
                  <a:lnTo>
                    <a:pt x="516282" y="5021"/>
                  </a:lnTo>
                  <a:lnTo>
                    <a:pt x="516961" y="6276"/>
                  </a:lnTo>
                  <a:lnTo>
                    <a:pt x="517657" y="7531"/>
                  </a:lnTo>
                  <a:lnTo>
                    <a:pt x="518385" y="8786"/>
                  </a:lnTo>
                  <a:lnTo>
                    <a:pt x="519144" y="10042"/>
                  </a:lnTo>
                  <a:lnTo>
                    <a:pt x="519921" y="11297"/>
                  </a:lnTo>
                  <a:lnTo>
                    <a:pt x="520742" y="12552"/>
                  </a:lnTo>
                  <a:lnTo>
                    <a:pt x="521585" y="13807"/>
                  </a:lnTo>
                  <a:lnTo>
                    <a:pt x="522453" y="15063"/>
                  </a:lnTo>
                  <a:lnTo>
                    <a:pt x="523365" y="16318"/>
                  </a:lnTo>
                  <a:lnTo>
                    <a:pt x="524297" y="17573"/>
                  </a:lnTo>
                  <a:lnTo>
                    <a:pt x="525266" y="18828"/>
                  </a:lnTo>
                  <a:lnTo>
                    <a:pt x="526269" y="20084"/>
                  </a:lnTo>
                  <a:lnTo>
                    <a:pt x="527294" y="21339"/>
                  </a:lnTo>
                  <a:lnTo>
                    <a:pt x="528367" y="22594"/>
                  </a:lnTo>
                  <a:lnTo>
                    <a:pt x="529466" y="23849"/>
                  </a:lnTo>
                  <a:lnTo>
                    <a:pt x="530592" y="25105"/>
                  </a:lnTo>
                  <a:lnTo>
                    <a:pt x="531767" y="26360"/>
                  </a:lnTo>
                  <a:lnTo>
                    <a:pt x="532964" y="27615"/>
                  </a:lnTo>
                  <a:lnTo>
                    <a:pt x="534200" y="28870"/>
                  </a:lnTo>
                  <a:lnTo>
                    <a:pt x="535474" y="30126"/>
                  </a:lnTo>
                  <a:lnTo>
                    <a:pt x="536772" y="31381"/>
                  </a:lnTo>
                  <a:lnTo>
                    <a:pt x="538119" y="32636"/>
                  </a:lnTo>
                  <a:lnTo>
                    <a:pt x="539495" y="33891"/>
                  </a:lnTo>
                  <a:lnTo>
                    <a:pt x="540899" y="35147"/>
                  </a:lnTo>
                  <a:lnTo>
                    <a:pt x="542354" y="36402"/>
                  </a:lnTo>
                  <a:lnTo>
                    <a:pt x="543833" y="37657"/>
                  </a:lnTo>
                  <a:lnTo>
                    <a:pt x="545350" y="38912"/>
                  </a:lnTo>
                  <a:lnTo>
                    <a:pt x="546907" y="40168"/>
                  </a:lnTo>
                  <a:lnTo>
                    <a:pt x="548488" y="41423"/>
                  </a:lnTo>
                  <a:lnTo>
                    <a:pt x="550118" y="42678"/>
                  </a:lnTo>
                  <a:lnTo>
                    <a:pt x="551778" y="43933"/>
                  </a:lnTo>
                  <a:lnTo>
                    <a:pt x="553464" y="45189"/>
                  </a:lnTo>
                  <a:lnTo>
                    <a:pt x="555203" y="46444"/>
                  </a:lnTo>
                  <a:lnTo>
                    <a:pt x="556963" y="47699"/>
                  </a:lnTo>
                  <a:lnTo>
                    <a:pt x="558761" y="48954"/>
                  </a:lnTo>
                  <a:lnTo>
                    <a:pt x="560600" y="50210"/>
                  </a:lnTo>
                  <a:lnTo>
                    <a:pt x="562460" y="51465"/>
                  </a:lnTo>
                  <a:lnTo>
                    <a:pt x="564368" y="52720"/>
                  </a:lnTo>
                  <a:lnTo>
                    <a:pt x="566305" y="53975"/>
                  </a:lnTo>
                  <a:lnTo>
                    <a:pt x="568266" y="55231"/>
                  </a:lnTo>
                  <a:lnTo>
                    <a:pt x="570278" y="56486"/>
                  </a:lnTo>
                  <a:lnTo>
                    <a:pt x="572311" y="57741"/>
                  </a:lnTo>
                  <a:lnTo>
                    <a:pt x="574379" y="58996"/>
                  </a:lnTo>
                  <a:lnTo>
                    <a:pt x="576486" y="60252"/>
                  </a:lnTo>
                  <a:lnTo>
                    <a:pt x="578613" y="61507"/>
                  </a:lnTo>
                  <a:lnTo>
                    <a:pt x="580784" y="62762"/>
                  </a:lnTo>
                  <a:lnTo>
                    <a:pt x="582985" y="64017"/>
                  </a:lnTo>
                  <a:lnTo>
                    <a:pt x="585207" y="65273"/>
                  </a:lnTo>
                  <a:lnTo>
                    <a:pt x="587478" y="66528"/>
                  </a:lnTo>
                  <a:lnTo>
                    <a:pt x="589770" y="67783"/>
                  </a:lnTo>
                  <a:lnTo>
                    <a:pt x="592092" y="69038"/>
                  </a:lnTo>
                  <a:lnTo>
                    <a:pt x="594454" y="70294"/>
                  </a:lnTo>
                  <a:lnTo>
                    <a:pt x="596837" y="71549"/>
                  </a:lnTo>
                  <a:lnTo>
                    <a:pt x="599259" y="72804"/>
                  </a:lnTo>
                  <a:lnTo>
                    <a:pt x="601712" y="74059"/>
                  </a:lnTo>
                  <a:lnTo>
                    <a:pt x="604184" y="75315"/>
                  </a:lnTo>
                  <a:lnTo>
                    <a:pt x="606707" y="76570"/>
                  </a:lnTo>
                  <a:lnTo>
                    <a:pt x="609249" y="77825"/>
                  </a:lnTo>
                  <a:lnTo>
                    <a:pt x="611822" y="79080"/>
                  </a:lnTo>
                  <a:lnTo>
                    <a:pt x="614436" y="80336"/>
                  </a:lnTo>
                  <a:lnTo>
                    <a:pt x="617070" y="81591"/>
                  </a:lnTo>
                  <a:lnTo>
                    <a:pt x="619746" y="82846"/>
                  </a:lnTo>
                  <a:lnTo>
                    <a:pt x="622453" y="84101"/>
                  </a:lnTo>
                  <a:lnTo>
                    <a:pt x="625182" y="85357"/>
                  </a:lnTo>
                  <a:lnTo>
                    <a:pt x="627963" y="86612"/>
                  </a:lnTo>
                  <a:lnTo>
                    <a:pt x="630767" y="87867"/>
                  </a:lnTo>
                  <a:lnTo>
                    <a:pt x="633604" y="89122"/>
                  </a:lnTo>
                  <a:lnTo>
                    <a:pt x="636486" y="90378"/>
                  </a:lnTo>
                  <a:lnTo>
                    <a:pt x="639391" y="91633"/>
                  </a:lnTo>
                  <a:lnTo>
                    <a:pt x="642342" y="92888"/>
                  </a:lnTo>
                  <a:lnTo>
                    <a:pt x="645330" y="94143"/>
                  </a:lnTo>
                  <a:lnTo>
                    <a:pt x="648342" y="95399"/>
                  </a:lnTo>
                  <a:lnTo>
                    <a:pt x="651414" y="96654"/>
                  </a:lnTo>
                  <a:lnTo>
                    <a:pt x="654514" y="97909"/>
                  </a:lnTo>
                  <a:lnTo>
                    <a:pt x="657650" y="99164"/>
                  </a:lnTo>
                  <a:lnTo>
                    <a:pt x="660841" y="100420"/>
                  </a:lnTo>
                  <a:lnTo>
                    <a:pt x="664060" y="101675"/>
                  </a:lnTo>
                  <a:lnTo>
                    <a:pt x="667331" y="102930"/>
                  </a:lnTo>
                  <a:lnTo>
                    <a:pt x="670648" y="104185"/>
                  </a:lnTo>
                  <a:lnTo>
                    <a:pt x="673993" y="105441"/>
                  </a:lnTo>
                  <a:lnTo>
                    <a:pt x="677408" y="106696"/>
                  </a:lnTo>
                  <a:lnTo>
                    <a:pt x="680858" y="107951"/>
                  </a:lnTo>
                  <a:lnTo>
                    <a:pt x="684349" y="109206"/>
                  </a:lnTo>
                  <a:lnTo>
                    <a:pt x="687907" y="110462"/>
                  </a:lnTo>
                  <a:lnTo>
                    <a:pt x="691497" y="111717"/>
                  </a:lnTo>
                  <a:lnTo>
                    <a:pt x="695147" y="112972"/>
                  </a:lnTo>
                  <a:lnTo>
                    <a:pt x="698852" y="114227"/>
                  </a:lnTo>
                  <a:lnTo>
                    <a:pt x="702591" y="115483"/>
                  </a:lnTo>
                  <a:lnTo>
                    <a:pt x="706408" y="116738"/>
                  </a:lnTo>
                  <a:lnTo>
                    <a:pt x="710266" y="117993"/>
                  </a:lnTo>
                  <a:lnTo>
                    <a:pt x="714169" y="119248"/>
                  </a:lnTo>
                  <a:lnTo>
                    <a:pt x="718150" y="120504"/>
                  </a:lnTo>
                  <a:lnTo>
                    <a:pt x="722166" y="121759"/>
                  </a:lnTo>
                  <a:lnTo>
                    <a:pt x="726246" y="123014"/>
                  </a:lnTo>
                  <a:lnTo>
                    <a:pt x="730388" y="124269"/>
                  </a:lnTo>
                  <a:lnTo>
                    <a:pt x="734565" y="125525"/>
                  </a:lnTo>
                  <a:lnTo>
                    <a:pt x="738824" y="126780"/>
                  </a:lnTo>
                  <a:lnTo>
                    <a:pt x="743128" y="128035"/>
                  </a:lnTo>
                  <a:lnTo>
                    <a:pt x="747476" y="129290"/>
                  </a:lnTo>
                  <a:lnTo>
                    <a:pt x="751904" y="130546"/>
                  </a:lnTo>
                  <a:lnTo>
                    <a:pt x="756367" y="131801"/>
                  </a:lnTo>
                  <a:lnTo>
                    <a:pt x="760891" y="133056"/>
                  </a:lnTo>
                  <a:lnTo>
                    <a:pt x="765475" y="134311"/>
                  </a:lnTo>
                  <a:lnTo>
                    <a:pt x="770093" y="135567"/>
                  </a:lnTo>
                  <a:lnTo>
                    <a:pt x="774783" y="136822"/>
                  </a:lnTo>
                  <a:lnTo>
                    <a:pt x="779514" y="138077"/>
                  </a:lnTo>
                  <a:lnTo>
                    <a:pt x="784283" y="139332"/>
                  </a:lnTo>
                  <a:lnTo>
                    <a:pt x="789120" y="140588"/>
                  </a:lnTo>
                  <a:lnTo>
                    <a:pt x="793986" y="141843"/>
                  </a:lnTo>
                  <a:lnTo>
                    <a:pt x="798898" y="143098"/>
                  </a:lnTo>
                  <a:lnTo>
                    <a:pt x="803856" y="144353"/>
                  </a:lnTo>
                  <a:lnTo>
                    <a:pt x="808838" y="145609"/>
                  </a:lnTo>
                  <a:lnTo>
                    <a:pt x="813869" y="146864"/>
                  </a:lnTo>
                  <a:lnTo>
                    <a:pt x="818926" y="148119"/>
                  </a:lnTo>
                  <a:lnTo>
                    <a:pt x="824006" y="149374"/>
                  </a:lnTo>
                  <a:lnTo>
                    <a:pt x="829124" y="150630"/>
                  </a:lnTo>
                  <a:lnTo>
                    <a:pt x="834254" y="151885"/>
                  </a:lnTo>
                  <a:lnTo>
                    <a:pt x="839405" y="153140"/>
                  </a:lnTo>
                  <a:lnTo>
                    <a:pt x="844572" y="154395"/>
                  </a:lnTo>
                  <a:lnTo>
                    <a:pt x="849745" y="155651"/>
                  </a:lnTo>
                  <a:lnTo>
                    <a:pt x="854927" y="156906"/>
                  </a:lnTo>
                  <a:lnTo>
                    <a:pt x="860108" y="158161"/>
                  </a:lnTo>
                  <a:lnTo>
                    <a:pt x="865288" y="159416"/>
                  </a:lnTo>
                  <a:lnTo>
                    <a:pt x="870455" y="160672"/>
                  </a:lnTo>
                  <a:lnTo>
                    <a:pt x="875612" y="161927"/>
                  </a:lnTo>
                  <a:lnTo>
                    <a:pt x="880752" y="163182"/>
                  </a:lnTo>
                  <a:lnTo>
                    <a:pt x="885861" y="164437"/>
                  </a:lnTo>
                  <a:lnTo>
                    <a:pt x="890951" y="165693"/>
                  </a:lnTo>
                  <a:lnTo>
                    <a:pt x="895996" y="166948"/>
                  </a:lnTo>
                  <a:lnTo>
                    <a:pt x="901002" y="168203"/>
                  </a:lnTo>
                  <a:lnTo>
                    <a:pt x="905979" y="169458"/>
                  </a:lnTo>
                  <a:lnTo>
                    <a:pt x="910873" y="170714"/>
                  </a:lnTo>
                  <a:lnTo>
                    <a:pt x="915728" y="171969"/>
                  </a:lnTo>
                  <a:lnTo>
                    <a:pt x="920523" y="173224"/>
                  </a:lnTo>
                  <a:lnTo>
                    <a:pt x="925226" y="174479"/>
                  </a:lnTo>
                  <a:lnTo>
                    <a:pt x="929881" y="175735"/>
                  </a:lnTo>
                  <a:lnTo>
                    <a:pt x="934432" y="176990"/>
                  </a:lnTo>
                  <a:lnTo>
                    <a:pt x="938896" y="178245"/>
                  </a:lnTo>
                  <a:lnTo>
                    <a:pt x="943300" y="179500"/>
                  </a:lnTo>
                  <a:lnTo>
                    <a:pt x="947546" y="180756"/>
                  </a:lnTo>
                  <a:lnTo>
                    <a:pt x="951720" y="182011"/>
                  </a:lnTo>
                  <a:lnTo>
                    <a:pt x="955790" y="183266"/>
                  </a:lnTo>
                  <a:lnTo>
                    <a:pt x="959705" y="184521"/>
                  </a:lnTo>
                  <a:lnTo>
                    <a:pt x="963539" y="185777"/>
                  </a:lnTo>
                  <a:lnTo>
                    <a:pt x="967215" y="187032"/>
                  </a:lnTo>
                  <a:lnTo>
                    <a:pt x="970753" y="188287"/>
                  </a:lnTo>
                  <a:lnTo>
                    <a:pt x="974203" y="189542"/>
                  </a:lnTo>
                  <a:lnTo>
                    <a:pt x="977428" y="190798"/>
                  </a:lnTo>
                  <a:lnTo>
                    <a:pt x="980547" y="192053"/>
                  </a:lnTo>
                  <a:lnTo>
                    <a:pt x="983528" y="193308"/>
                  </a:lnTo>
                  <a:lnTo>
                    <a:pt x="986294" y="194563"/>
                  </a:lnTo>
                  <a:lnTo>
                    <a:pt x="988954" y="195819"/>
                  </a:lnTo>
                  <a:lnTo>
                    <a:pt x="991411" y="197074"/>
                  </a:lnTo>
                  <a:lnTo>
                    <a:pt x="993690" y="198329"/>
                  </a:lnTo>
                  <a:lnTo>
                    <a:pt x="995857" y="199584"/>
                  </a:lnTo>
                  <a:lnTo>
                    <a:pt x="997753" y="200840"/>
                  </a:lnTo>
                  <a:lnTo>
                    <a:pt x="999516" y="202095"/>
                  </a:lnTo>
                  <a:lnTo>
                    <a:pt x="1001119" y="203350"/>
                  </a:lnTo>
                  <a:lnTo>
                    <a:pt x="1002466" y="204605"/>
                  </a:lnTo>
                  <a:lnTo>
                    <a:pt x="1003691" y="205861"/>
                  </a:lnTo>
                  <a:lnTo>
                    <a:pt x="1004691" y="207116"/>
                  </a:lnTo>
                  <a:lnTo>
                    <a:pt x="1005487" y="208371"/>
                  </a:lnTo>
                  <a:lnTo>
                    <a:pt x="1006158" y="209626"/>
                  </a:lnTo>
                  <a:lnTo>
                    <a:pt x="1006541" y="210882"/>
                  </a:lnTo>
                  <a:lnTo>
                    <a:pt x="1006776" y="212137"/>
                  </a:lnTo>
                  <a:lnTo>
                    <a:pt x="1006848" y="213392"/>
                  </a:lnTo>
                  <a:lnTo>
                    <a:pt x="1006648" y="214647"/>
                  </a:lnTo>
                  <a:lnTo>
                    <a:pt x="1006323" y="215903"/>
                  </a:lnTo>
                  <a:lnTo>
                    <a:pt x="1005777" y="217158"/>
                  </a:lnTo>
                  <a:lnTo>
                    <a:pt x="1005022" y="218413"/>
                  </a:lnTo>
                  <a:lnTo>
                    <a:pt x="1004143" y="219668"/>
                  </a:lnTo>
                  <a:lnTo>
                    <a:pt x="1002992" y="220924"/>
                  </a:lnTo>
                  <a:lnTo>
                    <a:pt x="1001696" y="222179"/>
                  </a:lnTo>
                  <a:lnTo>
                    <a:pt x="1000251" y="223434"/>
                  </a:lnTo>
                  <a:lnTo>
                    <a:pt x="998548" y="224689"/>
                  </a:lnTo>
                  <a:lnTo>
                    <a:pt x="996733" y="225945"/>
                  </a:lnTo>
                  <a:lnTo>
                    <a:pt x="994724" y="227200"/>
                  </a:lnTo>
                  <a:lnTo>
                    <a:pt x="992525" y="228455"/>
                  </a:lnTo>
                  <a:lnTo>
                    <a:pt x="990220" y="229710"/>
                  </a:lnTo>
                  <a:lnTo>
                    <a:pt x="987687" y="230966"/>
                  </a:lnTo>
                  <a:lnTo>
                    <a:pt x="985027" y="232221"/>
                  </a:lnTo>
                  <a:lnTo>
                    <a:pt x="982250" y="233476"/>
                  </a:lnTo>
                  <a:lnTo>
                    <a:pt x="979260" y="234731"/>
                  </a:lnTo>
                  <a:lnTo>
                    <a:pt x="976181" y="235987"/>
                  </a:lnTo>
                  <a:lnTo>
                    <a:pt x="972955" y="237242"/>
                  </a:lnTo>
                  <a:lnTo>
                    <a:pt x="969583" y="238497"/>
                  </a:lnTo>
                  <a:lnTo>
                    <a:pt x="966131" y="239752"/>
                  </a:lnTo>
                  <a:lnTo>
                    <a:pt x="962518" y="241008"/>
                  </a:lnTo>
                  <a:lnTo>
                    <a:pt x="958813" y="242263"/>
                  </a:lnTo>
                  <a:lnTo>
                    <a:pt x="955030" y="243518"/>
                  </a:lnTo>
                  <a:lnTo>
                    <a:pt x="951104" y="244773"/>
                  </a:lnTo>
                  <a:lnTo>
                    <a:pt x="947121" y="246029"/>
                  </a:lnTo>
                  <a:lnTo>
                    <a:pt x="943050" y="247284"/>
                  </a:lnTo>
                  <a:lnTo>
                    <a:pt x="938891" y="248539"/>
                  </a:lnTo>
                  <a:lnTo>
                    <a:pt x="934687" y="249794"/>
                  </a:lnTo>
                  <a:lnTo>
                    <a:pt x="930398" y="251050"/>
                  </a:lnTo>
                  <a:lnTo>
                    <a:pt x="926064" y="252305"/>
                  </a:lnTo>
                  <a:lnTo>
                    <a:pt x="921693" y="253560"/>
                  </a:lnTo>
                  <a:lnTo>
                    <a:pt x="917261" y="254815"/>
                  </a:lnTo>
                  <a:lnTo>
                    <a:pt x="912809" y="256071"/>
                  </a:lnTo>
                  <a:lnTo>
                    <a:pt x="908329" y="257326"/>
                  </a:lnTo>
                  <a:lnTo>
                    <a:pt x="903826" y="258581"/>
                  </a:lnTo>
                  <a:lnTo>
                    <a:pt x="899315" y="259836"/>
                  </a:lnTo>
                  <a:lnTo>
                    <a:pt x="894794" y="261092"/>
                  </a:lnTo>
                  <a:lnTo>
                    <a:pt x="890277" y="262347"/>
                  </a:lnTo>
                  <a:lnTo>
                    <a:pt x="885762" y="263602"/>
                  </a:lnTo>
                  <a:lnTo>
                    <a:pt x="881269" y="264857"/>
                  </a:lnTo>
                  <a:lnTo>
                    <a:pt x="876790" y="266113"/>
                  </a:lnTo>
                  <a:lnTo>
                    <a:pt x="872335" y="267368"/>
                  </a:lnTo>
                  <a:lnTo>
                    <a:pt x="867922" y="268623"/>
                  </a:lnTo>
                  <a:lnTo>
                    <a:pt x="863534" y="269878"/>
                  </a:lnTo>
                  <a:lnTo>
                    <a:pt x="859199" y="271134"/>
                  </a:lnTo>
                  <a:lnTo>
                    <a:pt x="854913" y="272389"/>
                  </a:lnTo>
                  <a:lnTo>
                    <a:pt x="850660" y="273644"/>
                  </a:lnTo>
                  <a:lnTo>
                    <a:pt x="846501" y="274899"/>
                  </a:lnTo>
                  <a:lnTo>
                    <a:pt x="842385" y="276155"/>
                  </a:lnTo>
                  <a:lnTo>
                    <a:pt x="838332" y="277410"/>
                  </a:lnTo>
                  <a:lnTo>
                    <a:pt x="834373" y="278665"/>
                  </a:lnTo>
                  <a:lnTo>
                    <a:pt x="830464" y="279920"/>
                  </a:lnTo>
                  <a:lnTo>
                    <a:pt x="826655" y="281176"/>
                  </a:lnTo>
                  <a:lnTo>
                    <a:pt x="822930" y="282431"/>
                  </a:lnTo>
                  <a:lnTo>
                    <a:pt x="819261" y="283686"/>
                  </a:lnTo>
                  <a:lnTo>
                    <a:pt x="815732" y="284941"/>
                  </a:lnTo>
                  <a:lnTo>
                    <a:pt x="812268" y="286197"/>
                  </a:lnTo>
                  <a:lnTo>
                    <a:pt x="808891" y="287452"/>
                  </a:lnTo>
                  <a:lnTo>
                    <a:pt x="805644" y="288707"/>
                  </a:lnTo>
                  <a:lnTo>
                    <a:pt x="802462" y="289962"/>
                  </a:lnTo>
                  <a:lnTo>
                    <a:pt x="799405" y="291218"/>
                  </a:lnTo>
                  <a:lnTo>
                    <a:pt x="796454" y="292473"/>
                  </a:lnTo>
                  <a:lnTo>
                    <a:pt x="793571" y="293728"/>
                  </a:lnTo>
                  <a:lnTo>
                    <a:pt x="790849" y="294983"/>
                  </a:lnTo>
                  <a:lnTo>
                    <a:pt x="788205" y="296239"/>
                  </a:lnTo>
                  <a:lnTo>
                    <a:pt x="785656" y="297494"/>
                  </a:lnTo>
                  <a:lnTo>
                    <a:pt x="783254" y="298749"/>
                  </a:lnTo>
                  <a:lnTo>
                    <a:pt x="780922" y="300004"/>
                  </a:lnTo>
                  <a:lnTo>
                    <a:pt x="778719" y="301260"/>
                  </a:lnTo>
                  <a:lnTo>
                    <a:pt x="776630" y="302515"/>
                  </a:lnTo>
                  <a:lnTo>
                    <a:pt x="774610" y="303770"/>
                  </a:lnTo>
                  <a:lnTo>
                    <a:pt x="772752" y="305025"/>
                  </a:lnTo>
                  <a:lnTo>
                    <a:pt x="770972" y="306281"/>
                  </a:lnTo>
                  <a:lnTo>
                    <a:pt x="769282" y="307536"/>
                  </a:lnTo>
                  <a:lnTo>
                    <a:pt x="767738" y="308791"/>
                  </a:lnTo>
                  <a:lnTo>
                    <a:pt x="766260" y="310046"/>
                  </a:lnTo>
                  <a:lnTo>
                    <a:pt x="764899" y="311302"/>
                  </a:lnTo>
                  <a:lnTo>
                    <a:pt x="763647" y="312557"/>
                  </a:lnTo>
                  <a:lnTo>
                    <a:pt x="762459" y="313812"/>
                  </a:lnTo>
                  <a:lnTo>
                    <a:pt x="761411" y="315067"/>
                  </a:lnTo>
                  <a:lnTo>
                    <a:pt x="760436" y="316323"/>
                  </a:lnTo>
                  <a:lnTo>
                    <a:pt x="759536" y="317578"/>
                  </a:lnTo>
                  <a:lnTo>
                    <a:pt x="758765" y="318833"/>
                  </a:lnTo>
                  <a:lnTo>
                    <a:pt x="758050" y="320088"/>
                  </a:lnTo>
                  <a:lnTo>
                    <a:pt x="757430" y="321344"/>
                  </a:lnTo>
                  <a:lnTo>
                    <a:pt x="756902" y="322599"/>
                  </a:lnTo>
                  <a:lnTo>
                    <a:pt x="756426" y="323854"/>
                  </a:lnTo>
                  <a:lnTo>
                    <a:pt x="756061" y="325109"/>
                  </a:lnTo>
                  <a:lnTo>
                    <a:pt x="755754" y="326365"/>
                  </a:lnTo>
                  <a:lnTo>
                    <a:pt x="755505" y="327620"/>
                  </a:lnTo>
                  <a:lnTo>
                    <a:pt x="755356" y="328875"/>
                  </a:lnTo>
                  <a:lnTo>
                    <a:pt x="755249" y="330130"/>
                  </a:lnTo>
                  <a:lnTo>
                    <a:pt x="755211" y="331386"/>
                  </a:lnTo>
                  <a:lnTo>
                    <a:pt x="755242" y="332641"/>
                  </a:lnTo>
                  <a:lnTo>
                    <a:pt x="755310" y="333896"/>
                  </a:lnTo>
                  <a:lnTo>
                    <a:pt x="755454" y="335151"/>
                  </a:lnTo>
                  <a:lnTo>
                    <a:pt x="755641" y="336407"/>
                  </a:lnTo>
                  <a:lnTo>
                    <a:pt x="755864" y="337662"/>
                  </a:lnTo>
                  <a:lnTo>
                    <a:pt x="756156" y="338917"/>
                  </a:lnTo>
                  <a:lnTo>
                    <a:pt x="756474" y="340172"/>
                  </a:lnTo>
                  <a:lnTo>
                    <a:pt x="756835" y="341428"/>
                  </a:lnTo>
                  <a:lnTo>
                    <a:pt x="757239" y="342683"/>
                  </a:lnTo>
                  <a:lnTo>
                    <a:pt x="757665" y="343938"/>
                  </a:lnTo>
                  <a:lnTo>
                    <a:pt x="758135" y="345193"/>
                  </a:lnTo>
                  <a:lnTo>
                    <a:pt x="758629" y="346449"/>
                  </a:lnTo>
                  <a:lnTo>
                    <a:pt x="759142" y="347704"/>
                  </a:lnTo>
                  <a:lnTo>
                    <a:pt x="759692" y="348959"/>
                  </a:lnTo>
                  <a:lnTo>
                    <a:pt x="760254" y="350214"/>
                  </a:lnTo>
                  <a:lnTo>
                    <a:pt x="760836" y="351470"/>
                  </a:lnTo>
                  <a:lnTo>
                    <a:pt x="761437" y="352725"/>
                  </a:lnTo>
                  <a:lnTo>
                    <a:pt x="762047" y="353980"/>
                  </a:lnTo>
                  <a:lnTo>
                    <a:pt x="762673" y="355235"/>
                  </a:lnTo>
                  <a:lnTo>
                    <a:pt x="763307" y="356491"/>
                  </a:lnTo>
                  <a:lnTo>
                    <a:pt x="763946" y="357746"/>
                  </a:lnTo>
                  <a:lnTo>
                    <a:pt x="764594" y="359001"/>
                  </a:lnTo>
                  <a:lnTo>
                    <a:pt x="765243" y="360256"/>
                  </a:lnTo>
                  <a:lnTo>
                    <a:pt x="765894" y="361512"/>
                  </a:lnTo>
                  <a:lnTo>
                    <a:pt x="766545" y="362767"/>
                  </a:lnTo>
                  <a:lnTo>
                    <a:pt x="767194" y="364022"/>
                  </a:lnTo>
                  <a:lnTo>
                    <a:pt x="767838" y="365278"/>
                  </a:lnTo>
                  <a:lnTo>
                    <a:pt x="768477" y="366533"/>
                  </a:lnTo>
                  <a:lnTo>
                    <a:pt x="769113" y="367788"/>
                  </a:lnTo>
                  <a:lnTo>
                    <a:pt x="769735" y="369043"/>
                  </a:lnTo>
                  <a:lnTo>
                    <a:pt x="770350" y="370299"/>
                  </a:lnTo>
                  <a:lnTo>
                    <a:pt x="770956" y="371554"/>
                  </a:lnTo>
                  <a:lnTo>
                    <a:pt x="771546" y="372809"/>
                  </a:lnTo>
                  <a:lnTo>
                    <a:pt x="772128" y="374064"/>
                  </a:lnTo>
                  <a:lnTo>
                    <a:pt x="772692" y="375320"/>
                  </a:lnTo>
                  <a:lnTo>
                    <a:pt x="773242" y="376575"/>
                  </a:lnTo>
                  <a:lnTo>
                    <a:pt x="773781" y="377830"/>
                  </a:lnTo>
                  <a:lnTo>
                    <a:pt x="774293" y="379085"/>
                  </a:lnTo>
                  <a:lnTo>
                    <a:pt x="774794" y="380341"/>
                  </a:lnTo>
                  <a:lnTo>
                    <a:pt x="775278" y="381596"/>
                  </a:lnTo>
                  <a:lnTo>
                    <a:pt x="775736" y="382851"/>
                  </a:lnTo>
                  <a:lnTo>
                    <a:pt x="776182" y="384106"/>
                  </a:lnTo>
                  <a:lnTo>
                    <a:pt x="776603" y="385362"/>
                  </a:lnTo>
                  <a:lnTo>
                    <a:pt x="777003" y="386617"/>
                  </a:lnTo>
                  <a:lnTo>
                    <a:pt x="777389" y="387872"/>
                  </a:lnTo>
                  <a:lnTo>
                    <a:pt x="777742" y="389127"/>
                  </a:lnTo>
                  <a:lnTo>
                    <a:pt x="778079" y="390383"/>
                  </a:lnTo>
                  <a:lnTo>
                    <a:pt x="778396" y="391638"/>
                  </a:lnTo>
                  <a:lnTo>
                    <a:pt x="778683" y="392893"/>
                  </a:lnTo>
                  <a:lnTo>
                    <a:pt x="778954" y="394148"/>
                  </a:lnTo>
                  <a:lnTo>
                    <a:pt x="779197" y="395404"/>
                  </a:lnTo>
                  <a:lnTo>
                    <a:pt x="779415" y="396659"/>
                  </a:lnTo>
                  <a:lnTo>
                    <a:pt x="779618" y="397914"/>
                  </a:lnTo>
                  <a:lnTo>
                    <a:pt x="779785" y="399169"/>
                  </a:lnTo>
                  <a:lnTo>
                    <a:pt x="779933" y="400425"/>
                  </a:lnTo>
                  <a:lnTo>
                    <a:pt x="780061" y="401680"/>
                  </a:lnTo>
                  <a:lnTo>
                    <a:pt x="780154" y="402935"/>
                  </a:lnTo>
                  <a:lnTo>
                    <a:pt x="780230" y="404190"/>
                  </a:lnTo>
                  <a:lnTo>
                    <a:pt x="780278" y="405446"/>
                  </a:lnTo>
                  <a:lnTo>
                    <a:pt x="780298" y="406701"/>
                  </a:lnTo>
                  <a:lnTo>
                    <a:pt x="780302" y="407956"/>
                  </a:lnTo>
                  <a:lnTo>
                    <a:pt x="780268" y="409211"/>
                  </a:lnTo>
                  <a:lnTo>
                    <a:pt x="780214" y="410467"/>
                  </a:lnTo>
                  <a:lnTo>
                    <a:pt x="780138" y="411722"/>
                  </a:lnTo>
                  <a:lnTo>
                    <a:pt x="780026" y="412977"/>
                  </a:lnTo>
                  <a:lnTo>
                    <a:pt x="779896" y="414232"/>
                  </a:lnTo>
                  <a:lnTo>
                    <a:pt x="779737" y="415488"/>
                  </a:lnTo>
                  <a:lnTo>
                    <a:pt x="779547" y="416743"/>
                  </a:lnTo>
                  <a:lnTo>
                    <a:pt x="779340" y="417998"/>
                  </a:lnTo>
                  <a:lnTo>
                    <a:pt x="779095" y="419253"/>
                  </a:lnTo>
                  <a:lnTo>
                    <a:pt x="778827" y="420509"/>
                  </a:lnTo>
                  <a:lnTo>
                    <a:pt x="778537" y="421764"/>
                  </a:lnTo>
                  <a:lnTo>
                    <a:pt x="778207" y="423019"/>
                  </a:lnTo>
                  <a:lnTo>
                    <a:pt x="777859" y="424274"/>
                  </a:lnTo>
                  <a:lnTo>
                    <a:pt x="777480" y="425530"/>
                  </a:lnTo>
                  <a:lnTo>
                    <a:pt x="777068" y="426785"/>
                  </a:lnTo>
                  <a:lnTo>
                    <a:pt x="776638" y="428040"/>
                  </a:lnTo>
                  <a:lnTo>
                    <a:pt x="776167" y="429295"/>
                  </a:lnTo>
                  <a:lnTo>
                    <a:pt x="775671" y="430551"/>
                  </a:lnTo>
                  <a:lnTo>
                    <a:pt x="775153" y="431806"/>
                  </a:lnTo>
                  <a:lnTo>
                    <a:pt x="774591" y="433061"/>
                  </a:lnTo>
                  <a:lnTo>
                    <a:pt x="774009" y="434316"/>
                  </a:lnTo>
                  <a:lnTo>
                    <a:pt x="773395" y="435572"/>
                  </a:lnTo>
                  <a:lnTo>
                    <a:pt x="772744" y="436827"/>
                  </a:lnTo>
                  <a:lnTo>
                    <a:pt x="772074" y="438082"/>
                  </a:lnTo>
                  <a:lnTo>
                    <a:pt x="771361" y="439337"/>
                  </a:lnTo>
                  <a:lnTo>
                    <a:pt x="770620" y="440593"/>
                  </a:lnTo>
                  <a:lnTo>
                    <a:pt x="769857" y="441848"/>
                  </a:lnTo>
                  <a:lnTo>
                    <a:pt x="769045" y="443103"/>
                  </a:lnTo>
                  <a:lnTo>
                    <a:pt x="768211" y="444358"/>
                  </a:lnTo>
                  <a:lnTo>
                    <a:pt x="767345" y="445614"/>
                  </a:lnTo>
                  <a:lnTo>
                    <a:pt x="766438" y="446869"/>
                  </a:lnTo>
                  <a:lnTo>
                    <a:pt x="765511" y="448124"/>
                  </a:lnTo>
                  <a:lnTo>
                    <a:pt x="764538" y="449379"/>
                  </a:lnTo>
                  <a:lnTo>
                    <a:pt x="763536" y="450635"/>
                  </a:lnTo>
                  <a:lnTo>
                    <a:pt x="762510" y="451890"/>
                  </a:lnTo>
                  <a:lnTo>
                    <a:pt x="761432" y="453145"/>
                  </a:lnTo>
                  <a:lnTo>
                    <a:pt x="760332" y="454400"/>
                  </a:lnTo>
                  <a:lnTo>
                    <a:pt x="759198" y="455656"/>
                  </a:lnTo>
                  <a:lnTo>
                    <a:pt x="758021" y="456911"/>
                  </a:lnTo>
                  <a:lnTo>
                    <a:pt x="756822" y="458166"/>
                  </a:lnTo>
                  <a:lnTo>
                    <a:pt x="755578" y="459421"/>
                  </a:lnTo>
                  <a:lnTo>
                    <a:pt x="754302" y="460677"/>
                  </a:lnTo>
                  <a:lnTo>
                    <a:pt x="753004" y="461932"/>
                  </a:lnTo>
                  <a:lnTo>
                    <a:pt x="751650" y="463187"/>
                  </a:lnTo>
                  <a:lnTo>
                    <a:pt x="750274" y="464442"/>
                  </a:lnTo>
                  <a:lnTo>
                    <a:pt x="748865" y="465698"/>
                  </a:lnTo>
                  <a:lnTo>
                    <a:pt x="747413" y="466953"/>
                  </a:lnTo>
                  <a:lnTo>
                    <a:pt x="745937" y="468208"/>
                  </a:lnTo>
                  <a:lnTo>
                    <a:pt x="744419" y="469463"/>
                  </a:lnTo>
                  <a:lnTo>
                    <a:pt x="742868" y="470719"/>
                  </a:lnTo>
                  <a:lnTo>
                    <a:pt x="741294" y="471974"/>
                  </a:lnTo>
                  <a:lnTo>
                    <a:pt x="739668" y="473229"/>
                  </a:lnTo>
                  <a:lnTo>
                    <a:pt x="738019" y="474484"/>
                  </a:lnTo>
                  <a:lnTo>
                    <a:pt x="736340" y="475740"/>
                  </a:lnTo>
                  <a:lnTo>
                    <a:pt x="734617" y="476995"/>
                  </a:lnTo>
                  <a:lnTo>
                    <a:pt x="732874" y="478250"/>
                  </a:lnTo>
                  <a:lnTo>
                    <a:pt x="731090" y="479505"/>
                  </a:lnTo>
                  <a:lnTo>
                    <a:pt x="729275" y="480761"/>
                  </a:lnTo>
                  <a:lnTo>
                    <a:pt x="727439" y="482016"/>
                  </a:lnTo>
                  <a:lnTo>
                    <a:pt x="725556" y="483271"/>
                  </a:lnTo>
                  <a:lnTo>
                    <a:pt x="723652" y="484526"/>
                  </a:lnTo>
                  <a:lnTo>
                    <a:pt x="721720" y="485782"/>
                  </a:lnTo>
                  <a:lnTo>
                    <a:pt x="719749" y="487037"/>
                  </a:lnTo>
                  <a:lnTo>
                    <a:pt x="717759" y="488292"/>
                  </a:lnTo>
                  <a:lnTo>
                    <a:pt x="715735" y="489547"/>
                  </a:lnTo>
                  <a:lnTo>
                    <a:pt x="713682" y="490803"/>
                  </a:lnTo>
                  <a:lnTo>
                    <a:pt x="711612" y="492058"/>
                  </a:lnTo>
                  <a:lnTo>
                    <a:pt x="709502" y="493313"/>
                  </a:lnTo>
                  <a:lnTo>
                    <a:pt x="707373" y="494568"/>
                  </a:lnTo>
                  <a:lnTo>
                    <a:pt x="705222" y="495824"/>
                  </a:lnTo>
                  <a:lnTo>
                    <a:pt x="703038" y="497079"/>
                  </a:lnTo>
                  <a:lnTo>
                    <a:pt x="700838" y="498334"/>
                  </a:lnTo>
                  <a:lnTo>
                    <a:pt x="698612" y="499589"/>
                  </a:lnTo>
                  <a:lnTo>
                    <a:pt x="696363" y="500845"/>
                  </a:lnTo>
                  <a:lnTo>
                    <a:pt x="694099" y="502100"/>
                  </a:lnTo>
                  <a:lnTo>
                    <a:pt x="691806" y="503355"/>
                  </a:lnTo>
                  <a:lnTo>
                    <a:pt x="689498" y="504610"/>
                  </a:lnTo>
                  <a:lnTo>
                    <a:pt x="687174" y="505866"/>
                  </a:lnTo>
                  <a:lnTo>
                    <a:pt x="684825" y="507121"/>
                  </a:lnTo>
                  <a:lnTo>
                    <a:pt x="682466" y="508376"/>
                  </a:lnTo>
                  <a:lnTo>
                    <a:pt x="680089" y="509631"/>
                  </a:lnTo>
                  <a:lnTo>
                    <a:pt x="677695" y="510887"/>
                  </a:lnTo>
                  <a:lnTo>
                    <a:pt x="675292" y="512142"/>
                  </a:lnTo>
                  <a:lnTo>
                    <a:pt x="672871" y="513397"/>
                  </a:lnTo>
                  <a:lnTo>
                    <a:pt x="670441" y="514652"/>
                  </a:lnTo>
                  <a:lnTo>
                    <a:pt x="668001" y="515908"/>
                  </a:lnTo>
                  <a:lnTo>
                    <a:pt x="665547" y="517163"/>
                  </a:lnTo>
                  <a:lnTo>
                    <a:pt x="663088" y="518418"/>
                  </a:lnTo>
                  <a:lnTo>
                    <a:pt x="660620" y="519673"/>
                  </a:lnTo>
                  <a:lnTo>
                    <a:pt x="658145" y="520929"/>
                  </a:lnTo>
                  <a:lnTo>
                    <a:pt x="655666" y="522184"/>
                  </a:lnTo>
                  <a:lnTo>
                    <a:pt x="653181" y="523439"/>
                  </a:lnTo>
                  <a:lnTo>
                    <a:pt x="650693" y="524694"/>
                  </a:lnTo>
                  <a:lnTo>
                    <a:pt x="648203" y="525950"/>
                  </a:lnTo>
                  <a:lnTo>
                    <a:pt x="645711" y="527205"/>
                  </a:lnTo>
                  <a:lnTo>
                    <a:pt x="643219" y="528460"/>
                  </a:lnTo>
                  <a:lnTo>
                    <a:pt x="640728" y="529715"/>
                  </a:lnTo>
                  <a:lnTo>
                    <a:pt x="638239" y="530971"/>
                  </a:lnTo>
                  <a:lnTo>
                    <a:pt x="635752" y="532226"/>
                  </a:lnTo>
                  <a:lnTo>
                    <a:pt x="633271" y="533481"/>
                  </a:lnTo>
                  <a:lnTo>
                    <a:pt x="630795" y="534736"/>
                  </a:lnTo>
                  <a:lnTo>
                    <a:pt x="628324" y="535992"/>
                  </a:lnTo>
                  <a:lnTo>
                    <a:pt x="625863" y="537247"/>
                  </a:lnTo>
                  <a:lnTo>
                    <a:pt x="623409" y="538502"/>
                  </a:lnTo>
                  <a:lnTo>
                    <a:pt x="620964" y="539757"/>
                  </a:lnTo>
                  <a:lnTo>
                    <a:pt x="618532" y="541013"/>
                  </a:lnTo>
                  <a:lnTo>
                    <a:pt x="616108" y="542268"/>
                  </a:lnTo>
                  <a:lnTo>
                    <a:pt x="613700" y="543523"/>
                  </a:lnTo>
                  <a:lnTo>
                    <a:pt x="611306" y="544778"/>
                  </a:lnTo>
                  <a:lnTo>
                    <a:pt x="608921" y="546034"/>
                  </a:lnTo>
                  <a:lnTo>
                    <a:pt x="606561" y="547289"/>
                  </a:lnTo>
                  <a:lnTo>
                    <a:pt x="604212" y="548544"/>
                  </a:lnTo>
                  <a:lnTo>
                    <a:pt x="601881" y="549799"/>
                  </a:lnTo>
                  <a:lnTo>
                    <a:pt x="599573" y="551055"/>
                  </a:lnTo>
                  <a:lnTo>
                    <a:pt x="597277" y="552310"/>
                  </a:lnTo>
                  <a:lnTo>
                    <a:pt x="595008" y="553565"/>
                  </a:lnTo>
                  <a:lnTo>
                    <a:pt x="592760" y="554820"/>
                  </a:lnTo>
                  <a:lnTo>
                    <a:pt x="590526" y="556076"/>
                  </a:lnTo>
                  <a:lnTo>
                    <a:pt x="588329" y="557331"/>
                  </a:lnTo>
                  <a:lnTo>
                    <a:pt x="586147" y="558586"/>
                  </a:lnTo>
                  <a:lnTo>
                    <a:pt x="583989" y="559841"/>
                  </a:lnTo>
                  <a:lnTo>
                    <a:pt x="581863" y="561097"/>
                  </a:lnTo>
                  <a:lnTo>
                    <a:pt x="579755" y="562352"/>
                  </a:lnTo>
                  <a:lnTo>
                    <a:pt x="577680" y="563607"/>
                  </a:lnTo>
                  <a:lnTo>
                    <a:pt x="575633" y="564862"/>
                  </a:lnTo>
                  <a:lnTo>
                    <a:pt x="573603" y="566118"/>
                  </a:lnTo>
                  <a:lnTo>
                    <a:pt x="571619" y="567373"/>
                  </a:lnTo>
                  <a:lnTo>
                    <a:pt x="569655" y="568628"/>
                  </a:lnTo>
                  <a:lnTo>
                    <a:pt x="567718" y="569883"/>
                  </a:lnTo>
                  <a:lnTo>
                    <a:pt x="565822" y="571139"/>
                  </a:lnTo>
                  <a:lnTo>
                    <a:pt x="563945" y="572394"/>
                  </a:lnTo>
                  <a:lnTo>
                    <a:pt x="562107" y="573649"/>
                  </a:lnTo>
                  <a:lnTo>
                    <a:pt x="560301" y="574904"/>
                  </a:lnTo>
                  <a:lnTo>
                    <a:pt x="558515" y="576160"/>
                  </a:lnTo>
                  <a:lnTo>
                    <a:pt x="556780" y="577415"/>
                  </a:lnTo>
                  <a:lnTo>
                    <a:pt x="555068" y="578670"/>
                  </a:lnTo>
                  <a:lnTo>
                    <a:pt x="553385" y="579925"/>
                  </a:lnTo>
                  <a:lnTo>
                    <a:pt x="551747" y="581181"/>
                  </a:lnTo>
                  <a:lnTo>
                    <a:pt x="550130" y="582436"/>
                  </a:lnTo>
                  <a:lnTo>
                    <a:pt x="548555" y="583691"/>
                  </a:lnTo>
                  <a:lnTo>
                    <a:pt x="547014" y="584946"/>
                  </a:lnTo>
                  <a:lnTo>
                    <a:pt x="545494" y="586202"/>
                  </a:lnTo>
                  <a:lnTo>
                    <a:pt x="544026" y="587457"/>
                  </a:lnTo>
                  <a:lnTo>
                    <a:pt x="542583" y="588712"/>
                  </a:lnTo>
                  <a:lnTo>
                    <a:pt x="541169" y="589967"/>
                  </a:lnTo>
                  <a:lnTo>
                    <a:pt x="539802" y="591223"/>
                  </a:lnTo>
                  <a:lnTo>
                    <a:pt x="538456" y="592478"/>
                  </a:lnTo>
                  <a:lnTo>
                    <a:pt x="537150" y="593733"/>
                  </a:lnTo>
                  <a:lnTo>
                    <a:pt x="535880" y="594988"/>
                  </a:lnTo>
                  <a:lnTo>
                    <a:pt x="534631" y="596244"/>
                  </a:lnTo>
                  <a:lnTo>
                    <a:pt x="533431" y="597499"/>
                  </a:lnTo>
                  <a:lnTo>
                    <a:pt x="532256" y="598754"/>
                  </a:lnTo>
                  <a:lnTo>
                    <a:pt x="531109" y="600009"/>
                  </a:lnTo>
                  <a:lnTo>
                    <a:pt x="530007" y="601265"/>
                  </a:lnTo>
                  <a:lnTo>
                    <a:pt x="528925" y="602520"/>
                  </a:lnTo>
                  <a:lnTo>
                    <a:pt x="527880" y="603775"/>
                  </a:lnTo>
                  <a:lnTo>
                    <a:pt x="526869" y="605030"/>
                  </a:lnTo>
                  <a:lnTo>
                    <a:pt x="525879" y="606286"/>
                  </a:lnTo>
                  <a:lnTo>
                    <a:pt x="524933" y="607541"/>
                  </a:lnTo>
                  <a:lnTo>
                    <a:pt x="524010" y="608796"/>
                  </a:lnTo>
                  <a:lnTo>
                    <a:pt x="523111" y="610051"/>
                  </a:lnTo>
                  <a:lnTo>
                    <a:pt x="522255" y="611307"/>
                  </a:lnTo>
                  <a:lnTo>
                    <a:pt x="521417" y="612562"/>
                  </a:lnTo>
                  <a:lnTo>
                    <a:pt x="520610" y="613817"/>
                  </a:lnTo>
                  <a:lnTo>
                    <a:pt x="519835" y="615072"/>
                  </a:lnTo>
                  <a:lnTo>
                    <a:pt x="519078" y="616328"/>
                  </a:lnTo>
                  <a:lnTo>
                    <a:pt x="518358" y="617583"/>
                  </a:lnTo>
                  <a:lnTo>
                    <a:pt x="517660" y="618838"/>
                  </a:lnTo>
                  <a:lnTo>
                    <a:pt x="516982" y="620093"/>
                  </a:lnTo>
                  <a:lnTo>
                    <a:pt x="516340" y="621349"/>
                  </a:lnTo>
                  <a:lnTo>
                    <a:pt x="515715" y="622604"/>
                  </a:lnTo>
                  <a:lnTo>
                    <a:pt x="515115" y="623859"/>
                  </a:lnTo>
                  <a:lnTo>
                    <a:pt x="514542" y="625114"/>
                  </a:lnTo>
                  <a:lnTo>
                    <a:pt x="513984" y="626370"/>
                  </a:lnTo>
                  <a:lnTo>
                    <a:pt x="513457" y="627625"/>
                  </a:lnTo>
                  <a:lnTo>
                    <a:pt x="512949" y="628880"/>
                  </a:lnTo>
                  <a:lnTo>
                    <a:pt x="512456" y="630135"/>
                  </a:lnTo>
                  <a:lnTo>
                    <a:pt x="511993" y="631391"/>
                  </a:lnTo>
                  <a:lnTo>
                    <a:pt x="511543" y="632646"/>
                  </a:lnTo>
                  <a:lnTo>
                    <a:pt x="511114" y="633901"/>
                  </a:lnTo>
                  <a:lnTo>
                    <a:pt x="510707" y="635156"/>
                  </a:lnTo>
                  <a:lnTo>
                    <a:pt x="510311" y="636412"/>
                  </a:lnTo>
                  <a:lnTo>
                    <a:pt x="509940" y="637667"/>
                  </a:lnTo>
                  <a:lnTo>
                    <a:pt x="509583" y="638922"/>
                  </a:lnTo>
                  <a:lnTo>
                    <a:pt x="509238" y="640177"/>
                  </a:lnTo>
                  <a:lnTo>
                    <a:pt x="508918" y="641433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222310" y="2658925"/>
              <a:ext cx="20856" cy="0"/>
            </a:xfrm>
            <a:custGeom>
              <a:avLst/>
              <a:pathLst>
                <a:path w="20856" h="0">
                  <a:moveTo>
                    <a:pt x="0" y="0"/>
                  </a:moveTo>
                  <a:lnTo>
                    <a:pt x="2085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980047" y="2643760"/>
              <a:ext cx="742824" cy="648987"/>
            </a:xfrm>
            <a:custGeom>
              <a:avLst/>
              <a:pathLst>
                <a:path w="742824" h="648987">
                  <a:moveTo>
                    <a:pt x="356652" y="648987"/>
                  </a:moveTo>
                  <a:lnTo>
                    <a:pt x="355974" y="647717"/>
                  </a:lnTo>
                  <a:lnTo>
                    <a:pt x="355253" y="646447"/>
                  </a:lnTo>
                  <a:lnTo>
                    <a:pt x="354519" y="645177"/>
                  </a:lnTo>
                  <a:lnTo>
                    <a:pt x="353752" y="643907"/>
                  </a:lnTo>
                  <a:lnTo>
                    <a:pt x="352957" y="642637"/>
                  </a:lnTo>
                  <a:lnTo>
                    <a:pt x="352143" y="641367"/>
                  </a:lnTo>
                  <a:lnTo>
                    <a:pt x="351286" y="640097"/>
                  </a:lnTo>
                  <a:lnTo>
                    <a:pt x="350414" y="638827"/>
                  </a:lnTo>
                  <a:lnTo>
                    <a:pt x="349499" y="637556"/>
                  </a:lnTo>
                  <a:lnTo>
                    <a:pt x="348560" y="636286"/>
                  </a:lnTo>
                  <a:lnTo>
                    <a:pt x="347592" y="635016"/>
                  </a:lnTo>
                  <a:lnTo>
                    <a:pt x="346585" y="633746"/>
                  </a:lnTo>
                  <a:lnTo>
                    <a:pt x="345561" y="632476"/>
                  </a:lnTo>
                  <a:lnTo>
                    <a:pt x="344482" y="631206"/>
                  </a:lnTo>
                  <a:lnTo>
                    <a:pt x="343385" y="629936"/>
                  </a:lnTo>
                  <a:lnTo>
                    <a:pt x="342248" y="628666"/>
                  </a:lnTo>
                  <a:lnTo>
                    <a:pt x="341075" y="627396"/>
                  </a:lnTo>
                  <a:lnTo>
                    <a:pt x="339878" y="626126"/>
                  </a:lnTo>
                  <a:lnTo>
                    <a:pt x="338628" y="624856"/>
                  </a:lnTo>
                  <a:lnTo>
                    <a:pt x="337360" y="623586"/>
                  </a:lnTo>
                  <a:lnTo>
                    <a:pt x="336039" y="622316"/>
                  </a:lnTo>
                  <a:lnTo>
                    <a:pt x="334689" y="621046"/>
                  </a:lnTo>
                  <a:lnTo>
                    <a:pt x="333304" y="619776"/>
                  </a:lnTo>
                  <a:lnTo>
                    <a:pt x="331872" y="618506"/>
                  </a:lnTo>
                  <a:lnTo>
                    <a:pt x="330421" y="617236"/>
                  </a:lnTo>
                  <a:lnTo>
                    <a:pt x="328904" y="615966"/>
                  </a:lnTo>
                  <a:lnTo>
                    <a:pt x="327367" y="614696"/>
                  </a:lnTo>
                  <a:lnTo>
                    <a:pt x="325783" y="613426"/>
                  </a:lnTo>
                  <a:lnTo>
                    <a:pt x="324159" y="612156"/>
                  </a:lnTo>
                  <a:lnTo>
                    <a:pt x="322507" y="610886"/>
                  </a:lnTo>
                  <a:lnTo>
                    <a:pt x="320795" y="609616"/>
                  </a:lnTo>
                  <a:lnTo>
                    <a:pt x="319062" y="608346"/>
                  </a:lnTo>
                  <a:lnTo>
                    <a:pt x="317272" y="607076"/>
                  </a:lnTo>
                  <a:lnTo>
                    <a:pt x="315449" y="605806"/>
                  </a:lnTo>
                  <a:lnTo>
                    <a:pt x="313588" y="604536"/>
                  </a:lnTo>
                  <a:lnTo>
                    <a:pt x="311676" y="603266"/>
                  </a:lnTo>
                  <a:lnTo>
                    <a:pt x="309743" y="601996"/>
                  </a:lnTo>
                  <a:lnTo>
                    <a:pt x="307741" y="600725"/>
                  </a:lnTo>
                  <a:lnTo>
                    <a:pt x="305718" y="599455"/>
                  </a:lnTo>
                  <a:lnTo>
                    <a:pt x="303646" y="598185"/>
                  </a:lnTo>
                  <a:lnTo>
                    <a:pt x="301532" y="596915"/>
                  </a:lnTo>
                  <a:lnTo>
                    <a:pt x="299389" y="595645"/>
                  </a:lnTo>
                  <a:lnTo>
                    <a:pt x="297185" y="594375"/>
                  </a:lnTo>
                  <a:lnTo>
                    <a:pt x="294961" y="593105"/>
                  </a:lnTo>
                  <a:lnTo>
                    <a:pt x="292679" y="591835"/>
                  </a:lnTo>
                  <a:lnTo>
                    <a:pt x="290367" y="590565"/>
                  </a:lnTo>
                  <a:lnTo>
                    <a:pt x="288016" y="589295"/>
                  </a:lnTo>
                  <a:lnTo>
                    <a:pt x="285616" y="588025"/>
                  </a:lnTo>
                  <a:lnTo>
                    <a:pt x="283196" y="586755"/>
                  </a:lnTo>
                  <a:lnTo>
                    <a:pt x="280712" y="585485"/>
                  </a:lnTo>
                  <a:lnTo>
                    <a:pt x="278207" y="584215"/>
                  </a:lnTo>
                  <a:lnTo>
                    <a:pt x="275658" y="582945"/>
                  </a:lnTo>
                  <a:lnTo>
                    <a:pt x="273070" y="581675"/>
                  </a:lnTo>
                  <a:lnTo>
                    <a:pt x="270457" y="580405"/>
                  </a:lnTo>
                  <a:lnTo>
                    <a:pt x="267789" y="579135"/>
                  </a:lnTo>
                  <a:lnTo>
                    <a:pt x="265104" y="577865"/>
                  </a:lnTo>
                  <a:lnTo>
                    <a:pt x="262369" y="576595"/>
                  </a:lnTo>
                  <a:lnTo>
                    <a:pt x="259608" y="575325"/>
                  </a:lnTo>
                  <a:lnTo>
                    <a:pt x="256815" y="574055"/>
                  </a:lnTo>
                  <a:lnTo>
                    <a:pt x="253981" y="572785"/>
                  </a:lnTo>
                  <a:lnTo>
                    <a:pt x="251131" y="571515"/>
                  </a:lnTo>
                  <a:lnTo>
                    <a:pt x="248230" y="570245"/>
                  </a:lnTo>
                  <a:lnTo>
                    <a:pt x="245313" y="568975"/>
                  </a:lnTo>
                  <a:lnTo>
                    <a:pt x="242361" y="567705"/>
                  </a:lnTo>
                  <a:lnTo>
                    <a:pt x="239381" y="566435"/>
                  </a:lnTo>
                  <a:lnTo>
                    <a:pt x="236382" y="565165"/>
                  </a:lnTo>
                  <a:lnTo>
                    <a:pt x="233343" y="563895"/>
                  </a:lnTo>
                  <a:lnTo>
                    <a:pt x="230292" y="562624"/>
                  </a:lnTo>
                  <a:lnTo>
                    <a:pt x="227206" y="561354"/>
                  </a:lnTo>
                  <a:lnTo>
                    <a:pt x="224104" y="560084"/>
                  </a:lnTo>
                  <a:lnTo>
                    <a:pt x="220980" y="558814"/>
                  </a:lnTo>
                  <a:lnTo>
                    <a:pt x="217831" y="557544"/>
                  </a:lnTo>
                  <a:lnTo>
                    <a:pt x="214671" y="556274"/>
                  </a:lnTo>
                  <a:lnTo>
                    <a:pt x="211482" y="555004"/>
                  </a:lnTo>
                  <a:lnTo>
                    <a:pt x="208283" y="553734"/>
                  </a:lnTo>
                  <a:lnTo>
                    <a:pt x="205066" y="552464"/>
                  </a:lnTo>
                  <a:lnTo>
                    <a:pt x="201835" y="551194"/>
                  </a:lnTo>
                  <a:lnTo>
                    <a:pt x="198594" y="549924"/>
                  </a:lnTo>
                  <a:lnTo>
                    <a:pt x="195335" y="548654"/>
                  </a:lnTo>
                  <a:lnTo>
                    <a:pt x="192072" y="547384"/>
                  </a:lnTo>
                  <a:lnTo>
                    <a:pt x="188795" y="546114"/>
                  </a:lnTo>
                  <a:lnTo>
                    <a:pt x="185512" y="544844"/>
                  </a:lnTo>
                  <a:lnTo>
                    <a:pt x="182223" y="543574"/>
                  </a:lnTo>
                  <a:lnTo>
                    <a:pt x="178929" y="542304"/>
                  </a:lnTo>
                  <a:lnTo>
                    <a:pt x="175632" y="541034"/>
                  </a:lnTo>
                  <a:lnTo>
                    <a:pt x="172331" y="539764"/>
                  </a:lnTo>
                  <a:lnTo>
                    <a:pt x="169030" y="538494"/>
                  </a:lnTo>
                  <a:lnTo>
                    <a:pt x="165730" y="537224"/>
                  </a:lnTo>
                  <a:lnTo>
                    <a:pt x="162432" y="535954"/>
                  </a:lnTo>
                  <a:lnTo>
                    <a:pt x="159137" y="534684"/>
                  </a:lnTo>
                  <a:lnTo>
                    <a:pt x="155848" y="533414"/>
                  </a:lnTo>
                  <a:lnTo>
                    <a:pt x="152563" y="532144"/>
                  </a:lnTo>
                  <a:lnTo>
                    <a:pt x="149289" y="530874"/>
                  </a:lnTo>
                  <a:lnTo>
                    <a:pt x="146022" y="529604"/>
                  </a:lnTo>
                  <a:lnTo>
                    <a:pt x="142765" y="528334"/>
                  </a:lnTo>
                  <a:lnTo>
                    <a:pt x="139523" y="527064"/>
                  </a:lnTo>
                  <a:lnTo>
                    <a:pt x="136288" y="525793"/>
                  </a:lnTo>
                  <a:lnTo>
                    <a:pt x="133076" y="524523"/>
                  </a:lnTo>
                  <a:lnTo>
                    <a:pt x="129875" y="523253"/>
                  </a:lnTo>
                  <a:lnTo>
                    <a:pt x="126692" y="521983"/>
                  </a:lnTo>
                  <a:lnTo>
                    <a:pt x="123530" y="520713"/>
                  </a:lnTo>
                  <a:lnTo>
                    <a:pt x="120381" y="519443"/>
                  </a:lnTo>
                  <a:lnTo>
                    <a:pt x="117265" y="518173"/>
                  </a:lnTo>
                  <a:lnTo>
                    <a:pt x="114160" y="516903"/>
                  </a:lnTo>
                  <a:lnTo>
                    <a:pt x="111089" y="515633"/>
                  </a:lnTo>
                  <a:lnTo>
                    <a:pt x="108038" y="514363"/>
                  </a:lnTo>
                  <a:lnTo>
                    <a:pt x="105011" y="513093"/>
                  </a:lnTo>
                  <a:lnTo>
                    <a:pt x="102020" y="511823"/>
                  </a:lnTo>
                  <a:lnTo>
                    <a:pt x="99043" y="510553"/>
                  </a:lnTo>
                  <a:lnTo>
                    <a:pt x="96116" y="509283"/>
                  </a:lnTo>
                  <a:lnTo>
                    <a:pt x="93206" y="508013"/>
                  </a:lnTo>
                  <a:lnTo>
                    <a:pt x="90333" y="506743"/>
                  </a:lnTo>
                  <a:lnTo>
                    <a:pt x="87496" y="505473"/>
                  </a:lnTo>
                  <a:lnTo>
                    <a:pt x="84681" y="504203"/>
                  </a:lnTo>
                  <a:lnTo>
                    <a:pt x="81921" y="502933"/>
                  </a:lnTo>
                  <a:lnTo>
                    <a:pt x="79180" y="501663"/>
                  </a:lnTo>
                  <a:lnTo>
                    <a:pt x="76490" y="500393"/>
                  </a:lnTo>
                  <a:lnTo>
                    <a:pt x="73832" y="499123"/>
                  </a:lnTo>
                  <a:lnTo>
                    <a:pt x="71209" y="497853"/>
                  </a:lnTo>
                  <a:lnTo>
                    <a:pt x="68638" y="496583"/>
                  </a:lnTo>
                  <a:lnTo>
                    <a:pt x="66088" y="495313"/>
                  </a:lnTo>
                  <a:lnTo>
                    <a:pt x="63606" y="494043"/>
                  </a:lnTo>
                  <a:lnTo>
                    <a:pt x="61149" y="492773"/>
                  </a:lnTo>
                  <a:lnTo>
                    <a:pt x="58741" y="491503"/>
                  </a:lnTo>
                  <a:lnTo>
                    <a:pt x="56381" y="490233"/>
                  </a:lnTo>
                  <a:lnTo>
                    <a:pt x="54049" y="488963"/>
                  </a:lnTo>
                  <a:lnTo>
                    <a:pt x="51788" y="487692"/>
                  </a:lnTo>
                  <a:lnTo>
                    <a:pt x="49550" y="486422"/>
                  </a:lnTo>
                  <a:lnTo>
                    <a:pt x="47377" y="485152"/>
                  </a:lnTo>
                  <a:lnTo>
                    <a:pt x="45242" y="483882"/>
                  </a:lnTo>
                  <a:lnTo>
                    <a:pt x="43151" y="482612"/>
                  </a:lnTo>
                  <a:lnTo>
                    <a:pt x="41122" y="481342"/>
                  </a:lnTo>
                  <a:lnTo>
                    <a:pt x="39117" y="480072"/>
                  </a:lnTo>
                  <a:lnTo>
                    <a:pt x="37192" y="478802"/>
                  </a:lnTo>
                  <a:lnTo>
                    <a:pt x="35296" y="477532"/>
                  </a:lnTo>
                  <a:lnTo>
                    <a:pt x="33456" y="476262"/>
                  </a:lnTo>
                  <a:lnTo>
                    <a:pt x="31670" y="474992"/>
                  </a:lnTo>
                  <a:lnTo>
                    <a:pt x="29917" y="473722"/>
                  </a:lnTo>
                  <a:lnTo>
                    <a:pt x="28241" y="472452"/>
                  </a:lnTo>
                  <a:lnTo>
                    <a:pt x="26591" y="471182"/>
                  </a:lnTo>
                  <a:lnTo>
                    <a:pt x="25012" y="469912"/>
                  </a:lnTo>
                  <a:lnTo>
                    <a:pt x="23474" y="468642"/>
                  </a:lnTo>
                  <a:lnTo>
                    <a:pt x="21982" y="467372"/>
                  </a:lnTo>
                  <a:lnTo>
                    <a:pt x="20556" y="466102"/>
                  </a:lnTo>
                  <a:lnTo>
                    <a:pt x="19156" y="464832"/>
                  </a:lnTo>
                  <a:lnTo>
                    <a:pt x="17839" y="463562"/>
                  </a:lnTo>
                  <a:lnTo>
                    <a:pt x="16551" y="462292"/>
                  </a:lnTo>
                  <a:lnTo>
                    <a:pt x="15321" y="461022"/>
                  </a:lnTo>
                  <a:lnTo>
                    <a:pt x="14145" y="459752"/>
                  </a:lnTo>
                  <a:lnTo>
                    <a:pt x="13002" y="458482"/>
                  </a:lnTo>
                  <a:lnTo>
                    <a:pt x="11937" y="457212"/>
                  </a:lnTo>
                  <a:lnTo>
                    <a:pt x="10897" y="455942"/>
                  </a:lnTo>
                  <a:lnTo>
                    <a:pt x="9925" y="454672"/>
                  </a:lnTo>
                  <a:lnTo>
                    <a:pt x="8994" y="453402"/>
                  </a:lnTo>
                  <a:lnTo>
                    <a:pt x="8108" y="452132"/>
                  </a:lnTo>
                  <a:lnTo>
                    <a:pt x="7285" y="450862"/>
                  </a:lnTo>
                  <a:lnTo>
                    <a:pt x="6485" y="449591"/>
                  </a:lnTo>
                  <a:lnTo>
                    <a:pt x="5764" y="448321"/>
                  </a:lnTo>
                  <a:lnTo>
                    <a:pt x="5070" y="447051"/>
                  </a:lnTo>
                  <a:lnTo>
                    <a:pt x="4429" y="445781"/>
                  </a:lnTo>
                  <a:lnTo>
                    <a:pt x="3838" y="444511"/>
                  </a:lnTo>
                  <a:lnTo>
                    <a:pt x="3276" y="443241"/>
                  </a:lnTo>
                  <a:lnTo>
                    <a:pt x="2785" y="441971"/>
                  </a:lnTo>
                  <a:lnTo>
                    <a:pt x="2315" y="440701"/>
                  </a:lnTo>
                  <a:lnTo>
                    <a:pt x="1907" y="439431"/>
                  </a:lnTo>
                  <a:lnTo>
                    <a:pt x="1533" y="438161"/>
                  </a:lnTo>
                  <a:lnTo>
                    <a:pt x="1198" y="436891"/>
                  </a:lnTo>
                  <a:lnTo>
                    <a:pt x="917" y="435621"/>
                  </a:lnTo>
                  <a:lnTo>
                    <a:pt x="657" y="434351"/>
                  </a:lnTo>
                  <a:lnTo>
                    <a:pt x="462" y="433081"/>
                  </a:lnTo>
                  <a:lnTo>
                    <a:pt x="289" y="431811"/>
                  </a:lnTo>
                  <a:lnTo>
                    <a:pt x="161" y="430541"/>
                  </a:lnTo>
                  <a:lnTo>
                    <a:pt x="72" y="429271"/>
                  </a:lnTo>
                  <a:lnTo>
                    <a:pt x="8" y="428001"/>
                  </a:lnTo>
                  <a:lnTo>
                    <a:pt x="0" y="426731"/>
                  </a:lnTo>
                  <a:lnTo>
                    <a:pt x="8" y="425461"/>
                  </a:lnTo>
                  <a:lnTo>
                    <a:pt x="64" y="424191"/>
                  </a:lnTo>
                  <a:lnTo>
                    <a:pt x="147" y="422921"/>
                  </a:lnTo>
                  <a:lnTo>
                    <a:pt x="259" y="421651"/>
                  </a:lnTo>
                  <a:lnTo>
                    <a:pt x="412" y="420381"/>
                  </a:lnTo>
                  <a:lnTo>
                    <a:pt x="579" y="419111"/>
                  </a:lnTo>
                  <a:lnTo>
                    <a:pt x="795" y="417841"/>
                  </a:lnTo>
                  <a:lnTo>
                    <a:pt x="1026" y="416571"/>
                  </a:lnTo>
                  <a:lnTo>
                    <a:pt x="1288" y="415301"/>
                  </a:lnTo>
                  <a:lnTo>
                    <a:pt x="1578" y="414031"/>
                  </a:lnTo>
                  <a:lnTo>
                    <a:pt x="1885" y="412760"/>
                  </a:lnTo>
                  <a:lnTo>
                    <a:pt x="2229" y="411490"/>
                  </a:lnTo>
                  <a:lnTo>
                    <a:pt x="2584" y="410220"/>
                  </a:lnTo>
                  <a:lnTo>
                    <a:pt x="2970" y="408950"/>
                  </a:lnTo>
                  <a:lnTo>
                    <a:pt x="3372" y="407680"/>
                  </a:lnTo>
                  <a:lnTo>
                    <a:pt x="3792" y="406410"/>
                  </a:lnTo>
                  <a:lnTo>
                    <a:pt x="4237" y="405140"/>
                  </a:lnTo>
                  <a:lnTo>
                    <a:pt x="4691" y="403870"/>
                  </a:lnTo>
                  <a:lnTo>
                    <a:pt x="5172" y="402600"/>
                  </a:lnTo>
                  <a:lnTo>
                    <a:pt x="5661" y="401330"/>
                  </a:lnTo>
                  <a:lnTo>
                    <a:pt x="6167" y="400060"/>
                  </a:lnTo>
                  <a:lnTo>
                    <a:pt x="6687" y="398790"/>
                  </a:lnTo>
                  <a:lnTo>
                    <a:pt x="7216" y="397520"/>
                  </a:lnTo>
                  <a:lnTo>
                    <a:pt x="7762" y="396250"/>
                  </a:lnTo>
                  <a:lnTo>
                    <a:pt x="8313" y="394980"/>
                  </a:lnTo>
                  <a:lnTo>
                    <a:pt x="8877" y="393710"/>
                  </a:lnTo>
                  <a:lnTo>
                    <a:pt x="9448" y="392440"/>
                  </a:lnTo>
                  <a:lnTo>
                    <a:pt x="10026" y="391170"/>
                  </a:lnTo>
                  <a:lnTo>
                    <a:pt x="10612" y="389900"/>
                  </a:lnTo>
                  <a:lnTo>
                    <a:pt x="11200" y="388630"/>
                  </a:lnTo>
                  <a:lnTo>
                    <a:pt x="11797" y="387360"/>
                  </a:lnTo>
                  <a:lnTo>
                    <a:pt x="12394" y="386090"/>
                  </a:lnTo>
                  <a:lnTo>
                    <a:pt x="12996" y="384820"/>
                  </a:lnTo>
                  <a:lnTo>
                    <a:pt x="13599" y="383550"/>
                  </a:lnTo>
                  <a:lnTo>
                    <a:pt x="14202" y="382280"/>
                  </a:lnTo>
                  <a:lnTo>
                    <a:pt x="14806" y="381010"/>
                  </a:lnTo>
                  <a:lnTo>
                    <a:pt x="15410" y="379740"/>
                  </a:lnTo>
                  <a:lnTo>
                    <a:pt x="16011" y="378470"/>
                  </a:lnTo>
                  <a:lnTo>
                    <a:pt x="16611" y="377200"/>
                  </a:lnTo>
                  <a:lnTo>
                    <a:pt x="17208" y="375930"/>
                  </a:lnTo>
                  <a:lnTo>
                    <a:pt x="17800" y="374659"/>
                  </a:lnTo>
                  <a:lnTo>
                    <a:pt x="18390" y="373389"/>
                  </a:lnTo>
                  <a:lnTo>
                    <a:pt x="18971" y="372119"/>
                  </a:lnTo>
                  <a:lnTo>
                    <a:pt x="19550" y="370849"/>
                  </a:lnTo>
                  <a:lnTo>
                    <a:pt x="20121" y="369579"/>
                  </a:lnTo>
                  <a:lnTo>
                    <a:pt x="20685" y="368309"/>
                  </a:lnTo>
                  <a:lnTo>
                    <a:pt x="21245" y="367039"/>
                  </a:lnTo>
                  <a:lnTo>
                    <a:pt x="21792" y="365769"/>
                  </a:lnTo>
                  <a:lnTo>
                    <a:pt x="22335" y="364499"/>
                  </a:lnTo>
                  <a:lnTo>
                    <a:pt x="22866" y="363229"/>
                  </a:lnTo>
                  <a:lnTo>
                    <a:pt x="23389" y="361959"/>
                  </a:lnTo>
                  <a:lnTo>
                    <a:pt x="23904" y="360689"/>
                  </a:lnTo>
                  <a:lnTo>
                    <a:pt x="24406" y="359419"/>
                  </a:lnTo>
                  <a:lnTo>
                    <a:pt x="24902" y="358149"/>
                  </a:lnTo>
                  <a:lnTo>
                    <a:pt x="25382" y="356879"/>
                  </a:lnTo>
                  <a:lnTo>
                    <a:pt x="25856" y="355609"/>
                  </a:lnTo>
                  <a:lnTo>
                    <a:pt x="26317" y="354339"/>
                  </a:lnTo>
                  <a:lnTo>
                    <a:pt x="26766" y="353069"/>
                  </a:lnTo>
                  <a:lnTo>
                    <a:pt x="27208" y="351799"/>
                  </a:lnTo>
                  <a:lnTo>
                    <a:pt x="27631" y="350529"/>
                  </a:lnTo>
                  <a:lnTo>
                    <a:pt x="28049" y="349259"/>
                  </a:lnTo>
                  <a:lnTo>
                    <a:pt x="28452" y="347989"/>
                  </a:lnTo>
                  <a:lnTo>
                    <a:pt x="28845" y="346719"/>
                  </a:lnTo>
                  <a:lnTo>
                    <a:pt x="29227" y="345449"/>
                  </a:lnTo>
                  <a:lnTo>
                    <a:pt x="29594" y="344179"/>
                  </a:lnTo>
                  <a:lnTo>
                    <a:pt x="29956" y="342909"/>
                  </a:lnTo>
                  <a:lnTo>
                    <a:pt x="30299" y="341639"/>
                  </a:lnTo>
                  <a:lnTo>
                    <a:pt x="30635" y="340369"/>
                  </a:lnTo>
                  <a:lnTo>
                    <a:pt x="30959" y="339099"/>
                  </a:lnTo>
                  <a:lnTo>
                    <a:pt x="31271" y="337828"/>
                  </a:lnTo>
                  <a:lnTo>
                    <a:pt x="31576" y="336558"/>
                  </a:lnTo>
                  <a:lnTo>
                    <a:pt x="31865" y="335288"/>
                  </a:lnTo>
                  <a:lnTo>
                    <a:pt x="32149" y="334018"/>
                  </a:lnTo>
                  <a:lnTo>
                    <a:pt x="32419" y="332748"/>
                  </a:lnTo>
                  <a:lnTo>
                    <a:pt x="32681" y="331478"/>
                  </a:lnTo>
                  <a:lnTo>
                    <a:pt x="32935" y="330208"/>
                  </a:lnTo>
                  <a:lnTo>
                    <a:pt x="33177" y="328938"/>
                  </a:lnTo>
                  <a:lnTo>
                    <a:pt x="33414" y="327668"/>
                  </a:lnTo>
                  <a:lnTo>
                    <a:pt x="33639" y="326398"/>
                  </a:lnTo>
                  <a:lnTo>
                    <a:pt x="33859" y="325128"/>
                  </a:lnTo>
                  <a:lnTo>
                    <a:pt x="34071" y="323858"/>
                  </a:lnTo>
                  <a:lnTo>
                    <a:pt x="34275" y="322588"/>
                  </a:lnTo>
                  <a:lnTo>
                    <a:pt x="34475" y="321318"/>
                  </a:lnTo>
                  <a:lnTo>
                    <a:pt x="34667" y="320048"/>
                  </a:lnTo>
                  <a:lnTo>
                    <a:pt x="34855" y="318778"/>
                  </a:lnTo>
                  <a:lnTo>
                    <a:pt x="35037" y="317508"/>
                  </a:lnTo>
                  <a:lnTo>
                    <a:pt x="35216" y="316238"/>
                  </a:lnTo>
                  <a:lnTo>
                    <a:pt x="35391" y="314968"/>
                  </a:lnTo>
                  <a:lnTo>
                    <a:pt x="35562" y="313698"/>
                  </a:lnTo>
                  <a:lnTo>
                    <a:pt x="35732" y="312428"/>
                  </a:lnTo>
                  <a:lnTo>
                    <a:pt x="35899" y="311158"/>
                  </a:lnTo>
                  <a:lnTo>
                    <a:pt x="36066" y="309888"/>
                  </a:lnTo>
                  <a:lnTo>
                    <a:pt x="36231" y="308618"/>
                  </a:lnTo>
                  <a:lnTo>
                    <a:pt x="36397" y="307348"/>
                  </a:lnTo>
                  <a:lnTo>
                    <a:pt x="36562" y="306078"/>
                  </a:lnTo>
                  <a:lnTo>
                    <a:pt x="36730" y="304808"/>
                  </a:lnTo>
                  <a:lnTo>
                    <a:pt x="36899" y="303538"/>
                  </a:lnTo>
                  <a:lnTo>
                    <a:pt x="37072" y="302268"/>
                  </a:lnTo>
                  <a:lnTo>
                    <a:pt x="37247" y="300998"/>
                  </a:lnTo>
                  <a:lnTo>
                    <a:pt x="37426" y="299727"/>
                  </a:lnTo>
                  <a:lnTo>
                    <a:pt x="37611" y="298457"/>
                  </a:lnTo>
                  <a:lnTo>
                    <a:pt x="37799" y="297187"/>
                  </a:lnTo>
                  <a:lnTo>
                    <a:pt x="37996" y="295917"/>
                  </a:lnTo>
                  <a:lnTo>
                    <a:pt x="38197" y="294647"/>
                  </a:lnTo>
                  <a:lnTo>
                    <a:pt x="38407" y="293377"/>
                  </a:lnTo>
                  <a:lnTo>
                    <a:pt x="38626" y="292107"/>
                  </a:lnTo>
                  <a:lnTo>
                    <a:pt x="38849" y="290837"/>
                  </a:lnTo>
                  <a:lnTo>
                    <a:pt x="39088" y="289567"/>
                  </a:lnTo>
                  <a:lnTo>
                    <a:pt x="39333" y="288297"/>
                  </a:lnTo>
                  <a:lnTo>
                    <a:pt x="39591" y="287027"/>
                  </a:lnTo>
                  <a:lnTo>
                    <a:pt x="39860" y="285757"/>
                  </a:lnTo>
                  <a:lnTo>
                    <a:pt x="40139" y="284487"/>
                  </a:lnTo>
                  <a:lnTo>
                    <a:pt x="40435" y="283217"/>
                  </a:lnTo>
                  <a:lnTo>
                    <a:pt x="40738" y="281947"/>
                  </a:lnTo>
                  <a:lnTo>
                    <a:pt x="41064" y="280677"/>
                  </a:lnTo>
                  <a:lnTo>
                    <a:pt x="41399" y="279407"/>
                  </a:lnTo>
                  <a:lnTo>
                    <a:pt x="41750" y="278137"/>
                  </a:lnTo>
                  <a:lnTo>
                    <a:pt x="42120" y="276867"/>
                  </a:lnTo>
                  <a:lnTo>
                    <a:pt x="42500" y="275597"/>
                  </a:lnTo>
                  <a:lnTo>
                    <a:pt x="42907" y="274327"/>
                  </a:lnTo>
                  <a:lnTo>
                    <a:pt x="43323" y="273057"/>
                  </a:lnTo>
                  <a:lnTo>
                    <a:pt x="43764" y="271787"/>
                  </a:lnTo>
                  <a:lnTo>
                    <a:pt x="44222" y="270517"/>
                  </a:lnTo>
                  <a:lnTo>
                    <a:pt x="44696" y="269247"/>
                  </a:lnTo>
                  <a:lnTo>
                    <a:pt x="45197" y="267977"/>
                  </a:lnTo>
                  <a:lnTo>
                    <a:pt x="45709" y="266707"/>
                  </a:lnTo>
                  <a:lnTo>
                    <a:pt x="46254" y="265437"/>
                  </a:lnTo>
                  <a:lnTo>
                    <a:pt x="46813" y="264167"/>
                  </a:lnTo>
                  <a:lnTo>
                    <a:pt x="47395" y="262896"/>
                  </a:lnTo>
                  <a:lnTo>
                    <a:pt x="48003" y="261626"/>
                  </a:lnTo>
                  <a:lnTo>
                    <a:pt x="48625" y="260356"/>
                  </a:lnTo>
                  <a:lnTo>
                    <a:pt x="49285" y="259086"/>
                  </a:lnTo>
                  <a:lnTo>
                    <a:pt x="49956" y="257816"/>
                  </a:lnTo>
                  <a:lnTo>
                    <a:pt x="50659" y="256546"/>
                  </a:lnTo>
                  <a:lnTo>
                    <a:pt x="51384" y="255276"/>
                  </a:lnTo>
                  <a:lnTo>
                    <a:pt x="52130" y="254006"/>
                  </a:lnTo>
                  <a:lnTo>
                    <a:pt x="52910" y="252736"/>
                  </a:lnTo>
                  <a:lnTo>
                    <a:pt x="53703" y="251466"/>
                  </a:lnTo>
                  <a:lnTo>
                    <a:pt x="54536" y="250196"/>
                  </a:lnTo>
                  <a:lnTo>
                    <a:pt x="55386" y="248926"/>
                  </a:lnTo>
                  <a:lnTo>
                    <a:pt x="56264" y="247656"/>
                  </a:lnTo>
                  <a:lnTo>
                    <a:pt x="57172" y="246386"/>
                  </a:lnTo>
                  <a:lnTo>
                    <a:pt x="58096" y="245116"/>
                  </a:lnTo>
                  <a:lnTo>
                    <a:pt x="59063" y="243846"/>
                  </a:lnTo>
                  <a:lnTo>
                    <a:pt x="60043" y="242576"/>
                  </a:lnTo>
                  <a:lnTo>
                    <a:pt x="61059" y="241306"/>
                  </a:lnTo>
                  <a:lnTo>
                    <a:pt x="62099" y="240036"/>
                  </a:lnTo>
                  <a:lnTo>
                    <a:pt x="63161" y="238766"/>
                  </a:lnTo>
                  <a:lnTo>
                    <a:pt x="64261" y="237496"/>
                  </a:lnTo>
                  <a:lnTo>
                    <a:pt x="65374" y="236226"/>
                  </a:lnTo>
                  <a:lnTo>
                    <a:pt x="66530" y="234956"/>
                  </a:lnTo>
                  <a:lnTo>
                    <a:pt x="67703" y="233686"/>
                  </a:lnTo>
                  <a:lnTo>
                    <a:pt x="68906" y="232416"/>
                  </a:lnTo>
                  <a:lnTo>
                    <a:pt x="70139" y="231146"/>
                  </a:lnTo>
                  <a:lnTo>
                    <a:pt x="71387" y="229876"/>
                  </a:lnTo>
                  <a:lnTo>
                    <a:pt x="72680" y="228606"/>
                  </a:lnTo>
                  <a:lnTo>
                    <a:pt x="73985" y="227336"/>
                  </a:lnTo>
                  <a:lnTo>
                    <a:pt x="75325" y="226066"/>
                  </a:lnTo>
                  <a:lnTo>
                    <a:pt x="76688" y="224795"/>
                  </a:lnTo>
                  <a:lnTo>
                    <a:pt x="78073" y="223525"/>
                  </a:lnTo>
                  <a:lnTo>
                    <a:pt x="79494" y="222255"/>
                  </a:lnTo>
                  <a:lnTo>
                    <a:pt x="80927" y="220985"/>
                  </a:lnTo>
                  <a:lnTo>
                    <a:pt x="82400" y="219715"/>
                  </a:lnTo>
                  <a:lnTo>
                    <a:pt x="83889" y="218445"/>
                  </a:lnTo>
                  <a:lnTo>
                    <a:pt x="85404" y="217175"/>
                  </a:lnTo>
                  <a:lnTo>
                    <a:pt x="86947" y="215905"/>
                  </a:lnTo>
                  <a:lnTo>
                    <a:pt x="88504" y="214635"/>
                  </a:lnTo>
                  <a:lnTo>
                    <a:pt x="90099" y="213365"/>
                  </a:lnTo>
                  <a:lnTo>
                    <a:pt x="91706" y="212095"/>
                  </a:lnTo>
                  <a:lnTo>
                    <a:pt x="93343" y="210825"/>
                  </a:lnTo>
                  <a:lnTo>
                    <a:pt x="95000" y="209555"/>
                  </a:lnTo>
                  <a:lnTo>
                    <a:pt x="96675" y="208285"/>
                  </a:lnTo>
                  <a:lnTo>
                    <a:pt x="98380" y="207015"/>
                  </a:lnTo>
                  <a:lnTo>
                    <a:pt x="100095" y="205745"/>
                  </a:lnTo>
                  <a:lnTo>
                    <a:pt x="101843" y="204475"/>
                  </a:lnTo>
                  <a:lnTo>
                    <a:pt x="103604" y="203205"/>
                  </a:lnTo>
                  <a:lnTo>
                    <a:pt x="105386" y="201935"/>
                  </a:lnTo>
                  <a:lnTo>
                    <a:pt x="107190" y="200665"/>
                  </a:lnTo>
                  <a:lnTo>
                    <a:pt x="109005" y="199395"/>
                  </a:lnTo>
                  <a:lnTo>
                    <a:pt x="110849" y="198125"/>
                  </a:lnTo>
                  <a:lnTo>
                    <a:pt x="112703" y="196855"/>
                  </a:lnTo>
                  <a:lnTo>
                    <a:pt x="114579" y="195585"/>
                  </a:lnTo>
                  <a:lnTo>
                    <a:pt x="116471" y="194315"/>
                  </a:lnTo>
                  <a:lnTo>
                    <a:pt x="118375" y="193045"/>
                  </a:lnTo>
                  <a:lnTo>
                    <a:pt x="120302" y="191775"/>
                  </a:lnTo>
                  <a:lnTo>
                    <a:pt x="122236" y="190505"/>
                  </a:lnTo>
                  <a:lnTo>
                    <a:pt x="124194" y="189235"/>
                  </a:lnTo>
                  <a:lnTo>
                    <a:pt x="126160" y="187965"/>
                  </a:lnTo>
                  <a:lnTo>
                    <a:pt x="128141" y="186694"/>
                  </a:lnTo>
                  <a:lnTo>
                    <a:pt x="130137" y="185424"/>
                  </a:lnTo>
                  <a:lnTo>
                    <a:pt x="132141" y="184154"/>
                  </a:lnTo>
                  <a:lnTo>
                    <a:pt x="134164" y="182884"/>
                  </a:lnTo>
                  <a:lnTo>
                    <a:pt x="136194" y="181614"/>
                  </a:lnTo>
                  <a:lnTo>
                    <a:pt x="138238" y="180344"/>
                  </a:lnTo>
                  <a:lnTo>
                    <a:pt x="140291" y="179074"/>
                  </a:lnTo>
                  <a:lnTo>
                    <a:pt x="142353" y="177804"/>
                  </a:lnTo>
                  <a:lnTo>
                    <a:pt x="144428" y="176534"/>
                  </a:lnTo>
                  <a:lnTo>
                    <a:pt x="146508" y="175264"/>
                  </a:lnTo>
                  <a:lnTo>
                    <a:pt x="148602" y="173994"/>
                  </a:lnTo>
                  <a:lnTo>
                    <a:pt x="150700" y="172724"/>
                  </a:lnTo>
                  <a:lnTo>
                    <a:pt x="152808" y="171454"/>
                  </a:lnTo>
                  <a:lnTo>
                    <a:pt x="154923" y="170184"/>
                  </a:lnTo>
                  <a:lnTo>
                    <a:pt x="157043" y="168914"/>
                  </a:lnTo>
                  <a:lnTo>
                    <a:pt x="159173" y="167644"/>
                  </a:lnTo>
                  <a:lnTo>
                    <a:pt x="161305" y="166374"/>
                  </a:lnTo>
                  <a:lnTo>
                    <a:pt x="163446" y="165104"/>
                  </a:lnTo>
                  <a:lnTo>
                    <a:pt x="165590" y="163834"/>
                  </a:lnTo>
                  <a:lnTo>
                    <a:pt x="167739" y="162564"/>
                  </a:lnTo>
                  <a:lnTo>
                    <a:pt x="169894" y="161294"/>
                  </a:lnTo>
                  <a:lnTo>
                    <a:pt x="172050" y="160024"/>
                  </a:lnTo>
                  <a:lnTo>
                    <a:pt x="174212" y="158754"/>
                  </a:lnTo>
                  <a:lnTo>
                    <a:pt x="176376" y="157484"/>
                  </a:lnTo>
                  <a:lnTo>
                    <a:pt x="178542" y="156214"/>
                  </a:lnTo>
                  <a:lnTo>
                    <a:pt x="180711" y="154944"/>
                  </a:lnTo>
                  <a:lnTo>
                    <a:pt x="182882" y="153674"/>
                  </a:lnTo>
                  <a:lnTo>
                    <a:pt x="185054" y="152404"/>
                  </a:lnTo>
                  <a:lnTo>
                    <a:pt x="187228" y="151134"/>
                  </a:lnTo>
                  <a:lnTo>
                    <a:pt x="189402" y="149863"/>
                  </a:lnTo>
                  <a:lnTo>
                    <a:pt x="191577" y="148593"/>
                  </a:lnTo>
                  <a:lnTo>
                    <a:pt x="193752" y="147323"/>
                  </a:lnTo>
                  <a:lnTo>
                    <a:pt x="195926" y="146053"/>
                  </a:lnTo>
                  <a:lnTo>
                    <a:pt x="198100" y="144783"/>
                  </a:lnTo>
                  <a:lnTo>
                    <a:pt x="200272" y="143513"/>
                  </a:lnTo>
                  <a:lnTo>
                    <a:pt x="202444" y="142243"/>
                  </a:lnTo>
                  <a:lnTo>
                    <a:pt x="204614" y="140973"/>
                  </a:lnTo>
                  <a:lnTo>
                    <a:pt x="206781" y="139703"/>
                  </a:lnTo>
                  <a:lnTo>
                    <a:pt x="208947" y="138433"/>
                  </a:lnTo>
                  <a:lnTo>
                    <a:pt x="211109" y="137163"/>
                  </a:lnTo>
                  <a:lnTo>
                    <a:pt x="213269" y="135893"/>
                  </a:lnTo>
                  <a:lnTo>
                    <a:pt x="215425" y="134623"/>
                  </a:lnTo>
                  <a:lnTo>
                    <a:pt x="217577" y="133353"/>
                  </a:lnTo>
                  <a:lnTo>
                    <a:pt x="219726" y="132083"/>
                  </a:lnTo>
                  <a:lnTo>
                    <a:pt x="221869" y="130813"/>
                  </a:lnTo>
                  <a:lnTo>
                    <a:pt x="224009" y="129543"/>
                  </a:lnTo>
                  <a:lnTo>
                    <a:pt x="226142" y="128273"/>
                  </a:lnTo>
                  <a:lnTo>
                    <a:pt x="228271" y="127003"/>
                  </a:lnTo>
                  <a:lnTo>
                    <a:pt x="230394" y="125733"/>
                  </a:lnTo>
                  <a:lnTo>
                    <a:pt x="232510" y="124463"/>
                  </a:lnTo>
                  <a:lnTo>
                    <a:pt x="234622" y="123193"/>
                  </a:lnTo>
                  <a:lnTo>
                    <a:pt x="236724" y="121923"/>
                  </a:lnTo>
                  <a:lnTo>
                    <a:pt x="238821" y="120653"/>
                  </a:lnTo>
                  <a:lnTo>
                    <a:pt x="240909" y="119383"/>
                  </a:lnTo>
                  <a:lnTo>
                    <a:pt x="242990" y="118113"/>
                  </a:lnTo>
                  <a:lnTo>
                    <a:pt x="245064" y="116843"/>
                  </a:lnTo>
                  <a:lnTo>
                    <a:pt x="247126" y="115573"/>
                  </a:lnTo>
                  <a:lnTo>
                    <a:pt x="249184" y="114303"/>
                  </a:lnTo>
                  <a:lnTo>
                    <a:pt x="251228" y="113033"/>
                  </a:lnTo>
                  <a:lnTo>
                    <a:pt x="253264" y="111762"/>
                  </a:lnTo>
                  <a:lnTo>
                    <a:pt x="255291" y="110492"/>
                  </a:lnTo>
                  <a:lnTo>
                    <a:pt x="257305" y="109222"/>
                  </a:lnTo>
                  <a:lnTo>
                    <a:pt x="259314" y="107952"/>
                  </a:lnTo>
                  <a:lnTo>
                    <a:pt x="261304" y="106682"/>
                  </a:lnTo>
                  <a:lnTo>
                    <a:pt x="263288" y="105412"/>
                  </a:lnTo>
                  <a:lnTo>
                    <a:pt x="265258" y="104142"/>
                  </a:lnTo>
                  <a:lnTo>
                    <a:pt x="267215" y="102872"/>
                  </a:lnTo>
                  <a:lnTo>
                    <a:pt x="269163" y="101602"/>
                  </a:lnTo>
                  <a:lnTo>
                    <a:pt x="271093" y="100332"/>
                  </a:lnTo>
                  <a:lnTo>
                    <a:pt x="273016" y="99062"/>
                  </a:lnTo>
                  <a:lnTo>
                    <a:pt x="274918" y="97792"/>
                  </a:lnTo>
                  <a:lnTo>
                    <a:pt x="276810" y="96522"/>
                  </a:lnTo>
                  <a:lnTo>
                    <a:pt x="278687" y="95252"/>
                  </a:lnTo>
                  <a:lnTo>
                    <a:pt x="280547" y="93982"/>
                  </a:lnTo>
                  <a:lnTo>
                    <a:pt x="282399" y="92712"/>
                  </a:lnTo>
                  <a:lnTo>
                    <a:pt x="284224" y="91442"/>
                  </a:lnTo>
                  <a:lnTo>
                    <a:pt x="286042" y="90172"/>
                  </a:lnTo>
                  <a:lnTo>
                    <a:pt x="287839" y="88902"/>
                  </a:lnTo>
                  <a:lnTo>
                    <a:pt x="289620" y="87632"/>
                  </a:lnTo>
                  <a:lnTo>
                    <a:pt x="291389" y="86362"/>
                  </a:lnTo>
                  <a:lnTo>
                    <a:pt x="293132" y="85092"/>
                  </a:lnTo>
                  <a:lnTo>
                    <a:pt x="294867" y="83822"/>
                  </a:lnTo>
                  <a:lnTo>
                    <a:pt x="296575" y="82552"/>
                  </a:lnTo>
                  <a:lnTo>
                    <a:pt x="298269" y="81282"/>
                  </a:lnTo>
                  <a:lnTo>
                    <a:pt x="299945" y="80012"/>
                  </a:lnTo>
                  <a:lnTo>
                    <a:pt x="301599" y="78742"/>
                  </a:lnTo>
                  <a:lnTo>
                    <a:pt x="303242" y="77472"/>
                  </a:lnTo>
                  <a:lnTo>
                    <a:pt x="304852" y="76202"/>
                  </a:lnTo>
                  <a:lnTo>
                    <a:pt x="306453" y="74931"/>
                  </a:lnTo>
                  <a:lnTo>
                    <a:pt x="308028" y="73661"/>
                  </a:lnTo>
                  <a:lnTo>
                    <a:pt x="309584" y="72391"/>
                  </a:lnTo>
                  <a:lnTo>
                    <a:pt x="311125" y="71121"/>
                  </a:lnTo>
                  <a:lnTo>
                    <a:pt x="312635" y="69851"/>
                  </a:lnTo>
                  <a:lnTo>
                    <a:pt x="314135" y="68581"/>
                  </a:lnTo>
                  <a:lnTo>
                    <a:pt x="315603" y="67311"/>
                  </a:lnTo>
                  <a:lnTo>
                    <a:pt x="317057" y="66041"/>
                  </a:lnTo>
                  <a:lnTo>
                    <a:pt x="318488" y="64771"/>
                  </a:lnTo>
                  <a:lnTo>
                    <a:pt x="319893" y="63501"/>
                  </a:lnTo>
                  <a:lnTo>
                    <a:pt x="321287" y="62231"/>
                  </a:lnTo>
                  <a:lnTo>
                    <a:pt x="322643" y="60961"/>
                  </a:lnTo>
                  <a:lnTo>
                    <a:pt x="323989" y="59691"/>
                  </a:lnTo>
                  <a:lnTo>
                    <a:pt x="325306" y="58421"/>
                  </a:lnTo>
                  <a:lnTo>
                    <a:pt x="326602" y="57151"/>
                  </a:lnTo>
                  <a:lnTo>
                    <a:pt x="327881" y="55881"/>
                  </a:lnTo>
                  <a:lnTo>
                    <a:pt x="329128" y="54611"/>
                  </a:lnTo>
                  <a:lnTo>
                    <a:pt x="330363" y="53341"/>
                  </a:lnTo>
                  <a:lnTo>
                    <a:pt x="331564" y="52071"/>
                  </a:lnTo>
                  <a:lnTo>
                    <a:pt x="332749" y="50801"/>
                  </a:lnTo>
                  <a:lnTo>
                    <a:pt x="333911" y="49531"/>
                  </a:lnTo>
                  <a:lnTo>
                    <a:pt x="335046" y="48261"/>
                  </a:lnTo>
                  <a:lnTo>
                    <a:pt x="336169" y="46991"/>
                  </a:lnTo>
                  <a:lnTo>
                    <a:pt x="337254" y="45721"/>
                  </a:lnTo>
                  <a:lnTo>
                    <a:pt x="338328" y="44451"/>
                  </a:lnTo>
                  <a:lnTo>
                    <a:pt x="339373" y="43181"/>
                  </a:lnTo>
                  <a:lnTo>
                    <a:pt x="340397" y="41911"/>
                  </a:lnTo>
                  <a:lnTo>
                    <a:pt x="341403" y="40641"/>
                  </a:lnTo>
                  <a:lnTo>
                    <a:pt x="342378" y="39371"/>
                  </a:lnTo>
                  <a:lnTo>
                    <a:pt x="343341" y="38101"/>
                  </a:lnTo>
                  <a:lnTo>
                    <a:pt x="344271" y="36830"/>
                  </a:lnTo>
                  <a:lnTo>
                    <a:pt x="345186" y="35560"/>
                  </a:lnTo>
                  <a:lnTo>
                    <a:pt x="346079" y="34290"/>
                  </a:lnTo>
                  <a:lnTo>
                    <a:pt x="346946" y="33020"/>
                  </a:lnTo>
                  <a:lnTo>
                    <a:pt x="347802" y="31750"/>
                  </a:lnTo>
                  <a:lnTo>
                    <a:pt x="348622" y="30480"/>
                  </a:lnTo>
                  <a:lnTo>
                    <a:pt x="349431" y="29210"/>
                  </a:lnTo>
                  <a:lnTo>
                    <a:pt x="350214" y="27940"/>
                  </a:lnTo>
                  <a:lnTo>
                    <a:pt x="350978" y="26670"/>
                  </a:lnTo>
                  <a:lnTo>
                    <a:pt x="351726" y="25400"/>
                  </a:lnTo>
                  <a:lnTo>
                    <a:pt x="352445" y="24130"/>
                  </a:lnTo>
                  <a:lnTo>
                    <a:pt x="353154" y="22860"/>
                  </a:lnTo>
                  <a:lnTo>
                    <a:pt x="353834" y="21590"/>
                  </a:lnTo>
                  <a:lnTo>
                    <a:pt x="354500" y="20320"/>
                  </a:lnTo>
                  <a:lnTo>
                    <a:pt x="355147" y="19050"/>
                  </a:lnTo>
                  <a:lnTo>
                    <a:pt x="355771" y="17780"/>
                  </a:lnTo>
                  <a:lnTo>
                    <a:pt x="356385" y="16510"/>
                  </a:lnTo>
                  <a:lnTo>
                    <a:pt x="356969" y="15240"/>
                  </a:lnTo>
                  <a:lnTo>
                    <a:pt x="357544" y="13970"/>
                  </a:lnTo>
                  <a:lnTo>
                    <a:pt x="358097" y="12700"/>
                  </a:lnTo>
                  <a:lnTo>
                    <a:pt x="358633" y="11430"/>
                  </a:lnTo>
                  <a:lnTo>
                    <a:pt x="359156" y="10160"/>
                  </a:lnTo>
                  <a:lnTo>
                    <a:pt x="359656" y="8890"/>
                  </a:lnTo>
                  <a:lnTo>
                    <a:pt x="360147" y="7620"/>
                  </a:lnTo>
                  <a:lnTo>
                    <a:pt x="360614" y="6350"/>
                  </a:lnTo>
                  <a:lnTo>
                    <a:pt x="361070" y="5080"/>
                  </a:lnTo>
                  <a:lnTo>
                    <a:pt x="361511" y="3810"/>
                  </a:lnTo>
                  <a:lnTo>
                    <a:pt x="361933" y="2540"/>
                  </a:lnTo>
                  <a:lnTo>
                    <a:pt x="362348" y="1270"/>
                  </a:lnTo>
                  <a:lnTo>
                    <a:pt x="362739" y="0"/>
                  </a:lnTo>
                  <a:lnTo>
                    <a:pt x="380084" y="0"/>
                  </a:lnTo>
                  <a:lnTo>
                    <a:pt x="380475" y="1270"/>
                  </a:lnTo>
                  <a:lnTo>
                    <a:pt x="380890" y="2540"/>
                  </a:lnTo>
                  <a:lnTo>
                    <a:pt x="381313" y="3810"/>
                  </a:lnTo>
                  <a:lnTo>
                    <a:pt x="381753" y="5080"/>
                  </a:lnTo>
                  <a:lnTo>
                    <a:pt x="382209" y="6350"/>
                  </a:lnTo>
                  <a:lnTo>
                    <a:pt x="382677" y="7620"/>
                  </a:lnTo>
                  <a:lnTo>
                    <a:pt x="383168" y="8890"/>
                  </a:lnTo>
                  <a:lnTo>
                    <a:pt x="383667" y="10160"/>
                  </a:lnTo>
                  <a:lnTo>
                    <a:pt x="384190" y="11430"/>
                  </a:lnTo>
                  <a:lnTo>
                    <a:pt x="384727" y="12700"/>
                  </a:lnTo>
                  <a:lnTo>
                    <a:pt x="385279" y="13970"/>
                  </a:lnTo>
                  <a:lnTo>
                    <a:pt x="385854" y="15240"/>
                  </a:lnTo>
                  <a:lnTo>
                    <a:pt x="386438" y="16510"/>
                  </a:lnTo>
                  <a:lnTo>
                    <a:pt x="387053" y="17780"/>
                  </a:lnTo>
                  <a:lnTo>
                    <a:pt x="387677" y="19050"/>
                  </a:lnTo>
                  <a:lnTo>
                    <a:pt x="388323" y="20320"/>
                  </a:lnTo>
                  <a:lnTo>
                    <a:pt x="388989" y="21590"/>
                  </a:lnTo>
                  <a:lnTo>
                    <a:pt x="389669" y="22860"/>
                  </a:lnTo>
                  <a:lnTo>
                    <a:pt x="390378" y="24130"/>
                  </a:lnTo>
                  <a:lnTo>
                    <a:pt x="391097" y="25400"/>
                  </a:lnTo>
                  <a:lnTo>
                    <a:pt x="391845" y="26670"/>
                  </a:lnTo>
                  <a:lnTo>
                    <a:pt x="392609" y="27940"/>
                  </a:lnTo>
                  <a:lnTo>
                    <a:pt x="393392" y="29210"/>
                  </a:lnTo>
                  <a:lnTo>
                    <a:pt x="394202" y="30480"/>
                  </a:lnTo>
                  <a:lnTo>
                    <a:pt x="395022" y="31750"/>
                  </a:lnTo>
                  <a:lnTo>
                    <a:pt x="395877" y="33020"/>
                  </a:lnTo>
                  <a:lnTo>
                    <a:pt x="396744" y="34290"/>
                  </a:lnTo>
                  <a:lnTo>
                    <a:pt x="397637" y="35560"/>
                  </a:lnTo>
                  <a:lnTo>
                    <a:pt x="398552" y="36830"/>
                  </a:lnTo>
                  <a:lnTo>
                    <a:pt x="399482" y="38101"/>
                  </a:lnTo>
                  <a:lnTo>
                    <a:pt x="400446" y="39371"/>
                  </a:lnTo>
                  <a:lnTo>
                    <a:pt x="401420" y="40641"/>
                  </a:lnTo>
                  <a:lnTo>
                    <a:pt x="402427" y="41911"/>
                  </a:lnTo>
                  <a:lnTo>
                    <a:pt x="403451" y="43181"/>
                  </a:lnTo>
                  <a:lnTo>
                    <a:pt x="404496" y="44451"/>
                  </a:lnTo>
                  <a:lnTo>
                    <a:pt x="405570" y="45721"/>
                  </a:lnTo>
                  <a:lnTo>
                    <a:pt x="406654" y="46991"/>
                  </a:lnTo>
                  <a:lnTo>
                    <a:pt x="407777" y="48261"/>
                  </a:lnTo>
                  <a:lnTo>
                    <a:pt x="408912" y="49531"/>
                  </a:lnTo>
                  <a:lnTo>
                    <a:pt x="410074" y="50801"/>
                  </a:lnTo>
                  <a:lnTo>
                    <a:pt x="411259" y="52071"/>
                  </a:lnTo>
                  <a:lnTo>
                    <a:pt x="412460" y="53341"/>
                  </a:lnTo>
                  <a:lnTo>
                    <a:pt x="413696" y="54611"/>
                  </a:lnTo>
                  <a:lnTo>
                    <a:pt x="414942" y="55881"/>
                  </a:lnTo>
                  <a:lnTo>
                    <a:pt x="416221" y="57151"/>
                  </a:lnTo>
                  <a:lnTo>
                    <a:pt x="417517" y="58421"/>
                  </a:lnTo>
                  <a:lnTo>
                    <a:pt x="418835" y="59691"/>
                  </a:lnTo>
                  <a:lnTo>
                    <a:pt x="420180" y="60961"/>
                  </a:lnTo>
                  <a:lnTo>
                    <a:pt x="421537" y="62231"/>
                  </a:lnTo>
                  <a:lnTo>
                    <a:pt x="422931" y="63501"/>
                  </a:lnTo>
                  <a:lnTo>
                    <a:pt x="424336" y="64771"/>
                  </a:lnTo>
                  <a:lnTo>
                    <a:pt x="425767" y="66041"/>
                  </a:lnTo>
                  <a:lnTo>
                    <a:pt x="427220" y="67311"/>
                  </a:lnTo>
                  <a:lnTo>
                    <a:pt x="428688" y="68581"/>
                  </a:lnTo>
                  <a:lnTo>
                    <a:pt x="430188" y="69851"/>
                  </a:lnTo>
                  <a:lnTo>
                    <a:pt x="431699" y="71121"/>
                  </a:lnTo>
                  <a:lnTo>
                    <a:pt x="433239" y="72391"/>
                  </a:lnTo>
                  <a:lnTo>
                    <a:pt x="434795" y="73661"/>
                  </a:lnTo>
                  <a:lnTo>
                    <a:pt x="436371" y="74931"/>
                  </a:lnTo>
                  <a:lnTo>
                    <a:pt x="437971" y="76202"/>
                  </a:lnTo>
                  <a:lnTo>
                    <a:pt x="439582" y="77472"/>
                  </a:lnTo>
                  <a:lnTo>
                    <a:pt x="441225" y="78742"/>
                  </a:lnTo>
                  <a:lnTo>
                    <a:pt x="442878" y="80012"/>
                  </a:lnTo>
                  <a:lnTo>
                    <a:pt x="444554" y="81282"/>
                  </a:lnTo>
                  <a:lnTo>
                    <a:pt x="446249" y="82552"/>
                  </a:lnTo>
                  <a:lnTo>
                    <a:pt x="447956" y="83822"/>
                  </a:lnTo>
                  <a:lnTo>
                    <a:pt x="449691" y="85092"/>
                  </a:lnTo>
                  <a:lnTo>
                    <a:pt x="451435" y="86362"/>
                  </a:lnTo>
                  <a:lnTo>
                    <a:pt x="453203" y="87632"/>
                  </a:lnTo>
                  <a:lnTo>
                    <a:pt x="454984" y="88902"/>
                  </a:lnTo>
                  <a:lnTo>
                    <a:pt x="456781" y="90172"/>
                  </a:lnTo>
                  <a:lnTo>
                    <a:pt x="458599" y="91442"/>
                  </a:lnTo>
                  <a:lnTo>
                    <a:pt x="460425" y="92712"/>
                  </a:lnTo>
                  <a:lnTo>
                    <a:pt x="462277" y="93982"/>
                  </a:lnTo>
                  <a:lnTo>
                    <a:pt x="464136" y="95252"/>
                  </a:lnTo>
                  <a:lnTo>
                    <a:pt x="466014" y="96522"/>
                  </a:lnTo>
                  <a:lnTo>
                    <a:pt x="467906" y="97792"/>
                  </a:lnTo>
                  <a:lnTo>
                    <a:pt x="469808" y="99062"/>
                  </a:lnTo>
                  <a:lnTo>
                    <a:pt x="471731" y="100332"/>
                  </a:lnTo>
                  <a:lnTo>
                    <a:pt x="473660" y="101602"/>
                  </a:lnTo>
                  <a:lnTo>
                    <a:pt x="475608" y="102872"/>
                  </a:lnTo>
                  <a:lnTo>
                    <a:pt x="477566" y="104142"/>
                  </a:lnTo>
                  <a:lnTo>
                    <a:pt x="479535" y="105412"/>
                  </a:lnTo>
                  <a:lnTo>
                    <a:pt x="481519" y="106682"/>
                  </a:lnTo>
                  <a:lnTo>
                    <a:pt x="483509" y="107952"/>
                  </a:lnTo>
                  <a:lnTo>
                    <a:pt x="485518" y="109222"/>
                  </a:lnTo>
                  <a:lnTo>
                    <a:pt x="487532" y="110492"/>
                  </a:lnTo>
                  <a:lnTo>
                    <a:pt x="489559" y="111762"/>
                  </a:lnTo>
                  <a:lnTo>
                    <a:pt x="491596" y="113033"/>
                  </a:lnTo>
                  <a:lnTo>
                    <a:pt x="493639" y="114303"/>
                  </a:lnTo>
                  <a:lnTo>
                    <a:pt x="495697" y="115573"/>
                  </a:lnTo>
                  <a:lnTo>
                    <a:pt x="497759" y="116843"/>
                  </a:lnTo>
                  <a:lnTo>
                    <a:pt x="499833" y="118113"/>
                  </a:lnTo>
                  <a:lnTo>
                    <a:pt x="501914" y="119383"/>
                  </a:lnTo>
                  <a:lnTo>
                    <a:pt x="504002" y="120653"/>
                  </a:lnTo>
                  <a:lnTo>
                    <a:pt x="506100" y="121923"/>
                  </a:lnTo>
                  <a:lnTo>
                    <a:pt x="508201" y="123193"/>
                  </a:lnTo>
                  <a:lnTo>
                    <a:pt x="510313" y="124463"/>
                  </a:lnTo>
                  <a:lnTo>
                    <a:pt x="512429" y="125733"/>
                  </a:lnTo>
                  <a:lnTo>
                    <a:pt x="514552" y="127003"/>
                  </a:lnTo>
                  <a:lnTo>
                    <a:pt x="516681" y="128273"/>
                  </a:lnTo>
                  <a:lnTo>
                    <a:pt x="518814" y="129543"/>
                  </a:lnTo>
                  <a:lnTo>
                    <a:pt x="520955" y="130813"/>
                  </a:lnTo>
                  <a:lnTo>
                    <a:pt x="523098" y="132083"/>
                  </a:lnTo>
                  <a:lnTo>
                    <a:pt x="525247" y="133353"/>
                  </a:lnTo>
                  <a:lnTo>
                    <a:pt x="527399" y="134623"/>
                  </a:lnTo>
                  <a:lnTo>
                    <a:pt x="529555" y="135893"/>
                  </a:lnTo>
                  <a:lnTo>
                    <a:pt x="531715" y="137163"/>
                  </a:lnTo>
                  <a:lnTo>
                    <a:pt x="533876" y="138433"/>
                  </a:lnTo>
                  <a:lnTo>
                    <a:pt x="536042" y="139703"/>
                  </a:lnTo>
                  <a:lnTo>
                    <a:pt x="538210" y="140973"/>
                  </a:lnTo>
                  <a:lnTo>
                    <a:pt x="540380" y="142243"/>
                  </a:lnTo>
                  <a:lnTo>
                    <a:pt x="542551" y="143513"/>
                  </a:lnTo>
                  <a:lnTo>
                    <a:pt x="544724" y="144783"/>
                  </a:lnTo>
                  <a:lnTo>
                    <a:pt x="546898" y="146053"/>
                  </a:lnTo>
                  <a:lnTo>
                    <a:pt x="549072" y="147323"/>
                  </a:lnTo>
                  <a:lnTo>
                    <a:pt x="551247" y="148593"/>
                  </a:lnTo>
                  <a:lnTo>
                    <a:pt x="553421" y="149863"/>
                  </a:lnTo>
                  <a:lnTo>
                    <a:pt x="555596" y="151134"/>
                  </a:lnTo>
                  <a:lnTo>
                    <a:pt x="557769" y="152404"/>
                  </a:lnTo>
                  <a:lnTo>
                    <a:pt x="559942" y="153674"/>
                  </a:lnTo>
                  <a:lnTo>
                    <a:pt x="562112" y="154944"/>
                  </a:lnTo>
                  <a:lnTo>
                    <a:pt x="564281" y="156214"/>
                  </a:lnTo>
                  <a:lnTo>
                    <a:pt x="566448" y="157484"/>
                  </a:lnTo>
                  <a:lnTo>
                    <a:pt x="568612" y="158754"/>
                  </a:lnTo>
                  <a:lnTo>
                    <a:pt x="570773" y="160024"/>
                  </a:lnTo>
                  <a:lnTo>
                    <a:pt x="572930" y="161294"/>
                  </a:lnTo>
                  <a:lnTo>
                    <a:pt x="575084" y="162564"/>
                  </a:lnTo>
                  <a:lnTo>
                    <a:pt x="577233" y="163834"/>
                  </a:lnTo>
                  <a:lnTo>
                    <a:pt x="579378" y="165104"/>
                  </a:lnTo>
                  <a:lnTo>
                    <a:pt x="581518" y="166374"/>
                  </a:lnTo>
                  <a:lnTo>
                    <a:pt x="583651" y="167644"/>
                  </a:lnTo>
                  <a:lnTo>
                    <a:pt x="585781" y="168914"/>
                  </a:lnTo>
                  <a:lnTo>
                    <a:pt x="587900" y="170184"/>
                  </a:lnTo>
                  <a:lnTo>
                    <a:pt x="590016" y="171454"/>
                  </a:lnTo>
                  <a:lnTo>
                    <a:pt x="592123" y="172724"/>
                  </a:lnTo>
                  <a:lnTo>
                    <a:pt x="594222" y="173994"/>
                  </a:lnTo>
                  <a:lnTo>
                    <a:pt x="596315" y="175264"/>
                  </a:lnTo>
                  <a:lnTo>
                    <a:pt x="598395" y="176534"/>
                  </a:lnTo>
                  <a:lnTo>
                    <a:pt x="600471" y="177804"/>
                  </a:lnTo>
                  <a:lnTo>
                    <a:pt x="602532" y="179074"/>
                  </a:lnTo>
                  <a:lnTo>
                    <a:pt x="604586" y="180344"/>
                  </a:lnTo>
                  <a:lnTo>
                    <a:pt x="606630" y="181614"/>
                  </a:lnTo>
                  <a:lnTo>
                    <a:pt x="608659" y="182884"/>
                  </a:lnTo>
                  <a:lnTo>
                    <a:pt x="610683" y="184154"/>
                  </a:lnTo>
                  <a:lnTo>
                    <a:pt x="612686" y="185424"/>
                  </a:lnTo>
                  <a:lnTo>
                    <a:pt x="614682" y="186694"/>
                  </a:lnTo>
                  <a:lnTo>
                    <a:pt x="616663" y="187965"/>
                  </a:lnTo>
                  <a:lnTo>
                    <a:pt x="618630" y="189235"/>
                  </a:lnTo>
                  <a:lnTo>
                    <a:pt x="620587" y="190505"/>
                  </a:lnTo>
                  <a:lnTo>
                    <a:pt x="622521" y="191775"/>
                  </a:lnTo>
                  <a:lnTo>
                    <a:pt x="624448" y="193045"/>
                  </a:lnTo>
                  <a:lnTo>
                    <a:pt x="626353" y="194315"/>
                  </a:lnTo>
                  <a:lnTo>
                    <a:pt x="628244" y="195585"/>
                  </a:lnTo>
                  <a:lnTo>
                    <a:pt x="630120" y="196855"/>
                  </a:lnTo>
                  <a:lnTo>
                    <a:pt x="631974" y="198125"/>
                  </a:lnTo>
                  <a:lnTo>
                    <a:pt x="633819" y="199395"/>
                  </a:lnTo>
                  <a:lnTo>
                    <a:pt x="635634" y="200665"/>
                  </a:lnTo>
                  <a:lnTo>
                    <a:pt x="637438" y="201935"/>
                  </a:lnTo>
                  <a:lnTo>
                    <a:pt x="639220" y="203205"/>
                  </a:lnTo>
                  <a:lnTo>
                    <a:pt x="640981" y="204475"/>
                  </a:lnTo>
                  <a:lnTo>
                    <a:pt x="642728" y="205745"/>
                  </a:lnTo>
                  <a:lnTo>
                    <a:pt x="644444" y="207015"/>
                  </a:lnTo>
                  <a:lnTo>
                    <a:pt x="646149" y="208285"/>
                  </a:lnTo>
                  <a:lnTo>
                    <a:pt x="647824" y="209555"/>
                  </a:lnTo>
                  <a:lnTo>
                    <a:pt x="649481" y="210825"/>
                  </a:lnTo>
                  <a:lnTo>
                    <a:pt x="651118" y="212095"/>
                  </a:lnTo>
                  <a:lnTo>
                    <a:pt x="652724" y="213365"/>
                  </a:lnTo>
                  <a:lnTo>
                    <a:pt x="654320" y="214635"/>
                  </a:lnTo>
                  <a:lnTo>
                    <a:pt x="655877" y="215905"/>
                  </a:lnTo>
                  <a:lnTo>
                    <a:pt x="657419" y="217175"/>
                  </a:lnTo>
                  <a:lnTo>
                    <a:pt x="658935" y="218445"/>
                  </a:lnTo>
                  <a:lnTo>
                    <a:pt x="660424" y="219715"/>
                  </a:lnTo>
                  <a:lnTo>
                    <a:pt x="661896" y="220985"/>
                  </a:lnTo>
                  <a:lnTo>
                    <a:pt x="663329" y="222255"/>
                  </a:lnTo>
                  <a:lnTo>
                    <a:pt x="664750" y="223525"/>
                  </a:lnTo>
                  <a:lnTo>
                    <a:pt x="666135" y="224795"/>
                  </a:lnTo>
                  <a:lnTo>
                    <a:pt x="667499" y="226066"/>
                  </a:lnTo>
                  <a:lnTo>
                    <a:pt x="668839" y="227336"/>
                  </a:lnTo>
                  <a:lnTo>
                    <a:pt x="670144" y="228606"/>
                  </a:lnTo>
                  <a:lnTo>
                    <a:pt x="671436" y="229876"/>
                  </a:lnTo>
                  <a:lnTo>
                    <a:pt x="672685" y="231146"/>
                  </a:lnTo>
                  <a:lnTo>
                    <a:pt x="673918" y="232416"/>
                  </a:lnTo>
                  <a:lnTo>
                    <a:pt x="675120" y="233686"/>
                  </a:lnTo>
                  <a:lnTo>
                    <a:pt x="676293" y="234956"/>
                  </a:lnTo>
                  <a:lnTo>
                    <a:pt x="677449" y="236226"/>
                  </a:lnTo>
                  <a:lnTo>
                    <a:pt x="678562" y="237496"/>
                  </a:lnTo>
                  <a:lnTo>
                    <a:pt x="679662" y="238766"/>
                  </a:lnTo>
                  <a:lnTo>
                    <a:pt x="680725" y="240036"/>
                  </a:lnTo>
                  <a:lnTo>
                    <a:pt x="681765" y="241306"/>
                  </a:lnTo>
                  <a:lnTo>
                    <a:pt x="682781" y="242576"/>
                  </a:lnTo>
                  <a:lnTo>
                    <a:pt x="683761" y="243846"/>
                  </a:lnTo>
                  <a:lnTo>
                    <a:pt x="684728" y="245116"/>
                  </a:lnTo>
                  <a:lnTo>
                    <a:pt x="685651" y="246386"/>
                  </a:lnTo>
                  <a:lnTo>
                    <a:pt x="686559" y="247656"/>
                  </a:lnTo>
                  <a:lnTo>
                    <a:pt x="687438" y="248926"/>
                  </a:lnTo>
                  <a:lnTo>
                    <a:pt x="688287" y="250196"/>
                  </a:lnTo>
                  <a:lnTo>
                    <a:pt x="689121" y="251466"/>
                  </a:lnTo>
                  <a:lnTo>
                    <a:pt x="689913" y="252736"/>
                  </a:lnTo>
                  <a:lnTo>
                    <a:pt x="690694" y="254006"/>
                  </a:lnTo>
                  <a:lnTo>
                    <a:pt x="691439" y="255276"/>
                  </a:lnTo>
                  <a:lnTo>
                    <a:pt x="692164" y="256546"/>
                  </a:lnTo>
                  <a:lnTo>
                    <a:pt x="692868" y="257816"/>
                  </a:lnTo>
                  <a:lnTo>
                    <a:pt x="693539" y="259086"/>
                  </a:lnTo>
                  <a:lnTo>
                    <a:pt x="694198" y="260356"/>
                  </a:lnTo>
                  <a:lnTo>
                    <a:pt x="694820" y="261626"/>
                  </a:lnTo>
                  <a:lnTo>
                    <a:pt x="695428" y="262896"/>
                  </a:lnTo>
                  <a:lnTo>
                    <a:pt x="696011" y="264167"/>
                  </a:lnTo>
                  <a:lnTo>
                    <a:pt x="696569" y="265437"/>
                  </a:lnTo>
                  <a:lnTo>
                    <a:pt x="697114" y="266707"/>
                  </a:lnTo>
                  <a:lnTo>
                    <a:pt x="697626" y="267977"/>
                  </a:lnTo>
                  <a:lnTo>
                    <a:pt x="698128" y="269247"/>
                  </a:lnTo>
                  <a:lnTo>
                    <a:pt x="698601" y="270517"/>
                  </a:lnTo>
                  <a:lnTo>
                    <a:pt x="699059" y="271787"/>
                  </a:lnTo>
                  <a:lnTo>
                    <a:pt x="699500" y="273057"/>
                  </a:lnTo>
                  <a:lnTo>
                    <a:pt x="699916" y="274327"/>
                  </a:lnTo>
                  <a:lnTo>
                    <a:pt x="700324" y="275597"/>
                  </a:lnTo>
                  <a:lnTo>
                    <a:pt x="700703" y="276867"/>
                  </a:lnTo>
                  <a:lnTo>
                    <a:pt x="701073" y="278137"/>
                  </a:lnTo>
                  <a:lnTo>
                    <a:pt x="701425" y="279407"/>
                  </a:lnTo>
                  <a:lnTo>
                    <a:pt x="701760" y="280677"/>
                  </a:lnTo>
                  <a:lnTo>
                    <a:pt x="702085" y="281947"/>
                  </a:lnTo>
                  <a:lnTo>
                    <a:pt x="702388" y="283217"/>
                  </a:lnTo>
                  <a:lnTo>
                    <a:pt x="702685" y="284487"/>
                  </a:lnTo>
                  <a:lnTo>
                    <a:pt x="702964" y="285757"/>
                  </a:lnTo>
                  <a:lnTo>
                    <a:pt x="703232" y="287027"/>
                  </a:lnTo>
                  <a:lnTo>
                    <a:pt x="703491" y="288297"/>
                  </a:lnTo>
                  <a:lnTo>
                    <a:pt x="703735" y="289567"/>
                  </a:lnTo>
                  <a:lnTo>
                    <a:pt x="703974" y="290837"/>
                  </a:lnTo>
                  <a:lnTo>
                    <a:pt x="704198" y="292107"/>
                  </a:lnTo>
                  <a:lnTo>
                    <a:pt x="704417" y="293377"/>
                  </a:lnTo>
                  <a:lnTo>
                    <a:pt x="704626" y="294647"/>
                  </a:lnTo>
                  <a:lnTo>
                    <a:pt x="704828" y="295917"/>
                  </a:lnTo>
                  <a:lnTo>
                    <a:pt x="705025" y="297187"/>
                  </a:lnTo>
                  <a:lnTo>
                    <a:pt x="705212" y="298457"/>
                  </a:lnTo>
                  <a:lnTo>
                    <a:pt x="705398" y="299727"/>
                  </a:lnTo>
                  <a:lnTo>
                    <a:pt x="705576" y="300998"/>
                  </a:lnTo>
                  <a:lnTo>
                    <a:pt x="705752" y="302268"/>
                  </a:lnTo>
                  <a:lnTo>
                    <a:pt x="705924" y="303538"/>
                  </a:lnTo>
                  <a:lnTo>
                    <a:pt x="706093" y="304808"/>
                  </a:lnTo>
                  <a:lnTo>
                    <a:pt x="706261" y="306078"/>
                  </a:lnTo>
                  <a:lnTo>
                    <a:pt x="706427" y="307348"/>
                  </a:lnTo>
                  <a:lnTo>
                    <a:pt x="706592" y="308618"/>
                  </a:lnTo>
                  <a:lnTo>
                    <a:pt x="706758" y="309888"/>
                  </a:lnTo>
                  <a:lnTo>
                    <a:pt x="706924" y="311158"/>
                  </a:lnTo>
                  <a:lnTo>
                    <a:pt x="707091" y="312428"/>
                  </a:lnTo>
                  <a:lnTo>
                    <a:pt x="707261" y="313698"/>
                  </a:lnTo>
                  <a:lnTo>
                    <a:pt x="707432" y="314968"/>
                  </a:lnTo>
                  <a:lnTo>
                    <a:pt x="707607" y="316238"/>
                  </a:lnTo>
                  <a:lnTo>
                    <a:pt x="707786" y="317508"/>
                  </a:lnTo>
                  <a:lnTo>
                    <a:pt x="707968" y="318778"/>
                  </a:lnTo>
                  <a:lnTo>
                    <a:pt x="708157" y="320048"/>
                  </a:lnTo>
                  <a:lnTo>
                    <a:pt x="708348" y="321318"/>
                  </a:lnTo>
                  <a:lnTo>
                    <a:pt x="708548" y="322588"/>
                  </a:lnTo>
                  <a:lnTo>
                    <a:pt x="708753" y="323858"/>
                  </a:lnTo>
                  <a:lnTo>
                    <a:pt x="708965" y="325128"/>
                  </a:lnTo>
                  <a:lnTo>
                    <a:pt x="709185" y="326398"/>
                  </a:lnTo>
                  <a:lnTo>
                    <a:pt x="709409" y="327668"/>
                  </a:lnTo>
                  <a:lnTo>
                    <a:pt x="709647" y="328938"/>
                  </a:lnTo>
                  <a:lnTo>
                    <a:pt x="709889" y="330208"/>
                  </a:lnTo>
                  <a:lnTo>
                    <a:pt x="710143" y="331478"/>
                  </a:lnTo>
                  <a:lnTo>
                    <a:pt x="710405" y="332748"/>
                  </a:lnTo>
                  <a:lnTo>
                    <a:pt x="710675" y="334018"/>
                  </a:lnTo>
                  <a:lnTo>
                    <a:pt x="710958" y="335288"/>
                  </a:lnTo>
                  <a:lnTo>
                    <a:pt x="711247" y="336558"/>
                  </a:lnTo>
                  <a:lnTo>
                    <a:pt x="711552" y="337828"/>
                  </a:lnTo>
                  <a:lnTo>
                    <a:pt x="711864" y="339099"/>
                  </a:lnTo>
                  <a:lnTo>
                    <a:pt x="712188" y="340369"/>
                  </a:lnTo>
                  <a:lnTo>
                    <a:pt x="712525" y="341639"/>
                  </a:lnTo>
                  <a:lnTo>
                    <a:pt x="712868" y="342909"/>
                  </a:lnTo>
                  <a:lnTo>
                    <a:pt x="713229" y="344179"/>
                  </a:lnTo>
                  <a:lnTo>
                    <a:pt x="713596" y="345449"/>
                  </a:lnTo>
                  <a:lnTo>
                    <a:pt x="713979" y="346719"/>
                  </a:lnTo>
                  <a:lnTo>
                    <a:pt x="714371" y="347989"/>
                  </a:lnTo>
                  <a:lnTo>
                    <a:pt x="714774" y="349259"/>
                  </a:lnTo>
                  <a:lnTo>
                    <a:pt x="715192" y="350529"/>
                  </a:lnTo>
                  <a:lnTo>
                    <a:pt x="715616" y="351799"/>
                  </a:lnTo>
                  <a:lnTo>
                    <a:pt x="716058" y="353069"/>
                  </a:lnTo>
                  <a:lnTo>
                    <a:pt x="716507" y="354339"/>
                  </a:lnTo>
                  <a:lnTo>
                    <a:pt x="716968" y="355609"/>
                  </a:lnTo>
                  <a:lnTo>
                    <a:pt x="717441" y="356879"/>
                  </a:lnTo>
                  <a:lnTo>
                    <a:pt x="717921" y="358149"/>
                  </a:lnTo>
                  <a:lnTo>
                    <a:pt x="718418" y="359419"/>
                  </a:lnTo>
                  <a:lnTo>
                    <a:pt x="718919" y="360689"/>
                  </a:lnTo>
                  <a:lnTo>
                    <a:pt x="719434" y="361959"/>
                  </a:lnTo>
                  <a:lnTo>
                    <a:pt x="719958" y="363229"/>
                  </a:lnTo>
                  <a:lnTo>
                    <a:pt x="720489" y="364499"/>
                  </a:lnTo>
                  <a:lnTo>
                    <a:pt x="721032" y="365769"/>
                  </a:lnTo>
                  <a:lnTo>
                    <a:pt x="721579" y="367039"/>
                  </a:lnTo>
                  <a:lnTo>
                    <a:pt x="722138" y="368309"/>
                  </a:lnTo>
                  <a:lnTo>
                    <a:pt x="722702" y="369579"/>
                  </a:lnTo>
                  <a:lnTo>
                    <a:pt x="723274" y="370849"/>
                  </a:lnTo>
                  <a:lnTo>
                    <a:pt x="723852" y="372119"/>
                  </a:lnTo>
                  <a:lnTo>
                    <a:pt x="724434" y="373389"/>
                  </a:lnTo>
                  <a:lnTo>
                    <a:pt x="725024" y="374659"/>
                  </a:lnTo>
                  <a:lnTo>
                    <a:pt x="725616" y="375930"/>
                  </a:lnTo>
                  <a:lnTo>
                    <a:pt x="726213" y="377200"/>
                  </a:lnTo>
                  <a:lnTo>
                    <a:pt x="726812" y="378470"/>
                  </a:lnTo>
                  <a:lnTo>
                    <a:pt x="727414" y="379740"/>
                  </a:lnTo>
                  <a:lnTo>
                    <a:pt x="728017" y="381010"/>
                  </a:lnTo>
                  <a:lnTo>
                    <a:pt x="728621" y="382280"/>
                  </a:lnTo>
                  <a:lnTo>
                    <a:pt x="729225" y="383550"/>
                  </a:lnTo>
                  <a:lnTo>
                    <a:pt x="729828" y="384820"/>
                  </a:lnTo>
                  <a:lnTo>
                    <a:pt x="730429" y="386090"/>
                  </a:lnTo>
                  <a:lnTo>
                    <a:pt x="731027" y="387360"/>
                  </a:lnTo>
                  <a:lnTo>
                    <a:pt x="731623" y="388630"/>
                  </a:lnTo>
                  <a:lnTo>
                    <a:pt x="732212" y="389900"/>
                  </a:lnTo>
                  <a:lnTo>
                    <a:pt x="732798" y="391170"/>
                  </a:lnTo>
                  <a:lnTo>
                    <a:pt x="733375" y="392440"/>
                  </a:lnTo>
                  <a:lnTo>
                    <a:pt x="733946" y="393710"/>
                  </a:lnTo>
                  <a:lnTo>
                    <a:pt x="734510" y="394980"/>
                  </a:lnTo>
                  <a:lnTo>
                    <a:pt x="735061" y="396250"/>
                  </a:lnTo>
                  <a:lnTo>
                    <a:pt x="735608" y="397520"/>
                  </a:lnTo>
                  <a:lnTo>
                    <a:pt x="736136" y="398790"/>
                  </a:lnTo>
                  <a:lnTo>
                    <a:pt x="736656" y="400060"/>
                  </a:lnTo>
                  <a:lnTo>
                    <a:pt x="737162" y="401330"/>
                  </a:lnTo>
                  <a:lnTo>
                    <a:pt x="737652" y="402600"/>
                  </a:lnTo>
                  <a:lnTo>
                    <a:pt x="738132" y="403870"/>
                  </a:lnTo>
                  <a:lnTo>
                    <a:pt x="738586" y="405140"/>
                  </a:lnTo>
                  <a:lnTo>
                    <a:pt x="739031" y="406410"/>
                  </a:lnTo>
                  <a:lnTo>
                    <a:pt x="739451" y="407680"/>
                  </a:lnTo>
                  <a:lnTo>
                    <a:pt x="739854" y="408950"/>
                  </a:lnTo>
                  <a:lnTo>
                    <a:pt x="740239" y="410220"/>
                  </a:lnTo>
                  <a:lnTo>
                    <a:pt x="740594" y="411490"/>
                  </a:lnTo>
                  <a:lnTo>
                    <a:pt x="740938" y="412760"/>
                  </a:lnTo>
                  <a:lnTo>
                    <a:pt x="741245" y="414031"/>
                  </a:lnTo>
                  <a:lnTo>
                    <a:pt x="741535" y="415301"/>
                  </a:lnTo>
                  <a:lnTo>
                    <a:pt x="741797" y="416571"/>
                  </a:lnTo>
                  <a:lnTo>
                    <a:pt x="742029" y="417841"/>
                  </a:lnTo>
                  <a:lnTo>
                    <a:pt x="742244" y="419111"/>
                  </a:lnTo>
                  <a:lnTo>
                    <a:pt x="742412" y="420381"/>
                  </a:lnTo>
                  <a:lnTo>
                    <a:pt x="742564" y="421651"/>
                  </a:lnTo>
                  <a:lnTo>
                    <a:pt x="742676" y="422921"/>
                  </a:lnTo>
                  <a:lnTo>
                    <a:pt x="742759" y="424191"/>
                  </a:lnTo>
                  <a:lnTo>
                    <a:pt x="742815" y="425461"/>
                  </a:lnTo>
                  <a:lnTo>
                    <a:pt x="742824" y="426731"/>
                  </a:lnTo>
                  <a:lnTo>
                    <a:pt x="742816" y="428001"/>
                  </a:lnTo>
                  <a:lnTo>
                    <a:pt x="742751" y="429271"/>
                  </a:lnTo>
                  <a:lnTo>
                    <a:pt x="742663" y="430541"/>
                  </a:lnTo>
                  <a:lnTo>
                    <a:pt x="742534" y="431811"/>
                  </a:lnTo>
                  <a:lnTo>
                    <a:pt x="742362" y="433081"/>
                  </a:lnTo>
                  <a:lnTo>
                    <a:pt x="742167" y="434351"/>
                  </a:lnTo>
                  <a:lnTo>
                    <a:pt x="741906" y="435621"/>
                  </a:lnTo>
                  <a:lnTo>
                    <a:pt x="741626" y="436891"/>
                  </a:lnTo>
                  <a:lnTo>
                    <a:pt x="741290" y="438161"/>
                  </a:lnTo>
                  <a:lnTo>
                    <a:pt x="740917" y="439431"/>
                  </a:lnTo>
                  <a:lnTo>
                    <a:pt x="740508" y="440701"/>
                  </a:lnTo>
                  <a:lnTo>
                    <a:pt x="740039" y="441971"/>
                  </a:lnTo>
                  <a:lnTo>
                    <a:pt x="739547" y="443241"/>
                  </a:lnTo>
                  <a:lnTo>
                    <a:pt x="738986" y="444511"/>
                  </a:lnTo>
                  <a:lnTo>
                    <a:pt x="738394" y="445781"/>
                  </a:lnTo>
                  <a:lnTo>
                    <a:pt x="737754" y="447051"/>
                  </a:lnTo>
                  <a:lnTo>
                    <a:pt x="737059" y="448321"/>
                  </a:lnTo>
                  <a:lnTo>
                    <a:pt x="736338" y="449591"/>
                  </a:lnTo>
                  <a:lnTo>
                    <a:pt x="735539" y="450862"/>
                  </a:lnTo>
                  <a:lnTo>
                    <a:pt x="734716" y="452132"/>
                  </a:lnTo>
                  <a:lnTo>
                    <a:pt x="733829" y="453402"/>
                  </a:lnTo>
                  <a:lnTo>
                    <a:pt x="732898" y="454672"/>
                  </a:lnTo>
                  <a:lnTo>
                    <a:pt x="731927" y="455942"/>
                  </a:lnTo>
                  <a:lnTo>
                    <a:pt x="730886" y="457212"/>
                  </a:lnTo>
                  <a:lnTo>
                    <a:pt x="729821" y="458482"/>
                  </a:lnTo>
                  <a:lnTo>
                    <a:pt x="728679" y="459752"/>
                  </a:lnTo>
                  <a:lnTo>
                    <a:pt x="727502" y="461022"/>
                  </a:lnTo>
                  <a:lnTo>
                    <a:pt x="726273" y="462292"/>
                  </a:lnTo>
                  <a:lnTo>
                    <a:pt x="724985" y="463562"/>
                  </a:lnTo>
                  <a:lnTo>
                    <a:pt x="723668" y="464832"/>
                  </a:lnTo>
                  <a:lnTo>
                    <a:pt x="722267" y="466102"/>
                  </a:lnTo>
                  <a:lnTo>
                    <a:pt x="720842" y="467372"/>
                  </a:lnTo>
                  <a:lnTo>
                    <a:pt x="719350" y="468642"/>
                  </a:lnTo>
                  <a:lnTo>
                    <a:pt x="717812" y="469912"/>
                  </a:lnTo>
                  <a:lnTo>
                    <a:pt x="716232" y="471182"/>
                  </a:lnTo>
                  <a:lnTo>
                    <a:pt x="714582" y="472452"/>
                  </a:lnTo>
                  <a:lnTo>
                    <a:pt x="712907" y="473722"/>
                  </a:lnTo>
                  <a:lnTo>
                    <a:pt x="711153" y="474992"/>
                  </a:lnTo>
                  <a:lnTo>
                    <a:pt x="709367" y="476262"/>
                  </a:lnTo>
                  <a:lnTo>
                    <a:pt x="707528" y="477532"/>
                  </a:lnTo>
                  <a:lnTo>
                    <a:pt x="705631" y="478802"/>
                  </a:lnTo>
                  <a:lnTo>
                    <a:pt x="703707" y="480072"/>
                  </a:lnTo>
                  <a:lnTo>
                    <a:pt x="701702" y="481342"/>
                  </a:lnTo>
                  <a:lnTo>
                    <a:pt x="699673" y="482612"/>
                  </a:lnTo>
                  <a:lnTo>
                    <a:pt x="697581" y="483882"/>
                  </a:lnTo>
                  <a:lnTo>
                    <a:pt x="695446" y="485152"/>
                  </a:lnTo>
                  <a:lnTo>
                    <a:pt x="693273" y="486422"/>
                  </a:lnTo>
                  <a:lnTo>
                    <a:pt x="691035" y="487692"/>
                  </a:lnTo>
                  <a:lnTo>
                    <a:pt x="688774" y="488963"/>
                  </a:lnTo>
                  <a:lnTo>
                    <a:pt x="686443" y="490233"/>
                  </a:lnTo>
                  <a:lnTo>
                    <a:pt x="684082" y="491503"/>
                  </a:lnTo>
                  <a:lnTo>
                    <a:pt x="681675" y="492773"/>
                  </a:lnTo>
                  <a:lnTo>
                    <a:pt x="679217" y="494043"/>
                  </a:lnTo>
                  <a:lnTo>
                    <a:pt x="676736" y="495313"/>
                  </a:lnTo>
                  <a:lnTo>
                    <a:pt x="674185" y="496583"/>
                  </a:lnTo>
                  <a:lnTo>
                    <a:pt x="671615" y="497853"/>
                  </a:lnTo>
                  <a:lnTo>
                    <a:pt x="668992" y="499123"/>
                  </a:lnTo>
                  <a:lnTo>
                    <a:pt x="666333" y="500393"/>
                  </a:lnTo>
                  <a:lnTo>
                    <a:pt x="663644" y="501663"/>
                  </a:lnTo>
                  <a:lnTo>
                    <a:pt x="660902" y="502933"/>
                  </a:lnTo>
                  <a:lnTo>
                    <a:pt x="658142" y="504203"/>
                  </a:lnTo>
                  <a:lnTo>
                    <a:pt x="655327" y="505473"/>
                  </a:lnTo>
                  <a:lnTo>
                    <a:pt x="652490" y="506743"/>
                  </a:lnTo>
                  <a:lnTo>
                    <a:pt x="649617" y="508013"/>
                  </a:lnTo>
                  <a:lnTo>
                    <a:pt x="646708" y="509283"/>
                  </a:lnTo>
                  <a:lnTo>
                    <a:pt x="643780" y="510553"/>
                  </a:lnTo>
                  <a:lnTo>
                    <a:pt x="640803" y="511823"/>
                  </a:lnTo>
                  <a:lnTo>
                    <a:pt x="637812" y="513093"/>
                  </a:lnTo>
                  <a:lnTo>
                    <a:pt x="634785" y="514363"/>
                  </a:lnTo>
                  <a:lnTo>
                    <a:pt x="631734" y="515633"/>
                  </a:lnTo>
                  <a:lnTo>
                    <a:pt x="628663" y="516903"/>
                  </a:lnTo>
                  <a:lnTo>
                    <a:pt x="625558" y="518173"/>
                  </a:lnTo>
                  <a:lnTo>
                    <a:pt x="622442" y="519443"/>
                  </a:lnTo>
                  <a:lnTo>
                    <a:pt x="619293" y="520713"/>
                  </a:lnTo>
                  <a:lnTo>
                    <a:pt x="616131" y="521983"/>
                  </a:lnTo>
                  <a:lnTo>
                    <a:pt x="612949" y="523253"/>
                  </a:lnTo>
                  <a:lnTo>
                    <a:pt x="609747" y="524523"/>
                  </a:lnTo>
                  <a:lnTo>
                    <a:pt x="606536" y="525793"/>
                  </a:lnTo>
                  <a:lnTo>
                    <a:pt x="603300" y="527064"/>
                  </a:lnTo>
                  <a:lnTo>
                    <a:pt x="600058" y="528334"/>
                  </a:lnTo>
                  <a:lnTo>
                    <a:pt x="596801" y="529604"/>
                  </a:lnTo>
                  <a:lnTo>
                    <a:pt x="593534" y="530874"/>
                  </a:lnTo>
                  <a:lnTo>
                    <a:pt x="590260" y="532144"/>
                  </a:lnTo>
                  <a:lnTo>
                    <a:pt x="586975" y="533414"/>
                  </a:lnTo>
                  <a:lnTo>
                    <a:pt x="583687" y="534684"/>
                  </a:lnTo>
                  <a:lnTo>
                    <a:pt x="580391" y="535954"/>
                  </a:lnTo>
                  <a:lnTo>
                    <a:pt x="577093" y="537224"/>
                  </a:lnTo>
                  <a:lnTo>
                    <a:pt x="573793" y="538494"/>
                  </a:lnTo>
                  <a:lnTo>
                    <a:pt x="570492" y="539764"/>
                  </a:lnTo>
                  <a:lnTo>
                    <a:pt x="567192" y="541034"/>
                  </a:lnTo>
                  <a:lnTo>
                    <a:pt x="563895" y="542304"/>
                  </a:lnTo>
                  <a:lnTo>
                    <a:pt x="560600" y="543574"/>
                  </a:lnTo>
                  <a:lnTo>
                    <a:pt x="557311" y="544844"/>
                  </a:lnTo>
                  <a:lnTo>
                    <a:pt x="554029" y="546114"/>
                  </a:lnTo>
                  <a:lnTo>
                    <a:pt x="550752" y="547384"/>
                  </a:lnTo>
                  <a:lnTo>
                    <a:pt x="547488" y="548654"/>
                  </a:lnTo>
                  <a:lnTo>
                    <a:pt x="544230" y="549924"/>
                  </a:lnTo>
                  <a:lnTo>
                    <a:pt x="540989" y="551194"/>
                  </a:lnTo>
                  <a:lnTo>
                    <a:pt x="537757" y="552464"/>
                  </a:lnTo>
                  <a:lnTo>
                    <a:pt x="534540" y="553734"/>
                  </a:lnTo>
                  <a:lnTo>
                    <a:pt x="531342" y="555004"/>
                  </a:lnTo>
                  <a:lnTo>
                    <a:pt x="528152" y="556274"/>
                  </a:lnTo>
                  <a:lnTo>
                    <a:pt x="524993" y="557544"/>
                  </a:lnTo>
                  <a:lnTo>
                    <a:pt x="521843" y="558814"/>
                  </a:lnTo>
                  <a:lnTo>
                    <a:pt x="518720" y="560084"/>
                  </a:lnTo>
                  <a:lnTo>
                    <a:pt x="515617" y="561354"/>
                  </a:lnTo>
                  <a:lnTo>
                    <a:pt x="512532" y="562624"/>
                  </a:lnTo>
                  <a:lnTo>
                    <a:pt x="509481" y="563895"/>
                  </a:lnTo>
                  <a:lnTo>
                    <a:pt x="506442" y="565165"/>
                  </a:lnTo>
                  <a:lnTo>
                    <a:pt x="503442" y="566435"/>
                  </a:lnTo>
                  <a:lnTo>
                    <a:pt x="500462" y="567705"/>
                  </a:lnTo>
                  <a:lnTo>
                    <a:pt x="497510" y="568975"/>
                  </a:lnTo>
                  <a:lnTo>
                    <a:pt x="494593" y="570245"/>
                  </a:lnTo>
                  <a:lnTo>
                    <a:pt x="491692" y="571515"/>
                  </a:lnTo>
                  <a:lnTo>
                    <a:pt x="488842" y="572785"/>
                  </a:lnTo>
                  <a:lnTo>
                    <a:pt x="486008" y="574055"/>
                  </a:lnTo>
                  <a:lnTo>
                    <a:pt x="483216" y="575325"/>
                  </a:lnTo>
                  <a:lnTo>
                    <a:pt x="480454" y="576595"/>
                  </a:lnTo>
                  <a:lnTo>
                    <a:pt x="477719" y="577865"/>
                  </a:lnTo>
                  <a:lnTo>
                    <a:pt x="475034" y="579135"/>
                  </a:lnTo>
                  <a:lnTo>
                    <a:pt x="472367" y="580405"/>
                  </a:lnTo>
                  <a:lnTo>
                    <a:pt x="469753" y="581675"/>
                  </a:lnTo>
                  <a:lnTo>
                    <a:pt x="467166" y="582945"/>
                  </a:lnTo>
                  <a:lnTo>
                    <a:pt x="464616" y="584215"/>
                  </a:lnTo>
                  <a:lnTo>
                    <a:pt x="462112" y="585485"/>
                  </a:lnTo>
                  <a:lnTo>
                    <a:pt x="459627" y="586755"/>
                  </a:lnTo>
                  <a:lnTo>
                    <a:pt x="457208" y="588025"/>
                  </a:lnTo>
                  <a:lnTo>
                    <a:pt x="454807" y="589295"/>
                  </a:lnTo>
                  <a:lnTo>
                    <a:pt x="452457" y="590565"/>
                  </a:lnTo>
                  <a:lnTo>
                    <a:pt x="450144" y="591835"/>
                  </a:lnTo>
                  <a:lnTo>
                    <a:pt x="447862" y="593105"/>
                  </a:lnTo>
                  <a:lnTo>
                    <a:pt x="445638" y="594375"/>
                  </a:lnTo>
                  <a:lnTo>
                    <a:pt x="443434" y="595645"/>
                  </a:lnTo>
                  <a:lnTo>
                    <a:pt x="441292" y="596915"/>
                  </a:lnTo>
                  <a:lnTo>
                    <a:pt x="439178" y="598185"/>
                  </a:lnTo>
                  <a:lnTo>
                    <a:pt x="437105" y="599455"/>
                  </a:lnTo>
                  <a:lnTo>
                    <a:pt x="435082" y="600725"/>
                  </a:lnTo>
                  <a:lnTo>
                    <a:pt x="433080" y="601996"/>
                  </a:lnTo>
                  <a:lnTo>
                    <a:pt x="431147" y="603266"/>
                  </a:lnTo>
                  <a:lnTo>
                    <a:pt x="429235" y="604536"/>
                  </a:lnTo>
                  <a:lnTo>
                    <a:pt x="427374" y="605806"/>
                  </a:lnTo>
                  <a:lnTo>
                    <a:pt x="425552" y="607076"/>
                  </a:lnTo>
                  <a:lnTo>
                    <a:pt x="423761" y="608346"/>
                  </a:lnTo>
                  <a:lnTo>
                    <a:pt x="422029" y="609616"/>
                  </a:lnTo>
                  <a:lnTo>
                    <a:pt x="420316" y="610886"/>
                  </a:lnTo>
                  <a:lnTo>
                    <a:pt x="418664" y="612156"/>
                  </a:lnTo>
                  <a:lnTo>
                    <a:pt x="417040" y="613426"/>
                  </a:lnTo>
                  <a:lnTo>
                    <a:pt x="415456" y="614696"/>
                  </a:lnTo>
                  <a:lnTo>
                    <a:pt x="413919" y="615966"/>
                  </a:lnTo>
                  <a:lnTo>
                    <a:pt x="412403" y="617236"/>
                  </a:lnTo>
                  <a:lnTo>
                    <a:pt x="410952" y="618506"/>
                  </a:lnTo>
                  <a:lnTo>
                    <a:pt x="409519" y="619776"/>
                  </a:lnTo>
                  <a:lnTo>
                    <a:pt x="408134" y="621046"/>
                  </a:lnTo>
                  <a:lnTo>
                    <a:pt x="406785" y="622316"/>
                  </a:lnTo>
                  <a:lnTo>
                    <a:pt x="405464" y="623586"/>
                  </a:lnTo>
                  <a:lnTo>
                    <a:pt x="404196" y="624856"/>
                  </a:lnTo>
                  <a:lnTo>
                    <a:pt x="402945" y="626126"/>
                  </a:lnTo>
                  <a:lnTo>
                    <a:pt x="401748" y="627396"/>
                  </a:lnTo>
                  <a:lnTo>
                    <a:pt x="400576" y="628666"/>
                  </a:lnTo>
                  <a:lnTo>
                    <a:pt x="399438" y="629936"/>
                  </a:lnTo>
                  <a:lnTo>
                    <a:pt x="398342" y="631206"/>
                  </a:lnTo>
                  <a:lnTo>
                    <a:pt x="397262" y="632476"/>
                  </a:lnTo>
                  <a:lnTo>
                    <a:pt x="396239" y="633746"/>
                  </a:lnTo>
                  <a:lnTo>
                    <a:pt x="395231" y="635016"/>
                  </a:lnTo>
                  <a:lnTo>
                    <a:pt x="394263" y="636286"/>
                  </a:lnTo>
                  <a:lnTo>
                    <a:pt x="393325" y="637556"/>
                  </a:lnTo>
                  <a:lnTo>
                    <a:pt x="392410" y="638827"/>
                  </a:lnTo>
                  <a:lnTo>
                    <a:pt x="391538" y="640097"/>
                  </a:lnTo>
                  <a:lnTo>
                    <a:pt x="390680" y="641367"/>
                  </a:lnTo>
                  <a:lnTo>
                    <a:pt x="389866" y="642637"/>
                  </a:lnTo>
                  <a:lnTo>
                    <a:pt x="389072" y="643907"/>
                  </a:lnTo>
                  <a:lnTo>
                    <a:pt x="388305" y="645177"/>
                  </a:lnTo>
                  <a:lnTo>
                    <a:pt x="387570" y="646447"/>
                  </a:lnTo>
                  <a:lnTo>
                    <a:pt x="386849" y="647717"/>
                  </a:lnTo>
                  <a:lnTo>
                    <a:pt x="386172" y="648987"/>
                  </a:lnTo>
                  <a:close/>
                </a:path>
              </a:pathLst>
            </a:custGeom>
            <a:solidFill>
              <a:srgbClr val="CD91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342787" y="2643760"/>
              <a:ext cx="17345" cy="0"/>
            </a:xfrm>
            <a:custGeom>
              <a:avLst/>
              <a:pathLst>
                <a:path w="17345" h="0">
                  <a:moveTo>
                    <a:pt x="0" y="0"/>
                  </a:moveTo>
                  <a:lnTo>
                    <a:pt x="1734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232738" y="2862184"/>
              <a:ext cx="0" cy="196980"/>
            </a:xfrm>
            <a:custGeom>
              <a:avLst/>
              <a:pathLst>
                <a:path w="0" h="196980">
                  <a:moveTo>
                    <a:pt x="0" y="1969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351459" y="2890368"/>
              <a:ext cx="0" cy="204504"/>
            </a:xfrm>
            <a:custGeom>
              <a:avLst/>
              <a:pathLst>
                <a:path w="0" h="204504">
                  <a:moveTo>
                    <a:pt x="0" y="2045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96637" y="2872725"/>
              <a:ext cx="72202" cy="72202"/>
            </a:xfrm>
            <a:prstGeom prst="ellipse">
              <a:avLst/>
            </a:prstGeom>
            <a:solidFill>
              <a:srgbClr val="0000CD">
                <a:alpha val="100000"/>
              </a:srgbClr>
            </a:solidFill>
            <a:ln w="18000" cap="rnd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315358" y="2960568"/>
              <a:ext cx="72202" cy="72202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18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030730" y="2389889"/>
              <a:ext cx="24611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152619" y="2457802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5561506" y="2389889"/>
              <a:ext cx="24611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6537419" y="2457802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3030730" y="1333725"/>
              <a:ext cx="24611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93656" y="140169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561506" y="1333725"/>
              <a:ext cx="24611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375973" y="140027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3701963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20684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559071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71680" y="3436365"/>
              <a:ext cx="2980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6232738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351459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6089846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202455" y="3436365"/>
              <a:ext cx="2980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905945" y="227477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843789" y="20601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843789" y="184557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843789" y="16309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2995936" y="2316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995936" y="2101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995936" y="18872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995936" y="16726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2905945" y="333094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843789" y="31163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843789" y="290173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843789" y="268707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2995936" y="33726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995936" y="3158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995936" y="29434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995936" y="27288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 rot="-5400000">
              <a:off x="2467523" y="2412667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030730" y="1072534"/>
              <a:ext cx="540573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2605881" y="3781425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3030730" y="4295481"/>
              <a:ext cx="2461186" cy="7680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030730" y="5007532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030730" y="4775121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030730" y="454271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030730" y="431030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030730" y="4891326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030730" y="4658916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030730" y="4426505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701963" y="4295481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20684" y="4295481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265853" y="4352898"/>
              <a:ext cx="872220" cy="627186"/>
            </a:xfrm>
            <a:custGeom>
              <a:avLst/>
              <a:pathLst>
                <a:path w="872220" h="627186">
                  <a:moveTo>
                    <a:pt x="431225" y="627186"/>
                  </a:moveTo>
                  <a:lnTo>
                    <a:pt x="430940" y="625959"/>
                  </a:lnTo>
                  <a:lnTo>
                    <a:pt x="430642" y="624732"/>
                  </a:lnTo>
                  <a:lnTo>
                    <a:pt x="430323" y="623504"/>
                  </a:lnTo>
                  <a:lnTo>
                    <a:pt x="429995" y="622277"/>
                  </a:lnTo>
                  <a:lnTo>
                    <a:pt x="429645" y="621049"/>
                  </a:lnTo>
                  <a:lnTo>
                    <a:pt x="429280" y="619822"/>
                  </a:lnTo>
                  <a:lnTo>
                    <a:pt x="428902" y="618595"/>
                  </a:lnTo>
                  <a:lnTo>
                    <a:pt x="428497" y="617367"/>
                  </a:lnTo>
                  <a:lnTo>
                    <a:pt x="428080" y="616140"/>
                  </a:lnTo>
                  <a:lnTo>
                    <a:pt x="427640" y="614913"/>
                  </a:lnTo>
                  <a:lnTo>
                    <a:pt x="427178" y="613685"/>
                  </a:lnTo>
                  <a:lnTo>
                    <a:pt x="426704" y="612458"/>
                  </a:lnTo>
                  <a:lnTo>
                    <a:pt x="426194" y="611230"/>
                  </a:lnTo>
                  <a:lnTo>
                    <a:pt x="425671" y="610003"/>
                  </a:lnTo>
                  <a:lnTo>
                    <a:pt x="425122" y="608776"/>
                  </a:lnTo>
                  <a:lnTo>
                    <a:pt x="424545" y="607548"/>
                  </a:lnTo>
                  <a:lnTo>
                    <a:pt x="423954" y="606321"/>
                  </a:lnTo>
                  <a:lnTo>
                    <a:pt x="423322" y="605094"/>
                  </a:lnTo>
                  <a:lnTo>
                    <a:pt x="422672" y="603866"/>
                  </a:lnTo>
                  <a:lnTo>
                    <a:pt x="421996" y="602639"/>
                  </a:lnTo>
                  <a:lnTo>
                    <a:pt x="421283" y="601412"/>
                  </a:lnTo>
                  <a:lnTo>
                    <a:pt x="420552" y="600184"/>
                  </a:lnTo>
                  <a:lnTo>
                    <a:pt x="419780" y="598957"/>
                  </a:lnTo>
                  <a:lnTo>
                    <a:pt x="418981" y="597729"/>
                  </a:lnTo>
                  <a:lnTo>
                    <a:pt x="418157" y="596502"/>
                  </a:lnTo>
                  <a:lnTo>
                    <a:pt x="417285" y="595275"/>
                  </a:lnTo>
                  <a:lnTo>
                    <a:pt x="416394" y="594047"/>
                  </a:lnTo>
                  <a:lnTo>
                    <a:pt x="415459" y="592820"/>
                  </a:lnTo>
                  <a:lnTo>
                    <a:pt x="414489" y="591593"/>
                  </a:lnTo>
                  <a:lnTo>
                    <a:pt x="413494" y="590365"/>
                  </a:lnTo>
                  <a:lnTo>
                    <a:pt x="412441" y="589138"/>
                  </a:lnTo>
                  <a:lnTo>
                    <a:pt x="411365" y="587910"/>
                  </a:lnTo>
                  <a:lnTo>
                    <a:pt x="410245" y="586683"/>
                  </a:lnTo>
                  <a:lnTo>
                    <a:pt x="409081" y="585456"/>
                  </a:lnTo>
                  <a:lnTo>
                    <a:pt x="407892" y="584228"/>
                  </a:lnTo>
                  <a:lnTo>
                    <a:pt x="406636" y="583001"/>
                  </a:lnTo>
                  <a:lnTo>
                    <a:pt x="405353" y="581774"/>
                  </a:lnTo>
                  <a:lnTo>
                    <a:pt x="404026" y="580546"/>
                  </a:lnTo>
                  <a:lnTo>
                    <a:pt x="402643" y="579319"/>
                  </a:lnTo>
                  <a:lnTo>
                    <a:pt x="401234" y="578091"/>
                  </a:lnTo>
                  <a:lnTo>
                    <a:pt x="399757" y="576864"/>
                  </a:lnTo>
                  <a:lnTo>
                    <a:pt x="398244" y="575637"/>
                  </a:lnTo>
                  <a:lnTo>
                    <a:pt x="396689" y="574409"/>
                  </a:lnTo>
                  <a:lnTo>
                    <a:pt x="395067" y="573182"/>
                  </a:lnTo>
                  <a:lnTo>
                    <a:pt x="393415" y="571955"/>
                  </a:lnTo>
                  <a:lnTo>
                    <a:pt x="391698" y="570727"/>
                  </a:lnTo>
                  <a:lnTo>
                    <a:pt x="389933" y="569500"/>
                  </a:lnTo>
                  <a:lnTo>
                    <a:pt x="388131" y="568272"/>
                  </a:lnTo>
                  <a:lnTo>
                    <a:pt x="386249" y="567045"/>
                  </a:lnTo>
                  <a:lnTo>
                    <a:pt x="384337" y="565818"/>
                  </a:lnTo>
                  <a:lnTo>
                    <a:pt x="382360" y="564590"/>
                  </a:lnTo>
                  <a:lnTo>
                    <a:pt x="380327" y="563363"/>
                  </a:lnTo>
                  <a:lnTo>
                    <a:pt x="378261" y="562136"/>
                  </a:lnTo>
                  <a:lnTo>
                    <a:pt x="376105" y="560908"/>
                  </a:lnTo>
                  <a:lnTo>
                    <a:pt x="373915" y="559681"/>
                  </a:lnTo>
                  <a:lnTo>
                    <a:pt x="371666" y="558454"/>
                  </a:lnTo>
                  <a:lnTo>
                    <a:pt x="369351" y="557226"/>
                  </a:lnTo>
                  <a:lnTo>
                    <a:pt x="367002" y="555999"/>
                  </a:lnTo>
                  <a:lnTo>
                    <a:pt x="364566" y="554771"/>
                  </a:lnTo>
                  <a:lnTo>
                    <a:pt x="362089" y="553544"/>
                  </a:lnTo>
                  <a:lnTo>
                    <a:pt x="359559" y="552317"/>
                  </a:lnTo>
                  <a:lnTo>
                    <a:pt x="356954" y="551089"/>
                  </a:lnTo>
                  <a:lnTo>
                    <a:pt x="354314" y="549862"/>
                  </a:lnTo>
                  <a:lnTo>
                    <a:pt x="351594" y="548635"/>
                  </a:lnTo>
                  <a:lnTo>
                    <a:pt x="348825" y="547407"/>
                  </a:lnTo>
                  <a:lnTo>
                    <a:pt x="346011" y="546180"/>
                  </a:lnTo>
                  <a:lnTo>
                    <a:pt x="343114" y="544952"/>
                  </a:lnTo>
                  <a:lnTo>
                    <a:pt x="340183" y="543725"/>
                  </a:lnTo>
                  <a:lnTo>
                    <a:pt x="337180" y="542498"/>
                  </a:lnTo>
                  <a:lnTo>
                    <a:pt x="334122" y="541270"/>
                  </a:lnTo>
                  <a:lnTo>
                    <a:pt x="331027" y="540043"/>
                  </a:lnTo>
                  <a:lnTo>
                    <a:pt x="327845" y="538816"/>
                  </a:lnTo>
                  <a:lnTo>
                    <a:pt x="324629" y="537588"/>
                  </a:lnTo>
                  <a:lnTo>
                    <a:pt x="321353" y="536361"/>
                  </a:lnTo>
                  <a:lnTo>
                    <a:pt x="318017" y="535133"/>
                  </a:lnTo>
                  <a:lnTo>
                    <a:pt x="314649" y="533906"/>
                  </a:lnTo>
                  <a:lnTo>
                    <a:pt x="311198" y="532679"/>
                  </a:lnTo>
                  <a:lnTo>
                    <a:pt x="307715" y="531451"/>
                  </a:lnTo>
                  <a:lnTo>
                    <a:pt x="304181" y="530224"/>
                  </a:lnTo>
                  <a:lnTo>
                    <a:pt x="300586" y="528997"/>
                  </a:lnTo>
                  <a:lnTo>
                    <a:pt x="296962" y="527769"/>
                  </a:lnTo>
                  <a:lnTo>
                    <a:pt x="293269" y="526542"/>
                  </a:lnTo>
                  <a:lnTo>
                    <a:pt x="289541" y="525314"/>
                  </a:lnTo>
                  <a:lnTo>
                    <a:pt x="285775" y="524087"/>
                  </a:lnTo>
                  <a:lnTo>
                    <a:pt x="281949" y="522860"/>
                  </a:lnTo>
                  <a:lnTo>
                    <a:pt x="278098" y="521632"/>
                  </a:lnTo>
                  <a:lnTo>
                    <a:pt x="274194" y="520405"/>
                  </a:lnTo>
                  <a:lnTo>
                    <a:pt x="270255" y="519178"/>
                  </a:lnTo>
                  <a:lnTo>
                    <a:pt x="266288" y="517950"/>
                  </a:lnTo>
                  <a:lnTo>
                    <a:pt x="262268" y="516723"/>
                  </a:lnTo>
                  <a:lnTo>
                    <a:pt x="258229" y="515496"/>
                  </a:lnTo>
                  <a:lnTo>
                    <a:pt x="254151" y="514268"/>
                  </a:lnTo>
                  <a:lnTo>
                    <a:pt x="250042" y="513041"/>
                  </a:lnTo>
                  <a:lnTo>
                    <a:pt x="245916" y="511813"/>
                  </a:lnTo>
                  <a:lnTo>
                    <a:pt x="241747" y="510586"/>
                  </a:lnTo>
                  <a:lnTo>
                    <a:pt x="237564" y="509359"/>
                  </a:lnTo>
                  <a:lnTo>
                    <a:pt x="233357" y="508131"/>
                  </a:lnTo>
                  <a:lnTo>
                    <a:pt x="229127" y="506904"/>
                  </a:lnTo>
                  <a:lnTo>
                    <a:pt x="224886" y="505677"/>
                  </a:lnTo>
                  <a:lnTo>
                    <a:pt x="220621" y="504449"/>
                  </a:lnTo>
                  <a:lnTo>
                    <a:pt x="216348" y="503222"/>
                  </a:lnTo>
                  <a:lnTo>
                    <a:pt x="212063" y="501994"/>
                  </a:lnTo>
                  <a:lnTo>
                    <a:pt x="207766" y="500767"/>
                  </a:lnTo>
                  <a:lnTo>
                    <a:pt x="203466" y="499540"/>
                  </a:lnTo>
                  <a:lnTo>
                    <a:pt x="199160" y="498312"/>
                  </a:lnTo>
                  <a:lnTo>
                    <a:pt x="194852" y="497085"/>
                  </a:lnTo>
                  <a:lnTo>
                    <a:pt x="190544" y="495858"/>
                  </a:lnTo>
                  <a:lnTo>
                    <a:pt x="186241" y="494630"/>
                  </a:lnTo>
                  <a:lnTo>
                    <a:pt x="181941" y="493403"/>
                  </a:lnTo>
                  <a:lnTo>
                    <a:pt x="177650" y="492175"/>
                  </a:lnTo>
                  <a:lnTo>
                    <a:pt x="173369" y="490948"/>
                  </a:lnTo>
                  <a:lnTo>
                    <a:pt x="169096" y="489721"/>
                  </a:lnTo>
                  <a:lnTo>
                    <a:pt x="164847" y="488493"/>
                  </a:lnTo>
                  <a:lnTo>
                    <a:pt x="160608" y="487266"/>
                  </a:lnTo>
                  <a:lnTo>
                    <a:pt x="156391" y="486039"/>
                  </a:lnTo>
                  <a:lnTo>
                    <a:pt x="152199" y="484811"/>
                  </a:lnTo>
                  <a:lnTo>
                    <a:pt x="148021" y="483584"/>
                  </a:lnTo>
                  <a:lnTo>
                    <a:pt x="143885" y="482356"/>
                  </a:lnTo>
                  <a:lnTo>
                    <a:pt x="139769" y="481129"/>
                  </a:lnTo>
                  <a:lnTo>
                    <a:pt x="135683" y="479902"/>
                  </a:lnTo>
                  <a:lnTo>
                    <a:pt x="131640" y="478674"/>
                  </a:lnTo>
                  <a:lnTo>
                    <a:pt x="127618" y="477447"/>
                  </a:lnTo>
                  <a:lnTo>
                    <a:pt x="123650" y="476220"/>
                  </a:lnTo>
                  <a:lnTo>
                    <a:pt x="119716" y="474992"/>
                  </a:lnTo>
                  <a:lnTo>
                    <a:pt x="115816" y="473765"/>
                  </a:lnTo>
                  <a:lnTo>
                    <a:pt x="111979" y="472538"/>
                  </a:lnTo>
                  <a:lnTo>
                    <a:pt x="108169" y="471310"/>
                  </a:lnTo>
                  <a:lnTo>
                    <a:pt x="104422" y="470083"/>
                  </a:lnTo>
                  <a:lnTo>
                    <a:pt x="100722" y="468855"/>
                  </a:lnTo>
                  <a:lnTo>
                    <a:pt x="97059" y="467628"/>
                  </a:lnTo>
                  <a:lnTo>
                    <a:pt x="93478" y="466401"/>
                  </a:lnTo>
                  <a:lnTo>
                    <a:pt x="89931" y="465173"/>
                  </a:lnTo>
                  <a:lnTo>
                    <a:pt x="86449" y="463946"/>
                  </a:lnTo>
                  <a:lnTo>
                    <a:pt x="83032" y="462719"/>
                  </a:lnTo>
                  <a:lnTo>
                    <a:pt x="79650" y="461491"/>
                  </a:lnTo>
                  <a:lnTo>
                    <a:pt x="76368" y="460264"/>
                  </a:lnTo>
                  <a:lnTo>
                    <a:pt x="73125" y="459036"/>
                  </a:lnTo>
                  <a:lnTo>
                    <a:pt x="69948" y="457809"/>
                  </a:lnTo>
                  <a:lnTo>
                    <a:pt x="66852" y="456582"/>
                  </a:lnTo>
                  <a:lnTo>
                    <a:pt x="63794" y="455354"/>
                  </a:lnTo>
                  <a:lnTo>
                    <a:pt x="60838" y="454127"/>
                  </a:lnTo>
                  <a:lnTo>
                    <a:pt x="57933" y="452900"/>
                  </a:lnTo>
                  <a:lnTo>
                    <a:pt x="55091" y="451672"/>
                  </a:lnTo>
                  <a:lnTo>
                    <a:pt x="52344" y="450445"/>
                  </a:lnTo>
                  <a:lnTo>
                    <a:pt x="49639" y="449217"/>
                  </a:lnTo>
                  <a:lnTo>
                    <a:pt x="47032" y="447990"/>
                  </a:lnTo>
                  <a:lnTo>
                    <a:pt x="44489" y="446763"/>
                  </a:lnTo>
                  <a:lnTo>
                    <a:pt x="42001" y="445535"/>
                  </a:lnTo>
                  <a:lnTo>
                    <a:pt x="39622" y="444308"/>
                  </a:lnTo>
                  <a:lnTo>
                    <a:pt x="37287" y="443081"/>
                  </a:lnTo>
                  <a:lnTo>
                    <a:pt x="35043" y="441853"/>
                  </a:lnTo>
                  <a:lnTo>
                    <a:pt x="32874" y="440626"/>
                  </a:lnTo>
                  <a:lnTo>
                    <a:pt x="30752" y="439398"/>
                  </a:lnTo>
                  <a:lnTo>
                    <a:pt x="28749" y="438171"/>
                  </a:lnTo>
                  <a:lnTo>
                    <a:pt x="26791" y="436944"/>
                  </a:lnTo>
                  <a:lnTo>
                    <a:pt x="24914" y="435716"/>
                  </a:lnTo>
                  <a:lnTo>
                    <a:pt x="23121" y="434489"/>
                  </a:lnTo>
                  <a:lnTo>
                    <a:pt x="21373" y="433262"/>
                  </a:lnTo>
                  <a:lnTo>
                    <a:pt x="19738" y="432034"/>
                  </a:lnTo>
                  <a:lnTo>
                    <a:pt x="18153" y="430807"/>
                  </a:lnTo>
                  <a:lnTo>
                    <a:pt x="16638" y="429580"/>
                  </a:lnTo>
                  <a:lnTo>
                    <a:pt x="15214" y="428352"/>
                  </a:lnTo>
                  <a:lnTo>
                    <a:pt x="13834" y="427125"/>
                  </a:lnTo>
                  <a:lnTo>
                    <a:pt x="12553" y="425897"/>
                  </a:lnTo>
                  <a:lnTo>
                    <a:pt x="11329" y="424670"/>
                  </a:lnTo>
                  <a:lnTo>
                    <a:pt x="10163" y="423443"/>
                  </a:lnTo>
                  <a:lnTo>
                    <a:pt x="9093" y="422215"/>
                  </a:lnTo>
                  <a:lnTo>
                    <a:pt x="8062" y="420988"/>
                  </a:lnTo>
                  <a:lnTo>
                    <a:pt x="7118" y="419761"/>
                  </a:lnTo>
                  <a:lnTo>
                    <a:pt x="6235" y="418533"/>
                  </a:lnTo>
                  <a:lnTo>
                    <a:pt x="5397" y="417306"/>
                  </a:lnTo>
                  <a:lnTo>
                    <a:pt x="4657" y="416078"/>
                  </a:lnTo>
                  <a:lnTo>
                    <a:pt x="3953" y="414851"/>
                  </a:lnTo>
                  <a:lnTo>
                    <a:pt x="3319" y="413624"/>
                  </a:lnTo>
                  <a:lnTo>
                    <a:pt x="2751" y="412396"/>
                  </a:lnTo>
                  <a:lnTo>
                    <a:pt x="2217" y="411169"/>
                  </a:lnTo>
                  <a:lnTo>
                    <a:pt x="1775" y="409942"/>
                  </a:lnTo>
                  <a:lnTo>
                    <a:pt x="1368" y="408714"/>
                  </a:lnTo>
                  <a:lnTo>
                    <a:pt x="1017" y="407487"/>
                  </a:lnTo>
                  <a:lnTo>
                    <a:pt x="731" y="406259"/>
                  </a:lnTo>
                  <a:lnTo>
                    <a:pt x="476" y="405032"/>
                  </a:lnTo>
                  <a:lnTo>
                    <a:pt x="295" y="403805"/>
                  </a:lnTo>
                  <a:lnTo>
                    <a:pt x="151" y="402577"/>
                  </a:lnTo>
                  <a:lnTo>
                    <a:pt x="50" y="401350"/>
                  </a:lnTo>
                  <a:lnTo>
                    <a:pt x="11" y="400123"/>
                  </a:lnTo>
                  <a:lnTo>
                    <a:pt x="0" y="398895"/>
                  </a:lnTo>
                  <a:lnTo>
                    <a:pt x="46" y="397668"/>
                  </a:lnTo>
                  <a:lnTo>
                    <a:pt x="130" y="396440"/>
                  </a:lnTo>
                  <a:lnTo>
                    <a:pt x="245" y="395213"/>
                  </a:lnTo>
                  <a:lnTo>
                    <a:pt x="418" y="393986"/>
                  </a:lnTo>
                  <a:lnTo>
                    <a:pt x="613" y="392758"/>
                  </a:lnTo>
                  <a:lnTo>
                    <a:pt x="853" y="391531"/>
                  </a:lnTo>
                  <a:lnTo>
                    <a:pt x="1129" y="390304"/>
                  </a:lnTo>
                  <a:lnTo>
                    <a:pt x="1425" y="389076"/>
                  </a:lnTo>
                  <a:lnTo>
                    <a:pt x="1774" y="387849"/>
                  </a:lnTo>
                  <a:lnTo>
                    <a:pt x="2141" y="386622"/>
                  </a:lnTo>
                  <a:lnTo>
                    <a:pt x="2540" y="385394"/>
                  </a:lnTo>
                  <a:lnTo>
                    <a:pt x="2972" y="384167"/>
                  </a:lnTo>
                  <a:lnTo>
                    <a:pt x="3420" y="382939"/>
                  </a:lnTo>
                  <a:lnTo>
                    <a:pt x="3907" y="381712"/>
                  </a:lnTo>
                  <a:lnTo>
                    <a:pt x="4412" y="380485"/>
                  </a:lnTo>
                  <a:lnTo>
                    <a:pt x="4939" y="379257"/>
                  </a:lnTo>
                  <a:lnTo>
                    <a:pt x="5494" y="378030"/>
                  </a:lnTo>
                  <a:lnTo>
                    <a:pt x="6061" y="376803"/>
                  </a:lnTo>
                  <a:lnTo>
                    <a:pt x="6657" y="375575"/>
                  </a:lnTo>
                  <a:lnTo>
                    <a:pt x="7267" y="374348"/>
                  </a:lnTo>
                  <a:lnTo>
                    <a:pt x="7892" y="373120"/>
                  </a:lnTo>
                  <a:lnTo>
                    <a:pt x="8541" y="371893"/>
                  </a:lnTo>
                  <a:lnTo>
                    <a:pt x="9199" y="370666"/>
                  </a:lnTo>
                  <a:lnTo>
                    <a:pt x="9875" y="369438"/>
                  </a:lnTo>
                  <a:lnTo>
                    <a:pt x="10564" y="368211"/>
                  </a:lnTo>
                  <a:lnTo>
                    <a:pt x="11262" y="366984"/>
                  </a:lnTo>
                  <a:lnTo>
                    <a:pt x="11979" y="365756"/>
                  </a:lnTo>
                  <a:lnTo>
                    <a:pt x="12701" y="364529"/>
                  </a:lnTo>
                  <a:lnTo>
                    <a:pt x="13436" y="363301"/>
                  </a:lnTo>
                  <a:lnTo>
                    <a:pt x="14180" y="362074"/>
                  </a:lnTo>
                  <a:lnTo>
                    <a:pt x="14930" y="360847"/>
                  </a:lnTo>
                  <a:lnTo>
                    <a:pt x="15692" y="359619"/>
                  </a:lnTo>
                  <a:lnTo>
                    <a:pt x="16459" y="358392"/>
                  </a:lnTo>
                  <a:lnTo>
                    <a:pt x="17232" y="357165"/>
                  </a:lnTo>
                  <a:lnTo>
                    <a:pt x="18013" y="355937"/>
                  </a:lnTo>
                  <a:lnTo>
                    <a:pt x="18797" y="354710"/>
                  </a:lnTo>
                  <a:lnTo>
                    <a:pt x="19589" y="353482"/>
                  </a:lnTo>
                  <a:lnTo>
                    <a:pt x="20384" y="352255"/>
                  </a:lnTo>
                  <a:lnTo>
                    <a:pt x="21182" y="351028"/>
                  </a:lnTo>
                  <a:lnTo>
                    <a:pt x="21986" y="349800"/>
                  </a:lnTo>
                  <a:lnTo>
                    <a:pt x="22791" y="348573"/>
                  </a:lnTo>
                  <a:lnTo>
                    <a:pt x="23600" y="347346"/>
                  </a:lnTo>
                  <a:lnTo>
                    <a:pt x="24412" y="346118"/>
                  </a:lnTo>
                  <a:lnTo>
                    <a:pt x="25226" y="344891"/>
                  </a:lnTo>
                  <a:lnTo>
                    <a:pt x="26043" y="343664"/>
                  </a:lnTo>
                  <a:lnTo>
                    <a:pt x="26861" y="342436"/>
                  </a:lnTo>
                  <a:lnTo>
                    <a:pt x="27682" y="341209"/>
                  </a:lnTo>
                  <a:lnTo>
                    <a:pt x="28504" y="339981"/>
                  </a:lnTo>
                  <a:lnTo>
                    <a:pt x="29327" y="338754"/>
                  </a:lnTo>
                  <a:lnTo>
                    <a:pt x="30153" y="337527"/>
                  </a:lnTo>
                  <a:lnTo>
                    <a:pt x="30980" y="336299"/>
                  </a:lnTo>
                  <a:lnTo>
                    <a:pt x="31809" y="335072"/>
                  </a:lnTo>
                  <a:lnTo>
                    <a:pt x="32639" y="333845"/>
                  </a:lnTo>
                  <a:lnTo>
                    <a:pt x="33471" y="332617"/>
                  </a:lnTo>
                  <a:lnTo>
                    <a:pt x="34306" y="331390"/>
                  </a:lnTo>
                  <a:lnTo>
                    <a:pt x="35142" y="330162"/>
                  </a:lnTo>
                  <a:lnTo>
                    <a:pt x="35979" y="328935"/>
                  </a:lnTo>
                  <a:lnTo>
                    <a:pt x="36820" y="327708"/>
                  </a:lnTo>
                  <a:lnTo>
                    <a:pt x="37662" y="326480"/>
                  </a:lnTo>
                  <a:lnTo>
                    <a:pt x="38508" y="325253"/>
                  </a:lnTo>
                  <a:lnTo>
                    <a:pt x="39357" y="324026"/>
                  </a:lnTo>
                  <a:lnTo>
                    <a:pt x="40208" y="322798"/>
                  </a:lnTo>
                  <a:lnTo>
                    <a:pt x="41064" y="321571"/>
                  </a:lnTo>
                  <a:lnTo>
                    <a:pt x="41922" y="320343"/>
                  </a:lnTo>
                  <a:lnTo>
                    <a:pt x="42785" y="319116"/>
                  </a:lnTo>
                  <a:lnTo>
                    <a:pt x="43652" y="317889"/>
                  </a:lnTo>
                  <a:lnTo>
                    <a:pt x="44522" y="316661"/>
                  </a:lnTo>
                  <a:lnTo>
                    <a:pt x="45401" y="315434"/>
                  </a:lnTo>
                  <a:lnTo>
                    <a:pt x="46282" y="314207"/>
                  </a:lnTo>
                  <a:lnTo>
                    <a:pt x="47170" y="312979"/>
                  </a:lnTo>
                  <a:lnTo>
                    <a:pt x="48064" y="311752"/>
                  </a:lnTo>
                  <a:lnTo>
                    <a:pt x="48962" y="310524"/>
                  </a:lnTo>
                  <a:lnTo>
                    <a:pt x="49871" y="309297"/>
                  </a:lnTo>
                  <a:lnTo>
                    <a:pt x="50784" y="308070"/>
                  </a:lnTo>
                  <a:lnTo>
                    <a:pt x="51705" y="306842"/>
                  </a:lnTo>
                  <a:lnTo>
                    <a:pt x="52636" y="305615"/>
                  </a:lnTo>
                  <a:lnTo>
                    <a:pt x="53571" y="304388"/>
                  </a:lnTo>
                  <a:lnTo>
                    <a:pt x="54518" y="303160"/>
                  </a:lnTo>
                  <a:lnTo>
                    <a:pt x="55473" y="301933"/>
                  </a:lnTo>
                  <a:lnTo>
                    <a:pt x="56435" y="300706"/>
                  </a:lnTo>
                  <a:lnTo>
                    <a:pt x="57410" y="299478"/>
                  </a:lnTo>
                  <a:lnTo>
                    <a:pt x="58391" y="298251"/>
                  </a:lnTo>
                  <a:lnTo>
                    <a:pt x="59385" y="297023"/>
                  </a:lnTo>
                  <a:lnTo>
                    <a:pt x="60389" y="295796"/>
                  </a:lnTo>
                  <a:lnTo>
                    <a:pt x="61400" y="294569"/>
                  </a:lnTo>
                  <a:lnTo>
                    <a:pt x="62427" y="293341"/>
                  </a:lnTo>
                  <a:lnTo>
                    <a:pt x="63461" y="292114"/>
                  </a:lnTo>
                  <a:lnTo>
                    <a:pt x="64508" y="290887"/>
                  </a:lnTo>
                  <a:lnTo>
                    <a:pt x="65567" y="289659"/>
                  </a:lnTo>
                  <a:lnTo>
                    <a:pt x="66633" y="288432"/>
                  </a:lnTo>
                  <a:lnTo>
                    <a:pt x="67718" y="287204"/>
                  </a:lnTo>
                  <a:lnTo>
                    <a:pt x="68810" y="285977"/>
                  </a:lnTo>
                  <a:lnTo>
                    <a:pt x="69914" y="284750"/>
                  </a:lnTo>
                  <a:lnTo>
                    <a:pt x="71032" y="283522"/>
                  </a:lnTo>
                  <a:lnTo>
                    <a:pt x="72157" y="282295"/>
                  </a:lnTo>
                  <a:lnTo>
                    <a:pt x="73300" y="281068"/>
                  </a:lnTo>
                  <a:lnTo>
                    <a:pt x="74452" y="279840"/>
                  </a:lnTo>
                  <a:lnTo>
                    <a:pt x="75614" y="278613"/>
                  </a:lnTo>
                  <a:lnTo>
                    <a:pt x="76792" y="277385"/>
                  </a:lnTo>
                  <a:lnTo>
                    <a:pt x="77976" y="276158"/>
                  </a:lnTo>
                  <a:lnTo>
                    <a:pt x="79176" y="274931"/>
                  </a:lnTo>
                  <a:lnTo>
                    <a:pt x="80386" y="273703"/>
                  </a:lnTo>
                  <a:lnTo>
                    <a:pt x="81605" y="272476"/>
                  </a:lnTo>
                  <a:lnTo>
                    <a:pt x="82839" y="271249"/>
                  </a:lnTo>
                  <a:lnTo>
                    <a:pt x="84079" y="270021"/>
                  </a:lnTo>
                  <a:lnTo>
                    <a:pt x="85332" y="268794"/>
                  </a:lnTo>
                  <a:lnTo>
                    <a:pt x="86594" y="267566"/>
                  </a:lnTo>
                  <a:lnTo>
                    <a:pt x="87863" y="266339"/>
                  </a:lnTo>
                  <a:lnTo>
                    <a:pt x="89147" y="265112"/>
                  </a:lnTo>
                  <a:lnTo>
                    <a:pt x="90435" y="263884"/>
                  </a:lnTo>
                  <a:lnTo>
                    <a:pt x="91733" y="262657"/>
                  </a:lnTo>
                  <a:lnTo>
                    <a:pt x="93040" y="261430"/>
                  </a:lnTo>
                  <a:lnTo>
                    <a:pt x="94351" y="260202"/>
                  </a:lnTo>
                  <a:lnTo>
                    <a:pt x="95673" y="258975"/>
                  </a:lnTo>
                  <a:lnTo>
                    <a:pt x="96999" y="257748"/>
                  </a:lnTo>
                  <a:lnTo>
                    <a:pt x="98331" y="256520"/>
                  </a:lnTo>
                  <a:lnTo>
                    <a:pt x="99669" y="255293"/>
                  </a:lnTo>
                  <a:lnTo>
                    <a:pt x="101011" y="254065"/>
                  </a:lnTo>
                  <a:lnTo>
                    <a:pt x="102358" y="252838"/>
                  </a:lnTo>
                  <a:lnTo>
                    <a:pt x="103708" y="251611"/>
                  </a:lnTo>
                  <a:lnTo>
                    <a:pt x="105061" y="250383"/>
                  </a:lnTo>
                  <a:lnTo>
                    <a:pt x="106417" y="249156"/>
                  </a:lnTo>
                  <a:lnTo>
                    <a:pt x="107774" y="247929"/>
                  </a:lnTo>
                  <a:lnTo>
                    <a:pt x="109133" y="246701"/>
                  </a:lnTo>
                  <a:lnTo>
                    <a:pt x="110491" y="245474"/>
                  </a:lnTo>
                  <a:lnTo>
                    <a:pt x="111850" y="244246"/>
                  </a:lnTo>
                  <a:lnTo>
                    <a:pt x="113207" y="243019"/>
                  </a:lnTo>
                  <a:lnTo>
                    <a:pt x="114564" y="241792"/>
                  </a:lnTo>
                  <a:lnTo>
                    <a:pt x="115918" y="240564"/>
                  </a:lnTo>
                  <a:lnTo>
                    <a:pt x="117269" y="239337"/>
                  </a:lnTo>
                  <a:lnTo>
                    <a:pt x="118618" y="238110"/>
                  </a:lnTo>
                  <a:lnTo>
                    <a:pt x="119960" y="236882"/>
                  </a:lnTo>
                  <a:lnTo>
                    <a:pt x="121299" y="235655"/>
                  </a:lnTo>
                  <a:lnTo>
                    <a:pt x="122633" y="234427"/>
                  </a:lnTo>
                  <a:lnTo>
                    <a:pt x="123959" y="233200"/>
                  </a:lnTo>
                  <a:lnTo>
                    <a:pt x="125282" y="231973"/>
                  </a:lnTo>
                  <a:lnTo>
                    <a:pt x="126594" y="230745"/>
                  </a:lnTo>
                  <a:lnTo>
                    <a:pt x="127901" y="229518"/>
                  </a:lnTo>
                  <a:lnTo>
                    <a:pt x="129200" y="228291"/>
                  </a:lnTo>
                  <a:lnTo>
                    <a:pt x="130487" y="227063"/>
                  </a:lnTo>
                  <a:lnTo>
                    <a:pt x="131768" y="225836"/>
                  </a:lnTo>
                  <a:lnTo>
                    <a:pt x="133037" y="224608"/>
                  </a:lnTo>
                  <a:lnTo>
                    <a:pt x="134296" y="223381"/>
                  </a:lnTo>
                  <a:lnTo>
                    <a:pt x="135547" y="222154"/>
                  </a:lnTo>
                  <a:lnTo>
                    <a:pt x="136782" y="220926"/>
                  </a:lnTo>
                  <a:lnTo>
                    <a:pt x="138010" y="219699"/>
                  </a:lnTo>
                  <a:lnTo>
                    <a:pt x="139223" y="218472"/>
                  </a:lnTo>
                  <a:lnTo>
                    <a:pt x="140424" y="217244"/>
                  </a:lnTo>
                  <a:lnTo>
                    <a:pt x="141617" y="216017"/>
                  </a:lnTo>
                  <a:lnTo>
                    <a:pt x="142789" y="214790"/>
                  </a:lnTo>
                  <a:lnTo>
                    <a:pt x="143954" y="213562"/>
                  </a:lnTo>
                  <a:lnTo>
                    <a:pt x="145104" y="212335"/>
                  </a:lnTo>
                  <a:lnTo>
                    <a:pt x="146239" y="211107"/>
                  </a:lnTo>
                  <a:lnTo>
                    <a:pt x="147365" y="209880"/>
                  </a:lnTo>
                  <a:lnTo>
                    <a:pt x="148470" y="208653"/>
                  </a:lnTo>
                  <a:lnTo>
                    <a:pt x="149566" y="207425"/>
                  </a:lnTo>
                  <a:lnTo>
                    <a:pt x="150648" y="206198"/>
                  </a:lnTo>
                  <a:lnTo>
                    <a:pt x="151713" y="204971"/>
                  </a:lnTo>
                  <a:lnTo>
                    <a:pt x="152769" y="203743"/>
                  </a:lnTo>
                  <a:lnTo>
                    <a:pt x="153805" y="202516"/>
                  </a:lnTo>
                  <a:lnTo>
                    <a:pt x="154831" y="201288"/>
                  </a:lnTo>
                  <a:lnTo>
                    <a:pt x="155845" y="200061"/>
                  </a:lnTo>
                  <a:lnTo>
                    <a:pt x="156839" y="198834"/>
                  </a:lnTo>
                  <a:lnTo>
                    <a:pt x="157826" y="197606"/>
                  </a:lnTo>
                  <a:lnTo>
                    <a:pt x="158797" y="196379"/>
                  </a:lnTo>
                  <a:lnTo>
                    <a:pt x="159755" y="195152"/>
                  </a:lnTo>
                  <a:lnTo>
                    <a:pt x="160704" y="193924"/>
                  </a:lnTo>
                  <a:lnTo>
                    <a:pt x="161634" y="192697"/>
                  </a:lnTo>
                  <a:lnTo>
                    <a:pt x="162558" y="191469"/>
                  </a:lnTo>
                  <a:lnTo>
                    <a:pt x="163468" y="190242"/>
                  </a:lnTo>
                  <a:lnTo>
                    <a:pt x="164367" y="189015"/>
                  </a:lnTo>
                  <a:lnTo>
                    <a:pt x="165259" y="187787"/>
                  </a:lnTo>
                  <a:lnTo>
                    <a:pt x="166135" y="186560"/>
                  </a:lnTo>
                  <a:lnTo>
                    <a:pt x="167005" y="185333"/>
                  </a:lnTo>
                  <a:lnTo>
                    <a:pt x="167866" y="184105"/>
                  </a:lnTo>
                  <a:lnTo>
                    <a:pt x="168717" y="182878"/>
                  </a:lnTo>
                  <a:lnTo>
                    <a:pt x="169563" y="181650"/>
                  </a:lnTo>
                  <a:lnTo>
                    <a:pt x="170399" y="180423"/>
                  </a:lnTo>
                  <a:lnTo>
                    <a:pt x="171231" y="179196"/>
                  </a:lnTo>
                  <a:lnTo>
                    <a:pt x="172057" y="177968"/>
                  </a:lnTo>
                  <a:lnTo>
                    <a:pt x="172877" y="176741"/>
                  </a:lnTo>
                  <a:lnTo>
                    <a:pt x="173695" y="175514"/>
                  </a:lnTo>
                  <a:lnTo>
                    <a:pt x="174508" y="174286"/>
                  </a:lnTo>
                  <a:lnTo>
                    <a:pt x="175319" y="173059"/>
                  </a:lnTo>
                  <a:lnTo>
                    <a:pt x="176129" y="171832"/>
                  </a:lnTo>
                  <a:lnTo>
                    <a:pt x="176938" y="170604"/>
                  </a:lnTo>
                  <a:lnTo>
                    <a:pt x="177747" y="169377"/>
                  </a:lnTo>
                  <a:lnTo>
                    <a:pt x="178557" y="168149"/>
                  </a:lnTo>
                  <a:lnTo>
                    <a:pt x="179370" y="166922"/>
                  </a:lnTo>
                  <a:lnTo>
                    <a:pt x="180184" y="165695"/>
                  </a:lnTo>
                  <a:lnTo>
                    <a:pt x="181005" y="164467"/>
                  </a:lnTo>
                  <a:lnTo>
                    <a:pt x="181829" y="163240"/>
                  </a:lnTo>
                  <a:lnTo>
                    <a:pt x="182660" y="162013"/>
                  </a:lnTo>
                  <a:lnTo>
                    <a:pt x="183498" y="160785"/>
                  </a:lnTo>
                  <a:lnTo>
                    <a:pt x="184342" y="159558"/>
                  </a:lnTo>
                  <a:lnTo>
                    <a:pt x="185199" y="158330"/>
                  </a:lnTo>
                  <a:lnTo>
                    <a:pt x="186063" y="157103"/>
                  </a:lnTo>
                  <a:lnTo>
                    <a:pt x="186938" y="155876"/>
                  </a:lnTo>
                  <a:lnTo>
                    <a:pt x="187829" y="154648"/>
                  </a:lnTo>
                  <a:lnTo>
                    <a:pt x="188728" y="153421"/>
                  </a:lnTo>
                  <a:lnTo>
                    <a:pt x="189646" y="152194"/>
                  </a:lnTo>
                  <a:lnTo>
                    <a:pt x="190578" y="150966"/>
                  </a:lnTo>
                  <a:lnTo>
                    <a:pt x="191523" y="149739"/>
                  </a:lnTo>
                  <a:lnTo>
                    <a:pt x="192493" y="148511"/>
                  </a:lnTo>
                  <a:lnTo>
                    <a:pt x="193473" y="147284"/>
                  </a:lnTo>
                  <a:lnTo>
                    <a:pt x="194478" y="146057"/>
                  </a:lnTo>
                  <a:lnTo>
                    <a:pt x="195504" y="144829"/>
                  </a:lnTo>
                  <a:lnTo>
                    <a:pt x="196543" y="143602"/>
                  </a:lnTo>
                  <a:lnTo>
                    <a:pt x="197618" y="142375"/>
                  </a:lnTo>
                  <a:lnTo>
                    <a:pt x="198707" y="141147"/>
                  </a:lnTo>
                  <a:lnTo>
                    <a:pt x="199823" y="139920"/>
                  </a:lnTo>
                  <a:lnTo>
                    <a:pt x="200967" y="138692"/>
                  </a:lnTo>
                  <a:lnTo>
                    <a:pt x="202126" y="137465"/>
                  </a:lnTo>
                  <a:lnTo>
                    <a:pt x="203329" y="136238"/>
                  </a:lnTo>
                  <a:lnTo>
                    <a:pt x="204549" y="135010"/>
                  </a:lnTo>
                  <a:lnTo>
                    <a:pt x="205798" y="133783"/>
                  </a:lnTo>
                  <a:lnTo>
                    <a:pt x="207083" y="132556"/>
                  </a:lnTo>
                  <a:lnTo>
                    <a:pt x="208385" y="131328"/>
                  </a:lnTo>
                  <a:lnTo>
                    <a:pt x="209733" y="130101"/>
                  </a:lnTo>
                  <a:lnTo>
                    <a:pt x="211105" y="128874"/>
                  </a:lnTo>
                  <a:lnTo>
                    <a:pt x="212504" y="127646"/>
                  </a:lnTo>
                  <a:lnTo>
                    <a:pt x="213948" y="126419"/>
                  </a:lnTo>
                  <a:lnTo>
                    <a:pt x="215412" y="125191"/>
                  </a:lnTo>
                  <a:lnTo>
                    <a:pt x="216919" y="123964"/>
                  </a:lnTo>
                  <a:lnTo>
                    <a:pt x="218458" y="122737"/>
                  </a:lnTo>
                  <a:lnTo>
                    <a:pt x="220021" y="121509"/>
                  </a:lnTo>
                  <a:lnTo>
                    <a:pt x="221636" y="120282"/>
                  </a:lnTo>
                  <a:lnTo>
                    <a:pt x="223272" y="119055"/>
                  </a:lnTo>
                  <a:lnTo>
                    <a:pt x="224949" y="117827"/>
                  </a:lnTo>
                  <a:lnTo>
                    <a:pt x="226663" y="116600"/>
                  </a:lnTo>
                  <a:lnTo>
                    <a:pt x="228397" y="115372"/>
                  </a:lnTo>
                  <a:lnTo>
                    <a:pt x="230189" y="114145"/>
                  </a:lnTo>
                  <a:lnTo>
                    <a:pt x="232001" y="112918"/>
                  </a:lnTo>
                  <a:lnTo>
                    <a:pt x="233850" y="111690"/>
                  </a:lnTo>
                  <a:lnTo>
                    <a:pt x="235740" y="110463"/>
                  </a:lnTo>
                  <a:lnTo>
                    <a:pt x="237650" y="109236"/>
                  </a:lnTo>
                  <a:lnTo>
                    <a:pt x="239612" y="108008"/>
                  </a:lnTo>
                  <a:lnTo>
                    <a:pt x="241598" y="106781"/>
                  </a:lnTo>
                  <a:lnTo>
                    <a:pt x="243615" y="105553"/>
                  </a:lnTo>
                  <a:lnTo>
                    <a:pt x="245675" y="104326"/>
                  </a:lnTo>
                  <a:lnTo>
                    <a:pt x="247753" y="103099"/>
                  </a:lnTo>
                  <a:lnTo>
                    <a:pt x="249875" y="101871"/>
                  </a:lnTo>
                  <a:lnTo>
                    <a:pt x="252024" y="100644"/>
                  </a:lnTo>
                  <a:lnTo>
                    <a:pt x="254196" y="99417"/>
                  </a:lnTo>
                  <a:lnTo>
                    <a:pt x="256410" y="98189"/>
                  </a:lnTo>
                  <a:lnTo>
                    <a:pt x="258641" y="96962"/>
                  </a:lnTo>
                  <a:lnTo>
                    <a:pt x="260907" y="95734"/>
                  </a:lnTo>
                  <a:lnTo>
                    <a:pt x="263198" y="94507"/>
                  </a:lnTo>
                  <a:lnTo>
                    <a:pt x="265507" y="93280"/>
                  </a:lnTo>
                  <a:lnTo>
                    <a:pt x="267854" y="92052"/>
                  </a:lnTo>
                  <a:lnTo>
                    <a:pt x="270214" y="90825"/>
                  </a:lnTo>
                  <a:lnTo>
                    <a:pt x="272600" y="89598"/>
                  </a:lnTo>
                  <a:lnTo>
                    <a:pt x="275008" y="88370"/>
                  </a:lnTo>
                  <a:lnTo>
                    <a:pt x="277428" y="87143"/>
                  </a:lnTo>
                  <a:lnTo>
                    <a:pt x="279877" y="85916"/>
                  </a:lnTo>
                  <a:lnTo>
                    <a:pt x="282336" y="84688"/>
                  </a:lnTo>
                  <a:lnTo>
                    <a:pt x="284812" y="83461"/>
                  </a:lnTo>
                  <a:lnTo>
                    <a:pt x="287304" y="82233"/>
                  </a:lnTo>
                  <a:lnTo>
                    <a:pt x="289804" y="81006"/>
                  </a:lnTo>
                  <a:lnTo>
                    <a:pt x="292321" y="79779"/>
                  </a:lnTo>
                  <a:lnTo>
                    <a:pt x="294844" y="78551"/>
                  </a:lnTo>
                  <a:lnTo>
                    <a:pt x="297375" y="77324"/>
                  </a:lnTo>
                  <a:lnTo>
                    <a:pt x="299915" y="76097"/>
                  </a:lnTo>
                  <a:lnTo>
                    <a:pt x="302457" y="74869"/>
                  </a:lnTo>
                  <a:lnTo>
                    <a:pt x="305005" y="73642"/>
                  </a:lnTo>
                  <a:lnTo>
                    <a:pt x="307554" y="72414"/>
                  </a:lnTo>
                  <a:lnTo>
                    <a:pt x="310103" y="71187"/>
                  </a:lnTo>
                  <a:lnTo>
                    <a:pt x="312650" y="69960"/>
                  </a:lnTo>
                  <a:lnTo>
                    <a:pt x="315196" y="68732"/>
                  </a:lnTo>
                  <a:lnTo>
                    <a:pt x="317736" y="67505"/>
                  </a:lnTo>
                  <a:lnTo>
                    <a:pt x="320270" y="66278"/>
                  </a:lnTo>
                  <a:lnTo>
                    <a:pt x="322799" y="65050"/>
                  </a:lnTo>
                  <a:lnTo>
                    <a:pt x="325314" y="63823"/>
                  </a:lnTo>
                  <a:lnTo>
                    <a:pt x="327822" y="62595"/>
                  </a:lnTo>
                  <a:lnTo>
                    <a:pt x="330317" y="61368"/>
                  </a:lnTo>
                  <a:lnTo>
                    <a:pt x="332796" y="60141"/>
                  </a:lnTo>
                  <a:lnTo>
                    <a:pt x="335266" y="58913"/>
                  </a:lnTo>
                  <a:lnTo>
                    <a:pt x="337711" y="57686"/>
                  </a:lnTo>
                  <a:lnTo>
                    <a:pt x="340143" y="56459"/>
                  </a:lnTo>
                  <a:lnTo>
                    <a:pt x="342557" y="55231"/>
                  </a:lnTo>
                  <a:lnTo>
                    <a:pt x="344944" y="54004"/>
                  </a:lnTo>
                  <a:lnTo>
                    <a:pt x="347318" y="52776"/>
                  </a:lnTo>
                  <a:lnTo>
                    <a:pt x="349660" y="51549"/>
                  </a:lnTo>
                  <a:lnTo>
                    <a:pt x="351980" y="50322"/>
                  </a:lnTo>
                  <a:lnTo>
                    <a:pt x="354281" y="49094"/>
                  </a:lnTo>
                  <a:lnTo>
                    <a:pt x="356543" y="47867"/>
                  </a:lnTo>
                  <a:lnTo>
                    <a:pt x="358788" y="46640"/>
                  </a:lnTo>
                  <a:lnTo>
                    <a:pt x="360998" y="45412"/>
                  </a:lnTo>
                  <a:lnTo>
                    <a:pt x="363177" y="44185"/>
                  </a:lnTo>
                  <a:lnTo>
                    <a:pt x="365337" y="42958"/>
                  </a:lnTo>
                  <a:lnTo>
                    <a:pt x="367446" y="41730"/>
                  </a:lnTo>
                  <a:lnTo>
                    <a:pt x="369536" y="40503"/>
                  </a:lnTo>
                  <a:lnTo>
                    <a:pt x="371590" y="39275"/>
                  </a:lnTo>
                  <a:lnTo>
                    <a:pt x="373605" y="38048"/>
                  </a:lnTo>
                  <a:lnTo>
                    <a:pt x="375599" y="36821"/>
                  </a:lnTo>
                  <a:lnTo>
                    <a:pt x="377538" y="35593"/>
                  </a:lnTo>
                  <a:lnTo>
                    <a:pt x="379453" y="34366"/>
                  </a:lnTo>
                  <a:lnTo>
                    <a:pt x="381333" y="33139"/>
                  </a:lnTo>
                  <a:lnTo>
                    <a:pt x="383166" y="31911"/>
                  </a:lnTo>
                  <a:lnTo>
                    <a:pt x="384977" y="30684"/>
                  </a:lnTo>
                  <a:lnTo>
                    <a:pt x="386734" y="29456"/>
                  </a:lnTo>
                  <a:lnTo>
                    <a:pt x="388461" y="28229"/>
                  </a:lnTo>
                  <a:lnTo>
                    <a:pt x="390156" y="27002"/>
                  </a:lnTo>
                  <a:lnTo>
                    <a:pt x="391798" y="25774"/>
                  </a:lnTo>
                  <a:lnTo>
                    <a:pt x="393417" y="24547"/>
                  </a:lnTo>
                  <a:lnTo>
                    <a:pt x="394986" y="23320"/>
                  </a:lnTo>
                  <a:lnTo>
                    <a:pt x="396519" y="22092"/>
                  </a:lnTo>
                  <a:lnTo>
                    <a:pt x="398025" y="20865"/>
                  </a:lnTo>
                  <a:lnTo>
                    <a:pt x="399472" y="19637"/>
                  </a:lnTo>
                  <a:lnTo>
                    <a:pt x="400897" y="18410"/>
                  </a:lnTo>
                  <a:lnTo>
                    <a:pt x="402277" y="17183"/>
                  </a:lnTo>
                  <a:lnTo>
                    <a:pt x="403617" y="15955"/>
                  </a:lnTo>
                  <a:lnTo>
                    <a:pt x="404934" y="14728"/>
                  </a:lnTo>
                  <a:lnTo>
                    <a:pt x="406190" y="13501"/>
                  </a:lnTo>
                  <a:lnTo>
                    <a:pt x="407424" y="12273"/>
                  </a:lnTo>
                  <a:lnTo>
                    <a:pt x="408620" y="11046"/>
                  </a:lnTo>
                  <a:lnTo>
                    <a:pt x="409773" y="9818"/>
                  </a:lnTo>
                  <a:lnTo>
                    <a:pt x="410904" y="8591"/>
                  </a:lnTo>
                  <a:lnTo>
                    <a:pt x="411982" y="7364"/>
                  </a:lnTo>
                  <a:lnTo>
                    <a:pt x="413034" y="6136"/>
                  </a:lnTo>
                  <a:lnTo>
                    <a:pt x="414055" y="4909"/>
                  </a:lnTo>
                  <a:lnTo>
                    <a:pt x="415031" y="3682"/>
                  </a:lnTo>
                  <a:lnTo>
                    <a:pt x="415987" y="2454"/>
                  </a:lnTo>
                  <a:lnTo>
                    <a:pt x="416899" y="1227"/>
                  </a:lnTo>
                  <a:lnTo>
                    <a:pt x="417782" y="0"/>
                  </a:lnTo>
                  <a:lnTo>
                    <a:pt x="454437" y="0"/>
                  </a:lnTo>
                  <a:lnTo>
                    <a:pt x="455321" y="1227"/>
                  </a:lnTo>
                  <a:lnTo>
                    <a:pt x="456232" y="2454"/>
                  </a:lnTo>
                  <a:lnTo>
                    <a:pt x="457188" y="3682"/>
                  </a:lnTo>
                  <a:lnTo>
                    <a:pt x="458164" y="4909"/>
                  </a:lnTo>
                  <a:lnTo>
                    <a:pt x="459185" y="6136"/>
                  </a:lnTo>
                  <a:lnTo>
                    <a:pt x="460238" y="7364"/>
                  </a:lnTo>
                  <a:lnTo>
                    <a:pt x="461316" y="8591"/>
                  </a:lnTo>
                  <a:lnTo>
                    <a:pt x="462447" y="9818"/>
                  </a:lnTo>
                  <a:lnTo>
                    <a:pt x="463599" y="11046"/>
                  </a:lnTo>
                  <a:lnTo>
                    <a:pt x="464795" y="12273"/>
                  </a:lnTo>
                  <a:lnTo>
                    <a:pt x="466029" y="13501"/>
                  </a:lnTo>
                  <a:lnTo>
                    <a:pt x="467285" y="14728"/>
                  </a:lnTo>
                  <a:lnTo>
                    <a:pt x="468603" y="15955"/>
                  </a:lnTo>
                  <a:lnTo>
                    <a:pt x="469942" y="17183"/>
                  </a:lnTo>
                  <a:lnTo>
                    <a:pt x="471322" y="18410"/>
                  </a:lnTo>
                  <a:lnTo>
                    <a:pt x="472747" y="19637"/>
                  </a:lnTo>
                  <a:lnTo>
                    <a:pt x="474194" y="20865"/>
                  </a:lnTo>
                  <a:lnTo>
                    <a:pt x="475700" y="22092"/>
                  </a:lnTo>
                  <a:lnTo>
                    <a:pt x="477233" y="23320"/>
                  </a:lnTo>
                  <a:lnTo>
                    <a:pt x="478802" y="24547"/>
                  </a:lnTo>
                  <a:lnTo>
                    <a:pt x="480421" y="25774"/>
                  </a:lnTo>
                  <a:lnTo>
                    <a:pt x="482063" y="27002"/>
                  </a:lnTo>
                  <a:lnTo>
                    <a:pt x="483758" y="28229"/>
                  </a:lnTo>
                  <a:lnTo>
                    <a:pt x="485485" y="29456"/>
                  </a:lnTo>
                  <a:lnTo>
                    <a:pt x="487242" y="30684"/>
                  </a:lnTo>
                  <a:lnTo>
                    <a:pt x="489054" y="31911"/>
                  </a:lnTo>
                  <a:lnTo>
                    <a:pt x="490887" y="33139"/>
                  </a:lnTo>
                  <a:lnTo>
                    <a:pt x="492766" y="34366"/>
                  </a:lnTo>
                  <a:lnTo>
                    <a:pt x="494681" y="35593"/>
                  </a:lnTo>
                  <a:lnTo>
                    <a:pt x="496620" y="36821"/>
                  </a:lnTo>
                  <a:lnTo>
                    <a:pt x="498615" y="38048"/>
                  </a:lnTo>
                  <a:lnTo>
                    <a:pt x="500630" y="39275"/>
                  </a:lnTo>
                  <a:lnTo>
                    <a:pt x="502683" y="40503"/>
                  </a:lnTo>
                  <a:lnTo>
                    <a:pt x="504773" y="41730"/>
                  </a:lnTo>
                  <a:lnTo>
                    <a:pt x="506882" y="42958"/>
                  </a:lnTo>
                  <a:lnTo>
                    <a:pt x="509042" y="44185"/>
                  </a:lnTo>
                  <a:lnTo>
                    <a:pt x="511222" y="45412"/>
                  </a:lnTo>
                  <a:lnTo>
                    <a:pt x="513431" y="46640"/>
                  </a:lnTo>
                  <a:lnTo>
                    <a:pt x="515676" y="47867"/>
                  </a:lnTo>
                  <a:lnTo>
                    <a:pt x="517938" y="49094"/>
                  </a:lnTo>
                  <a:lnTo>
                    <a:pt x="520239" y="50322"/>
                  </a:lnTo>
                  <a:lnTo>
                    <a:pt x="522560" y="51549"/>
                  </a:lnTo>
                  <a:lnTo>
                    <a:pt x="524902" y="52776"/>
                  </a:lnTo>
                  <a:lnTo>
                    <a:pt x="527275" y="54004"/>
                  </a:lnTo>
                  <a:lnTo>
                    <a:pt x="529662" y="55231"/>
                  </a:lnTo>
                  <a:lnTo>
                    <a:pt x="532077" y="56459"/>
                  </a:lnTo>
                  <a:lnTo>
                    <a:pt x="534508" y="57686"/>
                  </a:lnTo>
                  <a:lnTo>
                    <a:pt x="536954" y="58913"/>
                  </a:lnTo>
                  <a:lnTo>
                    <a:pt x="539424" y="60141"/>
                  </a:lnTo>
                  <a:lnTo>
                    <a:pt x="541902" y="61368"/>
                  </a:lnTo>
                  <a:lnTo>
                    <a:pt x="544398" y="62595"/>
                  </a:lnTo>
                  <a:lnTo>
                    <a:pt x="546905" y="63823"/>
                  </a:lnTo>
                  <a:lnTo>
                    <a:pt x="549420" y="65050"/>
                  </a:lnTo>
                  <a:lnTo>
                    <a:pt x="551950" y="66278"/>
                  </a:lnTo>
                  <a:lnTo>
                    <a:pt x="554483" y="67505"/>
                  </a:lnTo>
                  <a:lnTo>
                    <a:pt x="557024" y="68732"/>
                  </a:lnTo>
                  <a:lnTo>
                    <a:pt x="559569" y="69960"/>
                  </a:lnTo>
                  <a:lnTo>
                    <a:pt x="562116" y="71187"/>
                  </a:lnTo>
                  <a:lnTo>
                    <a:pt x="564666" y="72414"/>
                  </a:lnTo>
                  <a:lnTo>
                    <a:pt x="567214" y="73642"/>
                  </a:lnTo>
                  <a:lnTo>
                    <a:pt x="569762" y="74869"/>
                  </a:lnTo>
                  <a:lnTo>
                    <a:pt x="572305" y="76097"/>
                  </a:lnTo>
                  <a:lnTo>
                    <a:pt x="574844" y="77324"/>
                  </a:lnTo>
                  <a:lnTo>
                    <a:pt x="577375" y="78551"/>
                  </a:lnTo>
                  <a:lnTo>
                    <a:pt x="579899" y="79779"/>
                  </a:lnTo>
                  <a:lnTo>
                    <a:pt x="582415" y="81006"/>
                  </a:lnTo>
                  <a:lnTo>
                    <a:pt x="584915" y="82233"/>
                  </a:lnTo>
                  <a:lnTo>
                    <a:pt x="587408" y="83461"/>
                  </a:lnTo>
                  <a:lnTo>
                    <a:pt x="589883" y="84688"/>
                  </a:lnTo>
                  <a:lnTo>
                    <a:pt x="592343" y="85916"/>
                  </a:lnTo>
                  <a:lnTo>
                    <a:pt x="594791" y="87143"/>
                  </a:lnTo>
                  <a:lnTo>
                    <a:pt x="597212" y="88370"/>
                  </a:lnTo>
                  <a:lnTo>
                    <a:pt x="599620" y="89598"/>
                  </a:lnTo>
                  <a:lnTo>
                    <a:pt x="602005" y="90825"/>
                  </a:lnTo>
                  <a:lnTo>
                    <a:pt x="604365" y="92052"/>
                  </a:lnTo>
                  <a:lnTo>
                    <a:pt x="606712" y="93280"/>
                  </a:lnTo>
                  <a:lnTo>
                    <a:pt x="609021" y="94507"/>
                  </a:lnTo>
                  <a:lnTo>
                    <a:pt x="611312" y="95734"/>
                  </a:lnTo>
                  <a:lnTo>
                    <a:pt x="613578" y="96962"/>
                  </a:lnTo>
                  <a:lnTo>
                    <a:pt x="615809" y="98189"/>
                  </a:lnTo>
                  <a:lnTo>
                    <a:pt x="618023" y="99417"/>
                  </a:lnTo>
                  <a:lnTo>
                    <a:pt x="620196" y="100644"/>
                  </a:lnTo>
                  <a:lnTo>
                    <a:pt x="622344" y="101871"/>
                  </a:lnTo>
                  <a:lnTo>
                    <a:pt x="624466" y="103099"/>
                  </a:lnTo>
                  <a:lnTo>
                    <a:pt x="626545" y="104326"/>
                  </a:lnTo>
                  <a:lnTo>
                    <a:pt x="628604" y="105553"/>
                  </a:lnTo>
                  <a:lnTo>
                    <a:pt x="630621" y="106781"/>
                  </a:lnTo>
                  <a:lnTo>
                    <a:pt x="632607" y="108008"/>
                  </a:lnTo>
                  <a:lnTo>
                    <a:pt x="634569" y="109236"/>
                  </a:lnTo>
                  <a:lnTo>
                    <a:pt x="636479" y="110463"/>
                  </a:lnTo>
                  <a:lnTo>
                    <a:pt x="638369" y="111690"/>
                  </a:lnTo>
                  <a:lnTo>
                    <a:pt x="640218" y="112918"/>
                  </a:lnTo>
                  <a:lnTo>
                    <a:pt x="642030" y="114145"/>
                  </a:lnTo>
                  <a:lnTo>
                    <a:pt x="643822" y="115372"/>
                  </a:lnTo>
                  <a:lnTo>
                    <a:pt x="645557" y="116600"/>
                  </a:lnTo>
                  <a:lnTo>
                    <a:pt x="647270" y="117827"/>
                  </a:lnTo>
                  <a:lnTo>
                    <a:pt x="648947" y="119055"/>
                  </a:lnTo>
                  <a:lnTo>
                    <a:pt x="650583" y="120282"/>
                  </a:lnTo>
                  <a:lnTo>
                    <a:pt x="652198" y="121509"/>
                  </a:lnTo>
                  <a:lnTo>
                    <a:pt x="653761" y="122737"/>
                  </a:lnTo>
                  <a:lnTo>
                    <a:pt x="655300" y="123964"/>
                  </a:lnTo>
                  <a:lnTo>
                    <a:pt x="656808" y="125191"/>
                  </a:lnTo>
                  <a:lnTo>
                    <a:pt x="658271" y="126419"/>
                  </a:lnTo>
                  <a:lnTo>
                    <a:pt x="659715" y="127646"/>
                  </a:lnTo>
                  <a:lnTo>
                    <a:pt x="661114" y="128874"/>
                  </a:lnTo>
                  <a:lnTo>
                    <a:pt x="662486" y="130101"/>
                  </a:lnTo>
                  <a:lnTo>
                    <a:pt x="663834" y="131328"/>
                  </a:lnTo>
                  <a:lnTo>
                    <a:pt x="665137" y="132556"/>
                  </a:lnTo>
                  <a:lnTo>
                    <a:pt x="666422" y="133783"/>
                  </a:lnTo>
                  <a:lnTo>
                    <a:pt x="667670" y="135010"/>
                  </a:lnTo>
                  <a:lnTo>
                    <a:pt x="668891" y="136238"/>
                  </a:lnTo>
                  <a:lnTo>
                    <a:pt x="670093" y="137465"/>
                  </a:lnTo>
                  <a:lnTo>
                    <a:pt x="671252" y="138692"/>
                  </a:lnTo>
                  <a:lnTo>
                    <a:pt x="672396" y="139920"/>
                  </a:lnTo>
                  <a:lnTo>
                    <a:pt x="673513" y="141147"/>
                  </a:lnTo>
                  <a:lnTo>
                    <a:pt x="674601" y="142375"/>
                  </a:lnTo>
                  <a:lnTo>
                    <a:pt x="675676" y="143602"/>
                  </a:lnTo>
                  <a:lnTo>
                    <a:pt x="676715" y="144829"/>
                  </a:lnTo>
                  <a:lnTo>
                    <a:pt x="677741" y="146057"/>
                  </a:lnTo>
                  <a:lnTo>
                    <a:pt x="678746" y="147284"/>
                  </a:lnTo>
                  <a:lnTo>
                    <a:pt x="679727" y="148511"/>
                  </a:lnTo>
                  <a:lnTo>
                    <a:pt x="680697" y="149739"/>
                  </a:lnTo>
                  <a:lnTo>
                    <a:pt x="681641" y="150966"/>
                  </a:lnTo>
                  <a:lnTo>
                    <a:pt x="682573" y="152194"/>
                  </a:lnTo>
                  <a:lnTo>
                    <a:pt x="683492" y="153421"/>
                  </a:lnTo>
                  <a:lnTo>
                    <a:pt x="684390" y="154648"/>
                  </a:lnTo>
                  <a:lnTo>
                    <a:pt x="685281" y="155876"/>
                  </a:lnTo>
                  <a:lnTo>
                    <a:pt x="686156" y="157103"/>
                  </a:lnTo>
                  <a:lnTo>
                    <a:pt x="687021" y="158330"/>
                  </a:lnTo>
                  <a:lnTo>
                    <a:pt x="687878" y="159558"/>
                  </a:lnTo>
                  <a:lnTo>
                    <a:pt x="688721" y="160785"/>
                  </a:lnTo>
                  <a:lnTo>
                    <a:pt x="689560" y="162013"/>
                  </a:lnTo>
                  <a:lnTo>
                    <a:pt x="690390" y="163240"/>
                  </a:lnTo>
                  <a:lnTo>
                    <a:pt x="691214" y="164467"/>
                  </a:lnTo>
                  <a:lnTo>
                    <a:pt x="692035" y="165695"/>
                  </a:lnTo>
                  <a:lnTo>
                    <a:pt x="692849" y="166922"/>
                  </a:lnTo>
                  <a:lnTo>
                    <a:pt x="693662" y="168149"/>
                  </a:lnTo>
                  <a:lnTo>
                    <a:pt x="694473" y="169377"/>
                  </a:lnTo>
                  <a:lnTo>
                    <a:pt x="695282" y="170604"/>
                  </a:lnTo>
                  <a:lnTo>
                    <a:pt x="696091" y="171832"/>
                  </a:lnTo>
                  <a:lnTo>
                    <a:pt x="696900" y="173059"/>
                  </a:lnTo>
                  <a:lnTo>
                    <a:pt x="697712" y="174286"/>
                  </a:lnTo>
                  <a:lnTo>
                    <a:pt x="698525" y="175514"/>
                  </a:lnTo>
                  <a:lnTo>
                    <a:pt x="699342" y="176741"/>
                  </a:lnTo>
                  <a:lnTo>
                    <a:pt x="700162" y="177968"/>
                  </a:lnTo>
                  <a:lnTo>
                    <a:pt x="700989" y="179196"/>
                  </a:lnTo>
                  <a:lnTo>
                    <a:pt x="701820" y="180423"/>
                  </a:lnTo>
                  <a:lnTo>
                    <a:pt x="702656" y="181650"/>
                  </a:lnTo>
                  <a:lnTo>
                    <a:pt x="703502" y="182878"/>
                  </a:lnTo>
                  <a:lnTo>
                    <a:pt x="704354" y="184105"/>
                  </a:lnTo>
                  <a:lnTo>
                    <a:pt x="705215" y="185333"/>
                  </a:lnTo>
                  <a:lnTo>
                    <a:pt x="706085" y="186560"/>
                  </a:lnTo>
                  <a:lnTo>
                    <a:pt x="706961" y="187787"/>
                  </a:lnTo>
                  <a:lnTo>
                    <a:pt x="707853" y="189015"/>
                  </a:lnTo>
                  <a:lnTo>
                    <a:pt x="708751" y="190242"/>
                  </a:lnTo>
                  <a:lnTo>
                    <a:pt x="709662" y="191469"/>
                  </a:lnTo>
                  <a:lnTo>
                    <a:pt x="710585" y="192697"/>
                  </a:lnTo>
                  <a:lnTo>
                    <a:pt x="711515" y="193924"/>
                  </a:lnTo>
                  <a:lnTo>
                    <a:pt x="712465" y="195152"/>
                  </a:lnTo>
                  <a:lnTo>
                    <a:pt x="713423" y="196379"/>
                  </a:lnTo>
                  <a:lnTo>
                    <a:pt x="714393" y="197606"/>
                  </a:lnTo>
                  <a:lnTo>
                    <a:pt x="715380" y="198834"/>
                  </a:lnTo>
                  <a:lnTo>
                    <a:pt x="716375" y="200061"/>
                  </a:lnTo>
                  <a:lnTo>
                    <a:pt x="717389" y="201288"/>
                  </a:lnTo>
                  <a:lnTo>
                    <a:pt x="718414" y="202516"/>
                  </a:lnTo>
                  <a:lnTo>
                    <a:pt x="719450" y="203743"/>
                  </a:lnTo>
                  <a:lnTo>
                    <a:pt x="720507" y="204971"/>
                  </a:lnTo>
                  <a:lnTo>
                    <a:pt x="721571" y="206198"/>
                  </a:lnTo>
                  <a:lnTo>
                    <a:pt x="722653" y="207425"/>
                  </a:lnTo>
                  <a:lnTo>
                    <a:pt x="723749" y="208653"/>
                  </a:lnTo>
                  <a:lnTo>
                    <a:pt x="724854" y="209880"/>
                  </a:lnTo>
                  <a:lnTo>
                    <a:pt x="725981" y="211107"/>
                  </a:lnTo>
                  <a:lnTo>
                    <a:pt x="727115" y="212335"/>
                  </a:lnTo>
                  <a:lnTo>
                    <a:pt x="728265" y="213562"/>
                  </a:lnTo>
                  <a:lnTo>
                    <a:pt x="729430" y="214790"/>
                  </a:lnTo>
                  <a:lnTo>
                    <a:pt x="730602" y="216017"/>
                  </a:lnTo>
                  <a:lnTo>
                    <a:pt x="731795" y="217244"/>
                  </a:lnTo>
                  <a:lnTo>
                    <a:pt x="732996" y="218472"/>
                  </a:lnTo>
                  <a:lnTo>
                    <a:pt x="734210" y="219699"/>
                  </a:lnTo>
                  <a:lnTo>
                    <a:pt x="735437" y="220926"/>
                  </a:lnTo>
                  <a:lnTo>
                    <a:pt x="736672" y="222154"/>
                  </a:lnTo>
                  <a:lnTo>
                    <a:pt x="737923" y="223381"/>
                  </a:lnTo>
                  <a:lnTo>
                    <a:pt x="739183" y="224608"/>
                  </a:lnTo>
                  <a:lnTo>
                    <a:pt x="740451" y="225836"/>
                  </a:lnTo>
                  <a:lnTo>
                    <a:pt x="741733" y="227063"/>
                  </a:lnTo>
                  <a:lnTo>
                    <a:pt x="743020" y="228291"/>
                  </a:lnTo>
                  <a:lnTo>
                    <a:pt x="744319" y="229518"/>
                  </a:lnTo>
                  <a:lnTo>
                    <a:pt x="745625" y="230745"/>
                  </a:lnTo>
                  <a:lnTo>
                    <a:pt x="746937" y="231973"/>
                  </a:lnTo>
                  <a:lnTo>
                    <a:pt x="748260" y="233200"/>
                  </a:lnTo>
                  <a:lnTo>
                    <a:pt x="749586" y="234427"/>
                  </a:lnTo>
                  <a:lnTo>
                    <a:pt x="750920" y="235655"/>
                  </a:lnTo>
                  <a:lnTo>
                    <a:pt x="752260" y="236882"/>
                  </a:lnTo>
                  <a:lnTo>
                    <a:pt x="753602" y="238110"/>
                  </a:lnTo>
                  <a:lnTo>
                    <a:pt x="754951" y="239337"/>
                  </a:lnTo>
                  <a:lnTo>
                    <a:pt x="756302" y="240564"/>
                  </a:lnTo>
                  <a:lnTo>
                    <a:pt x="757656" y="241792"/>
                  </a:lnTo>
                  <a:lnTo>
                    <a:pt x="759012" y="243019"/>
                  </a:lnTo>
                  <a:lnTo>
                    <a:pt x="760369" y="244246"/>
                  </a:lnTo>
                  <a:lnTo>
                    <a:pt x="761728" y="245474"/>
                  </a:lnTo>
                  <a:lnTo>
                    <a:pt x="763087" y="246701"/>
                  </a:lnTo>
                  <a:lnTo>
                    <a:pt x="764445" y="247929"/>
                  </a:lnTo>
                  <a:lnTo>
                    <a:pt x="765802" y="249156"/>
                  </a:lnTo>
                  <a:lnTo>
                    <a:pt x="767158" y="250383"/>
                  </a:lnTo>
                  <a:lnTo>
                    <a:pt x="768511" y="251611"/>
                  </a:lnTo>
                  <a:lnTo>
                    <a:pt x="769861" y="252838"/>
                  </a:lnTo>
                  <a:lnTo>
                    <a:pt x="771209" y="254065"/>
                  </a:lnTo>
                  <a:lnTo>
                    <a:pt x="772550" y="255293"/>
                  </a:lnTo>
                  <a:lnTo>
                    <a:pt x="773889" y="256520"/>
                  </a:lnTo>
                  <a:lnTo>
                    <a:pt x="775221" y="257748"/>
                  </a:lnTo>
                  <a:lnTo>
                    <a:pt x="776547" y="258975"/>
                  </a:lnTo>
                  <a:lnTo>
                    <a:pt x="777869" y="260202"/>
                  </a:lnTo>
                  <a:lnTo>
                    <a:pt x="779180" y="261430"/>
                  </a:lnTo>
                  <a:lnTo>
                    <a:pt x="780486" y="262657"/>
                  </a:lnTo>
                  <a:lnTo>
                    <a:pt x="781784" y="263884"/>
                  </a:lnTo>
                  <a:lnTo>
                    <a:pt x="783073" y="265112"/>
                  </a:lnTo>
                  <a:lnTo>
                    <a:pt x="784356" y="266339"/>
                  </a:lnTo>
                  <a:lnTo>
                    <a:pt x="785625" y="267566"/>
                  </a:lnTo>
                  <a:lnTo>
                    <a:pt x="786888" y="268794"/>
                  </a:lnTo>
                  <a:lnTo>
                    <a:pt x="788141" y="270021"/>
                  </a:lnTo>
                  <a:lnTo>
                    <a:pt x="789381" y="271249"/>
                  </a:lnTo>
                  <a:lnTo>
                    <a:pt x="790615" y="272476"/>
                  </a:lnTo>
                  <a:lnTo>
                    <a:pt x="791833" y="273703"/>
                  </a:lnTo>
                  <a:lnTo>
                    <a:pt x="793043" y="274931"/>
                  </a:lnTo>
                  <a:lnTo>
                    <a:pt x="794243" y="276158"/>
                  </a:lnTo>
                  <a:lnTo>
                    <a:pt x="795428" y="277385"/>
                  </a:lnTo>
                  <a:lnTo>
                    <a:pt x="796605" y="278613"/>
                  </a:lnTo>
                  <a:lnTo>
                    <a:pt x="797768" y="279840"/>
                  </a:lnTo>
                  <a:lnTo>
                    <a:pt x="798919" y="281068"/>
                  </a:lnTo>
                  <a:lnTo>
                    <a:pt x="800062" y="282295"/>
                  </a:lnTo>
                  <a:lnTo>
                    <a:pt x="801188" y="283522"/>
                  </a:lnTo>
                  <a:lnTo>
                    <a:pt x="802306" y="284750"/>
                  </a:lnTo>
                  <a:lnTo>
                    <a:pt x="803410" y="285977"/>
                  </a:lnTo>
                  <a:lnTo>
                    <a:pt x="804502" y="287204"/>
                  </a:lnTo>
                  <a:lnTo>
                    <a:pt x="805586" y="288432"/>
                  </a:lnTo>
                  <a:lnTo>
                    <a:pt x="806652" y="289659"/>
                  </a:lnTo>
                  <a:lnTo>
                    <a:pt x="807711" y="290887"/>
                  </a:lnTo>
                  <a:lnTo>
                    <a:pt x="808758" y="292114"/>
                  </a:lnTo>
                  <a:lnTo>
                    <a:pt x="809792" y="293341"/>
                  </a:lnTo>
                  <a:lnTo>
                    <a:pt x="810820" y="294569"/>
                  </a:lnTo>
                  <a:lnTo>
                    <a:pt x="811831" y="295796"/>
                  </a:lnTo>
                  <a:lnTo>
                    <a:pt x="812834" y="297023"/>
                  </a:lnTo>
                  <a:lnTo>
                    <a:pt x="813828" y="298251"/>
                  </a:lnTo>
                  <a:lnTo>
                    <a:pt x="814809" y="299478"/>
                  </a:lnTo>
                  <a:lnTo>
                    <a:pt x="815785" y="300706"/>
                  </a:lnTo>
                  <a:lnTo>
                    <a:pt x="816747" y="301933"/>
                  </a:lnTo>
                  <a:lnTo>
                    <a:pt x="817701" y="303160"/>
                  </a:lnTo>
                  <a:lnTo>
                    <a:pt x="818649" y="304388"/>
                  </a:lnTo>
                  <a:lnTo>
                    <a:pt x="819584" y="305615"/>
                  </a:lnTo>
                  <a:lnTo>
                    <a:pt x="820514" y="306842"/>
                  </a:lnTo>
                  <a:lnTo>
                    <a:pt x="821435" y="308070"/>
                  </a:lnTo>
                  <a:lnTo>
                    <a:pt x="822348" y="309297"/>
                  </a:lnTo>
                  <a:lnTo>
                    <a:pt x="823257" y="310524"/>
                  </a:lnTo>
                  <a:lnTo>
                    <a:pt x="824155" y="311752"/>
                  </a:lnTo>
                  <a:lnTo>
                    <a:pt x="825050" y="312979"/>
                  </a:lnTo>
                  <a:lnTo>
                    <a:pt x="825937" y="314207"/>
                  </a:lnTo>
                  <a:lnTo>
                    <a:pt x="826819" y="315434"/>
                  </a:lnTo>
                  <a:lnTo>
                    <a:pt x="827697" y="316661"/>
                  </a:lnTo>
                  <a:lnTo>
                    <a:pt x="828567" y="317889"/>
                  </a:lnTo>
                  <a:lnTo>
                    <a:pt x="829435" y="319116"/>
                  </a:lnTo>
                  <a:lnTo>
                    <a:pt x="830298" y="320343"/>
                  </a:lnTo>
                  <a:lnTo>
                    <a:pt x="831156" y="321571"/>
                  </a:lnTo>
                  <a:lnTo>
                    <a:pt x="832012" y="322798"/>
                  </a:lnTo>
                  <a:lnTo>
                    <a:pt x="832863" y="324026"/>
                  </a:lnTo>
                  <a:lnTo>
                    <a:pt x="833711" y="325253"/>
                  </a:lnTo>
                  <a:lnTo>
                    <a:pt x="834557" y="326480"/>
                  </a:lnTo>
                  <a:lnTo>
                    <a:pt x="835399" y="327708"/>
                  </a:lnTo>
                  <a:lnTo>
                    <a:pt x="836240" y="328935"/>
                  </a:lnTo>
                  <a:lnTo>
                    <a:pt x="837078" y="330162"/>
                  </a:lnTo>
                  <a:lnTo>
                    <a:pt x="837914" y="331390"/>
                  </a:lnTo>
                  <a:lnTo>
                    <a:pt x="838748" y="332617"/>
                  </a:lnTo>
                  <a:lnTo>
                    <a:pt x="839580" y="333845"/>
                  </a:lnTo>
                  <a:lnTo>
                    <a:pt x="840411" y="335072"/>
                  </a:lnTo>
                  <a:lnTo>
                    <a:pt x="841239" y="336299"/>
                  </a:lnTo>
                  <a:lnTo>
                    <a:pt x="842066" y="337527"/>
                  </a:lnTo>
                  <a:lnTo>
                    <a:pt x="842892" y="338754"/>
                  </a:lnTo>
                  <a:lnTo>
                    <a:pt x="843716" y="339981"/>
                  </a:lnTo>
                  <a:lnTo>
                    <a:pt x="844538" y="341209"/>
                  </a:lnTo>
                  <a:lnTo>
                    <a:pt x="845358" y="342436"/>
                  </a:lnTo>
                  <a:lnTo>
                    <a:pt x="846176" y="343664"/>
                  </a:lnTo>
                  <a:lnTo>
                    <a:pt x="846993" y="344891"/>
                  </a:lnTo>
                  <a:lnTo>
                    <a:pt x="847807" y="346118"/>
                  </a:lnTo>
                  <a:lnTo>
                    <a:pt x="848619" y="347346"/>
                  </a:lnTo>
                  <a:lnTo>
                    <a:pt x="849428" y="348573"/>
                  </a:lnTo>
                  <a:lnTo>
                    <a:pt x="850234" y="349800"/>
                  </a:lnTo>
                  <a:lnTo>
                    <a:pt x="851037" y="351028"/>
                  </a:lnTo>
                  <a:lnTo>
                    <a:pt x="851836" y="352255"/>
                  </a:lnTo>
                  <a:lnTo>
                    <a:pt x="852631" y="353482"/>
                  </a:lnTo>
                  <a:lnTo>
                    <a:pt x="853422" y="354710"/>
                  </a:lnTo>
                  <a:lnTo>
                    <a:pt x="854206" y="355937"/>
                  </a:lnTo>
                  <a:lnTo>
                    <a:pt x="854987" y="357165"/>
                  </a:lnTo>
                  <a:lnTo>
                    <a:pt x="855761" y="358392"/>
                  </a:lnTo>
                  <a:lnTo>
                    <a:pt x="856527" y="359619"/>
                  </a:lnTo>
                  <a:lnTo>
                    <a:pt x="857290" y="360847"/>
                  </a:lnTo>
                  <a:lnTo>
                    <a:pt x="858039" y="362074"/>
                  </a:lnTo>
                  <a:lnTo>
                    <a:pt x="858784" y="363301"/>
                  </a:lnTo>
                  <a:lnTo>
                    <a:pt x="859518" y="364529"/>
                  </a:lnTo>
                  <a:lnTo>
                    <a:pt x="860241" y="365756"/>
                  </a:lnTo>
                  <a:lnTo>
                    <a:pt x="860957" y="366984"/>
                  </a:lnTo>
                  <a:lnTo>
                    <a:pt x="861655" y="368211"/>
                  </a:lnTo>
                  <a:lnTo>
                    <a:pt x="862344" y="369438"/>
                  </a:lnTo>
                  <a:lnTo>
                    <a:pt x="863021" y="370666"/>
                  </a:lnTo>
                  <a:lnTo>
                    <a:pt x="863678" y="371893"/>
                  </a:lnTo>
                  <a:lnTo>
                    <a:pt x="864327" y="373120"/>
                  </a:lnTo>
                  <a:lnTo>
                    <a:pt x="864952" y="374348"/>
                  </a:lnTo>
                  <a:lnTo>
                    <a:pt x="865563" y="375575"/>
                  </a:lnTo>
                  <a:lnTo>
                    <a:pt x="866158" y="376803"/>
                  </a:lnTo>
                  <a:lnTo>
                    <a:pt x="866726" y="378030"/>
                  </a:lnTo>
                  <a:lnTo>
                    <a:pt x="867281" y="379257"/>
                  </a:lnTo>
                  <a:lnTo>
                    <a:pt x="867807" y="380485"/>
                  </a:lnTo>
                  <a:lnTo>
                    <a:pt x="868312" y="381712"/>
                  </a:lnTo>
                  <a:lnTo>
                    <a:pt x="868799" y="382939"/>
                  </a:lnTo>
                  <a:lnTo>
                    <a:pt x="869247" y="384167"/>
                  </a:lnTo>
                  <a:lnTo>
                    <a:pt x="869679" y="385394"/>
                  </a:lnTo>
                  <a:lnTo>
                    <a:pt x="870078" y="386622"/>
                  </a:lnTo>
                  <a:lnTo>
                    <a:pt x="870445" y="387849"/>
                  </a:lnTo>
                  <a:lnTo>
                    <a:pt x="870794" y="389076"/>
                  </a:lnTo>
                  <a:lnTo>
                    <a:pt x="871091" y="390304"/>
                  </a:lnTo>
                  <a:lnTo>
                    <a:pt x="871366" y="391531"/>
                  </a:lnTo>
                  <a:lnTo>
                    <a:pt x="871606" y="392758"/>
                  </a:lnTo>
                  <a:lnTo>
                    <a:pt x="871801" y="393986"/>
                  </a:lnTo>
                  <a:lnTo>
                    <a:pt x="871974" y="395213"/>
                  </a:lnTo>
                  <a:lnTo>
                    <a:pt x="872089" y="396440"/>
                  </a:lnTo>
                  <a:lnTo>
                    <a:pt x="872173" y="397668"/>
                  </a:lnTo>
                  <a:lnTo>
                    <a:pt x="872220" y="398895"/>
                  </a:lnTo>
                  <a:lnTo>
                    <a:pt x="872208" y="400123"/>
                  </a:lnTo>
                  <a:lnTo>
                    <a:pt x="872169" y="401350"/>
                  </a:lnTo>
                  <a:lnTo>
                    <a:pt x="872068" y="402577"/>
                  </a:lnTo>
                  <a:lnTo>
                    <a:pt x="871925" y="403805"/>
                  </a:lnTo>
                  <a:lnTo>
                    <a:pt x="871744" y="405032"/>
                  </a:lnTo>
                  <a:lnTo>
                    <a:pt x="871488" y="406259"/>
                  </a:lnTo>
                  <a:lnTo>
                    <a:pt x="871202" y="407487"/>
                  </a:lnTo>
                  <a:lnTo>
                    <a:pt x="870851" y="408714"/>
                  </a:lnTo>
                  <a:lnTo>
                    <a:pt x="870444" y="409942"/>
                  </a:lnTo>
                  <a:lnTo>
                    <a:pt x="870002" y="411169"/>
                  </a:lnTo>
                  <a:lnTo>
                    <a:pt x="869469" y="412396"/>
                  </a:lnTo>
                  <a:lnTo>
                    <a:pt x="868900" y="413624"/>
                  </a:lnTo>
                  <a:lnTo>
                    <a:pt x="868267" y="414851"/>
                  </a:lnTo>
                  <a:lnTo>
                    <a:pt x="867563" y="416078"/>
                  </a:lnTo>
                  <a:lnTo>
                    <a:pt x="866823" y="417306"/>
                  </a:lnTo>
                  <a:lnTo>
                    <a:pt x="865985" y="418533"/>
                  </a:lnTo>
                  <a:lnTo>
                    <a:pt x="865102" y="419761"/>
                  </a:lnTo>
                  <a:lnTo>
                    <a:pt x="864157" y="420988"/>
                  </a:lnTo>
                  <a:lnTo>
                    <a:pt x="863127" y="422215"/>
                  </a:lnTo>
                  <a:lnTo>
                    <a:pt x="862057" y="423443"/>
                  </a:lnTo>
                  <a:lnTo>
                    <a:pt x="860890" y="424670"/>
                  </a:lnTo>
                  <a:lnTo>
                    <a:pt x="859667" y="425897"/>
                  </a:lnTo>
                  <a:lnTo>
                    <a:pt x="858386" y="427125"/>
                  </a:lnTo>
                  <a:lnTo>
                    <a:pt x="857005" y="428352"/>
                  </a:lnTo>
                  <a:lnTo>
                    <a:pt x="855582" y="429580"/>
                  </a:lnTo>
                  <a:lnTo>
                    <a:pt x="854066" y="430807"/>
                  </a:lnTo>
                  <a:lnTo>
                    <a:pt x="852482" y="432034"/>
                  </a:lnTo>
                  <a:lnTo>
                    <a:pt x="850847" y="433262"/>
                  </a:lnTo>
                  <a:lnTo>
                    <a:pt x="849098" y="434489"/>
                  </a:lnTo>
                  <a:lnTo>
                    <a:pt x="847306" y="435716"/>
                  </a:lnTo>
                  <a:lnTo>
                    <a:pt x="845428" y="436944"/>
                  </a:lnTo>
                  <a:lnTo>
                    <a:pt x="843470" y="438171"/>
                  </a:lnTo>
                  <a:lnTo>
                    <a:pt x="841468" y="439398"/>
                  </a:lnTo>
                  <a:lnTo>
                    <a:pt x="839346" y="440626"/>
                  </a:lnTo>
                  <a:lnTo>
                    <a:pt x="837177" y="441853"/>
                  </a:lnTo>
                  <a:lnTo>
                    <a:pt x="834932" y="443081"/>
                  </a:lnTo>
                  <a:lnTo>
                    <a:pt x="832597" y="444308"/>
                  </a:lnTo>
                  <a:lnTo>
                    <a:pt x="830218" y="445535"/>
                  </a:lnTo>
                  <a:lnTo>
                    <a:pt x="827731" y="446763"/>
                  </a:lnTo>
                  <a:lnTo>
                    <a:pt x="825188" y="447990"/>
                  </a:lnTo>
                  <a:lnTo>
                    <a:pt x="822580" y="449217"/>
                  </a:lnTo>
                  <a:lnTo>
                    <a:pt x="819875" y="450445"/>
                  </a:lnTo>
                  <a:lnTo>
                    <a:pt x="817128" y="451672"/>
                  </a:lnTo>
                  <a:lnTo>
                    <a:pt x="814286" y="452900"/>
                  </a:lnTo>
                  <a:lnTo>
                    <a:pt x="811382" y="454127"/>
                  </a:lnTo>
                  <a:lnTo>
                    <a:pt x="808425" y="455354"/>
                  </a:lnTo>
                  <a:lnTo>
                    <a:pt x="805368" y="456582"/>
                  </a:lnTo>
                  <a:lnTo>
                    <a:pt x="802271" y="457809"/>
                  </a:lnTo>
                  <a:lnTo>
                    <a:pt x="799094" y="459036"/>
                  </a:lnTo>
                  <a:lnTo>
                    <a:pt x="795852" y="460264"/>
                  </a:lnTo>
                  <a:lnTo>
                    <a:pt x="792570" y="461491"/>
                  </a:lnTo>
                  <a:lnTo>
                    <a:pt x="789188" y="462719"/>
                  </a:lnTo>
                  <a:lnTo>
                    <a:pt x="785770" y="463946"/>
                  </a:lnTo>
                  <a:lnTo>
                    <a:pt x="782289" y="465173"/>
                  </a:lnTo>
                  <a:lnTo>
                    <a:pt x="778741" y="466401"/>
                  </a:lnTo>
                  <a:lnTo>
                    <a:pt x="775161" y="467628"/>
                  </a:lnTo>
                  <a:lnTo>
                    <a:pt x="771497" y="468855"/>
                  </a:lnTo>
                  <a:lnTo>
                    <a:pt x="767798" y="470083"/>
                  </a:lnTo>
                  <a:lnTo>
                    <a:pt x="764050" y="471310"/>
                  </a:lnTo>
                  <a:lnTo>
                    <a:pt x="760241" y="472538"/>
                  </a:lnTo>
                  <a:lnTo>
                    <a:pt x="756403" y="473765"/>
                  </a:lnTo>
                  <a:lnTo>
                    <a:pt x="752503" y="474992"/>
                  </a:lnTo>
                  <a:lnTo>
                    <a:pt x="748569" y="476220"/>
                  </a:lnTo>
                  <a:lnTo>
                    <a:pt x="744601" y="477447"/>
                  </a:lnTo>
                  <a:lnTo>
                    <a:pt x="740579" y="478674"/>
                  </a:lnTo>
                  <a:lnTo>
                    <a:pt x="736536" y="479902"/>
                  </a:lnTo>
                  <a:lnTo>
                    <a:pt x="732450" y="481129"/>
                  </a:lnTo>
                  <a:lnTo>
                    <a:pt x="728334" y="482356"/>
                  </a:lnTo>
                  <a:lnTo>
                    <a:pt x="724198" y="483584"/>
                  </a:lnTo>
                  <a:lnTo>
                    <a:pt x="720020" y="484811"/>
                  </a:lnTo>
                  <a:lnTo>
                    <a:pt x="715829" y="486039"/>
                  </a:lnTo>
                  <a:lnTo>
                    <a:pt x="711611" y="487266"/>
                  </a:lnTo>
                  <a:lnTo>
                    <a:pt x="707373" y="488493"/>
                  </a:lnTo>
                  <a:lnTo>
                    <a:pt x="703123" y="489721"/>
                  </a:lnTo>
                  <a:lnTo>
                    <a:pt x="698850" y="490948"/>
                  </a:lnTo>
                  <a:lnTo>
                    <a:pt x="694570" y="492175"/>
                  </a:lnTo>
                  <a:lnTo>
                    <a:pt x="690278" y="493403"/>
                  </a:lnTo>
                  <a:lnTo>
                    <a:pt x="685978" y="494630"/>
                  </a:lnTo>
                  <a:lnTo>
                    <a:pt x="681675" y="495858"/>
                  </a:lnTo>
                  <a:lnTo>
                    <a:pt x="677367" y="497085"/>
                  </a:lnTo>
                  <a:lnTo>
                    <a:pt x="673060" y="498312"/>
                  </a:lnTo>
                  <a:lnTo>
                    <a:pt x="668753" y="499540"/>
                  </a:lnTo>
                  <a:lnTo>
                    <a:pt x="664453" y="500767"/>
                  </a:lnTo>
                  <a:lnTo>
                    <a:pt x="660157" y="501994"/>
                  </a:lnTo>
                  <a:lnTo>
                    <a:pt x="655872" y="503222"/>
                  </a:lnTo>
                  <a:lnTo>
                    <a:pt x="651598" y="504449"/>
                  </a:lnTo>
                  <a:lnTo>
                    <a:pt x="647333" y="505677"/>
                  </a:lnTo>
                  <a:lnTo>
                    <a:pt x="643092" y="506904"/>
                  </a:lnTo>
                  <a:lnTo>
                    <a:pt x="638862" y="508131"/>
                  </a:lnTo>
                  <a:lnTo>
                    <a:pt x="634656" y="509359"/>
                  </a:lnTo>
                  <a:lnTo>
                    <a:pt x="630473" y="510586"/>
                  </a:lnTo>
                  <a:lnTo>
                    <a:pt x="626304" y="511813"/>
                  </a:lnTo>
                  <a:lnTo>
                    <a:pt x="622177" y="513041"/>
                  </a:lnTo>
                  <a:lnTo>
                    <a:pt x="618068" y="514268"/>
                  </a:lnTo>
                  <a:lnTo>
                    <a:pt x="613991" y="515496"/>
                  </a:lnTo>
                  <a:lnTo>
                    <a:pt x="609951" y="516723"/>
                  </a:lnTo>
                  <a:lnTo>
                    <a:pt x="605931" y="517950"/>
                  </a:lnTo>
                  <a:lnTo>
                    <a:pt x="601964" y="519178"/>
                  </a:lnTo>
                  <a:lnTo>
                    <a:pt x="598025" y="520405"/>
                  </a:lnTo>
                  <a:lnTo>
                    <a:pt x="594121" y="521632"/>
                  </a:lnTo>
                  <a:lnTo>
                    <a:pt x="590271" y="522860"/>
                  </a:lnTo>
                  <a:lnTo>
                    <a:pt x="586444" y="524087"/>
                  </a:lnTo>
                  <a:lnTo>
                    <a:pt x="582678" y="525314"/>
                  </a:lnTo>
                  <a:lnTo>
                    <a:pt x="578950" y="526542"/>
                  </a:lnTo>
                  <a:lnTo>
                    <a:pt x="575258" y="527769"/>
                  </a:lnTo>
                  <a:lnTo>
                    <a:pt x="571634" y="528997"/>
                  </a:lnTo>
                  <a:lnTo>
                    <a:pt x="568038" y="530224"/>
                  </a:lnTo>
                  <a:lnTo>
                    <a:pt x="564505" y="531451"/>
                  </a:lnTo>
                  <a:lnTo>
                    <a:pt x="561021" y="532679"/>
                  </a:lnTo>
                  <a:lnTo>
                    <a:pt x="557571" y="533906"/>
                  </a:lnTo>
                  <a:lnTo>
                    <a:pt x="554203" y="535133"/>
                  </a:lnTo>
                  <a:lnTo>
                    <a:pt x="550866" y="536361"/>
                  </a:lnTo>
                  <a:lnTo>
                    <a:pt x="547590" y="537588"/>
                  </a:lnTo>
                  <a:lnTo>
                    <a:pt x="544375" y="538816"/>
                  </a:lnTo>
                  <a:lnTo>
                    <a:pt x="541192" y="540043"/>
                  </a:lnTo>
                  <a:lnTo>
                    <a:pt x="538097" y="541270"/>
                  </a:lnTo>
                  <a:lnTo>
                    <a:pt x="535039" y="542498"/>
                  </a:lnTo>
                  <a:lnTo>
                    <a:pt x="532037" y="543725"/>
                  </a:lnTo>
                  <a:lnTo>
                    <a:pt x="529106" y="544952"/>
                  </a:lnTo>
                  <a:lnTo>
                    <a:pt x="526208" y="546180"/>
                  </a:lnTo>
                  <a:lnTo>
                    <a:pt x="523394" y="547407"/>
                  </a:lnTo>
                  <a:lnTo>
                    <a:pt x="520625" y="548635"/>
                  </a:lnTo>
                  <a:lnTo>
                    <a:pt x="517906" y="549862"/>
                  </a:lnTo>
                  <a:lnTo>
                    <a:pt x="515266" y="551089"/>
                  </a:lnTo>
                  <a:lnTo>
                    <a:pt x="512660" y="552317"/>
                  </a:lnTo>
                  <a:lnTo>
                    <a:pt x="510130" y="553544"/>
                  </a:lnTo>
                  <a:lnTo>
                    <a:pt x="507653" y="554771"/>
                  </a:lnTo>
                  <a:lnTo>
                    <a:pt x="505218" y="555999"/>
                  </a:lnTo>
                  <a:lnTo>
                    <a:pt x="502868" y="557226"/>
                  </a:lnTo>
                  <a:lnTo>
                    <a:pt x="500553" y="558454"/>
                  </a:lnTo>
                  <a:lnTo>
                    <a:pt x="498304" y="559681"/>
                  </a:lnTo>
                  <a:lnTo>
                    <a:pt x="496115" y="560908"/>
                  </a:lnTo>
                  <a:lnTo>
                    <a:pt x="493958" y="562136"/>
                  </a:lnTo>
                  <a:lnTo>
                    <a:pt x="491892" y="563363"/>
                  </a:lnTo>
                  <a:lnTo>
                    <a:pt x="489859" y="564590"/>
                  </a:lnTo>
                  <a:lnTo>
                    <a:pt x="487883" y="565818"/>
                  </a:lnTo>
                  <a:lnTo>
                    <a:pt x="485970" y="567045"/>
                  </a:lnTo>
                  <a:lnTo>
                    <a:pt x="484089" y="568272"/>
                  </a:lnTo>
                  <a:lnTo>
                    <a:pt x="482287" y="569500"/>
                  </a:lnTo>
                  <a:lnTo>
                    <a:pt x="480522" y="570727"/>
                  </a:lnTo>
                  <a:lnTo>
                    <a:pt x="478804" y="571955"/>
                  </a:lnTo>
                  <a:lnTo>
                    <a:pt x="477153" y="573182"/>
                  </a:lnTo>
                  <a:lnTo>
                    <a:pt x="475531" y="574409"/>
                  </a:lnTo>
                  <a:lnTo>
                    <a:pt x="473976" y="575637"/>
                  </a:lnTo>
                  <a:lnTo>
                    <a:pt x="472462" y="576864"/>
                  </a:lnTo>
                  <a:lnTo>
                    <a:pt x="470985" y="578091"/>
                  </a:lnTo>
                  <a:lnTo>
                    <a:pt x="469576" y="579319"/>
                  </a:lnTo>
                  <a:lnTo>
                    <a:pt x="468193" y="580546"/>
                  </a:lnTo>
                  <a:lnTo>
                    <a:pt x="466867" y="581774"/>
                  </a:lnTo>
                  <a:lnTo>
                    <a:pt x="465583" y="583001"/>
                  </a:lnTo>
                  <a:lnTo>
                    <a:pt x="464328" y="584228"/>
                  </a:lnTo>
                  <a:lnTo>
                    <a:pt x="463139" y="585456"/>
                  </a:lnTo>
                  <a:lnTo>
                    <a:pt x="461974" y="586683"/>
                  </a:lnTo>
                  <a:lnTo>
                    <a:pt x="460854" y="587910"/>
                  </a:lnTo>
                  <a:lnTo>
                    <a:pt x="459778" y="589138"/>
                  </a:lnTo>
                  <a:lnTo>
                    <a:pt x="458725" y="590365"/>
                  </a:lnTo>
                  <a:lnTo>
                    <a:pt x="457731" y="591593"/>
                  </a:lnTo>
                  <a:lnTo>
                    <a:pt x="456761" y="592820"/>
                  </a:lnTo>
                  <a:lnTo>
                    <a:pt x="455825" y="594047"/>
                  </a:lnTo>
                  <a:lnTo>
                    <a:pt x="454934" y="595275"/>
                  </a:lnTo>
                  <a:lnTo>
                    <a:pt x="454062" y="596502"/>
                  </a:lnTo>
                  <a:lnTo>
                    <a:pt x="453238" y="597729"/>
                  </a:lnTo>
                  <a:lnTo>
                    <a:pt x="452439" y="598957"/>
                  </a:lnTo>
                  <a:lnTo>
                    <a:pt x="451667" y="600184"/>
                  </a:lnTo>
                  <a:lnTo>
                    <a:pt x="450936" y="601412"/>
                  </a:lnTo>
                  <a:lnTo>
                    <a:pt x="450223" y="602639"/>
                  </a:lnTo>
                  <a:lnTo>
                    <a:pt x="449547" y="603866"/>
                  </a:lnTo>
                  <a:lnTo>
                    <a:pt x="448897" y="605094"/>
                  </a:lnTo>
                  <a:lnTo>
                    <a:pt x="448266" y="606321"/>
                  </a:lnTo>
                  <a:lnTo>
                    <a:pt x="447674" y="607548"/>
                  </a:lnTo>
                  <a:lnTo>
                    <a:pt x="447097" y="608776"/>
                  </a:lnTo>
                  <a:lnTo>
                    <a:pt x="446549" y="610003"/>
                  </a:lnTo>
                  <a:lnTo>
                    <a:pt x="446025" y="611230"/>
                  </a:lnTo>
                  <a:lnTo>
                    <a:pt x="445515" y="612458"/>
                  </a:lnTo>
                  <a:lnTo>
                    <a:pt x="445041" y="613685"/>
                  </a:lnTo>
                  <a:lnTo>
                    <a:pt x="444579" y="614913"/>
                  </a:lnTo>
                  <a:lnTo>
                    <a:pt x="444139" y="616140"/>
                  </a:lnTo>
                  <a:lnTo>
                    <a:pt x="443722" y="617367"/>
                  </a:lnTo>
                  <a:lnTo>
                    <a:pt x="443317" y="618595"/>
                  </a:lnTo>
                  <a:lnTo>
                    <a:pt x="442939" y="619822"/>
                  </a:lnTo>
                  <a:lnTo>
                    <a:pt x="442574" y="621049"/>
                  </a:lnTo>
                  <a:lnTo>
                    <a:pt x="442224" y="622277"/>
                  </a:lnTo>
                  <a:lnTo>
                    <a:pt x="441896" y="623504"/>
                  </a:lnTo>
                  <a:lnTo>
                    <a:pt x="441578" y="624732"/>
                  </a:lnTo>
                  <a:lnTo>
                    <a:pt x="441280" y="625959"/>
                  </a:lnTo>
                  <a:lnTo>
                    <a:pt x="440994" y="62718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683635" y="4352898"/>
              <a:ext cx="36655" cy="0"/>
            </a:xfrm>
            <a:custGeom>
              <a:avLst/>
              <a:pathLst>
                <a:path w="36655" h="0">
                  <a:moveTo>
                    <a:pt x="0" y="0"/>
                  </a:moveTo>
                  <a:lnTo>
                    <a:pt x="3665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317260" y="4350416"/>
              <a:ext cx="1006848" cy="619421"/>
            </a:xfrm>
            <a:custGeom>
              <a:avLst/>
              <a:pathLst>
                <a:path w="1006848" h="619421">
                  <a:moveTo>
                    <a:pt x="482039" y="619421"/>
                  </a:moveTo>
                  <a:lnTo>
                    <a:pt x="481159" y="618209"/>
                  </a:lnTo>
                  <a:lnTo>
                    <a:pt x="480246" y="616997"/>
                  </a:lnTo>
                  <a:lnTo>
                    <a:pt x="479302" y="615785"/>
                  </a:lnTo>
                  <a:lnTo>
                    <a:pt x="478333" y="614572"/>
                  </a:lnTo>
                  <a:lnTo>
                    <a:pt x="477322" y="613360"/>
                  </a:lnTo>
                  <a:lnTo>
                    <a:pt x="476297" y="612148"/>
                  </a:lnTo>
                  <a:lnTo>
                    <a:pt x="475216" y="610936"/>
                  </a:lnTo>
                  <a:lnTo>
                    <a:pt x="474123" y="609724"/>
                  </a:lnTo>
                  <a:lnTo>
                    <a:pt x="472978" y="608511"/>
                  </a:lnTo>
                  <a:lnTo>
                    <a:pt x="471811" y="607299"/>
                  </a:lnTo>
                  <a:lnTo>
                    <a:pt x="470603" y="606087"/>
                  </a:lnTo>
                  <a:lnTo>
                    <a:pt x="469359" y="604875"/>
                  </a:lnTo>
                  <a:lnTo>
                    <a:pt x="468085" y="603663"/>
                  </a:lnTo>
                  <a:lnTo>
                    <a:pt x="466762" y="602451"/>
                  </a:lnTo>
                  <a:lnTo>
                    <a:pt x="465421" y="601238"/>
                  </a:lnTo>
                  <a:lnTo>
                    <a:pt x="464015" y="600026"/>
                  </a:lnTo>
                  <a:lnTo>
                    <a:pt x="462595" y="598814"/>
                  </a:lnTo>
                  <a:lnTo>
                    <a:pt x="461115" y="597602"/>
                  </a:lnTo>
                  <a:lnTo>
                    <a:pt x="459609" y="596390"/>
                  </a:lnTo>
                  <a:lnTo>
                    <a:pt x="458055" y="595178"/>
                  </a:lnTo>
                  <a:lnTo>
                    <a:pt x="456461" y="593965"/>
                  </a:lnTo>
                  <a:lnTo>
                    <a:pt x="454833" y="592753"/>
                  </a:lnTo>
                  <a:lnTo>
                    <a:pt x="453148" y="591541"/>
                  </a:lnTo>
                  <a:lnTo>
                    <a:pt x="451443" y="590329"/>
                  </a:lnTo>
                  <a:lnTo>
                    <a:pt x="449665" y="589117"/>
                  </a:lnTo>
                  <a:lnTo>
                    <a:pt x="447871" y="587905"/>
                  </a:lnTo>
                  <a:lnTo>
                    <a:pt x="446009" y="586692"/>
                  </a:lnTo>
                  <a:lnTo>
                    <a:pt x="444120" y="585480"/>
                  </a:lnTo>
                  <a:lnTo>
                    <a:pt x="442177" y="584268"/>
                  </a:lnTo>
                  <a:lnTo>
                    <a:pt x="440190" y="583056"/>
                  </a:lnTo>
                  <a:lnTo>
                    <a:pt x="438165" y="581844"/>
                  </a:lnTo>
                  <a:lnTo>
                    <a:pt x="436078" y="580631"/>
                  </a:lnTo>
                  <a:lnTo>
                    <a:pt x="433970" y="579419"/>
                  </a:lnTo>
                  <a:lnTo>
                    <a:pt x="431783" y="578207"/>
                  </a:lnTo>
                  <a:lnTo>
                    <a:pt x="429579" y="576995"/>
                  </a:lnTo>
                  <a:lnTo>
                    <a:pt x="427302" y="575783"/>
                  </a:lnTo>
                  <a:lnTo>
                    <a:pt x="424995" y="574571"/>
                  </a:lnTo>
                  <a:lnTo>
                    <a:pt x="422632" y="573358"/>
                  </a:lnTo>
                  <a:lnTo>
                    <a:pt x="420223" y="572146"/>
                  </a:lnTo>
                  <a:lnTo>
                    <a:pt x="417773" y="570934"/>
                  </a:lnTo>
                  <a:lnTo>
                    <a:pt x="415260" y="569722"/>
                  </a:lnTo>
                  <a:lnTo>
                    <a:pt x="412724" y="568510"/>
                  </a:lnTo>
                  <a:lnTo>
                    <a:pt x="410107" y="567298"/>
                  </a:lnTo>
                  <a:lnTo>
                    <a:pt x="407473" y="566085"/>
                  </a:lnTo>
                  <a:lnTo>
                    <a:pt x="404764" y="564873"/>
                  </a:lnTo>
                  <a:lnTo>
                    <a:pt x="402025" y="563661"/>
                  </a:lnTo>
                  <a:lnTo>
                    <a:pt x="399229" y="562449"/>
                  </a:lnTo>
                  <a:lnTo>
                    <a:pt x="396388" y="561237"/>
                  </a:lnTo>
                  <a:lnTo>
                    <a:pt x="393506" y="560024"/>
                  </a:lnTo>
                  <a:lnTo>
                    <a:pt x="390561" y="558812"/>
                  </a:lnTo>
                  <a:lnTo>
                    <a:pt x="387593" y="557600"/>
                  </a:lnTo>
                  <a:lnTo>
                    <a:pt x="384547" y="556388"/>
                  </a:lnTo>
                  <a:lnTo>
                    <a:pt x="381484" y="555176"/>
                  </a:lnTo>
                  <a:lnTo>
                    <a:pt x="378349" y="553964"/>
                  </a:lnTo>
                  <a:lnTo>
                    <a:pt x="375186" y="552751"/>
                  </a:lnTo>
                  <a:lnTo>
                    <a:pt x="371968" y="551539"/>
                  </a:lnTo>
                  <a:lnTo>
                    <a:pt x="368707" y="550327"/>
                  </a:lnTo>
                  <a:lnTo>
                    <a:pt x="365408" y="549115"/>
                  </a:lnTo>
                  <a:lnTo>
                    <a:pt x="362052" y="547903"/>
                  </a:lnTo>
                  <a:lnTo>
                    <a:pt x="358674" y="546691"/>
                  </a:lnTo>
                  <a:lnTo>
                    <a:pt x="355225" y="545478"/>
                  </a:lnTo>
                  <a:lnTo>
                    <a:pt x="351760" y="544266"/>
                  </a:lnTo>
                  <a:lnTo>
                    <a:pt x="348230" y="543054"/>
                  </a:lnTo>
                  <a:lnTo>
                    <a:pt x="344676" y="541842"/>
                  </a:lnTo>
                  <a:lnTo>
                    <a:pt x="341073" y="540630"/>
                  </a:lnTo>
                  <a:lnTo>
                    <a:pt x="337434" y="539418"/>
                  </a:lnTo>
                  <a:lnTo>
                    <a:pt x="333761" y="538205"/>
                  </a:lnTo>
                  <a:lnTo>
                    <a:pt x="330040" y="536993"/>
                  </a:lnTo>
                  <a:lnTo>
                    <a:pt x="326299" y="535781"/>
                  </a:lnTo>
                  <a:lnTo>
                    <a:pt x="322500" y="534569"/>
                  </a:lnTo>
                  <a:lnTo>
                    <a:pt x="318689" y="533357"/>
                  </a:lnTo>
                  <a:lnTo>
                    <a:pt x="314823" y="532144"/>
                  </a:lnTo>
                  <a:lnTo>
                    <a:pt x="310939" y="530932"/>
                  </a:lnTo>
                  <a:lnTo>
                    <a:pt x="307016" y="529720"/>
                  </a:lnTo>
                  <a:lnTo>
                    <a:pt x="303066" y="528508"/>
                  </a:lnTo>
                  <a:lnTo>
                    <a:pt x="299088" y="527296"/>
                  </a:lnTo>
                  <a:lnTo>
                    <a:pt x="295076" y="526084"/>
                  </a:lnTo>
                  <a:lnTo>
                    <a:pt x="291048" y="524871"/>
                  </a:lnTo>
                  <a:lnTo>
                    <a:pt x="286979" y="523659"/>
                  </a:lnTo>
                  <a:lnTo>
                    <a:pt x="282901" y="522447"/>
                  </a:lnTo>
                  <a:lnTo>
                    <a:pt x="278786" y="521235"/>
                  </a:lnTo>
                  <a:lnTo>
                    <a:pt x="274659" y="520023"/>
                  </a:lnTo>
                  <a:lnTo>
                    <a:pt x="270506" y="518811"/>
                  </a:lnTo>
                  <a:lnTo>
                    <a:pt x="266336" y="517598"/>
                  </a:lnTo>
                  <a:lnTo>
                    <a:pt x="262150" y="516386"/>
                  </a:lnTo>
                  <a:lnTo>
                    <a:pt x="257944" y="515174"/>
                  </a:lnTo>
                  <a:lnTo>
                    <a:pt x="253730" y="513962"/>
                  </a:lnTo>
                  <a:lnTo>
                    <a:pt x="249494" y="512750"/>
                  </a:lnTo>
                  <a:lnTo>
                    <a:pt x="245254" y="511537"/>
                  </a:lnTo>
                  <a:lnTo>
                    <a:pt x="240997" y="510325"/>
                  </a:lnTo>
                  <a:lnTo>
                    <a:pt x="236735" y="509113"/>
                  </a:lnTo>
                  <a:lnTo>
                    <a:pt x="232465" y="507901"/>
                  </a:lnTo>
                  <a:lnTo>
                    <a:pt x="228190" y="506689"/>
                  </a:lnTo>
                  <a:lnTo>
                    <a:pt x="223910" y="505477"/>
                  </a:lnTo>
                  <a:lnTo>
                    <a:pt x="219628" y="504264"/>
                  </a:lnTo>
                  <a:lnTo>
                    <a:pt x="215345" y="503052"/>
                  </a:lnTo>
                  <a:lnTo>
                    <a:pt x="211064" y="501840"/>
                  </a:lnTo>
                  <a:lnTo>
                    <a:pt x="206784" y="500628"/>
                  </a:lnTo>
                  <a:lnTo>
                    <a:pt x="202510" y="499416"/>
                  </a:lnTo>
                  <a:lnTo>
                    <a:pt x="198240" y="498204"/>
                  </a:lnTo>
                  <a:lnTo>
                    <a:pt x="193979" y="496991"/>
                  </a:lnTo>
                  <a:lnTo>
                    <a:pt x="189726" y="495779"/>
                  </a:lnTo>
                  <a:lnTo>
                    <a:pt x="185483" y="494567"/>
                  </a:lnTo>
                  <a:lnTo>
                    <a:pt x="181256" y="493355"/>
                  </a:lnTo>
                  <a:lnTo>
                    <a:pt x="177036" y="492143"/>
                  </a:lnTo>
                  <a:lnTo>
                    <a:pt x="172842" y="490930"/>
                  </a:lnTo>
                  <a:lnTo>
                    <a:pt x="168654" y="489718"/>
                  </a:lnTo>
                  <a:lnTo>
                    <a:pt x="164498" y="488506"/>
                  </a:lnTo>
                  <a:lnTo>
                    <a:pt x="160353" y="487294"/>
                  </a:lnTo>
                  <a:lnTo>
                    <a:pt x="156236" y="486082"/>
                  </a:lnTo>
                  <a:lnTo>
                    <a:pt x="152141" y="484870"/>
                  </a:lnTo>
                  <a:lnTo>
                    <a:pt x="148070" y="483657"/>
                  </a:lnTo>
                  <a:lnTo>
                    <a:pt x="144033" y="482445"/>
                  </a:lnTo>
                  <a:lnTo>
                    <a:pt x="140012" y="481233"/>
                  </a:lnTo>
                  <a:lnTo>
                    <a:pt x="136041" y="480021"/>
                  </a:lnTo>
                  <a:lnTo>
                    <a:pt x="132081" y="478809"/>
                  </a:lnTo>
                  <a:lnTo>
                    <a:pt x="128177" y="477597"/>
                  </a:lnTo>
                  <a:lnTo>
                    <a:pt x="124291" y="476384"/>
                  </a:lnTo>
                  <a:lnTo>
                    <a:pt x="120454" y="475172"/>
                  </a:lnTo>
                  <a:lnTo>
                    <a:pt x="116650" y="473960"/>
                  </a:lnTo>
                  <a:lnTo>
                    <a:pt x="112884" y="472748"/>
                  </a:lnTo>
                  <a:lnTo>
                    <a:pt x="109169" y="471536"/>
                  </a:lnTo>
                  <a:lnTo>
                    <a:pt x="105479" y="470324"/>
                  </a:lnTo>
                  <a:lnTo>
                    <a:pt x="101860" y="469111"/>
                  </a:lnTo>
                  <a:lnTo>
                    <a:pt x="98257" y="467899"/>
                  </a:lnTo>
                  <a:lnTo>
                    <a:pt x="94734" y="466687"/>
                  </a:lnTo>
                  <a:lnTo>
                    <a:pt x="91235" y="465475"/>
                  </a:lnTo>
                  <a:lnTo>
                    <a:pt x="87802" y="464263"/>
                  </a:lnTo>
                  <a:lnTo>
                    <a:pt x="84413" y="463050"/>
                  </a:lnTo>
                  <a:lnTo>
                    <a:pt x="81074" y="461838"/>
                  </a:lnTo>
                  <a:lnTo>
                    <a:pt x="77802" y="460626"/>
                  </a:lnTo>
                  <a:lnTo>
                    <a:pt x="74562" y="459414"/>
                  </a:lnTo>
                  <a:lnTo>
                    <a:pt x="71412" y="458202"/>
                  </a:lnTo>
                  <a:lnTo>
                    <a:pt x="68282" y="456990"/>
                  </a:lnTo>
                  <a:lnTo>
                    <a:pt x="65251" y="455777"/>
                  </a:lnTo>
                  <a:lnTo>
                    <a:pt x="62251" y="454565"/>
                  </a:lnTo>
                  <a:lnTo>
                    <a:pt x="59330" y="453353"/>
                  </a:lnTo>
                  <a:lnTo>
                    <a:pt x="56463" y="452141"/>
                  </a:lnTo>
                  <a:lnTo>
                    <a:pt x="53656" y="450929"/>
                  </a:lnTo>
                  <a:lnTo>
                    <a:pt x="50927" y="449717"/>
                  </a:lnTo>
                  <a:lnTo>
                    <a:pt x="48237" y="448504"/>
                  </a:lnTo>
                  <a:lnTo>
                    <a:pt x="45651" y="447292"/>
                  </a:lnTo>
                  <a:lnTo>
                    <a:pt x="43089" y="446080"/>
                  </a:lnTo>
                  <a:lnTo>
                    <a:pt x="40641" y="444868"/>
                  </a:lnTo>
                  <a:lnTo>
                    <a:pt x="38226" y="443656"/>
                  </a:lnTo>
                  <a:lnTo>
                    <a:pt x="35903" y="442443"/>
                  </a:lnTo>
                  <a:lnTo>
                    <a:pt x="33639" y="441231"/>
                  </a:lnTo>
                  <a:lnTo>
                    <a:pt x="31443" y="440019"/>
                  </a:lnTo>
                  <a:lnTo>
                    <a:pt x="29334" y="438807"/>
                  </a:lnTo>
                  <a:lnTo>
                    <a:pt x="27267" y="437595"/>
                  </a:lnTo>
                  <a:lnTo>
                    <a:pt x="25313" y="436383"/>
                  </a:lnTo>
                  <a:lnTo>
                    <a:pt x="23386" y="435170"/>
                  </a:lnTo>
                  <a:lnTo>
                    <a:pt x="21582" y="433958"/>
                  </a:lnTo>
                  <a:lnTo>
                    <a:pt x="19813" y="432746"/>
                  </a:lnTo>
                  <a:lnTo>
                    <a:pt x="18143" y="431534"/>
                  </a:lnTo>
                  <a:lnTo>
                    <a:pt x="16535" y="430322"/>
                  </a:lnTo>
                  <a:lnTo>
                    <a:pt x="14999" y="429110"/>
                  </a:lnTo>
                  <a:lnTo>
                    <a:pt x="13553" y="427897"/>
                  </a:lnTo>
                  <a:lnTo>
                    <a:pt x="12152" y="426685"/>
                  </a:lnTo>
                  <a:lnTo>
                    <a:pt x="10867" y="425473"/>
                  </a:lnTo>
                  <a:lnTo>
                    <a:pt x="9610" y="424261"/>
                  </a:lnTo>
                  <a:lnTo>
                    <a:pt x="8480" y="423049"/>
                  </a:lnTo>
                  <a:lnTo>
                    <a:pt x="7385" y="421837"/>
                  </a:lnTo>
                  <a:lnTo>
                    <a:pt x="6390" y="420624"/>
                  </a:lnTo>
                  <a:lnTo>
                    <a:pt x="5457" y="419412"/>
                  </a:lnTo>
                  <a:lnTo>
                    <a:pt x="4596" y="418200"/>
                  </a:lnTo>
                  <a:lnTo>
                    <a:pt x="3824" y="416988"/>
                  </a:lnTo>
                  <a:lnTo>
                    <a:pt x="3098" y="415776"/>
                  </a:lnTo>
                  <a:lnTo>
                    <a:pt x="2485" y="414563"/>
                  </a:lnTo>
                  <a:lnTo>
                    <a:pt x="1899" y="413351"/>
                  </a:lnTo>
                  <a:lnTo>
                    <a:pt x="1437" y="412139"/>
                  </a:lnTo>
                  <a:lnTo>
                    <a:pt x="1008" y="410927"/>
                  </a:lnTo>
                  <a:lnTo>
                    <a:pt x="676" y="409715"/>
                  </a:lnTo>
                  <a:lnTo>
                    <a:pt x="402" y="408503"/>
                  </a:lnTo>
                  <a:lnTo>
                    <a:pt x="199" y="407290"/>
                  </a:lnTo>
                  <a:lnTo>
                    <a:pt x="77" y="406078"/>
                  </a:lnTo>
                  <a:lnTo>
                    <a:pt x="0" y="404866"/>
                  </a:lnTo>
                  <a:lnTo>
                    <a:pt x="27" y="403654"/>
                  </a:lnTo>
                  <a:lnTo>
                    <a:pt x="79" y="402442"/>
                  </a:lnTo>
                  <a:lnTo>
                    <a:pt x="246" y="401230"/>
                  </a:lnTo>
                  <a:lnTo>
                    <a:pt x="443" y="400017"/>
                  </a:lnTo>
                  <a:lnTo>
                    <a:pt x="728" y="398805"/>
                  </a:lnTo>
                  <a:lnTo>
                    <a:pt x="1065" y="397593"/>
                  </a:lnTo>
                  <a:lnTo>
                    <a:pt x="1466" y="396381"/>
                  </a:lnTo>
                  <a:lnTo>
                    <a:pt x="1939" y="395169"/>
                  </a:lnTo>
                  <a:lnTo>
                    <a:pt x="2452" y="393956"/>
                  </a:lnTo>
                  <a:lnTo>
                    <a:pt x="3057" y="392744"/>
                  </a:lnTo>
                  <a:lnTo>
                    <a:pt x="3683" y="391532"/>
                  </a:lnTo>
                  <a:lnTo>
                    <a:pt x="4410" y="390320"/>
                  </a:lnTo>
                  <a:lnTo>
                    <a:pt x="5161" y="389108"/>
                  </a:lnTo>
                  <a:lnTo>
                    <a:pt x="5988" y="387896"/>
                  </a:lnTo>
                  <a:lnTo>
                    <a:pt x="6859" y="386683"/>
                  </a:lnTo>
                  <a:lnTo>
                    <a:pt x="7784" y="385471"/>
                  </a:lnTo>
                  <a:lnTo>
                    <a:pt x="8769" y="384259"/>
                  </a:lnTo>
                  <a:lnTo>
                    <a:pt x="9787" y="383047"/>
                  </a:lnTo>
                  <a:lnTo>
                    <a:pt x="10880" y="381835"/>
                  </a:lnTo>
                  <a:lnTo>
                    <a:pt x="11991" y="380623"/>
                  </a:lnTo>
                  <a:lnTo>
                    <a:pt x="13183" y="379410"/>
                  </a:lnTo>
                  <a:lnTo>
                    <a:pt x="14394" y="378198"/>
                  </a:lnTo>
                  <a:lnTo>
                    <a:pt x="15667" y="376986"/>
                  </a:lnTo>
                  <a:lnTo>
                    <a:pt x="16972" y="375774"/>
                  </a:lnTo>
                  <a:lnTo>
                    <a:pt x="18321" y="374562"/>
                  </a:lnTo>
                  <a:lnTo>
                    <a:pt x="19714" y="373349"/>
                  </a:lnTo>
                  <a:lnTo>
                    <a:pt x="21134" y="372137"/>
                  </a:lnTo>
                  <a:lnTo>
                    <a:pt x="22610" y="370925"/>
                  </a:lnTo>
                  <a:lnTo>
                    <a:pt x="24098" y="369713"/>
                  </a:lnTo>
                  <a:lnTo>
                    <a:pt x="25647" y="368501"/>
                  </a:lnTo>
                  <a:lnTo>
                    <a:pt x="27209" y="367289"/>
                  </a:lnTo>
                  <a:lnTo>
                    <a:pt x="28816" y="366076"/>
                  </a:lnTo>
                  <a:lnTo>
                    <a:pt x="30446" y="364864"/>
                  </a:lnTo>
                  <a:lnTo>
                    <a:pt x="32105" y="363652"/>
                  </a:lnTo>
                  <a:lnTo>
                    <a:pt x="33796" y="362440"/>
                  </a:lnTo>
                  <a:lnTo>
                    <a:pt x="35504" y="361228"/>
                  </a:lnTo>
                  <a:lnTo>
                    <a:pt x="37249" y="360016"/>
                  </a:lnTo>
                  <a:lnTo>
                    <a:pt x="39003" y="358803"/>
                  </a:lnTo>
                  <a:lnTo>
                    <a:pt x="40796" y="357591"/>
                  </a:lnTo>
                  <a:lnTo>
                    <a:pt x="42596" y="356379"/>
                  </a:lnTo>
                  <a:lnTo>
                    <a:pt x="44425" y="355167"/>
                  </a:lnTo>
                  <a:lnTo>
                    <a:pt x="46266" y="353955"/>
                  </a:lnTo>
                  <a:lnTo>
                    <a:pt x="48126" y="352743"/>
                  </a:lnTo>
                  <a:lnTo>
                    <a:pt x="50002" y="351530"/>
                  </a:lnTo>
                  <a:lnTo>
                    <a:pt x="51889" y="350318"/>
                  </a:lnTo>
                  <a:lnTo>
                    <a:pt x="53795" y="349106"/>
                  </a:lnTo>
                  <a:lnTo>
                    <a:pt x="55706" y="347894"/>
                  </a:lnTo>
                  <a:lnTo>
                    <a:pt x="57636" y="346682"/>
                  </a:lnTo>
                  <a:lnTo>
                    <a:pt x="59569" y="345469"/>
                  </a:lnTo>
                  <a:lnTo>
                    <a:pt x="61515" y="344257"/>
                  </a:lnTo>
                  <a:lnTo>
                    <a:pt x="63466" y="343045"/>
                  </a:lnTo>
                  <a:lnTo>
                    <a:pt x="65425" y="341833"/>
                  </a:lnTo>
                  <a:lnTo>
                    <a:pt x="67389" y="340621"/>
                  </a:lnTo>
                  <a:lnTo>
                    <a:pt x="69357" y="339409"/>
                  </a:lnTo>
                  <a:lnTo>
                    <a:pt x="71330" y="338196"/>
                  </a:lnTo>
                  <a:lnTo>
                    <a:pt x="73304" y="336984"/>
                  </a:lnTo>
                  <a:lnTo>
                    <a:pt x="75282" y="335772"/>
                  </a:lnTo>
                  <a:lnTo>
                    <a:pt x="77259" y="334560"/>
                  </a:lnTo>
                  <a:lnTo>
                    <a:pt x="79238" y="333348"/>
                  </a:lnTo>
                  <a:lnTo>
                    <a:pt x="81215" y="332136"/>
                  </a:lnTo>
                  <a:lnTo>
                    <a:pt x="83192" y="330923"/>
                  </a:lnTo>
                  <a:lnTo>
                    <a:pt x="85166" y="329711"/>
                  </a:lnTo>
                  <a:lnTo>
                    <a:pt x="87139" y="328499"/>
                  </a:lnTo>
                  <a:lnTo>
                    <a:pt x="89107" y="327287"/>
                  </a:lnTo>
                  <a:lnTo>
                    <a:pt x="91074" y="326075"/>
                  </a:lnTo>
                  <a:lnTo>
                    <a:pt x="93033" y="324862"/>
                  </a:lnTo>
                  <a:lnTo>
                    <a:pt x="94991" y="323650"/>
                  </a:lnTo>
                  <a:lnTo>
                    <a:pt x="96941" y="322438"/>
                  </a:lnTo>
                  <a:lnTo>
                    <a:pt x="98887" y="321226"/>
                  </a:lnTo>
                  <a:lnTo>
                    <a:pt x="100827" y="320014"/>
                  </a:lnTo>
                  <a:lnTo>
                    <a:pt x="102760" y="318802"/>
                  </a:lnTo>
                  <a:lnTo>
                    <a:pt x="104689" y="317589"/>
                  </a:lnTo>
                  <a:lnTo>
                    <a:pt x="106607" y="316377"/>
                  </a:lnTo>
                  <a:lnTo>
                    <a:pt x="108523" y="315165"/>
                  </a:lnTo>
                  <a:lnTo>
                    <a:pt x="110426" y="313953"/>
                  </a:lnTo>
                  <a:lnTo>
                    <a:pt x="112326" y="312741"/>
                  </a:lnTo>
                  <a:lnTo>
                    <a:pt x="114216" y="311529"/>
                  </a:lnTo>
                  <a:lnTo>
                    <a:pt x="116100" y="310316"/>
                  </a:lnTo>
                  <a:lnTo>
                    <a:pt x="117976" y="309104"/>
                  </a:lnTo>
                  <a:lnTo>
                    <a:pt x="119844" y="307892"/>
                  </a:lnTo>
                  <a:lnTo>
                    <a:pt x="121706" y="306680"/>
                  </a:lnTo>
                  <a:lnTo>
                    <a:pt x="123557" y="305468"/>
                  </a:lnTo>
                  <a:lnTo>
                    <a:pt x="125406" y="304255"/>
                  </a:lnTo>
                  <a:lnTo>
                    <a:pt x="127241" y="303043"/>
                  </a:lnTo>
                  <a:lnTo>
                    <a:pt x="129074" y="301831"/>
                  </a:lnTo>
                  <a:lnTo>
                    <a:pt x="130897" y="300619"/>
                  </a:lnTo>
                  <a:lnTo>
                    <a:pt x="132714" y="299407"/>
                  </a:lnTo>
                  <a:lnTo>
                    <a:pt x="134525" y="298195"/>
                  </a:lnTo>
                  <a:lnTo>
                    <a:pt x="136328" y="296982"/>
                  </a:lnTo>
                  <a:lnTo>
                    <a:pt x="138127" y="295770"/>
                  </a:lnTo>
                  <a:lnTo>
                    <a:pt x="139917" y="294558"/>
                  </a:lnTo>
                  <a:lnTo>
                    <a:pt x="141706" y="293346"/>
                  </a:lnTo>
                  <a:lnTo>
                    <a:pt x="143485" y="292134"/>
                  </a:lnTo>
                  <a:lnTo>
                    <a:pt x="145262" y="290922"/>
                  </a:lnTo>
                  <a:lnTo>
                    <a:pt x="147032" y="289709"/>
                  </a:lnTo>
                  <a:lnTo>
                    <a:pt x="148799" y="288497"/>
                  </a:lnTo>
                  <a:lnTo>
                    <a:pt x="150562" y="287285"/>
                  </a:lnTo>
                  <a:lnTo>
                    <a:pt x="152321" y="286073"/>
                  </a:lnTo>
                  <a:lnTo>
                    <a:pt x="154078" y="284861"/>
                  </a:lnTo>
                  <a:lnTo>
                    <a:pt x="155830" y="283649"/>
                  </a:lnTo>
                  <a:lnTo>
                    <a:pt x="157582" y="282436"/>
                  </a:lnTo>
                  <a:lnTo>
                    <a:pt x="159330" y="281224"/>
                  </a:lnTo>
                  <a:lnTo>
                    <a:pt x="161078" y="280012"/>
                  </a:lnTo>
                  <a:lnTo>
                    <a:pt x="162824" y="278800"/>
                  </a:lnTo>
                  <a:lnTo>
                    <a:pt x="164570" y="277588"/>
                  </a:lnTo>
                  <a:lnTo>
                    <a:pt x="166315" y="276375"/>
                  </a:lnTo>
                  <a:lnTo>
                    <a:pt x="168060" y="275163"/>
                  </a:lnTo>
                  <a:lnTo>
                    <a:pt x="169805" y="273951"/>
                  </a:lnTo>
                  <a:lnTo>
                    <a:pt x="171552" y="272739"/>
                  </a:lnTo>
                  <a:lnTo>
                    <a:pt x="173299" y="271527"/>
                  </a:lnTo>
                  <a:lnTo>
                    <a:pt x="175048" y="270315"/>
                  </a:lnTo>
                  <a:lnTo>
                    <a:pt x="176799" y="269102"/>
                  </a:lnTo>
                  <a:lnTo>
                    <a:pt x="178553" y="267890"/>
                  </a:lnTo>
                  <a:lnTo>
                    <a:pt x="180309" y="266678"/>
                  </a:lnTo>
                  <a:lnTo>
                    <a:pt x="182068" y="265466"/>
                  </a:lnTo>
                  <a:lnTo>
                    <a:pt x="183831" y="264254"/>
                  </a:lnTo>
                  <a:lnTo>
                    <a:pt x="185596" y="263042"/>
                  </a:lnTo>
                  <a:lnTo>
                    <a:pt x="187368" y="261829"/>
                  </a:lnTo>
                  <a:lnTo>
                    <a:pt x="189140" y="260617"/>
                  </a:lnTo>
                  <a:lnTo>
                    <a:pt x="190921" y="259405"/>
                  </a:lnTo>
                  <a:lnTo>
                    <a:pt x="192704" y="258193"/>
                  </a:lnTo>
                  <a:lnTo>
                    <a:pt x="194494" y="256981"/>
                  </a:lnTo>
                  <a:lnTo>
                    <a:pt x="196288" y="255768"/>
                  </a:lnTo>
                  <a:lnTo>
                    <a:pt x="198087" y="254556"/>
                  </a:lnTo>
                  <a:lnTo>
                    <a:pt x="199893" y="253344"/>
                  </a:lnTo>
                  <a:lnTo>
                    <a:pt x="201703" y="252132"/>
                  </a:lnTo>
                  <a:lnTo>
                    <a:pt x="203521" y="250920"/>
                  </a:lnTo>
                  <a:lnTo>
                    <a:pt x="205342" y="249708"/>
                  </a:lnTo>
                  <a:lnTo>
                    <a:pt x="207173" y="248495"/>
                  </a:lnTo>
                  <a:lnTo>
                    <a:pt x="209007" y="247283"/>
                  </a:lnTo>
                  <a:lnTo>
                    <a:pt x="210850" y="246071"/>
                  </a:lnTo>
                  <a:lnTo>
                    <a:pt x="212697" y="244859"/>
                  </a:lnTo>
                  <a:lnTo>
                    <a:pt x="214552" y="243647"/>
                  </a:lnTo>
                  <a:lnTo>
                    <a:pt x="216412" y="242435"/>
                  </a:lnTo>
                  <a:lnTo>
                    <a:pt x="218278" y="241222"/>
                  </a:lnTo>
                  <a:lnTo>
                    <a:pt x="220152" y="240010"/>
                  </a:lnTo>
                  <a:lnTo>
                    <a:pt x="222029" y="238798"/>
                  </a:lnTo>
                  <a:lnTo>
                    <a:pt x="223916" y="237586"/>
                  </a:lnTo>
                  <a:lnTo>
                    <a:pt x="225805" y="236374"/>
                  </a:lnTo>
                  <a:lnTo>
                    <a:pt x="227703" y="235162"/>
                  </a:lnTo>
                  <a:lnTo>
                    <a:pt x="229604" y="233949"/>
                  </a:lnTo>
                  <a:lnTo>
                    <a:pt x="231512" y="232737"/>
                  </a:lnTo>
                  <a:lnTo>
                    <a:pt x="233424" y="231525"/>
                  </a:lnTo>
                  <a:lnTo>
                    <a:pt x="235341" y="230313"/>
                  </a:lnTo>
                  <a:lnTo>
                    <a:pt x="237264" y="229101"/>
                  </a:lnTo>
                  <a:lnTo>
                    <a:pt x="239189" y="227888"/>
                  </a:lnTo>
                  <a:lnTo>
                    <a:pt x="241121" y="226676"/>
                  </a:lnTo>
                  <a:lnTo>
                    <a:pt x="243054" y="225464"/>
                  </a:lnTo>
                  <a:lnTo>
                    <a:pt x="244993" y="224252"/>
                  </a:lnTo>
                  <a:lnTo>
                    <a:pt x="246934" y="223040"/>
                  </a:lnTo>
                  <a:lnTo>
                    <a:pt x="248878" y="221828"/>
                  </a:lnTo>
                  <a:lnTo>
                    <a:pt x="250824" y="220615"/>
                  </a:lnTo>
                  <a:lnTo>
                    <a:pt x="252772" y="219403"/>
                  </a:lnTo>
                  <a:lnTo>
                    <a:pt x="254723" y="218191"/>
                  </a:lnTo>
                  <a:lnTo>
                    <a:pt x="256674" y="216979"/>
                  </a:lnTo>
                  <a:lnTo>
                    <a:pt x="258627" y="215767"/>
                  </a:lnTo>
                  <a:lnTo>
                    <a:pt x="260579" y="214555"/>
                  </a:lnTo>
                  <a:lnTo>
                    <a:pt x="262532" y="213342"/>
                  </a:lnTo>
                  <a:lnTo>
                    <a:pt x="264485" y="212130"/>
                  </a:lnTo>
                  <a:lnTo>
                    <a:pt x="266436" y="210918"/>
                  </a:lnTo>
                  <a:lnTo>
                    <a:pt x="268387" y="209706"/>
                  </a:lnTo>
                  <a:lnTo>
                    <a:pt x="270336" y="208494"/>
                  </a:lnTo>
                  <a:lnTo>
                    <a:pt x="272282" y="207281"/>
                  </a:lnTo>
                  <a:lnTo>
                    <a:pt x="274227" y="206069"/>
                  </a:lnTo>
                  <a:lnTo>
                    <a:pt x="276166" y="204857"/>
                  </a:lnTo>
                  <a:lnTo>
                    <a:pt x="278105" y="203645"/>
                  </a:lnTo>
                  <a:lnTo>
                    <a:pt x="280037" y="202433"/>
                  </a:lnTo>
                  <a:lnTo>
                    <a:pt x="281967" y="201221"/>
                  </a:lnTo>
                  <a:lnTo>
                    <a:pt x="283890" y="200008"/>
                  </a:lnTo>
                  <a:lnTo>
                    <a:pt x="285809" y="198796"/>
                  </a:lnTo>
                  <a:lnTo>
                    <a:pt x="287723" y="197584"/>
                  </a:lnTo>
                  <a:lnTo>
                    <a:pt x="289628" y="196372"/>
                  </a:lnTo>
                  <a:lnTo>
                    <a:pt x="291531" y="195160"/>
                  </a:lnTo>
                  <a:lnTo>
                    <a:pt x="293421" y="193948"/>
                  </a:lnTo>
                  <a:lnTo>
                    <a:pt x="295309" y="192735"/>
                  </a:lnTo>
                  <a:lnTo>
                    <a:pt x="297185" y="191523"/>
                  </a:lnTo>
                  <a:lnTo>
                    <a:pt x="299055" y="190311"/>
                  </a:lnTo>
                  <a:lnTo>
                    <a:pt x="300915" y="189099"/>
                  </a:lnTo>
                  <a:lnTo>
                    <a:pt x="302767" y="187887"/>
                  </a:lnTo>
                  <a:lnTo>
                    <a:pt x="304611" y="186674"/>
                  </a:lnTo>
                  <a:lnTo>
                    <a:pt x="306442" y="185462"/>
                  </a:lnTo>
                  <a:lnTo>
                    <a:pt x="308268" y="184250"/>
                  </a:lnTo>
                  <a:lnTo>
                    <a:pt x="310077" y="183038"/>
                  </a:lnTo>
                  <a:lnTo>
                    <a:pt x="311882" y="181826"/>
                  </a:lnTo>
                  <a:lnTo>
                    <a:pt x="313670" y="180614"/>
                  </a:lnTo>
                  <a:lnTo>
                    <a:pt x="315451" y="179401"/>
                  </a:lnTo>
                  <a:lnTo>
                    <a:pt x="317219" y="178189"/>
                  </a:lnTo>
                  <a:lnTo>
                    <a:pt x="318976" y="176977"/>
                  </a:lnTo>
                  <a:lnTo>
                    <a:pt x="320722" y="175765"/>
                  </a:lnTo>
                  <a:lnTo>
                    <a:pt x="322453" y="174553"/>
                  </a:lnTo>
                  <a:lnTo>
                    <a:pt x="324178" y="173341"/>
                  </a:lnTo>
                  <a:lnTo>
                    <a:pt x="325882" y="172128"/>
                  </a:lnTo>
                  <a:lnTo>
                    <a:pt x="327582" y="170916"/>
                  </a:lnTo>
                  <a:lnTo>
                    <a:pt x="329262" y="169704"/>
                  </a:lnTo>
                  <a:lnTo>
                    <a:pt x="330934" y="168492"/>
                  </a:lnTo>
                  <a:lnTo>
                    <a:pt x="332591" y="167280"/>
                  </a:lnTo>
                  <a:lnTo>
                    <a:pt x="334236" y="166068"/>
                  </a:lnTo>
                  <a:lnTo>
                    <a:pt x="335870" y="164855"/>
                  </a:lnTo>
                  <a:lnTo>
                    <a:pt x="337487" y="163643"/>
                  </a:lnTo>
                  <a:lnTo>
                    <a:pt x="339098" y="162431"/>
                  </a:lnTo>
                  <a:lnTo>
                    <a:pt x="340687" y="161219"/>
                  </a:lnTo>
                  <a:lnTo>
                    <a:pt x="342272" y="160007"/>
                  </a:lnTo>
                  <a:lnTo>
                    <a:pt x="343837" y="158794"/>
                  </a:lnTo>
                  <a:lnTo>
                    <a:pt x="345394" y="157582"/>
                  </a:lnTo>
                  <a:lnTo>
                    <a:pt x="346936" y="156370"/>
                  </a:lnTo>
                  <a:lnTo>
                    <a:pt x="348466" y="155158"/>
                  </a:lnTo>
                  <a:lnTo>
                    <a:pt x="349985" y="153946"/>
                  </a:lnTo>
                  <a:lnTo>
                    <a:pt x="351489" y="152734"/>
                  </a:lnTo>
                  <a:lnTo>
                    <a:pt x="352987" y="151521"/>
                  </a:lnTo>
                  <a:lnTo>
                    <a:pt x="354464" y="150309"/>
                  </a:lnTo>
                  <a:lnTo>
                    <a:pt x="355938" y="149097"/>
                  </a:lnTo>
                  <a:lnTo>
                    <a:pt x="357393" y="147885"/>
                  </a:lnTo>
                  <a:lnTo>
                    <a:pt x="358842" y="146673"/>
                  </a:lnTo>
                  <a:lnTo>
                    <a:pt x="360277" y="145461"/>
                  </a:lnTo>
                  <a:lnTo>
                    <a:pt x="361703" y="144248"/>
                  </a:lnTo>
                  <a:lnTo>
                    <a:pt x="363118" y="143036"/>
                  </a:lnTo>
                  <a:lnTo>
                    <a:pt x="364521" y="141824"/>
                  </a:lnTo>
                  <a:lnTo>
                    <a:pt x="365918" y="140612"/>
                  </a:lnTo>
                  <a:lnTo>
                    <a:pt x="367299" y="139400"/>
                  </a:lnTo>
                  <a:lnTo>
                    <a:pt x="368677" y="138187"/>
                  </a:lnTo>
                  <a:lnTo>
                    <a:pt x="370039" y="136975"/>
                  </a:lnTo>
                  <a:lnTo>
                    <a:pt x="371397" y="135763"/>
                  </a:lnTo>
                  <a:lnTo>
                    <a:pt x="372744" y="134551"/>
                  </a:lnTo>
                  <a:lnTo>
                    <a:pt x="374083" y="133339"/>
                  </a:lnTo>
                  <a:lnTo>
                    <a:pt x="375415" y="132127"/>
                  </a:lnTo>
                  <a:lnTo>
                    <a:pt x="376737" y="130914"/>
                  </a:lnTo>
                  <a:lnTo>
                    <a:pt x="378055" y="129702"/>
                  </a:lnTo>
                  <a:lnTo>
                    <a:pt x="379361" y="128490"/>
                  </a:lnTo>
                  <a:lnTo>
                    <a:pt x="380664" y="127278"/>
                  </a:lnTo>
                  <a:lnTo>
                    <a:pt x="381957" y="126066"/>
                  </a:lnTo>
                  <a:lnTo>
                    <a:pt x="383247" y="124854"/>
                  </a:lnTo>
                  <a:lnTo>
                    <a:pt x="384528" y="123641"/>
                  </a:lnTo>
                  <a:lnTo>
                    <a:pt x="385805" y="122429"/>
                  </a:lnTo>
                  <a:lnTo>
                    <a:pt x="387076" y="121217"/>
                  </a:lnTo>
                  <a:lnTo>
                    <a:pt x="388341" y="120005"/>
                  </a:lnTo>
                  <a:lnTo>
                    <a:pt x="389603" y="118793"/>
                  </a:lnTo>
                  <a:lnTo>
                    <a:pt x="390858" y="117581"/>
                  </a:lnTo>
                  <a:lnTo>
                    <a:pt x="392110" y="116368"/>
                  </a:lnTo>
                  <a:lnTo>
                    <a:pt x="393356" y="115156"/>
                  </a:lnTo>
                  <a:lnTo>
                    <a:pt x="394600" y="113944"/>
                  </a:lnTo>
                  <a:lnTo>
                    <a:pt x="395839" y="112732"/>
                  </a:lnTo>
                  <a:lnTo>
                    <a:pt x="397075" y="111520"/>
                  </a:lnTo>
                  <a:lnTo>
                    <a:pt x="398307" y="110307"/>
                  </a:lnTo>
                  <a:lnTo>
                    <a:pt x="399536" y="109095"/>
                  </a:lnTo>
                  <a:lnTo>
                    <a:pt x="400763" y="107883"/>
                  </a:lnTo>
                  <a:lnTo>
                    <a:pt x="401985" y="106671"/>
                  </a:lnTo>
                  <a:lnTo>
                    <a:pt x="403206" y="105459"/>
                  </a:lnTo>
                  <a:lnTo>
                    <a:pt x="404423" y="104247"/>
                  </a:lnTo>
                  <a:lnTo>
                    <a:pt x="405639" y="103034"/>
                  </a:lnTo>
                  <a:lnTo>
                    <a:pt x="406852" y="101822"/>
                  </a:lnTo>
                  <a:lnTo>
                    <a:pt x="408063" y="100610"/>
                  </a:lnTo>
                  <a:lnTo>
                    <a:pt x="409271" y="99398"/>
                  </a:lnTo>
                  <a:lnTo>
                    <a:pt x="410477" y="98186"/>
                  </a:lnTo>
                  <a:lnTo>
                    <a:pt x="411682" y="96974"/>
                  </a:lnTo>
                  <a:lnTo>
                    <a:pt x="412884" y="95761"/>
                  </a:lnTo>
                  <a:lnTo>
                    <a:pt x="414085" y="94549"/>
                  </a:lnTo>
                  <a:lnTo>
                    <a:pt x="415282" y="93337"/>
                  </a:lnTo>
                  <a:lnTo>
                    <a:pt x="416479" y="92125"/>
                  </a:lnTo>
                  <a:lnTo>
                    <a:pt x="417673" y="90913"/>
                  </a:lnTo>
                  <a:lnTo>
                    <a:pt x="418865" y="89700"/>
                  </a:lnTo>
                  <a:lnTo>
                    <a:pt x="420055" y="88488"/>
                  </a:lnTo>
                  <a:lnTo>
                    <a:pt x="421242" y="87276"/>
                  </a:lnTo>
                  <a:lnTo>
                    <a:pt x="422428" y="86064"/>
                  </a:lnTo>
                  <a:lnTo>
                    <a:pt x="423610" y="84852"/>
                  </a:lnTo>
                  <a:lnTo>
                    <a:pt x="424791" y="83640"/>
                  </a:lnTo>
                  <a:lnTo>
                    <a:pt x="425968" y="82427"/>
                  </a:lnTo>
                  <a:lnTo>
                    <a:pt x="427144" y="81215"/>
                  </a:lnTo>
                  <a:lnTo>
                    <a:pt x="428315" y="80003"/>
                  </a:lnTo>
                  <a:lnTo>
                    <a:pt x="429484" y="78791"/>
                  </a:lnTo>
                  <a:lnTo>
                    <a:pt x="430650" y="77579"/>
                  </a:lnTo>
                  <a:lnTo>
                    <a:pt x="431812" y="76367"/>
                  </a:lnTo>
                  <a:lnTo>
                    <a:pt x="432972" y="75154"/>
                  </a:lnTo>
                  <a:lnTo>
                    <a:pt x="434126" y="73942"/>
                  </a:lnTo>
                  <a:lnTo>
                    <a:pt x="435278" y="72730"/>
                  </a:lnTo>
                  <a:lnTo>
                    <a:pt x="436423" y="71518"/>
                  </a:lnTo>
                  <a:lnTo>
                    <a:pt x="437567" y="70306"/>
                  </a:lnTo>
                  <a:lnTo>
                    <a:pt x="438704" y="69093"/>
                  </a:lnTo>
                  <a:lnTo>
                    <a:pt x="439836" y="67881"/>
                  </a:lnTo>
                  <a:lnTo>
                    <a:pt x="440964" y="66669"/>
                  </a:lnTo>
                  <a:lnTo>
                    <a:pt x="442086" y="65457"/>
                  </a:lnTo>
                  <a:lnTo>
                    <a:pt x="443204" y="64245"/>
                  </a:lnTo>
                  <a:lnTo>
                    <a:pt x="444312" y="63033"/>
                  </a:lnTo>
                  <a:lnTo>
                    <a:pt x="445419" y="61820"/>
                  </a:lnTo>
                  <a:lnTo>
                    <a:pt x="446515" y="60608"/>
                  </a:lnTo>
                  <a:lnTo>
                    <a:pt x="447607" y="59396"/>
                  </a:lnTo>
                  <a:lnTo>
                    <a:pt x="448690" y="58184"/>
                  </a:lnTo>
                  <a:lnTo>
                    <a:pt x="449768" y="56972"/>
                  </a:lnTo>
                  <a:lnTo>
                    <a:pt x="450838" y="55760"/>
                  </a:lnTo>
                  <a:lnTo>
                    <a:pt x="451898" y="54547"/>
                  </a:lnTo>
                  <a:lnTo>
                    <a:pt x="452954" y="53335"/>
                  </a:lnTo>
                  <a:lnTo>
                    <a:pt x="453997" y="52123"/>
                  </a:lnTo>
                  <a:lnTo>
                    <a:pt x="455036" y="50911"/>
                  </a:lnTo>
                  <a:lnTo>
                    <a:pt x="456061" y="49699"/>
                  </a:lnTo>
                  <a:lnTo>
                    <a:pt x="457082" y="48487"/>
                  </a:lnTo>
                  <a:lnTo>
                    <a:pt x="458090" y="47274"/>
                  </a:lnTo>
                  <a:lnTo>
                    <a:pt x="459090" y="46062"/>
                  </a:lnTo>
                  <a:lnTo>
                    <a:pt x="460080" y="44850"/>
                  </a:lnTo>
                  <a:lnTo>
                    <a:pt x="461058" y="43638"/>
                  </a:lnTo>
                  <a:lnTo>
                    <a:pt x="462031" y="42426"/>
                  </a:lnTo>
                  <a:lnTo>
                    <a:pt x="462986" y="41213"/>
                  </a:lnTo>
                  <a:lnTo>
                    <a:pt x="463938" y="40001"/>
                  </a:lnTo>
                  <a:lnTo>
                    <a:pt x="464871" y="38789"/>
                  </a:lnTo>
                  <a:lnTo>
                    <a:pt x="465799" y="37577"/>
                  </a:lnTo>
                  <a:lnTo>
                    <a:pt x="466712" y="36365"/>
                  </a:lnTo>
                  <a:lnTo>
                    <a:pt x="467615" y="35153"/>
                  </a:lnTo>
                  <a:lnTo>
                    <a:pt x="468507" y="33940"/>
                  </a:lnTo>
                  <a:lnTo>
                    <a:pt x="469384" y="32728"/>
                  </a:lnTo>
                  <a:lnTo>
                    <a:pt x="470255" y="31516"/>
                  </a:lnTo>
                  <a:lnTo>
                    <a:pt x="471106" y="30304"/>
                  </a:lnTo>
                  <a:lnTo>
                    <a:pt x="471952" y="29092"/>
                  </a:lnTo>
                  <a:lnTo>
                    <a:pt x="472778" y="27880"/>
                  </a:lnTo>
                  <a:lnTo>
                    <a:pt x="473597" y="26667"/>
                  </a:lnTo>
                  <a:lnTo>
                    <a:pt x="474399" y="25455"/>
                  </a:lnTo>
                  <a:lnTo>
                    <a:pt x="475191" y="24243"/>
                  </a:lnTo>
                  <a:lnTo>
                    <a:pt x="475970" y="23031"/>
                  </a:lnTo>
                  <a:lnTo>
                    <a:pt x="476734" y="21819"/>
                  </a:lnTo>
                  <a:lnTo>
                    <a:pt x="477489" y="20606"/>
                  </a:lnTo>
                  <a:lnTo>
                    <a:pt x="478224" y="19394"/>
                  </a:lnTo>
                  <a:lnTo>
                    <a:pt x="478955" y="18182"/>
                  </a:lnTo>
                  <a:lnTo>
                    <a:pt x="479662" y="16970"/>
                  </a:lnTo>
                  <a:lnTo>
                    <a:pt x="480364" y="15758"/>
                  </a:lnTo>
                  <a:lnTo>
                    <a:pt x="481047" y="14546"/>
                  </a:lnTo>
                  <a:lnTo>
                    <a:pt x="481720" y="13333"/>
                  </a:lnTo>
                  <a:lnTo>
                    <a:pt x="482379" y="12121"/>
                  </a:lnTo>
                  <a:lnTo>
                    <a:pt x="483023" y="10909"/>
                  </a:lnTo>
                  <a:lnTo>
                    <a:pt x="483659" y="9697"/>
                  </a:lnTo>
                  <a:lnTo>
                    <a:pt x="484274" y="8485"/>
                  </a:lnTo>
                  <a:lnTo>
                    <a:pt x="484884" y="7273"/>
                  </a:lnTo>
                  <a:lnTo>
                    <a:pt x="485471" y="6060"/>
                  </a:lnTo>
                  <a:lnTo>
                    <a:pt x="486053" y="4848"/>
                  </a:lnTo>
                  <a:lnTo>
                    <a:pt x="486617" y="3636"/>
                  </a:lnTo>
                  <a:lnTo>
                    <a:pt x="487170" y="2424"/>
                  </a:lnTo>
                  <a:lnTo>
                    <a:pt x="487711" y="1212"/>
                  </a:lnTo>
                  <a:lnTo>
                    <a:pt x="488237" y="0"/>
                  </a:lnTo>
                  <a:lnTo>
                    <a:pt x="518611" y="0"/>
                  </a:lnTo>
                  <a:lnTo>
                    <a:pt x="519137" y="1212"/>
                  </a:lnTo>
                  <a:lnTo>
                    <a:pt x="519677" y="2424"/>
                  </a:lnTo>
                  <a:lnTo>
                    <a:pt x="520231" y="3636"/>
                  </a:lnTo>
                  <a:lnTo>
                    <a:pt x="520795" y="4848"/>
                  </a:lnTo>
                  <a:lnTo>
                    <a:pt x="521377" y="6060"/>
                  </a:lnTo>
                  <a:lnTo>
                    <a:pt x="521964" y="7273"/>
                  </a:lnTo>
                  <a:lnTo>
                    <a:pt x="522574" y="8485"/>
                  </a:lnTo>
                  <a:lnTo>
                    <a:pt x="523189" y="9697"/>
                  </a:lnTo>
                  <a:lnTo>
                    <a:pt x="523825" y="10909"/>
                  </a:lnTo>
                  <a:lnTo>
                    <a:pt x="524469" y="12121"/>
                  </a:lnTo>
                  <a:lnTo>
                    <a:pt x="525128" y="13333"/>
                  </a:lnTo>
                  <a:lnTo>
                    <a:pt x="525801" y="14546"/>
                  </a:lnTo>
                  <a:lnTo>
                    <a:pt x="526484" y="15758"/>
                  </a:lnTo>
                  <a:lnTo>
                    <a:pt x="527186" y="16970"/>
                  </a:lnTo>
                  <a:lnTo>
                    <a:pt x="527893" y="18182"/>
                  </a:lnTo>
                  <a:lnTo>
                    <a:pt x="528624" y="19394"/>
                  </a:lnTo>
                  <a:lnTo>
                    <a:pt x="529359" y="20606"/>
                  </a:lnTo>
                  <a:lnTo>
                    <a:pt x="530114" y="21819"/>
                  </a:lnTo>
                  <a:lnTo>
                    <a:pt x="530878" y="23031"/>
                  </a:lnTo>
                  <a:lnTo>
                    <a:pt x="531657" y="24243"/>
                  </a:lnTo>
                  <a:lnTo>
                    <a:pt x="532448" y="25455"/>
                  </a:lnTo>
                  <a:lnTo>
                    <a:pt x="533251" y="26667"/>
                  </a:lnTo>
                  <a:lnTo>
                    <a:pt x="534070" y="27880"/>
                  </a:lnTo>
                  <a:lnTo>
                    <a:pt x="534896" y="29092"/>
                  </a:lnTo>
                  <a:lnTo>
                    <a:pt x="535742" y="30304"/>
                  </a:lnTo>
                  <a:lnTo>
                    <a:pt x="536593" y="31516"/>
                  </a:lnTo>
                  <a:lnTo>
                    <a:pt x="537463" y="32728"/>
                  </a:lnTo>
                  <a:lnTo>
                    <a:pt x="538341" y="33940"/>
                  </a:lnTo>
                  <a:lnTo>
                    <a:pt x="539233" y="35153"/>
                  </a:lnTo>
                  <a:lnTo>
                    <a:pt x="540136" y="36365"/>
                  </a:lnTo>
                  <a:lnTo>
                    <a:pt x="541049" y="37577"/>
                  </a:lnTo>
                  <a:lnTo>
                    <a:pt x="541977" y="38789"/>
                  </a:lnTo>
                  <a:lnTo>
                    <a:pt x="542910" y="40001"/>
                  </a:lnTo>
                  <a:lnTo>
                    <a:pt x="543862" y="41213"/>
                  </a:lnTo>
                  <a:lnTo>
                    <a:pt x="544817" y="42426"/>
                  </a:lnTo>
                  <a:lnTo>
                    <a:pt x="545790" y="43638"/>
                  </a:lnTo>
                  <a:lnTo>
                    <a:pt x="546768" y="44850"/>
                  </a:lnTo>
                  <a:lnTo>
                    <a:pt x="547758" y="46062"/>
                  </a:lnTo>
                  <a:lnTo>
                    <a:pt x="548758" y="47274"/>
                  </a:lnTo>
                  <a:lnTo>
                    <a:pt x="549766" y="48487"/>
                  </a:lnTo>
                  <a:lnTo>
                    <a:pt x="550787" y="49699"/>
                  </a:lnTo>
                  <a:lnTo>
                    <a:pt x="551812" y="50911"/>
                  </a:lnTo>
                  <a:lnTo>
                    <a:pt x="552851" y="52123"/>
                  </a:lnTo>
                  <a:lnTo>
                    <a:pt x="553894" y="53335"/>
                  </a:lnTo>
                  <a:lnTo>
                    <a:pt x="554950" y="54547"/>
                  </a:lnTo>
                  <a:lnTo>
                    <a:pt x="556010" y="55760"/>
                  </a:lnTo>
                  <a:lnTo>
                    <a:pt x="557080" y="56972"/>
                  </a:lnTo>
                  <a:lnTo>
                    <a:pt x="558157" y="58184"/>
                  </a:lnTo>
                  <a:lnTo>
                    <a:pt x="559241" y="59396"/>
                  </a:lnTo>
                  <a:lnTo>
                    <a:pt x="560333" y="60608"/>
                  </a:lnTo>
                  <a:lnTo>
                    <a:pt x="561429" y="61820"/>
                  </a:lnTo>
                  <a:lnTo>
                    <a:pt x="562536" y="63033"/>
                  </a:lnTo>
                  <a:lnTo>
                    <a:pt x="563644" y="64245"/>
                  </a:lnTo>
                  <a:lnTo>
                    <a:pt x="564762" y="65457"/>
                  </a:lnTo>
                  <a:lnTo>
                    <a:pt x="565884" y="66669"/>
                  </a:lnTo>
                  <a:lnTo>
                    <a:pt x="567012" y="67881"/>
                  </a:lnTo>
                  <a:lnTo>
                    <a:pt x="568144" y="69093"/>
                  </a:lnTo>
                  <a:lnTo>
                    <a:pt x="569281" y="70306"/>
                  </a:lnTo>
                  <a:lnTo>
                    <a:pt x="570424" y="71518"/>
                  </a:lnTo>
                  <a:lnTo>
                    <a:pt x="571570" y="72730"/>
                  </a:lnTo>
                  <a:lnTo>
                    <a:pt x="572722" y="73942"/>
                  </a:lnTo>
                  <a:lnTo>
                    <a:pt x="573876" y="75154"/>
                  </a:lnTo>
                  <a:lnTo>
                    <a:pt x="575036" y="76367"/>
                  </a:lnTo>
                  <a:lnTo>
                    <a:pt x="576198" y="77579"/>
                  </a:lnTo>
                  <a:lnTo>
                    <a:pt x="577364" y="78791"/>
                  </a:lnTo>
                  <a:lnTo>
                    <a:pt x="578533" y="80003"/>
                  </a:lnTo>
                  <a:lnTo>
                    <a:pt x="579704" y="81215"/>
                  </a:lnTo>
                  <a:lnTo>
                    <a:pt x="580880" y="82427"/>
                  </a:lnTo>
                  <a:lnTo>
                    <a:pt x="582057" y="83640"/>
                  </a:lnTo>
                  <a:lnTo>
                    <a:pt x="583238" y="84852"/>
                  </a:lnTo>
                  <a:lnTo>
                    <a:pt x="584420" y="86064"/>
                  </a:lnTo>
                  <a:lnTo>
                    <a:pt x="585606" y="87276"/>
                  </a:lnTo>
                  <a:lnTo>
                    <a:pt x="586793" y="88488"/>
                  </a:lnTo>
                  <a:lnTo>
                    <a:pt x="587983" y="89700"/>
                  </a:lnTo>
                  <a:lnTo>
                    <a:pt x="589175" y="90913"/>
                  </a:lnTo>
                  <a:lnTo>
                    <a:pt x="590369" y="92125"/>
                  </a:lnTo>
                  <a:lnTo>
                    <a:pt x="591566" y="93337"/>
                  </a:lnTo>
                  <a:lnTo>
                    <a:pt x="592763" y="94549"/>
                  </a:lnTo>
                  <a:lnTo>
                    <a:pt x="593964" y="95761"/>
                  </a:lnTo>
                  <a:lnTo>
                    <a:pt x="595166" y="96974"/>
                  </a:lnTo>
                  <a:lnTo>
                    <a:pt x="596370" y="98186"/>
                  </a:lnTo>
                  <a:lnTo>
                    <a:pt x="597576" y="99398"/>
                  </a:lnTo>
                  <a:lnTo>
                    <a:pt x="598785" y="100610"/>
                  </a:lnTo>
                  <a:lnTo>
                    <a:pt x="599996" y="101822"/>
                  </a:lnTo>
                  <a:lnTo>
                    <a:pt x="601209" y="103034"/>
                  </a:lnTo>
                  <a:lnTo>
                    <a:pt x="602424" y="104247"/>
                  </a:lnTo>
                  <a:lnTo>
                    <a:pt x="603642" y="105459"/>
                  </a:lnTo>
                  <a:lnTo>
                    <a:pt x="604863" y="106671"/>
                  </a:lnTo>
                  <a:lnTo>
                    <a:pt x="606085" y="107883"/>
                  </a:lnTo>
                  <a:lnTo>
                    <a:pt x="607312" y="109095"/>
                  </a:lnTo>
                  <a:lnTo>
                    <a:pt x="608541" y="110307"/>
                  </a:lnTo>
                  <a:lnTo>
                    <a:pt x="609773" y="111520"/>
                  </a:lnTo>
                  <a:lnTo>
                    <a:pt x="611009" y="112732"/>
                  </a:lnTo>
                  <a:lnTo>
                    <a:pt x="612248" y="113944"/>
                  </a:lnTo>
                  <a:lnTo>
                    <a:pt x="613492" y="115156"/>
                  </a:lnTo>
                  <a:lnTo>
                    <a:pt x="614738" y="116368"/>
                  </a:lnTo>
                  <a:lnTo>
                    <a:pt x="615990" y="117581"/>
                  </a:lnTo>
                  <a:lnTo>
                    <a:pt x="617245" y="118793"/>
                  </a:lnTo>
                  <a:lnTo>
                    <a:pt x="618507" y="120005"/>
                  </a:lnTo>
                  <a:lnTo>
                    <a:pt x="619772" y="121217"/>
                  </a:lnTo>
                  <a:lnTo>
                    <a:pt x="621043" y="122429"/>
                  </a:lnTo>
                  <a:lnTo>
                    <a:pt x="622320" y="123641"/>
                  </a:lnTo>
                  <a:lnTo>
                    <a:pt x="623601" y="124854"/>
                  </a:lnTo>
                  <a:lnTo>
                    <a:pt x="624891" y="126066"/>
                  </a:lnTo>
                  <a:lnTo>
                    <a:pt x="626183" y="127278"/>
                  </a:lnTo>
                  <a:lnTo>
                    <a:pt x="627487" y="128490"/>
                  </a:lnTo>
                  <a:lnTo>
                    <a:pt x="628793" y="129702"/>
                  </a:lnTo>
                  <a:lnTo>
                    <a:pt x="630111" y="130914"/>
                  </a:lnTo>
                  <a:lnTo>
                    <a:pt x="631433" y="132127"/>
                  </a:lnTo>
                  <a:lnTo>
                    <a:pt x="632765" y="133339"/>
                  </a:lnTo>
                  <a:lnTo>
                    <a:pt x="634104" y="134551"/>
                  </a:lnTo>
                  <a:lnTo>
                    <a:pt x="635451" y="135763"/>
                  </a:lnTo>
                  <a:lnTo>
                    <a:pt x="636808" y="136975"/>
                  </a:lnTo>
                  <a:lnTo>
                    <a:pt x="638171" y="138187"/>
                  </a:lnTo>
                  <a:lnTo>
                    <a:pt x="639549" y="139400"/>
                  </a:lnTo>
                  <a:lnTo>
                    <a:pt x="640930" y="140612"/>
                  </a:lnTo>
                  <a:lnTo>
                    <a:pt x="642327" y="141824"/>
                  </a:lnTo>
                  <a:lnTo>
                    <a:pt x="643730" y="143036"/>
                  </a:lnTo>
                  <a:lnTo>
                    <a:pt x="645145" y="144248"/>
                  </a:lnTo>
                  <a:lnTo>
                    <a:pt x="646570" y="145461"/>
                  </a:lnTo>
                  <a:lnTo>
                    <a:pt x="648006" y="146673"/>
                  </a:lnTo>
                  <a:lnTo>
                    <a:pt x="649455" y="147885"/>
                  </a:lnTo>
                  <a:lnTo>
                    <a:pt x="650910" y="149097"/>
                  </a:lnTo>
                  <a:lnTo>
                    <a:pt x="652383" y="150309"/>
                  </a:lnTo>
                  <a:lnTo>
                    <a:pt x="653861" y="151521"/>
                  </a:lnTo>
                  <a:lnTo>
                    <a:pt x="655359" y="152734"/>
                  </a:lnTo>
                  <a:lnTo>
                    <a:pt x="656862" y="153946"/>
                  </a:lnTo>
                  <a:lnTo>
                    <a:pt x="658382" y="155158"/>
                  </a:lnTo>
                  <a:lnTo>
                    <a:pt x="659912" y="156370"/>
                  </a:lnTo>
                  <a:lnTo>
                    <a:pt x="661454" y="157582"/>
                  </a:lnTo>
                  <a:lnTo>
                    <a:pt x="663011" y="158794"/>
                  </a:lnTo>
                  <a:lnTo>
                    <a:pt x="664576" y="160007"/>
                  </a:lnTo>
                  <a:lnTo>
                    <a:pt x="666161" y="161219"/>
                  </a:lnTo>
                  <a:lnTo>
                    <a:pt x="667750" y="162431"/>
                  </a:lnTo>
                  <a:lnTo>
                    <a:pt x="669361" y="163643"/>
                  </a:lnTo>
                  <a:lnTo>
                    <a:pt x="670978" y="164855"/>
                  </a:lnTo>
                  <a:lnTo>
                    <a:pt x="672612" y="166068"/>
                  </a:lnTo>
                  <a:lnTo>
                    <a:pt x="674257" y="167280"/>
                  </a:lnTo>
                  <a:lnTo>
                    <a:pt x="675914" y="168492"/>
                  </a:lnTo>
                  <a:lnTo>
                    <a:pt x="677586" y="169704"/>
                  </a:lnTo>
                  <a:lnTo>
                    <a:pt x="679266" y="170916"/>
                  </a:lnTo>
                  <a:lnTo>
                    <a:pt x="680966" y="172128"/>
                  </a:lnTo>
                  <a:lnTo>
                    <a:pt x="682670" y="173341"/>
                  </a:lnTo>
                  <a:lnTo>
                    <a:pt x="684395" y="174553"/>
                  </a:lnTo>
                  <a:lnTo>
                    <a:pt x="686126" y="175765"/>
                  </a:lnTo>
                  <a:lnTo>
                    <a:pt x="687872" y="176977"/>
                  </a:lnTo>
                  <a:lnTo>
                    <a:pt x="689629" y="178189"/>
                  </a:lnTo>
                  <a:lnTo>
                    <a:pt x="691397" y="179401"/>
                  </a:lnTo>
                  <a:lnTo>
                    <a:pt x="693178" y="180614"/>
                  </a:lnTo>
                  <a:lnTo>
                    <a:pt x="694966" y="181826"/>
                  </a:lnTo>
                  <a:lnTo>
                    <a:pt x="696771" y="183038"/>
                  </a:lnTo>
                  <a:lnTo>
                    <a:pt x="698580" y="184250"/>
                  </a:lnTo>
                  <a:lnTo>
                    <a:pt x="700406" y="185462"/>
                  </a:lnTo>
                  <a:lnTo>
                    <a:pt x="702237" y="186674"/>
                  </a:lnTo>
                  <a:lnTo>
                    <a:pt x="704081" y="187887"/>
                  </a:lnTo>
                  <a:lnTo>
                    <a:pt x="705933" y="189099"/>
                  </a:lnTo>
                  <a:lnTo>
                    <a:pt x="707793" y="190311"/>
                  </a:lnTo>
                  <a:lnTo>
                    <a:pt x="709663" y="191523"/>
                  </a:lnTo>
                  <a:lnTo>
                    <a:pt x="711539" y="192735"/>
                  </a:lnTo>
                  <a:lnTo>
                    <a:pt x="713427" y="193948"/>
                  </a:lnTo>
                  <a:lnTo>
                    <a:pt x="715317" y="195160"/>
                  </a:lnTo>
                  <a:lnTo>
                    <a:pt x="717220" y="196372"/>
                  </a:lnTo>
                  <a:lnTo>
                    <a:pt x="719125" y="197584"/>
                  </a:lnTo>
                  <a:lnTo>
                    <a:pt x="721039" y="198796"/>
                  </a:lnTo>
                  <a:lnTo>
                    <a:pt x="722958" y="200008"/>
                  </a:lnTo>
                  <a:lnTo>
                    <a:pt x="724881" y="201221"/>
                  </a:lnTo>
                  <a:lnTo>
                    <a:pt x="726811" y="202433"/>
                  </a:lnTo>
                  <a:lnTo>
                    <a:pt x="728743" y="203645"/>
                  </a:lnTo>
                  <a:lnTo>
                    <a:pt x="730681" y="204857"/>
                  </a:lnTo>
                  <a:lnTo>
                    <a:pt x="732621" y="206069"/>
                  </a:lnTo>
                  <a:lnTo>
                    <a:pt x="734566" y="207281"/>
                  </a:lnTo>
                  <a:lnTo>
                    <a:pt x="736512" y="208494"/>
                  </a:lnTo>
                  <a:lnTo>
                    <a:pt x="738461" y="209706"/>
                  </a:lnTo>
                  <a:lnTo>
                    <a:pt x="740411" y="210918"/>
                  </a:lnTo>
                  <a:lnTo>
                    <a:pt x="742363" y="212130"/>
                  </a:lnTo>
                  <a:lnTo>
                    <a:pt x="744316" y="213342"/>
                  </a:lnTo>
                  <a:lnTo>
                    <a:pt x="746269" y="214555"/>
                  </a:lnTo>
                  <a:lnTo>
                    <a:pt x="748221" y="215767"/>
                  </a:lnTo>
                  <a:lnTo>
                    <a:pt x="750174" y="216979"/>
                  </a:lnTo>
                  <a:lnTo>
                    <a:pt x="752125" y="218191"/>
                  </a:lnTo>
                  <a:lnTo>
                    <a:pt x="754075" y="219403"/>
                  </a:lnTo>
                  <a:lnTo>
                    <a:pt x="756024" y="220615"/>
                  </a:lnTo>
                  <a:lnTo>
                    <a:pt x="757970" y="221828"/>
                  </a:lnTo>
                  <a:lnTo>
                    <a:pt x="759914" y="223040"/>
                  </a:lnTo>
                  <a:lnTo>
                    <a:pt x="761855" y="224252"/>
                  </a:lnTo>
                  <a:lnTo>
                    <a:pt x="763794" y="225464"/>
                  </a:lnTo>
                  <a:lnTo>
                    <a:pt x="765727" y="226676"/>
                  </a:lnTo>
                  <a:lnTo>
                    <a:pt x="767659" y="227888"/>
                  </a:lnTo>
                  <a:lnTo>
                    <a:pt x="769584" y="229101"/>
                  </a:lnTo>
                  <a:lnTo>
                    <a:pt x="771507" y="230313"/>
                  </a:lnTo>
                  <a:lnTo>
                    <a:pt x="773424" y="231525"/>
                  </a:lnTo>
                  <a:lnTo>
                    <a:pt x="775336" y="232737"/>
                  </a:lnTo>
                  <a:lnTo>
                    <a:pt x="777244" y="233949"/>
                  </a:lnTo>
                  <a:lnTo>
                    <a:pt x="779145" y="235162"/>
                  </a:lnTo>
                  <a:lnTo>
                    <a:pt x="781043" y="236374"/>
                  </a:lnTo>
                  <a:lnTo>
                    <a:pt x="782932" y="237586"/>
                  </a:lnTo>
                  <a:lnTo>
                    <a:pt x="784819" y="238798"/>
                  </a:lnTo>
                  <a:lnTo>
                    <a:pt x="786696" y="240010"/>
                  </a:lnTo>
                  <a:lnTo>
                    <a:pt x="788570" y="241222"/>
                  </a:lnTo>
                  <a:lnTo>
                    <a:pt x="790436" y="242435"/>
                  </a:lnTo>
                  <a:lnTo>
                    <a:pt x="792296" y="243647"/>
                  </a:lnTo>
                  <a:lnTo>
                    <a:pt x="794151" y="244859"/>
                  </a:lnTo>
                  <a:lnTo>
                    <a:pt x="795998" y="246071"/>
                  </a:lnTo>
                  <a:lnTo>
                    <a:pt x="797841" y="247283"/>
                  </a:lnTo>
                  <a:lnTo>
                    <a:pt x="799675" y="248495"/>
                  </a:lnTo>
                  <a:lnTo>
                    <a:pt x="801506" y="249708"/>
                  </a:lnTo>
                  <a:lnTo>
                    <a:pt x="803327" y="250920"/>
                  </a:lnTo>
                  <a:lnTo>
                    <a:pt x="805145" y="252132"/>
                  </a:lnTo>
                  <a:lnTo>
                    <a:pt x="806955" y="253344"/>
                  </a:lnTo>
                  <a:lnTo>
                    <a:pt x="808761" y="254556"/>
                  </a:lnTo>
                  <a:lnTo>
                    <a:pt x="810560" y="255768"/>
                  </a:lnTo>
                  <a:lnTo>
                    <a:pt x="812354" y="256981"/>
                  </a:lnTo>
                  <a:lnTo>
                    <a:pt x="814144" y="258193"/>
                  </a:lnTo>
                  <a:lnTo>
                    <a:pt x="815927" y="259405"/>
                  </a:lnTo>
                  <a:lnTo>
                    <a:pt x="817707" y="260617"/>
                  </a:lnTo>
                  <a:lnTo>
                    <a:pt x="819480" y="261829"/>
                  </a:lnTo>
                  <a:lnTo>
                    <a:pt x="821251" y="263042"/>
                  </a:lnTo>
                  <a:lnTo>
                    <a:pt x="823017" y="264254"/>
                  </a:lnTo>
                  <a:lnTo>
                    <a:pt x="824780" y="265466"/>
                  </a:lnTo>
                  <a:lnTo>
                    <a:pt x="826539" y="266678"/>
                  </a:lnTo>
                  <a:lnTo>
                    <a:pt x="828295" y="267890"/>
                  </a:lnTo>
                  <a:lnTo>
                    <a:pt x="830049" y="269102"/>
                  </a:lnTo>
                  <a:lnTo>
                    <a:pt x="831800" y="270315"/>
                  </a:lnTo>
                  <a:lnTo>
                    <a:pt x="833549" y="271527"/>
                  </a:lnTo>
                  <a:lnTo>
                    <a:pt x="835296" y="272739"/>
                  </a:lnTo>
                  <a:lnTo>
                    <a:pt x="837043" y="273951"/>
                  </a:lnTo>
                  <a:lnTo>
                    <a:pt x="838788" y="275163"/>
                  </a:lnTo>
                  <a:lnTo>
                    <a:pt x="840533" y="276375"/>
                  </a:lnTo>
                  <a:lnTo>
                    <a:pt x="842278" y="277588"/>
                  </a:lnTo>
                  <a:lnTo>
                    <a:pt x="844024" y="278800"/>
                  </a:lnTo>
                  <a:lnTo>
                    <a:pt x="845770" y="280012"/>
                  </a:lnTo>
                  <a:lnTo>
                    <a:pt x="847517" y="281224"/>
                  </a:lnTo>
                  <a:lnTo>
                    <a:pt x="849266" y="282436"/>
                  </a:lnTo>
                  <a:lnTo>
                    <a:pt x="851017" y="283649"/>
                  </a:lnTo>
                  <a:lnTo>
                    <a:pt x="852770" y="284861"/>
                  </a:lnTo>
                  <a:lnTo>
                    <a:pt x="854527" y="286073"/>
                  </a:lnTo>
                  <a:lnTo>
                    <a:pt x="856286" y="287285"/>
                  </a:lnTo>
                  <a:lnTo>
                    <a:pt x="858049" y="288497"/>
                  </a:lnTo>
                  <a:lnTo>
                    <a:pt x="859816" y="289709"/>
                  </a:lnTo>
                  <a:lnTo>
                    <a:pt x="861586" y="290922"/>
                  </a:lnTo>
                  <a:lnTo>
                    <a:pt x="863363" y="292134"/>
                  </a:lnTo>
                  <a:lnTo>
                    <a:pt x="865142" y="293346"/>
                  </a:lnTo>
                  <a:lnTo>
                    <a:pt x="866930" y="294558"/>
                  </a:lnTo>
                  <a:lnTo>
                    <a:pt x="868721" y="295770"/>
                  </a:lnTo>
                  <a:lnTo>
                    <a:pt x="870520" y="296982"/>
                  </a:lnTo>
                  <a:lnTo>
                    <a:pt x="872323" y="298195"/>
                  </a:lnTo>
                  <a:lnTo>
                    <a:pt x="874134" y="299407"/>
                  </a:lnTo>
                  <a:lnTo>
                    <a:pt x="875951" y="300619"/>
                  </a:lnTo>
                  <a:lnTo>
                    <a:pt x="877774" y="301831"/>
                  </a:lnTo>
                  <a:lnTo>
                    <a:pt x="879607" y="303043"/>
                  </a:lnTo>
                  <a:lnTo>
                    <a:pt x="881442" y="304255"/>
                  </a:lnTo>
                  <a:lnTo>
                    <a:pt x="883291" y="305468"/>
                  </a:lnTo>
                  <a:lnTo>
                    <a:pt x="885142" y="306680"/>
                  </a:lnTo>
                  <a:lnTo>
                    <a:pt x="887004" y="307892"/>
                  </a:lnTo>
                  <a:lnTo>
                    <a:pt x="888872" y="309104"/>
                  </a:lnTo>
                  <a:lnTo>
                    <a:pt x="890748" y="310316"/>
                  </a:lnTo>
                  <a:lnTo>
                    <a:pt x="892632" y="311529"/>
                  </a:lnTo>
                  <a:lnTo>
                    <a:pt x="894521" y="312741"/>
                  </a:lnTo>
                  <a:lnTo>
                    <a:pt x="896422" y="313953"/>
                  </a:lnTo>
                  <a:lnTo>
                    <a:pt x="898325" y="315165"/>
                  </a:lnTo>
                  <a:lnTo>
                    <a:pt x="900241" y="316377"/>
                  </a:lnTo>
                  <a:lnTo>
                    <a:pt x="902159" y="317589"/>
                  </a:lnTo>
                  <a:lnTo>
                    <a:pt x="904088" y="318802"/>
                  </a:lnTo>
                  <a:lnTo>
                    <a:pt x="906021" y="320014"/>
                  </a:lnTo>
                  <a:lnTo>
                    <a:pt x="907961" y="321226"/>
                  </a:lnTo>
                  <a:lnTo>
                    <a:pt x="909907" y="322438"/>
                  </a:lnTo>
                  <a:lnTo>
                    <a:pt x="911857" y="323650"/>
                  </a:lnTo>
                  <a:lnTo>
                    <a:pt x="913814" y="324862"/>
                  </a:lnTo>
                  <a:lnTo>
                    <a:pt x="915774" y="326075"/>
                  </a:lnTo>
                  <a:lnTo>
                    <a:pt x="917741" y="327287"/>
                  </a:lnTo>
                  <a:lnTo>
                    <a:pt x="919709" y="328499"/>
                  </a:lnTo>
                  <a:lnTo>
                    <a:pt x="921682" y="329711"/>
                  </a:lnTo>
                  <a:lnTo>
                    <a:pt x="923656" y="330923"/>
                  </a:lnTo>
                  <a:lnTo>
                    <a:pt x="925633" y="332136"/>
                  </a:lnTo>
                  <a:lnTo>
                    <a:pt x="927610" y="333348"/>
                  </a:lnTo>
                  <a:lnTo>
                    <a:pt x="929589" y="334560"/>
                  </a:lnTo>
                  <a:lnTo>
                    <a:pt x="931566" y="335772"/>
                  </a:lnTo>
                  <a:lnTo>
                    <a:pt x="933544" y="336984"/>
                  </a:lnTo>
                  <a:lnTo>
                    <a:pt x="935518" y="338196"/>
                  </a:lnTo>
                  <a:lnTo>
                    <a:pt x="937491" y="339409"/>
                  </a:lnTo>
                  <a:lnTo>
                    <a:pt x="939459" y="340621"/>
                  </a:lnTo>
                  <a:lnTo>
                    <a:pt x="941423" y="341833"/>
                  </a:lnTo>
                  <a:lnTo>
                    <a:pt x="943382" y="343045"/>
                  </a:lnTo>
                  <a:lnTo>
                    <a:pt x="945333" y="344257"/>
                  </a:lnTo>
                  <a:lnTo>
                    <a:pt x="947279" y="345469"/>
                  </a:lnTo>
                  <a:lnTo>
                    <a:pt x="949212" y="346682"/>
                  </a:lnTo>
                  <a:lnTo>
                    <a:pt x="951142" y="347894"/>
                  </a:lnTo>
                  <a:lnTo>
                    <a:pt x="953053" y="349106"/>
                  </a:lnTo>
                  <a:lnTo>
                    <a:pt x="954959" y="350318"/>
                  </a:lnTo>
                  <a:lnTo>
                    <a:pt x="956846" y="351530"/>
                  </a:lnTo>
                  <a:lnTo>
                    <a:pt x="958722" y="352743"/>
                  </a:lnTo>
                  <a:lnTo>
                    <a:pt x="960582" y="353955"/>
                  </a:lnTo>
                  <a:lnTo>
                    <a:pt x="962423" y="355167"/>
                  </a:lnTo>
                  <a:lnTo>
                    <a:pt x="964252" y="356379"/>
                  </a:lnTo>
                  <a:lnTo>
                    <a:pt x="966052" y="357591"/>
                  </a:lnTo>
                  <a:lnTo>
                    <a:pt x="967845" y="358803"/>
                  </a:lnTo>
                  <a:lnTo>
                    <a:pt x="969599" y="360016"/>
                  </a:lnTo>
                  <a:lnTo>
                    <a:pt x="971344" y="361228"/>
                  </a:lnTo>
                  <a:lnTo>
                    <a:pt x="973052" y="362440"/>
                  </a:lnTo>
                  <a:lnTo>
                    <a:pt x="974743" y="363652"/>
                  </a:lnTo>
                  <a:lnTo>
                    <a:pt x="976402" y="364864"/>
                  </a:lnTo>
                  <a:lnTo>
                    <a:pt x="978032" y="366076"/>
                  </a:lnTo>
                  <a:lnTo>
                    <a:pt x="979639" y="367289"/>
                  </a:lnTo>
                  <a:lnTo>
                    <a:pt x="981201" y="368501"/>
                  </a:lnTo>
                  <a:lnTo>
                    <a:pt x="982750" y="369713"/>
                  </a:lnTo>
                  <a:lnTo>
                    <a:pt x="984238" y="370925"/>
                  </a:lnTo>
                  <a:lnTo>
                    <a:pt x="985714" y="372137"/>
                  </a:lnTo>
                  <a:lnTo>
                    <a:pt x="987134" y="373349"/>
                  </a:lnTo>
                  <a:lnTo>
                    <a:pt x="988527" y="374562"/>
                  </a:lnTo>
                  <a:lnTo>
                    <a:pt x="989876" y="375774"/>
                  </a:lnTo>
                  <a:lnTo>
                    <a:pt x="991181" y="376986"/>
                  </a:lnTo>
                  <a:lnTo>
                    <a:pt x="992454" y="378198"/>
                  </a:lnTo>
                  <a:lnTo>
                    <a:pt x="993665" y="379410"/>
                  </a:lnTo>
                  <a:lnTo>
                    <a:pt x="994857" y="380623"/>
                  </a:lnTo>
                  <a:lnTo>
                    <a:pt x="995968" y="381835"/>
                  </a:lnTo>
                  <a:lnTo>
                    <a:pt x="997061" y="383047"/>
                  </a:lnTo>
                  <a:lnTo>
                    <a:pt x="998079" y="384259"/>
                  </a:lnTo>
                  <a:lnTo>
                    <a:pt x="999064" y="385471"/>
                  </a:lnTo>
                  <a:lnTo>
                    <a:pt x="999989" y="386683"/>
                  </a:lnTo>
                  <a:lnTo>
                    <a:pt x="1000860" y="387896"/>
                  </a:lnTo>
                  <a:lnTo>
                    <a:pt x="1001687" y="389108"/>
                  </a:lnTo>
                  <a:lnTo>
                    <a:pt x="1002438" y="390320"/>
                  </a:lnTo>
                  <a:lnTo>
                    <a:pt x="1003165" y="391532"/>
                  </a:lnTo>
                  <a:lnTo>
                    <a:pt x="1003791" y="392744"/>
                  </a:lnTo>
                  <a:lnTo>
                    <a:pt x="1004396" y="393956"/>
                  </a:lnTo>
                  <a:lnTo>
                    <a:pt x="1004909" y="395169"/>
                  </a:lnTo>
                  <a:lnTo>
                    <a:pt x="1005382" y="396381"/>
                  </a:lnTo>
                  <a:lnTo>
                    <a:pt x="1005783" y="397593"/>
                  </a:lnTo>
                  <a:lnTo>
                    <a:pt x="1006120" y="398805"/>
                  </a:lnTo>
                  <a:lnTo>
                    <a:pt x="1006405" y="400017"/>
                  </a:lnTo>
                  <a:lnTo>
                    <a:pt x="1006602" y="401230"/>
                  </a:lnTo>
                  <a:lnTo>
                    <a:pt x="1006769" y="402442"/>
                  </a:lnTo>
                  <a:lnTo>
                    <a:pt x="1006821" y="403654"/>
                  </a:lnTo>
                  <a:lnTo>
                    <a:pt x="1006848" y="404866"/>
                  </a:lnTo>
                  <a:lnTo>
                    <a:pt x="1006771" y="406078"/>
                  </a:lnTo>
                  <a:lnTo>
                    <a:pt x="1006649" y="407290"/>
                  </a:lnTo>
                  <a:lnTo>
                    <a:pt x="1006446" y="408503"/>
                  </a:lnTo>
                  <a:lnTo>
                    <a:pt x="1006172" y="409715"/>
                  </a:lnTo>
                  <a:lnTo>
                    <a:pt x="1005840" y="410927"/>
                  </a:lnTo>
                  <a:lnTo>
                    <a:pt x="1005411" y="412139"/>
                  </a:lnTo>
                  <a:lnTo>
                    <a:pt x="1004949" y="413351"/>
                  </a:lnTo>
                  <a:lnTo>
                    <a:pt x="1004363" y="414563"/>
                  </a:lnTo>
                  <a:lnTo>
                    <a:pt x="1003750" y="415776"/>
                  </a:lnTo>
                  <a:lnTo>
                    <a:pt x="1003024" y="416988"/>
                  </a:lnTo>
                  <a:lnTo>
                    <a:pt x="1002252" y="418200"/>
                  </a:lnTo>
                  <a:lnTo>
                    <a:pt x="1001391" y="419412"/>
                  </a:lnTo>
                  <a:lnTo>
                    <a:pt x="1000458" y="420624"/>
                  </a:lnTo>
                  <a:lnTo>
                    <a:pt x="999463" y="421837"/>
                  </a:lnTo>
                  <a:lnTo>
                    <a:pt x="998368" y="423049"/>
                  </a:lnTo>
                  <a:lnTo>
                    <a:pt x="997238" y="424261"/>
                  </a:lnTo>
                  <a:lnTo>
                    <a:pt x="995980" y="425473"/>
                  </a:lnTo>
                  <a:lnTo>
                    <a:pt x="994696" y="426685"/>
                  </a:lnTo>
                  <a:lnTo>
                    <a:pt x="993295" y="427897"/>
                  </a:lnTo>
                  <a:lnTo>
                    <a:pt x="991849" y="429110"/>
                  </a:lnTo>
                  <a:lnTo>
                    <a:pt x="990313" y="430322"/>
                  </a:lnTo>
                  <a:lnTo>
                    <a:pt x="988705" y="431534"/>
                  </a:lnTo>
                  <a:lnTo>
                    <a:pt x="987035" y="432746"/>
                  </a:lnTo>
                  <a:lnTo>
                    <a:pt x="985266" y="433958"/>
                  </a:lnTo>
                  <a:lnTo>
                    <a:pt x="983462" y="435170"/>
                  </a:lnTo>
                  <a:lnTo>
                    <a:pt x="981535" y="436383"/>
                  </a:lnTo>
                  <a:lnTo>
                    <a:pt x="979581" y="437595"/>
                  </a:lnTo>
                  <a:lnTo>
                    <a:pt x="977514" y="438807"/>
                  </a:lnTo>
                  <a:lnTo>
                    <a:pt x="975405" y="440019"/>
                  </a:lnTo>
                  <a:lnTo>
                    <a:pt x="973209" y="441231"/>
                  </a:lnTo>
                  <a:lnTo>
                    <a:pt x="970945" y="442443"/>
                  </a:lnTo>
                  <a:lnTo>
                    <a:pt x="968622" y="443656"/>
                  </a:lnTo>
                  <a:lnTo>
                    <a:pt x="966207" y="444868"/>
                  </a:lnTo>
                  <a:lnTo>
                    <a:pt x="963759" y="446080"/>
                  </a:lnTo>
                  <a:lnTo>
                    <a:pt x="961197" y="447292"/>
                  </a:lnTo>
                  <a:lnTo>
                    <a:pt x="958611" y="448504"/>
                  </a:lnTo>
                  <a:lnTo>
                    <a:pt x="955921" y="449717"/>
                  </a:lnTo>
                  <a:lnTo>
                    <a:pt x="953192" y="450929"/>
                  </a:lnTo>
                  <a:lnTo>
                    <a:pt x="950385" y="452141"/>
                  </a:lnTo>
                  <a:lnTo>
                    <a:pt x="947518" y="453353"/>
                  </a:lnTo>
                  <a:lnTo>
                    <a:pt x="944597" y="454565"/>
                  </a:lnTo>
                  <a:lnTo>
                    <a:pt x="941597" y="455777"/>
                  </a:lnTo>
                  <a:lnTo>
                    <a:pt x="938566" y="456990"/>
                  </a:lnTo>
                  <a:lnTo>
                    <a:pt x="935436" y="458202"/>
                  </a:lnTo>
                  <a:lnTo>
                    <a:pt x="932286" y="459414"/>
                  </a:lnTo>
                  <a:lnTo>
                    <a:pt x="929046" y="460626"/>
                  </a:lnTo>
                  <a:lnTo>
                    <a:pt x="925774" y="461838"/>
                  </a:lnTo>
                  <a:lnTo>
                    <a:pt x="922435" y="463050"/>
                  </a:lnTo>
                  <a:lnTo>
                    <a:pt x="919046" y="464263"/>
                  </a:lnTo>
                  <a:lnTo>
                    <a:pt x="915613" y="465475"/>
                  </a:lnTo>
                  <a:lnTo>
                    <a:pt x="912114" y="466687"/>
                  </a:lnTo>
                  <a:lnTo>
                    <a:pt x="908591" y="467899"/>
                  </a:lnTo>
                  <a:lnTo>
                    <a:pt x="904988" y="469111"/>
                  </a:lnTo>
                  <a:lnTo>
                    <a:pt x="901369" y="470324"/>
                  </a:lnTo>
                  <a:lnTo>
                    <a:pt x="897679" y="471536"/>
                  </a:lnTo>
                  <a:lnTo>
                    <a:pt x="893964" y="472748"/>
                  </a:lnTo>
                  <a:lnTo>
                    <a:pt x="890198" y="473960"/>
                  </a:lnTo>
                  <a:lnTo>
                    <a:pt x="886394" y="475172"/>
                  </a:lnTo>
                  <a:lnTo>
                    <a:pt x="882556" y="476384"/>
                  </a:lnTo>
                  <a:lnTo>
                    <a:pt x="878671" y="477597"/>
                  </a:lnTo>
                  <a:lnTo>
                    <a:pt x="874767" y="478809"/>
                  </a:lnTo>
                  <a:lnTo>
                    <a:pt x="870807" y="480021"/>
                  </a:lnTo>
                  <a:lnTo>
                    <a:pt x="866836" y="481233"/>
                  </a:lnTo>
                  <a:lnTo>
                    <a:pt x="862815" y="482445"/>
                  </a:lnTo>
                  <a:lnTo>
                    <a:pt x="858778" y="483657"/>
                  </a:lnTo>
                  <a:lnTo>
                    <a:pt x="854707" y="484870"/>
                  </a:lnTo>
                  <a:lnTo>
                    <a:pt x="850612" y="486082"/>
                  </a:lnTo>
                  <a:lnTo>
                    <a:pt x="846495" y="487294"/>
                  </a:lnTo>
                  <a:lnTo>
                    <a:pt x="842350" y="488506"/>
                  </a:lnTo>
                  <a:lnTo>
                    <a:pt x="838194" y="489718"/>
                  </a:lnTo>
                  <a:lnTo>
                    <a:pt x="834006" y="490930"/>
                  </a:lnTo>
                  <a:lnTo>
                    <a:pt x="829812" y="492143"/>
                  </a:lnTo>
                  <a:lnTo>
                    <a:pt x="825592" y="493355"/>
                  </a:lnTo>
                  <a:lnTo>
                    <a:pt x="821365" y="494567"/>
                  </a:lnTo>
                  <a:lnTo>
                    <a:pt x="817122" y="495779"/>
                  </a:lnTo>
                  <a:lnTo>
                    <a:pt x="812869" y="496991"/>
                  </a:lnTo>
                  <a:lnTo>
                    <a:pt x="808608" y="498204"/>
                  </a:lnTo>
                  <a:lnTo>
                    <a:pt x="804338" y="499416"/>
                  </a:lnTo>
                  <a:lnTo>
                    <a:pt x="800064" y="500628"/>
                  </a:lnTo>
                  <a:lnTo>
                    <a:pt x="795784" y="501840"/>
                  </a:lnTo>
                  <a:lnTo>
                    <a:pt x="791502" y="503052"/>
                  </a:lnTo>
                  <a:lnTo>
                    <a:pt x="787220" y="504264"/>
                  </a:lnTo>
                  <a:lnTo>
                    <a:pt x="782938" y="505477"/>
                  </a:lnTo>
                  <a:lnTo>
                    <a:pt x="778658" y="506689"/>
                  </a:lnTo>
                  <a:lnTo>
                    <a:pt x="774383" y="507901"/>
                  </a:lnTo>
                  <a:lnTo>
                    <a:pt x="770112" y="509113"/>
                  </a:lnTo>
                  <a:lnTo>
                    <a:pt x="765851" y="510325"/>
                  </a:lnTo>
                  <a:lnTo>
                    <a:pt x="761594" y="511537"/>
                  </a:lnTo>
                  <a:lnTo>
                    <a:pt x="757354" y="512750"/>
                  </a:lnTo>
                  <a:lnTo>
                    <a:pt x="753118" y="513962"/>
                  </a:lnTo>
                  <a:lnTo>
                    <a:pt x="748904" y="515174"/>
                  </a:lnTo>
                  <a:lnTo>
                    <a:pt x="744698" y="516386"/>
                  </a:lnTo>
                  <a:lnTo>
                    <a:pt x="740512" y="517598"/>
                  </a:lnTo>
                  <a:lnTo>
                    <a:pt x="736342" y="518811"/>
                  </a:lnTo>
                  <a:lnTo>
                    <a:pt x="732189" y="520023"/>
                  </a:lnTo>
                  <a:lnTo>
                    <a:pt x="728062" y="521235"/>
                  </a:lnTo>
                  <a:lnTo>
                    <a:pt x="723947" y="522447"/>
                  </a:lnTo>
                  <a:lnTo>
                    <a:pt x="719869" y="523659"/>
                  </a:lnTo>
                  <a:lnTo>
                    <a:pt x="715799" y="524871"/>
                  </a:lnTo>
                  <a:lnTo>
                    <a:pt x="711772" y="526084"/>
                  </a:lnTo>
                  <a:lnTo>
                    <a:pt x="707759" y="527296"/>
                  </a:lnTo>
                  <a:lnTo>
                    <a:pt x="703782" y="528508"/>
                  </a:lnTo>
                  <a:lnTo>
                    <a:pt x="699832" y="529720"/>
                  </a:lnTo>
                  <a:lnTo>
                    <a:pt x="695908" y="530932"/>
                  </a:lnTo>
                  <a:lnTo>
                    <a:pt x="692025" y="532144"/>
                  </a:lnTo>
                  <a:lnTo>
                    <a:pt x="688159" y="533357"/>
                  </a:lnTo>
                  <a:lnTo>
                    <a:pt x="684348" y="534569"/>
                  </a:lnTo>
                  <a:lnTo>
                    <a:pt x="680548" y="535781"/>
                  </a:lnTo>
                  <a:lnTo>
                    <a:pt x="676808" y="536993"/>
                  </a:lnTo>
                  <a:lnTo>
                    <a:pt x="673087" y="538205"/>
                  </a:lnTo>
                  <a:lnTo>
                    <a:pt x="669414" y="539418"/>
                  </a:lnTo>
                  <a:lnTo>
                    <a:pt x="665774" y="540630"/>
                  </a:lnTo>
                  <a:lnTo>
                    <a:pt x="662172" y="541842"/>
                  </a:lnTo>
                  <a:lnTo>
                    <a:pt x="658618" y="543054"/>
                  </a:lnTo>
                  <a:lnTo>
                    <a:pt x="655088" y="544266"/>
                  </a:lnTo>
                  <a:lnTo>
                    <a:pt x="651623" y="545478"/>
                  </a:lnTo>
                  <a:lnTo>
                    <a:pt x="648174" y="546691"/>
                  </a:lnTo>
                  <a:lnTo>
                    <a:pt x="644796" y="547903"/>
                  </a:lnTo>
                  <a:lnTo>
                    <a:pt x="641440" y="549115"/>
                  </a:lnTo>
                  <a:lnTo>
                    <a:pt x="638141" y="550327"/>
                  </a:lnTo>
                  <a:lnTo>
                    <a:pt x="634880" y="551539"/>
                  </a:lnTo>
                  <a:lnTo>
                    <a:pt x="631662" y="552751"/>
                  </a:lnTo>
                  <a:lnTo>
                    <a:pt x="628499" y="553964"/>
                  </a:lnTo>
                  <a:lnTo>
                    <a:pt x="625363" y="555176"/>
                  </a:lnTo>
                  <a:lnTo>
                    <a:pt x="622301" y="556388"/>
                  </a:lnTo>
                  <a:lnTo>
                    <a:pt x="619254" y="557600"/>
                  </a:lnTo>
                  <a:lnTo>
                    <a:pt x="616287" y="558812"/>
                  </a:lnTo>
                  <a:lnTo>
                    <a:pt x="613342" y="560024"/>
                  </a:lnTo>
                  <a:lnTo>
                    <a:pt x="610460" y="561237"/>
                  </a:lnTo>
                  <a:lnTo>
                    <a:pt x="607619" y="562449"/>
                  </a:lnTo>
                  <a:lnTo>
                    <a:pt x="604822" y="563661"/>
                  </a:lnTo>
                  <a:lnTo>
                    <a:pt x="602084" y="564873"/>
                  </a:lnTo>
                  <a:lnTo>
                    <a:pt x="599375" y="566085"/>
                  </a:lnTo>
                  <a:lnTo>
                    <a:pt x="596740" y="567298"/>
                  </a:lnTo>
                  <a:lnTo>
                    <a:pt x="594124" y="568510"/>
                  </a:lnTo>
                  <a:lnTo>
                    <a:pt x="591587" y="569722"/>
                  </a:lnTo>
                  <a:lnTo>
                    <a:pt x="589074" y="570934"/>
                  </a:lnTo>
                  <a:lnTo>
                    <a:pt x="586625" y="572146"/>
                  </a:lnTo>
                  <a:lnTo>
                    <a:pt x="584216" y="573358"/>
                  </a:lnTo>
                  <a:lnTo>
                    <a:pt x="581853" y="574571"/>
                  </a:lnTo>
                  <a:lnTo>
                    <a:pt x="579546" y="575783"/>
                  </a:lnTo>
                  <a:lnTo>
                    <a:pt x="577269" y="576995"/>
                  </a:lnTo>
                  <a:lnTo>
                    <a:pt x="575065" y="578207"/>
                  </a:lnTo>
                  <a:lnTo>
                    <a:pt x="572878" y="579419"/>
                  </a:lnTo>
                  <a:lnTo>
                    <a:pt x="570770" y="580631"/>
                  </a:lnTo>
                  <a:lnTo>
                    <a:pt x="568683" y="581844"/>
                  </a:lnTo>
                  <a:lnTo>
                    <a:pt x="566658" y="583056"/>
                  </a:lnTo>
                  <a:lnTo>
                    <a:pt x="564671" y="584268"/>
                  </a:lnTo>
                  <a:lnTo>
                    <a:pt x="562728" y="585480"/>
                  </a:lnTo>
                  <a:lnTo>
                    <a:pt x="560839" y="586692"/>
                  </a:lnTo>
                  <a:lnTo>
                    <a:pt x="558977" y="587905"/>
                  </a:lnTo>
                  <a:lnTo>
                    <a:pt x="557183" y="589117"/>
                  </a:lnTo>
                  <a:lnTo>
                    <a:pt x="555405" y="590329"/>
                  </a:lnTo>
                  <a:lnTo>
                    <a:pt x="553700" y="591541"/>
                  </a:lnTo>
                  <a:lnTo>
                    <a:pt x="552015" y="592753"/>
                  </a:lnTo>
                  <a:lnTo>
                    <a:pt x="550387" y="593965"/>
                  </a:lnTo>
                  <a:lnTo>
                    <a:pt x="548793" y="595178"/>
                  </a:lnTo>
                  <a:lnTo>
                    <a:pt x="547239" y="596390"/>
                  </a:lnTo>
                  <a:lnTo>
                    <a:pt x="545733" y="597602"/>
                  </a:lnTo>
                  <a:lnTo>
                    <a:pt x="544253" y="598814"/>
                  </a:lnTo>
                  <a:lnTo>
                    <a:pt x="542833" y="600026"/>
                  </a:lnTo>
                  <a:lnTo>
                    <a:pt x="541427" y="601238"/>
                  </a:lnTo>
                  <a:lnTo>
                    <a:pt x="540086" y="602451"/>
                  </a:lnTo>
                  <a:lnTo>
                    <a:pt x="538763" y="603663"/>
                  </a:lnTo>
                  <a:lnTo>
                    <a:pt x="537489" y="604875"/>
                  </a:lnTo>
                  <a:lnTo>
                    <a:pt x="536245" y="606087"/>
                  </a:lnTo>
                  <a:lnTo>
                    <a:pt x="535037" y="607299"/>
                  </a:lnTo>
                  <a:lnTo>
                    <a:pt x="533870" y="608511"/>
                  </a:lnTo>
                  <a:lnTo>
                    <a:pt x="532725" y="609724"/>
                  </a:lnTo>
                  <a:lnTo>
                    <a:pt x="531632" y="610936"/>
                  </a:lnTo>
                  <a:lnTo>
                    <a:pt x="530551" y="612148"/>
                  </a:lnTo>
                  <a:lnTo>
                    <a:pt x="529526" y="613360"/>
                  </a:lnTo>
                  <a:lnTo>
                    <a:pt x="528514" y="614572"/>
                  </a:lnTo>
                  <a:lnTo>
                    <a:pt x="527546" y="615785"/>
                  </a:lnTo>
                  <a:lnTo>
                    <a:pt x="526602" y="616997"/>
                  </a:lnTo>
                  <a:lnTo>
                    <a:pt x="525689" y="618209"/>
                  </a:lnTo>
                  <a:lnTo>
                    <a:pt x="524809" y="619421"/>
                  </a:lnTo>
                  <a:close/>
                </a:path>
              </a:pathLst>
            </a:custGeom>
            <a:solidFill>
              <a:srgbClr val="CD91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805497" y="4350416"/>
              <a:ext cx="30374" cy="0"/>
            </a:xfrm>
            <a:custGeom>
              <a:avLst/>
              <a:pathLst>
                <a:path w="30374" h="0">
                  <a:moveTo>
                    <a:pt x="0" y="0"/>
                  </a:moveTo>
                  <a:lnTo>
                    <a:pt x="3037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701963" y="4573416"/>
              <a:ext cx="0" cy="199449"/>
            </a:xfrm>
            <a:custGeom>
              <a:avLst/>
              <a:pathLst>
                <a:path w="0" h="199449">
                  <a:moveTo>
                    <a:pt x="0" y="1994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820684" y="4624853"/>
              <a:ext cx="0" cy="159824"/>
            </a:xfrm>
            <a:custGeom>
              <a:avLst/>
              <a:pathLst>
                <a:path w="0" h="159824">
                  <a:moveTo>
                    <a:pt x="0" y="1598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665862" y="4646918"/>
              <a:ext cx="72202" cy="72202"/>
            </a:xfrm>
            <a:prstGeom prst="ellipse">
              <a:avLst/>
            </a:prstGeom>
            <a:solidFill>
              <a:srgbClr val="0000CD">
                <a:alpha val="100000"/>
              </a:srgbClr>
            </a:solidFill>
            <a:ln w="18000" cap="rnd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84583" y="4689523"/>
              <a:ext cx="72202" cy="72202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18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3030730" y="5351644"/>
              <a:ext cx="2461186" cy="7680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030730" y="6063695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30730" y="5831285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030730" y="5598874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030730" y="5366463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030730" y="594749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030730" y="5715079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030730" y="5482669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701963" y="5351644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820684" y="5351644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200879" y="5398752"/>
              <a:ext cx="1002168" cy="663169"/>
            </a:xfrm>
            <a:custGeom>
              <a:avLst/>
              <a:pathLst>
                <a:path w="1002168" h="663169">
                  <a:moveTo>
                    <a:pt x="490542" y="663169"/>
                  </a:moveTo>
                  <a:lnTo>
                    <a:pt x="490016" y="661871"/>
                  </a:lnTo>
                  <a:lnTo>
                    <a:pt x="489467" y="660574"/>
                  </a:lnTo>
                  <a:lnTo>
                    <a:pt x="488904" y="659276"/>
                  </a:lnTo>
                  <a:lnTo>
                    <a:pt x="488303" y="657978"/>
                  </a:lnTo>
                  <a:lnTo>
                    <a:pt x="487690" y="656680"/>
                  </a:lnTo>
                  <a:lnTo>
                    <a:pt x="487047" y="655382"/>
                  </a:lnTo>
                  <a:lnTo>
                    <a:pt x="486379" y="654085"/>
                  </a:lnTo>
                  <a:lnTo>
                    <a:pt x="485693" y="652787"/>
                  </a:lnTo>
                  <a:lnTo>
                    <a:pt x="484966" y="651489"/>
                  </a:lnTo>
                  <a:lnTo>
                    <a:pt x="484224" y="650191"/>
                  </a:lnTo>
                  <a:lnTo>
                    <a:pt x="483447" y="648894"/>
                  </a:lnTo>
                  <a:lnTo>
                    <a:pt x="482642" y="647596"/>
                  </a:lnTo>
                  <a:lnTo>
                    <a:pt x="481815" y="646298"/>
                  </a:lnTo>
                  <a:lnTo>
                    <a:pt x="480943" y="645000"/>
                  </a:lnTo>
                  <a:lnTo>
                    <a:pt x="480055" y="643702"/>
                  </a:lnTo>
                  <a:lnTo>
                    <a:pt x="479124" y="642405"/>
                  </a:lnTo>
                  <a:lnTo>
                    <a:pt x="478164" y="641107"/>
                  </a:lnTo>
                  <a:lnTo>
                    <a:pt x="477178" y="639809"/>
                  </a:lnTo>
                  <a:lnTo>
                    <a:pt x="476143" y="638511"/>
                  </a:lnTo>
                  <a:lnTo>
                    <a:pt x="475088" y="637213"/>
                  </a:lnTo>
                  <a:lnTo>
                    <a:pt x="473985" y="635916"/>
                  </a:lnTo>
                  <a:lnTo>
                    <a:pt x="472851" y="634618"/>
                  </a:lnTo>
                  <a:lnTo>
                    <a:pt x="471687" y="633320"/>
                  </a:lnTo>
                  <a:lnTo>
                    <a:pt x="470469" y="632022"/>
                  </a:lnTo>
                  <a:lnTo>
                    <a:pt x="469231" y="630725"/>
                  </a:lnTo>
                  <a:lnTo>
                    <a:pt x="467936" y="629427"/>
                  </a:lnTo>
                  <a:lnTo>
                    <a:pt x="466610" y="628129"/>
                  </a:lnTo>
                  <a:lnTo>
                    <a:pt x="465248" y="626831"/>
                  </a:lnTo>
                  <a:lnTo>
                    <a:pt x="463829" y="625533"/>
                  </a:lnTo>
                  <a:lnTo>
                    <a:pt x="462388" y="624236"/>
                  </a:lnTo>
                  <a:lnTo>
                    <a:pt x="460884" y="622938"/>
                  </a:lnTo>
                  <a:lnTo>
                    <a:pt x="459347" y="621640"/>
                  </a:lnTo>
                  <a:lnTo>
                    <a:pt x="457770" y="620342"/>
                  </a:lnTo>
                  <a:lnTo>
                    <a:pt x="456134" y="619044"/>
                  </a:lnTo>
                  <a:lnTo>
                    <a:pt x="454473" y="617747"/>
                  </a:lnTo>
                  <a:lnTo>
                    <a:pt x="452742" y="616449"/>
                  </a:lnTo>
                  <a:lnTo>
                    <a:pt x="450978" y="615151"/>
                  </a:lnTo>
                  <a:lnTo>
                    <a:pt x="449168" y="613853"/>
                  </a:lnTo>
                  <a:lnTo>
                    <a:pt x="447299" y="612555"/>
                  </a:lnTo>
                  <a:lnTo>
                    <a:pt x="445403" y="611258"/>
                  </a:lnTo>
                  <a:lnTo>
                    <a:pt x="443430" y="609960"/>
                  </a:lnTo>
                  <a:lnTo>
                    <a:pt x="441425" y="608662"/>
                  </a:lnTo>
                  <a:lnTo>
                    <a:pt x="439368" y="607364"/>
                  </a:lnTo>
                  <a:lnTo>
                    <a:pt x="437252" y="606067"/>
                  </a:lnTo>
                  <a:lnTo>
                    <a:pt x="435108" y="604769"/>
                  </a:lnTo>
                  <a:lnTo>
                    <a:pt x="432881" y="603471"/>
                  </a:lnTo>
                  <a:lnTo>
                    <a:pt x="430623" y="602173"/>
                  </a:lnTo>
                  <a:lnTo>
                    <a:pt x="428309" y="600875"/>
                  </a:lnTo>
                  <a:lnTo>
                    <a:pt x="425936" y="599578"/>
                  </a:lnTo>
                  <a:lnTo>
                    <a:pt x="423534" y="598280"/>
                  </a:lnTo>
                  <a:lnTo>
                    <a:pt x="421044" y="596982"/>
                  </a:lnTo>
                  <a:lnTo>
                    <a:pt x="418525" y="595684"/>
                  </a:lnTo>
                  <a:lnTo>
                    <a:pt x="415946" y="594386"/>
                  </a:lnTo>
                  <a:lnTo>
                    <a:pt x="413309" y="593089"/>
                  </a:lnTo>
                  <a:lnTo>
                    <a:pt x="410640" y="591791"/>
                  </a:lnTo>
                  <a:lnTo>
                    <a:pt x="407886" y="590493"/>
                  </a:lnTo>
                  <a:lnTo>
                    <a:pt x="405102" y="589195"/>
                  </a:lnTo>
                  <a:lnTo>
                    <a:pt x="402255" y="587898"/>
                  </a:lnTo>
                  <a:lnTo>
                    <a:pt x="399354" y="586600"/>
                  </a:lnTo>
                  <a:lnTo>
                    <a:pt x="396417" y="585302"/>
                  </a:lnTo>
                  <a:lnTo>
                    <a:pt x="393398" y="584004"/>
                  </a:lnTo>
                  <a:lnTo>
                    <a:pt x="390351" y="582706"/>
                  </a:lnTo>
                  <a:lnTo>
                    <a:pt x="387238" y="581409"/>
                  </a:lnTo>
                  <a:lnTo>
                    <a:pt x="384075" y="580111"/>
                  </a:lnTo>
                  <a:lnTo>
                    <a:pt x="380875" y="578813"/>
                  </a:lnTo>
                  <a:lnTo>
                    <a:pt x="377598" y="577515"/>
                  </a:lnTo>
                  <a:lnTo>
                    <a:pt x="374293" y="576217"/>
                  </a:lnTo>
                  <a:lnTo>
                    <a:pt x="370923" y="574920"/>
                  </a:lnTo>
                  <a:lnTo>
                    <a:pt x="367507" y="573622"/>
                  </a:lnTo>
                  <a:lnTo>
                    <a:pt x="364054" y="572324"/>
                  </a:lnTo>
                  <a:lnTo>
                    <a:pt x="360530" y="571026"/>
                  </a:lnTo>
                  <a:lnTo>
                    <a:pt x="356980" y="569728"/>
                  </a:lnTo>
                  <a:lnTo>
                    <a:pt x="353366" y="568431"/>
                  </a:lnTo>
                  <a:lnTo>
                    <a:pt x="349713" y="567133"/>
                  </a:lnTo>
                  <a:lnTo>
                    <a:pt x="346022" y="565835"/>
                  </a:lnTo>
                  <a:lnTo>
                    <a:pt x="342270" y="564537"/>
                  </a:lnTo>
                  <a:lnTo>
                    <a:pt x="338494" y="563240"/>
                  </a:lnTo>
                  <a:lnTo>
                    <a:pt x="334657" y="561942"/>
                  </a:lnTo>
                  <a:lnTo>
                    <a:pt x="330787" y="560644"/>
                  </a:lnTo>
                  <a:lnTo>
                    <a:pt x="326882" y="559346"/>
                  </a:lnTo>
                  <a:lnTo>
                    <a:pt x="322924" y="558048"/>
                  </a:lnTo>
                  <a:lnTo>
                    <a:pt x="318946" y="556751"/>
                  </a:lnTo>
                  <a:lnTo>
                    <a:pt x="314913" y="555453"/>
                  </a:lnTo>
                  <a:lnTo>
                    <a:pt x="310854" y="554155"/>
                  </a:lnTo>
                  <a:lnTo>
                    <a:pt x="306763" y="552857"/>
                  </a:lnTo>
                  <a:lnTo>
                    <a:pt x="302630" y="551559"/>
                  </a:lnTo>
                  <a:lnTo>
                    <a:pt x="298479" y="550262"/>
                  </a:lnTo>
                  <a:lnTo>
                    <a:pt x="294283" y="548964"/>
                  </a:lnTo>
                  <a:lnTo>
                    <a:pt x="290068" y="547666"/>
                  </a:lnTo>
                  <a:lnTo>
                    <a:pt x="285825" y="546368"/>
                  </a:lnTo>
                  <a:lnTo>
                    <a:pt x="281552" y="545071"/>
                  </a:lnTo>
                  <a:lnTo>
                    <a:pt x="277265" y="543773"/>
                  </a:lnTo>
                  <a:lnTo>
                    <a:pt x="272943" y="542475"/>
                  </a:lnTo>
                  <a:lnTo>
                    <a:pt x="268609" y="541177"/>
                  </a:lnTo>
                  <a:lnTo>
                    <a:pt x="264255" y="539879"/>
                  </a:lnTo>
                  <a:lnTo>
                    <a:pt x="259881" y="538582"/>
                  </a:lnTo>
                  <a:lnTo>
                    <a:pt x="255499" y="537284"/>
                  </a:lnTo>
                  <a:lnTo>
                    <a:pt x="251095" y="535986"/>
                  </a:lnTo>
                  <a:lnTo>
                    <a:pt x="246684" y="534688"/>
                  </a:lnTo>
                  <a:lnTo>
                    <a:pt x="242262" y="533390"/>
                  </a:lnTo>
                  <a:lnTo>
                    <a:pt x="237832" y="532093"/>
                  </a:lnTo>
                  <a:lnTo>
                    <a:pt x="233398" y="530795"/>
                  </a:lnTo>
                  <a:lnTo>
                    <a:pt x="228957" y="529497"/>
                  </a:lnTo>
                  <a:lnTo>
                    <a:pt x="224515" y="528199"/>
                  </a:lnTo>
                  <a:lnTo>
                    <a:pt x="220073" y="526901"/>
                  </a:lnTo>
                  <a:lnTo>
                    <a:pt x="215633" y="525604"/>
                  </a:lnTo>
                  <a:lnTo>
                    <a:pt x="211194" y="524306"/>
                  </a:lnTo>
                  <a:lnTo>
                    <a:pt x="206765" y="523008"/>
                  </a:lnTo>
                  <a:lnTo>
                    <a:pt x="202340" y="521710"/>
                  </a:lnTo>
                  <a:lnTo>
                    <a:pt x="197925" y="520413"/>
                  </a:lnTo>
                  <a:lnTo>
                    <a:pt x="193524" y="519115"/>
                  </a:lnTo>
                  <a:lnTo>
                    <a:pt x="189130" y="517817"/>
                  </a:lnTo>
                  <a:lnTo>
                    <a:pt x="184760" y="516519"/>
                  </a:lnTo>
                  <a:lnTo>
                    <a:pt x="180401" y="515221"/>
                  </a:lnTo>
                  <a:lnTo>
                    <a:pt x="176064" y="513924"/>
                  </a:lnTo>
                  <a:lnTo>
                    <a:pt x="171749" y="512626"/>
                  </a:lnTo>
                  <a:lnTo>
                    <a:pt x="167450" y="511328"/>
                  </a:lnTo>
                  <a:lnTo>
                    <a:pt x="163188" y="510030"/>
                  </a:lnTo>
                  <a:lnTo>
                    <a:pt x="158941" y="508732"/>
                  </a:lnTo>
                  <a:lnTo>
                    <a:pt x="154732" y="507435"/>
                  </a:lnTo>
                  <a:lnTo>
                    <a:pt x="150550" y="506137"/>
                  </a:lnTo>
                  <a:lnTo>
                    <a:pt x="146393" y="504839"/>
                  </a:lnTo>
                  <a:lnTo>
                    <a:pt x="142286" y="503541"/>
                  </a:lnTo>
                  <a:lnTo>
                    <a:pt x="138198" y="502243"/>
                  </a:lnTo>
                  <a:lnTo>
                    <a:pt x="134162" y="500946"/>
                  </a:lnTo>
                  <a:lnTo>
                    <a:pt x="130159" y="499648"/>
                  </a:lnTo>
                  <a:lnTo>
                    <a:pt x="126190" y="498350"/>
                  </a:lnTo>
                  <a:lnTo>
                    <a:pt x="122280" y="497052"/>
                  </a:lnTo>
                  <a:lnTo>
                    <a:pt x="118395" y="495755"/>
                  </a:lnTo>
                  <a:lnTo>
                    <a:pt x="114574" y="494457"/>
                  </a:lnTo>
                  <a:lnTo>
                    <a:pt x="110791" y="493159"/>
                  </a:lnTo>
                  <a:lnTo>
                    <a:pt x="107051" y="491861"/>
                  </a:lnTo>
                  <a:lnTo>
                    <a:pt x="103379" y="490563"/>
                  </a:lnTo>
                  <a:lnTo>
                    <a:pt x="99734" y="489266"/>
                  </a:lnTo>
                  <a:lnTo>
                    <a:pt x="96168" y="487968"/>
                  </a:lnTo>
                  <a:lnTo>
                    <a:pt x="92642" y="486670"/>
                  </a:lnTo>
                  <a:lnTo>
                    <a:pt x="89168" y="485372"/>
                  </a:lnTo>
                  <a:lnTo>
                    <a:pt x="85767" y="484074"/>
                  </a:lnTo>
                  <a:lnTo>
                    <a:pt x="82397" y="482777"/>
                  </a:lnTo>
                  <a:lnTo>
                    <a:pt x="79118" y="481479"/>
                  </a:lnTo>
                  <a:lnTo>
                    <a:pt x="75880" y="480181"/>
                  </a:lnTo>
                  <a:lnTo>
                    <a:pt x="72703" y="478883"/>
                  </a:lnTo>
                  <a:lnTo>
                    <a:pt x="69602" y="477586"/>
                  </a:lnTo>
                  <a:lnTo>
                    <a:pt x="66535" y="476288"/>
                  </a:lnTo>
                  <a:lnTo>
                    <a:pt x="63570" y="474990"/>
                  </a:lnTo>
                  <a:lnTo>
                    <a:pt x="60645" y="473692"/>
                  </a:lnTo>
                  <a:lnTo>
                    <a:pt x="57789" y="472394"/>
                  </a:lnTo>
                  <a:lnTo>
                    <a:pt x="55011" y="471097"/>
                  </a:lnTo>
                  <a:lnTo>
                    <a:pt x="52269" y="469799"/>
                  </a:lnTo>
                  <a:lnTo>
                    <a:pt x="49637" y="468501"/>
                  </a:lnTo>
                  <a:lnTo>
                    <a:pt x="47045" y="467203"/>
                  </a:lnTo>
                  <a:lnTo>
                    <a:pt x="44529" y="465905"/>
                  </a:lnTo>
                  <a:lnTo>
                    <a:pt x="42089" y="464608"/>
                  </a:lnTo>
                  <a:lnTo>
                    <a:pt x="39689" y="463310"/>
                  </a:lnTo>
                  <a:lnTo>
                    <a:pt x="37404" y="462012"/>
                  </a:lnTo>
                  <a:lnTo>
                    <a:pt x="35157" y="460714"/>
                  </a:lnTo>
                  <a:lnTo>
                    <a:pt x="32991" y="459416"/>
                  </a:lnTo>
                  <a:lnTo>
                    <a:pt x="30901" y="458119"/>
                  </a:lnTo>
                  <a:lnTo>
                    <a:pt x="28853" y="456821"/>
                  </a:lnTo>
                  <a:lnTo>
                    <a:pt x="26920" y="455523"/>
                  </a:lnTo>
                  <a:lnTo>
                    <a:pt x="25024" y="454225"/>
                  </a:lnTo>
                  <a:lnTo>
                    <a:pt x="23215" y="452928"/>
                  </a:lnTo>
                  <a:lnTo>
                    <a:pt x="21476" y="451630"/>
                  </a:lnTo>
                  <a:lnTo>
                    <a:pt x="19786" y="450332"/>
                  </a:lnTo>
                  <a:lnTo>
                    <a:pt x="18204" y="449034"/>
                  </a:lnTo>
                  <a:lnTo>
                    <a:pt x="16661" y="447736"/>
                  </a:lnTo>
                  <a:lnTo>
                    <a:pt x="15207" y="446439"/>
                  </a:lnTo>
                  <a:lnTo>
                    <a:pt x="13819" y="445141"/>
                  </a:lnTo>
                  <a:lnTo>
                    <a:pt x="12482" y="443843"/>
                  </a:lnTo>
                  <a:lnTo>
                    <a:pt x="11249" y="442545"/>
                  </a:lnTo>
                  <a:lnTo>
                    <a:pt x="10053" y="441247"/>
                  </a:lnTo>
                  <a:lnTo>
                    <a:pt x="8948" y="439950"/>
                  </a:lnTo>
                  <a:lnTo>
                    <a:pt x="7904" y="438652"/>
                  </a:lnTo>
                  <a:lnTo>
                    <a:pt x="6913" y="437354"/>
                  </a:lnTo>
                  <a:lnTo>
                    <a:pt x="6019" y="436056"/>
                  </a:lnTo>
                  <a:lnTo>
                    <a:pt x="5161" y="434759"/>
                  </a:lnTo>
                  <a:lnTo>
                    <a:pt x="4394" y="433461"/>
                  </a:lnTo>
                  <a:lnTo>
                    <a:pt x="3683" y="432163"/>
                  </a:lnTo>
                  <a:lnTo>
                    <a:pt x="3026" y="430865"/>
                  </a:lnTo>
                  <a:lnTo>
                    <a:pt x="2458" y="429567"/>
                  </a:lnTo>
                  <a:lnTo>
                    <a:pt x="1925" y="428270"/>
                  </a:lnTo>
                  <a:lnTo>
                    <a:pt x="1483" y="426972"/>
                  </a:lnTo>
                  <a:lnTo>
                    <a:pt x="1089" y="425674"/>
                  </a:lnTo>
                  <a:lnTo>
                    <a:pt x="750" y="424376"/>
                  </a:lnTo>
                  <a:lnTo>
                    <a:pt x="493" y="423078"/>
                  </a:lnTo>
                  <a:lnTo>
                    <a:pt x="268" y="421781"/>
                  </a:lnTo>
                  <a:lnTo>
                    <a:pt x="132" y="420483"/>
                  </a:lnTo>
                  <a:lnTo>
                    <a:pt x="38" y="419185"/>
                  </a:lnTo>
                  <a:lnTo>
                    <a:pt x="0" y="417887"/>
                  </a:lnTo>
                  <a:lnTo>
                    <a:pt x="34" y="416589"/>
                  </a:lnTo>
                  <a:lnTo>
                    <a:pt x="98" y="415292"/>
                  </a:lnTo>
                  <a:lnTo>
                    <a:pt x="248" y="413994"/>
                  </a:lnTo>
                  <a:lnTo>
                    <a:pt x="435" y="412696"/>
                  </a:lnTo>
                  <a:lnTo>
                    <a:pt x="676" y="411398"/>
                  </a:lnTo>
                  <a:lnTo>
                    <a:pt x="981" y="410101"/>
                  </a:lnTo>
                  <a:lnTo>
                    <a:pt x="1315" y="408803"/>
                  </a:lnTo>
                  <a:lnTo>
                    <a:pt x="1730" y="407505"/>
                  </a:lnTo>
                  <a:lnTo>
                    <a:pt x="2176" y="406207"/>
                  </a:lnTo>
                  <a:lnTo>
                    <a:pt x="2675" y="404909"/>
                  </a:lnTo>
                  <a:lnTo>
                    <a:pt x="3230" y="403612"/>
                  </a:lnTo>
                  <a:lnTo>
                    <a:pt x="3811" y="402314"/>
                  </a:lnTo>
                  <a:lnTo>
                    <a:pt x="4469" y="401016"/>
                  </a:lnTo>
                  <a:lnTo>
                    <a:pt x="5153" y="399718"/>
                  </a:lnTo>
                  <a:lnTo>
                    <a:pt x="5887" y="398420"/>
                  </a:lnTo>
                  <a:lnTo>
                    <a:pt x="6670" y="397123"/>
                  </a:lnTo>
                  <a:lnTo>
                    <a:pt x="7477" y="395825"/>
                  </a:lnTo>
                  <a:lnTo>
                    <a:pt x="8355" y="394527"/>
                  </a:lnTo>
                  <a:lnTo>
                    <a:pt x="9254" y="393229"/>
                  </a:lnTo>
                  <a:lnTo>
                    <a:pt x="10201" y="391932"/>
                  </a:lnTo>
                  <a:lnTo>
                    <a:pt x="11190" y="390634"/>
                  </a:lnTo>
                  <a:lnTo>
                    <a:pt x="12202" y="389336"/>
                  </a:lnTo>
                  <a:lnTo>
                    <a:pt x="13276" y="388038"/>
                  </a:lnTo>
                  <a:lnTo>
                    <a:pt x="14369" y="386740"/>
                  </a:lnTo>
                  <a:lnTo>
                    <a:pt x="15506" y="385443"/>
                  </a:lnTo>
                  <a:lnTo>
                    <a:pt x="16679" y="384145"/>
                  </a:lnTo>
                  <a:lnTo>
                    <a:pt x="17875" y="382847"/>
                  </a:lnTo>
                  <a:lnTo>
                    <a:pt x="19122" y="381549"/>
                  </a:lnTo>
                  <a:lnTo>
                    <a:pt x="20387" y="380251"/>
                  </a:lnTo>
                  <a:lnTo>
                    <a:pt x="21693" y="378954"/>
                  </a:lnTo>
                  <a:lnTo>
                    <a:pt x="23028" y="377656"/>
                  </a:lnTo>
                  <a:lnTo>
                    <a:pt x="24385" y="376358"/>
                  </a:lnTo>
                  <a:lnTo>
                    <a:pt x="25786" y="375060"/>
                  </a:lnTo>
                  <a:lnTo>
                    <a:pt x="27202" y="373762"/>
                  </a:lnTo>
                  <a:lnTo>
                    <a:pt x="28655" y="372465"/>
                  </a:lnTo>
                  <a:lnTo>
                    <a:pt x="30132" y="371167"/>
                  </a:lnTo>
                  <a:lnTo>
                    <a:pt x="31629" y="369869"/>
                  </a:lnTo>
                  <a:lnTo>
                    <a:pt x="33162" y="368571"/>
                  </a:lnTo>
                  <a:lnTo>
                    <a:pt x="34708" y="367274"/>
                  </a:lnTo>
                  <a:lnTo>
                    <a:pt x="36287" y="365976"/>
                  </a:lnTo>
                  <a:lnTo>
                    <a:pt x="37884" y="364678"/>
                  </a:lnTo>
                  <a:lnTo>
                    <a:pt x="39500" y="363380"/>
                  </a:lnTo>
                  <a:lnTo>
                    <a:pt x="41145" y="362082"/>
                  </a:lnTo>
                  <a:lnTo>
                    <a:pt x="42801" y="360785"/>
                  </a:lnTo>
                  <a:lnTo>
                    <a:pt x="44485" y="359487"/>
                  </a:lnTo>
                  <a:lnTo>
                    <a:pt x="46183" y="358189"/>
                  </a:lnTo>
                  <a:lnTo>
                    <a:pt x="47897" y="356891"/>
                  </a:lnTo>
                  <a:lnTo>
                    <a:pt x="49633" y="355593"/>
                  </a:lnTo>
                  <a:lnTo>
                    <a:pt x="51379" y="354296"/>
                  </a:lnTo>
                  <a:lnTo>
                    <a:pt x="53147" y="352998"/>
                  </a:lnTo>
                  <a:lnTo>
                    <a:pt x="54925" y="351700"/>
                  </a:lnTo>
                  <a:lnTo>
                    <a:pt x="56716" y="350402"/>
                  </a:lnTo>
                  <a:lnTo>
                    <a:pt x="58523" y="349105"/>
                  </a:lnTo>
                  <a:lnTo>
                    <a:pt x="60337" y="347807"/>
                  </a:lnTo>
                  <a:lnTo>
                    <a:pt x="62168" y="346509"/>
                  </a:lnTo>
                  <a:lnTo>
                    <a:pt x="64006" y="345211"/>
                  </a:lnTo>
                  <a:lnTo>
                    <a:pt x="65853" y="343913"/>
                  </a:lnTo>
                  <a:lnTo>
                    <a:pt x="67711" y="342616"/>
                  </a:lnTo>
                  <a:lnTo>
                    <a:pt x="69572" y="341318"/>
                  </a:lnTo>
                  <a:lnTo>
                    <a:pt x="71445" y="340020"/>
                  </a:lnTo>
                  <a:lnTo>
                    <a:pt x="73321" y="338722"/>
                  </a:lnTo>
                  <a:lnTo>
                    <a:pt x="75202" y="337424"/>
                  </a:lnTo>
                  <a:lnTo>
                    <a:pt x="77088" y="336127"/>
                  </a:lnTo>
                  <a:lnTo>
                    <a:pt x="78976" y="334829"/>
                  </a:lnTo>
                  <a:lnTo>
                    <a:pt x="80868" y="333531"/>
                  </a:lnTo>
                  <a:lnTo>
                    <a:pt x="82760" y="332233"/>
                  </a:lnTo>
                  <a:lnTo>
                    <a:pt x="84653" y="330935"/>
                  </a:lnTo>
                  <a:lnTo>
                    <a:pt x="86545" y="329638"/>
                  </a:lnTo>
                  <a:lnTo>
                    <a:pt x="88436" y="328340"/>
                  </a:lnTo>
                  <a:lnTo>
                    <a:pt x="90324" y="327042"/>
                  </a:lnTo>
                  <a:lnTo>
                    <a:pt x="92210" y="325744"/>
                  </a:lnTo>
                  <a:lnTo>
                    <a:pt x="94091" y="324447"/>
                  </a:lnTo>
                  <a:lnTo>
                    <a:pt x="95967" y="323149"/>
                  </a:lnTo>
                  <a:lnTo>
                    <a:pt x="97839" y="321851"/>
                  </a:lnTo>
                  <a:lnTo>
                    <a:pt x="99700" y="320553"/>
                  </a:lnTo>
                  <a:lnTo>
                    <a:pt x="101556" y="319255"/>
                  </a:lnTo>
                  <a:lnTo>
                    <a:pt x="103401" y="317958"/>
                  </a:lnTo>
                  <a:lnTo>
                    <a:pt x="105237" y="316660"/>
                  </a:lnTo>
                  <a:lnTo>
                    <a:pt x="107065" y="315362"/>
                  </a:lnTo>
                  <a:lnTo>
                    <a:pt x="108875" y="314064"/>
                  </a:lnTo>
                  <a:lnTo>
                    <a:pt x="110678" y="312766"/>
                  </a:lnTo>
                  <a:lnTo>
                    <a:pt x="112464" y="311469"/>
                  </a:lnTo>
                  <a:lnTo>
                    <a:pt x="114236" y="310171"/>
                  </a:lnTo>
                  <a:lnTo>
                    <a:pt x="115996" y="308873"/>
                  </a:lnTo>
                  <a:lnTo>
                    <a:pt x="117732" y="307575"/>
                  </a:lnTo>
                  <a:lnTo>
                    <a:pt x="119459" y="306277"/>
                  </a:lnTo>
                  <a:lnTo>
                    <a:pt x="121161" y="304980"/>
                  </a:lnTo>
                  <a:lnTo>
                    <a:pt x="122845" y="303682"/>
                  </a:lnTo>
                  <a:lnTo>
                    <a:pt x="124514" y="302384"/>
                  </a:lnTo>
                  <a:lnTo>
                    <a:pt x="126153" y="301086"/>
                  </a:lnTo>
                  <a:lnTo>
                    <a:pt x="127780" y="299789"/>
                  </a:lnTo>
                  <a:lnTo>
                    <a:pt x="129375" y="298491"/>
                  </a:lnTo>
                  <a:lnTo>
                    <a:pt x="130951" y="297193"/>
                  </a:lnTo>
                  <a:lnTo>
                    <a:pt x="132506" y="295895"/>
                  </a:lnTo>
                  <a:lnTo>
                    <a:pt x="134025" y="294597"/>
                  </a:lnTo>
                  <a:lnTo>
                    <a:pt x="135531" y="293300"/>
                  </a:lnTo>
                  <a:lnTo>
                    <a:pt x="136998" y="292002"/>
                  </a:lnTo>
                  <a:lnTo>
                    <a:pt x="138443" y="290704"/>
                  </a:lnTo>
                  <a:lnTo>
                    <a:pt x="139863" y="289406"/>
                  </a:lnTo>
                  <a:lnTo>
                    <a:pt x="141245" y="288108"/>
                  </a:lnTo>
                  <a:lnTo>
                    <a:pt x="142610" y="286811"/>
                  </a:lnTo>
                  <a:lnTo>
                    <a:pt x="143930" y="285513"/>
                  </a:lnTo>
                  <a:lnTo>
                    <a:pt x="145226" y="284215"/>
                  </a:lnTo>
                  <a:lnTo>
                    <a:pt x="146493" y="282917"/>
                  </a:lnTo>
                  <a:lnTo>
                    <a:pt x="147719" y="281620"/>
                  </a:lnTo>
                  <a:lnTo>
                    <a:pt x="148927" y="280322"/>
                  </a:lnTo>
                  <a:lnTo>
                    <a:pt x="150084" y="279024"/>
                  </a:lnTo>
                  <a:lnTo>
                    <a:pt x="151217" y="277726"/>
                  </a:lnTo>
                  <a:lnTo>
                    <a:pt x="152316" y="276428"/>
                  </a:lnTo>
                  <a:lnTo>
                    <a:pt x="153373" y="275131"/>
                  </a:lnTo>
                  <a:lnTo>
                    <a:pt x="154410" y="273833"/>
                  </a:lnTo>
                  <a:lnTo>
                    <a:pt x="155391" y="272535"/>
                  </a:lnTo>
                  <a:lnTo>
                    <a:pt x="156349" y="271237"/>
                  </a:lnTo>
                  <a:lnTo>
                    <a:pt x="157270" y="269939"/>
                  </a:lnTo>
                  <a:lnTo>
                    <a:pt x="158148" y="268642"/>
                  </a:lnTo>
                  <a:lnTo>
                    <a:pt x="159006" y="267344"/>
                  </a:lnTo>
                  <a:lnTo>
                    <a:pt x="159803" y="266046"/>
                  </a:lnTo>
                  <a:lnTo>
                    <a:pt x="160579" y="264748"/>
                  </a:lnTo>
                  <a:lnTo>
                    <a:pt x="161314" y="263450"/>
                  </a:lnTo>
                  <a:lnTo>
                    <a:pt x="162008" y="262153"/>
                  </a:lnTo>
                  <a:lnTo>
                    <a:pt x="162680" y="260855"/>
                  </a:lnTo>
                  <a:lnTo>
                    <a:pt x="163292" y="259557"/>
                  </a:lnTo>
                  <a:lnTo>
                    <a:pt x="163883" y="258259"/>
                  </a:lnTo>
                  <a:lnTo>
                    <a:pt x="164430" y="256962"/>
                  </a:lnTo>
                  <a:lnTo>
                    <a:pt x="164939" y="255664"/>
                  </a:lnTo>
                  <a:lnTo>
                    <a:pt x="165425" y="254366"/>
                  </a:lnTo>
                  <a:lnTo>
                    <a:pt x="165852" y="253068"/>
                  </a:lnTo>
                  <a:lnTo>
                    <a:pt x="166260" y="251770"/>
                  </a:lnTo>
                  <a:lnTo>
                    <a:pt x="166623" y="250473"/>
                  </a:lnTo>
                  <a:lnTo>
                    <a:pt x="166950" y="249175"/>
                  </a:lnTo>
                  <a:lnTo>
                    <a:pt x="167253" y="247877"/>
                  </a:lnTo>
                  <a:lnTo>
                    <a:pt x="167502" y="246579"/>
                  </a:lnTo>
                  <a:lnTo>
                    <a:pt x="167732" y="245281"/>
                  </a:lnTo>
                  <a:lnTo>
                    <a:pt x="167918" y="243984"/>
                  </a:lnTo>
                  <a:lnTo>
                    <a:pt x="168071" y="242686"/>
                  </a:lnTo>
                  <a:lnTo>
                    <a:pt x="168200" y="241388"/>
                  </a:lnTo>
                  <a:lnTo>
                    <a:pt x="168280" y="240090"/>
                  </a:lnTo>
                  <a:lnTo>
                    <a:pt x="168341" y="238793"/>
                  </a:lnTo>
                  <a:lnTo>
                    <a:pt x="168361" y="237495"/>
                  </a:lnTo>
                  <a:lnTo>
                    <a:pt x="168352" y="236197"/>
                  </a:lnTo>
                  <a:lnTo>
                    <a:pt x="168318" y="234899"/>
                  </a:lnTo>
                  <a:lnTo>
                    <a:pt x="168242" y="233601"/>
                  </a:lnTo>
                  <a:lnTo>
                    <a:pt x="168149" y="232304"/>
                  </a:lnTo>
                  <a:lnTo>
                    <a:pt x="168016" y="231006"/>
                  </a:lnTo>
                  <a:lnTo>
                    <a:pt x="167860" y="229708"/>
                  </a:lnTo>
                  <a:lnTo>
                    <a:pt x="167680" y="228410"/>
                  </a:lnTo>
                  <a:lnTo>
                    <a:pt x="167464" y="227112"/>
                  </a:lnTo>
                  <a:lnTo>
                    <a:pt x="167233" y="225815"/>
                  </a:lnTo>
                  <a:lnTo>
                    <a:pt x="166966" y="224517"/>
                  </a:lnTo>
                  <a:lnTo>
                    <a:pt x="166679" y="223219"/>
                  </a:lnTo>
                  <a:lnTo>
                    <a:pt x="166372" y="221921"/>
                  </a:lnTo>
                  <a:lnTo>
                    <a:pt x="166034" y="220623"/>
                  </a:lnTo>
                  <a:lnTo>
                    <a:pt x="165684" y="219326"/>
                  </a:lnTo>
                  <a:lnTo>
                    <a:pt x="165303" y="218028"/>
                  </a:lnTo>
                  <a:lnTo>
                    <a:pt x="164907" y="216730"/>
                  </a:lnTo>
                  <a:lnTo>
                    <a:pt x="164493" y="215432"/>
                  </a:lnTo>
                  <a:lnTo>
                    <a:pt x="164055" y="214135"/>
                  </a:lnTo>
                  <a:lnTo>
                    <a:pt x="163608" y="212837"/>
                  </a:lnTo>
                  <a:lnTo>
                    <a:pt x="163136" y="211539"/>
                  </a:lnTo>
                  <a:lnTo>
                    <a:pt x="162653" y="210241"/>
                  </a:lnTo>
                  <a:lnTo>
                    <a:pt x="162155" y="208943"/>
                  </a:lnTo>
                  <a:lnTo>
                    <a:pt x="161642" y="207646"/>
                  </a:lnTo>
                  <a:lnTo>
                    <a:pt x="161121" y="206348"/>
                  </a:lnTo>
                  <a:lnTo>
                    <a:pt x="160583" y="205050"/>
                  </a:lnTo>
                  <a:lnTo>
                    <a:pt x="160038" y="203752"/>
                  </a:lnTo>
                  <a:lnTo>
                    <a:pt x="159483" y="202454"/>
                  </a:lnTo>
                  <a:lnTo>
                    <a:pt x="158919" y="201157"/>
                  </a:lnTo>
                  <a:lnTo>
                    <a:pt x="158351" y="199859"/>
                  </a:lnTo>
                  <a:lnTo>
                    <a:pt x="157774" y="198561"/>
                  </a:lnTo>
                  <a:lnTo>
                    <a:pt x="157194" y="197263"/>
                  </a:lnTo>
                  <a:lnTo>
                    <a:pt x="156610" y="195966"/>
                  </a:lnTo>
                  <a:lnTo>
                    <a:pt x="156025" y="194668"/>
                  </a:lnTo>
                  <a:lnTo>
                    <a:pt x="155438" y="193370"/>
                  </a:lnTo>
                  <a:lnTo>
                    <a:pt x="154852" y="192072"/>
                  </a:lnTo>
                  <a:lnTo>
                    <a:pt x="154267" y="190774"/>
                  </a:lnTo>
                  <a:lnTo>
                    <a:pt x="153686" y="189477"/>
                  </a:lnTo>
                  <a:lnTo>
                    <a:pt x="153109" y="188179"/>
                  </a:lnTo>
                  <a:lnTo>
                    <a:pt x="152535" y="186881"/>
                  </a:lnTo>
                  <a:lnTo>
                    <a:pt x="151973" y="185583"/>
                  </a:lnTo>
                  <a:lnTo>
                    <a:pt x="151416" y="184285"/>
                  </a:lnTo>
                  <a:lnTo>
                    <a:pt x="150870" y="182988"/>
                  </a:lnTo>
                  <a:lnTo>
                    <a:pt x="150336" y="181690"/>
                  </a:lnTo>
                  <a:lnTo>
                    <a:pt x="149810" y="180392"/>
                  </a:lnTo>
                  <a:lnTo>
                    <a:pt x="149307" y="179094"/>
                  </a:lnTo>
                  <a:lnTo>
                    <a:pt x="148812" y="177796"/>
                  </a:lnTo>
                  <a:lnTo>
                    <a:pt x="148339" y="176499"/>
                  </a:lnTo>
                  <a:lnTo>
                    <a:pt x="147885" y="175201"/>
                  </a:lnTo>
                  <a:lnTo>
                    <a:pt x="147445" y="173903"/>
                  </a:lnTo>
                  <a:lnTo>
                    <a:pt x="147037" y="172605"/>
                  </a:lnTo>
                  <a:lnTo>
                    <a:pt x="146643" y="171308"/>
                  </a:lnTo>
                  <a:lnTo>
                    <a:pt x="146283" y="170010"/>
                  </a:lnTo>
                  <a:lnTo>
                    <a:pt x="145947" y="168712"/>
                  </a:lnTo>
                  <a:lnTo>
                    <a:pt x="145633" y="167414"/>
                  </a:lnTo>
                  <a:lnTo>
                    <a:pt x="145362" y="166116"/>
                  </a:lnTo>
                  <a:lnTo>
                    <a:pt x="145110" y="164819"/>
                  </a:lnTo>
                  <a:lnTo>
                    <a:pt x="144903" y="163521"/>
                  </a:lnTo>
                  <a:lnTo>
                    <a:pt x="144727" y="162223"/>
                  </a:lnTo>
                  <a:lnTo>
                    <a:pt x="144582" y="160925"/>
                  </a:lnTo>
                  <a:lnTo>
                    <a:pt x="144490" y="159627"/>
                  </a:lnTo>
                  <a:lnTo>
                    <a:pt x="144420" y="158330"/>
                  </a:lnTo>
                  <a:lnTo>
                    <a:pt x="144411" y="157032"/>
                  </a:lnTo>
                  <a:lnTo>
                    <a:pt x="144437" y="155734"/>
                  </a:lnTo>
                  <a:lnTo>
                    <a:pt x="144504" y="154436"/>
                  </a:lnTo>
                  <a:lnTo>
                    <a:pt x="144633" y="153138"/>
                  </a:lnTo>
                  <a:lnTo>
                    <a:pt x="144789" y="151841"/>
                  </a:lnTo>
                  <a:lnTo>
                    <a:pt x="145021" y="150543"/>
                  </a:lnTo>
                  <a:lnTo>
                    <a:pt x="145292" y="149245"/>
                  </a:lnTo>
                  <a:lnTo>
                    <a:pt x="145613" y="147947"/>
                  </a:lnTo>
                  <a:lnTo>
                    <a:pt x="146005" y="146650"/>
                  </a:lnTo>
                  <a:lnTo>
                    <a:pt x="146428" y="145352"/>
                  </a:lnTo>
                  <a:lnTo>
                    <a:pt x="146942" y="144054"/>
                  </a:lnTo>
                  <a:lnTo>
                    <a:pt x="147497" y="142756"/>
                  </a:lnTo>
                  <a:lnTo>
                    <a:pt x="148114" y="141458"/>
                  </a:lnTo>
                  <a:lnTo>
                    <a:pt x="148807" y="140161"/>
                  </a:lnTo>
                  <a:lnTo>
                    <a:pt x="149535" y="138863"/>
                  </a:lnTo>
                  <a:lnTo>
                    <a:pt x="150369" y="137565"/>
                  </a:lnTo>
                  <a:lnTo>
                    <a:pt x="151244" y="136267"/>
                  </a:lnTo>
                  <a:lnTo>
                    <a:pt x="152192" y="134969"/>
                  </a:lnTo>
                  <a:lnTo>
                    <a:pt x="153220" y="133672"/>
                  </a:lnTo>
                  <a:lnTo>
                    <a:pt x="154286" y="132374"/>
                  </a:lnTo>
                  <a:lnTo>
                    <a:pt x="155471" y="131076"/>
                  </a:lnTo>
                  <a:lnTo>
                    <a:pt x="156696" y="129778"/>
                  </a:lnTo>
                  <a:lnTo>
                    <a:pt x="158003" y="128481"/>
                  </a:lnTo>
                  <a:lnTo>
                    <a:pt x="159392" y="127183"/>
                  </a:lnTo>
                  <a:lnTo>
                    <a:pt x="160823" y="125885"/>
                  </a:lnTo>
                  <a:lnTo>
                    <a:pt x="162379" y="124587"/>
                  </a:lnTo>
                  <a:lnTo>
                    <a:pt x="163975" y="123289"/>
                  </a:lnTo>
                  <a:lnTo>
                    <a:pt x="165661" y="121992"/>
                  </a:lnTo>
                  <a:lnTo>
                    <a:pt x="167427" y="120694"/>
                  </a:lnTo>
                  <a:lnTo>
                    <a:pt x="169241" y="119396"/>
                  </a:lnTo>
                  <a:lnTo>
                    <a:pt x="171178" y="118098"/>
                  </a:lnTo>
                  <a:lnTo>
                    <a:pt x="173156" y="116800"/>
                  </a:lnTo>
                  <a:lnTo>
                    <a:pt x="175228" y="115503"/>
                  </a:lnTo>
                  <a:lnTo>
                    <a:pt x="177376" y="114205"/>
                  </a:lnTo>
                  <a:lnTo>
                    <a:pt x="179577" y="112907"/>
                  </a:lnTo>
                  <a:lnTo>
                    <a:pt x="181894" y="111609"/>
                  </a:lnTo>
                  <a:lnTo>
                    <a:pt x="184252" y="110311"/>
                  </a:lnTo>
                  <a:lnTo>
                    <a:pt x="186706" y="109014"/>
                  </a:lnTo>
                  <a:lnTo>
                    <a:pt x="189230" y="107716"/>
                  </a:lnTo>
                  <a:lnTo>
                    <a:pt x="191808" y="106418"/>
                  </a:lnTo>
                  <a:lnTo>
                    <a:pt x="194492" y="105120"/>
                  </a:lnTo>
                  <a:lnTo>
                    <a:pt x="197216" y="103823"/>
                  </a:lnTo>
                  <a:lnTo>
                    <a:pt x="200033" y="102525"/>
                  </a:lnTo>
                  <a:lnTo>
                    <a:pt x="202911" y="101227"/>
                  </a:lnTo>
                  <a:lnTo>
                    <a:pt x="205843" y="99929"/>
                  </a:lnTo>
                  <a:lnTo>
                    <a:pt x="208869" y="98631"/>
                  </a:lnTo>
                  <a:lnTo>
                    <a:pt x="211930" y="97334"/>
                  </a:lnTo>
                  <a:lnTo>
                    <a:pt x="215079" y="96036"/>
                  </a:lnTo>
                  <a:lnTo>
                    <a:pt x="218277" y="94738"/>
                  </a:lnTo>
                  <a:lnTo>
                    <a:pt x="221527" y="93440"/>
                  </a:lnTo>
                  <a:lnTo>
                    <a:pt x="224855" y="92142"/>
                  </a:lnTo>
                  <a:lnTo>
                    <a:pt x="228214" y="90845"/>
                  </a:lnTo>
                  <a:lnTo>
                    <a:pt x="231649" y="89547"/>
                  </a:lnTo>
                  <a:lnTo>
                    <a:pt x="235124" y="88249"/>
                  </a:lnTo>
                  <a:lnTo>
                    <a:pt x="238643" y="86951"/>
                  </a:lnTo>
                  <a:lnTo>
                    <a:pt x="242223" y="85654"/>
                  </a:lnTo>
                  <a:lnTo>
                    <a:pt x="245828" y="84356"/>
                  </a:lnTo>
                  <a:lnTo>
                    <a:pt x="249495" y="83058"/>
                  </a:lnTo>
                  <a:lnTo>
                    <a:pt x="253190" y="81760"/>
                  </a:lnTo>
                  <a:lnTo>
                    <a:pt x="256920" y="80462"/>
                  </a:lnTo>
                  <a:lnTo>
                    <a:pt x="260693" y="79165"/>
                  </a:lnTo>
                  <a:lnTo>
                    <a:pt x="264483" y="77867"/>
                  </a:lnTo>
                  <a:lnTo>
                    <a:pt x="268319" y="76569"/>
                  </a:lnTo>
                  <a:lnTo>
                    <a:pt x="272170" y="75271"/>
                  </a:lnTo>
                  <a:lnTo>
                    <a:pt x="276046" y="73973"/>
                  </a:lnTo>
                  <a:lnTo>
                    <a:pt x="279946" y="72676"/>
                  </a:lnTo>
                  <a:lnTo>
                    <a:pt x="283856" y="71378"/>
                  </a:lnTo>
                  <a:lnTo>
                    <a:pt x="287790" y="70080"/>
                  </a:lnTo>
                  <a:lnTo>
                    <a:pt x="291730" y="68782"/>
                  </a:lnTo>
                  <a:lnTo>
                    <a:pt x="295682" y="67484"/>
                  </a:lnTo>
                  <a:lnTo>
                    <a:pt x="299639" y="66187"/>
                  </a:lnTo>
                  <a:lnTo>
                    <a:pt x="303600" y="64889"/>
                  </a:lnTo>
                  <a:lnTo>
                    <a:pt x="307562" y="63591"/>
                  </a:lnTo>
                  <a:lnTo>
                    <a:pt x="311521" y="62293"/>
                  </a:lnTo>
                  <a:lnTo>
                    <a:pt x="315477" y="60996"/>
                  </a:lnTo>
                  <a:lnTo>
                    <a:pt x="319423" y="59698"/>
                  </a:lnTo>
                  <a:lnTo>
                    <a:pt x="323364" y="58400"/>
                  </a:lnTo>
                  <a:lnTo>
                    <a:pt x="327284" y="57102"/>
                  </a:lnTo>
                  <a:lnTo>
                    <a:pt x="331195" y="55804"/>
                  </a:lnTo>
                  <a:lnTo>
                    <a:pt x="335086" y="54507"/>
                  </a:lnTo>
                  <a:lnTo>
                    <a:pt x="338955" y="53209"/>
                  </a:lnTo>
                  <a:lnTo>
                    <a:pt x="342809" y="51911"/>
                  </a:lnTo>
                  <a:lnTo>
                    <a:pt x="346624" y="50613"/>
                  </a:lnTo>
                  <a:lnTo>
                    <a:pt x="350423" y="49315"/>
                  </a:lnTo>
                  <a:lnTo>
                    <a:pt x="354185" y="48018"/>
                  </a:lnTo>
                  <a:lnTo>
                    <a:pt x="357915" y="46720"/>
                  </a:lnTo>
                  <a:lnTo>
                    <a:pt x="361623" y="45422"/>
                  </a:lnTo>
                  <a:lnTo>
                    <a:pt x="365274" y="44124"/>
                  </a:lnTo>
                  <a:lnTo>
                    <a:pt x="368905" y="42827"/>
                  </a:lnTo>
                  <a:lnTo>
                    <a:pt x="372484" y="41529"/>
                  </a:lnTo>
                  <a:lnTo>
                    <a:pt x="376023" y="40231"/>
                  </a:lnTo>
                  <a:lnTo>
                    <a:pt x="379530" y="38933"/>
                  </a:lnTo>
                  <a:lnTo>
                    <a:pt x="382971" y="37635"/>
                  </a:lnTo>
                  <a:lnTo>
                    <a:pt x="386385" y="36338"/>
                  </a:lnTo>
                  <a:lnTo>
                    <a:pt x="389735" y="35040"/>
                  </a:lnTo>
                  <a:lnTo>
                    <a:pt x="393041" y="33742"/>
                  </a:lnTo>
                  <a:lnTo>
                    <a:pt x="396306" y="32444"/>
                  </a:lnTo>
                  <a:lnTo>
                    <a:pt x="399497" y="31146"/>
                  </a:lnTo>
                  <a:lnTo>
                    <a:pt x="402659" y="29849"/>
                  </a:lnTo>
                  <a:lnTo>
                    <a:pt x="405745" y="28551"/>
                  </a:lnTo>
                  <a:lnTo>
                    <a:pt x="408786" y="27253"/>
                  </a:lnTo>
                  <a:lnTo>
                    <a:pt x="411778" y="25955"/>
                  </a:lnTo>
                  <a:lnTo>
                    <a:pt x="414693" y="24657"/>
                  </a:lnTo>
                  <a:lnTo>
                    <a:pt x="417576" y="23360"/>
                  </a:lnTo>
                  <a:lnTo>
                    <a:pt x="420375" y="22062"/>
                  </a:lnTo>
                  <a:lnTo>
                    <a:pt x="423129" y="20764"/>
                  </a:lnTo>
                  <a:lnTo>
                    <a:pt x="425830" y="19466"/>
                  </a:lnTo>
                  <a:lnTo>
                    <a:pt x="428452" y="18169"/>
                  </a:lnTo>
                  <a:lnTo>
                    <a:pt x="431042" y="16871"/>
                  </a:lnTo>
                  <a:lnTo>
                    <a:pt x="433542" y="15573"/>
                  </a:lnTo>
                  <a:lnTo>
                    <a:pt x="435999" y="14275"/>
                  </a:lnTo>
                  <a:lnTo>
                    <a:pt x="438399" y="12977"/>
                  </a:lnTo>
                  <a:lnTo>
                    <a:pt x="440723" y="11680"/>
                  </a:lnTo>
                  <a:lnTo>
                    <a:pt x="443015" y="10382"/>
                  </a:lnTo>
                  <a:lnTo>
                    <a:pt x="445215" y="9084"/>
                  </a:lnTo>
                  <a:lnTo>
                    <a:pt x="447375" y="7786"/>
                  </a:lnTo>
                  <a:lnTo>
                    <a:pt x="449476" y="6488"/>
                  </a:lnTo>
                  <a:lnTo>
                    <a:pt x="451506" y="5191"/>
                  </a:lnTo>
                  <a:lnTo>
                    <a:pt x="453505" y="3893"/>
                  </a:lnTo>
                  <a:lnTo>
                    <a:pt x="455411" y="2595"/>
                  </a:lnTo>
                  <a:lnTo>
                    <a:pt x="457282" y="1297"/>
                  </a:lnTo>
                  <a:lnTo>
                    <a:pt x="459094" y="0"/>
                  </a:lnTo>
                  <a:lnTo>
                    <a:pt x="543074" y="0"/>
                  </a:lnTo>
                  <a:lnTo>
                    <a:pt x="544886" y="1297"/>
                  </a:lnTo>
                  <a:lnTo>
                    <a:pt x="546757" y="2595"/>
                  </a:lnTo>
                  <a:lnTo>
                    <a:pt x="548663" y="3893"/>
                  </a:lnTo>
                  <a:lnTo>
                    <a:pt x="550662" y="5191"/>
                  </a:lnTo>
                  <a:lnTo>
                    <a:pt x="552692" y="6488"/>
                  </a:lnTo>
                  <a:lnTo>
                    <a:pt x="554793" y="7786"/>
                  </a:lnTo>
                  <a:lnTo>
                    <a:pt x="556953" y="9084"/>
                  </a:lnTo>
                  <a:lnTo>
                    <a:pt x="559152" y="10382"/>
                  </a:lnTo>
                  <a:lnTo>
                    <a:pt x="561445" y="11680"/>
                  </a:lnTo>
                  <a:lnTo>
                    <a:pt x="563769" y="12977"/>
                  </a:lnTo>
                  <a:lnTo>
                    <a:pt x="566169" y="14275"/>
                  </a:lnTo>
                  <a:lnTo>
                    <a:pt x="568626" y="15573"/>
                  </a:lnTo>
                  <a:lnTo>
                    <a:pt x="571126" y="16871"/>
                  </a:lnTo>
                  <a:lnTo>
                    <a:pt x="573716" y="18169"/>
                  </a:lnTo>
                  <a:lnTo>
                    <a:pt x="576338" y="19466"/>
                  </a:lnTo>
                  <a:lnTo>
                    <a:pt x="579039" y="20764"/>
                  </a:lnTo>
                  <a:lnTo>
                    <a:pt x="581792" y="22062"/>
                  </a:lnTo>
                  <a:lnTo>
                    <a:pt x="584592" y="23360"/>
                  </a:lnTo>
                  <a:lnTo>
                    <a:pt x="587475" y="24657"/>
                  </a:lnTo>
                  <a:lnTo>
                    <a:pt x="590390" y="25955"/>
                  </a:lnTo>
                  <a:lnTo>
                    <a:pt x="593382" y="27253"/>
                  </a:lnTo>
                  <a:lnTo>
                    <a:pt x="596422" y="28551"/>
                  </a:lnTo>
                  <a:lnTo>
                    <a:pt x="599509" y="29849"/>
                  </a:lnTo>
                  <a:lnTo>
                    <a:pt x="602671" y="31146"/>
                  </a:lnTo>
                  <a:lnTo>
                    <a:pt x="605862" y="32444"/>
                  </a:lnTo>
                  <a:lnTo>
                    <a:pt x="609127" y="33742"/>
                  </a:lnTo>
                  <a:lnTo>
                    <a:pt x="612433" y="35040"/>
                  </a:lnTo>
                  <a:lnTo>
                    <a:pt x="615783" y="36338"/>
                  </a:lnTo>
                  <a:lnTo>
                    <a:pt x="619197" y="37635"/>
                  </a:lnTo>
                  <a:lnTo>
                    <a:pt x="622637" y="38933"/>
                  </a:lnTo>
                  <a:lnTo>
                    <a:pt x="626145" y="40231"/>
                  </a:lnTo>
                  <a:lnTo>
                    <a:pt x="629684" y="41529"/>
                  </a:lnTo>
                  <a:lnTo>
                    <a:pt x="633263" y="42827"/>
                  </a:lnTo>
                  <a:lnTo>
                    <a:pt x="636894" y="44124"/>
                  </a:lnTo>
                  <a:lnTo>
                    <a:pt x="640545" y="45422"/>
                  </a:lnTo>
                  <a:lnTo>
                    <a:pt x="644252" y="46720"/>
                  </a:lnTo>
                  <a:lnTo>
                    <a:pt x="647983" y="48018"/>
                  </a:lnTo>
                  <a:lnTo>
                    <a:pt x="651745" y="49315"/>
                  </a:lnTo>
                  <a:lnTo>
                    <a:pt x="655544" y="50613"/>
                  </a:lnTo>
                  <a:lnTo>
                    <a:pt x="659359" y="51911"/>
                  </a:lnTo>
                  <a:lnTo>
                    <a:pt x="663213" y="53209"/>
                  </a:lnTo>
                  <a:lnTo>
                    <a:pt x="667082" y="54507"/>
                  </a:lnTo>
                  <a:lnTo>
                    <a:pt x="670973" y="55804"/>
                  </a:lnTo>
                  <a:lnTo>
                    <a:pt x="674884" y="57102"/>
                  </a:lnTo>
                  <a:lnTo>
                    <a:pt x="678804" y="58400"/>
                  </a:lnTo>
                  <a:lnTo>
                    <a:pt x="682745" y="59698"/>
                  </a:lnTo>
                  <a:lnTo>
                    <a:pt x="686691" y="60996"/>
                  </a:lnTo>
                  <a:lnTo>
                    <a:pt x="690647" y="62293"/>
                  </a:lnTo>
                  <a:lnTo>
                    <a:pt x="694606" y="63591"/>
                  </a:lnTo>
                  <a:lnTo>
                    <a:pt x="698568" y="64889"/>
                  </a:lnTo>
                  <a:lnTo>
                    <a:pt x="702529" y="66187"/>
                  </a:lnTo>
                  <a:lnTo>
                    <a:pt x="706486" y="67484"/>
                  </a:lnTo>
                  <a:lnTo>
                    <a:pt x="710437" y="68782"/>
                  </a:lnTo>
                  <a:lnTo>
                    <a:pt x="714378" y="70080"/>
                  </a:lnTo>
                  <a:lnTo>
                    <a:pt x="718312" y="71378"/>
                  </a:lnTo>
                  <a:lnTo>
                    <a:pt x="722222" y="72676"/>
                  </a:lnTo>
                  <a:lnTo>
                    <a:pt x="726122" y="73973"/>
                  </a:lnTo>
                  <a:lnTo>
                    <a:pt x="729998" y="75271"/>
                  </a:lnTo>
                  <a:lnTo>
                    <a:pt x="733849" y="76569"/>
                  </a:lnTo>
                  <a:lnTo>
                    <a:pt x="737684" y="77867"/>
                  </a:lnTo>
                  <a:lnTo>
                    <a:pt x="741475" y="79165"/>
                  </a:lnTo>
                  <a:lnTo>
                    <a:pt x="745248" y="80462"/>
                  </a:lnTo>
                  <a:lnTo>
                    <a:pt x="748978" y="81760"/>
                  </a:lnTo>
                  <a:lnTo>
                    <a:pt x="752673" y="83058"/>
                  </a:lnTo>
                  <a:lnTo>
                    <a:pt x="756340" y="84356"/>
                  </a:lnTo>
                  <a:lnTo>
                    <a:pt x="759944" y="85654"/>
                  </a:lnTo>
                  <a:lnTo>
                    <a:pt x="763525" y="86951"/>
                  </a:lnTo>
                  <a:lnTo>
                    <a:pt x="767044" y="88249"/>
                  </a:lnTo>
                  <a:lnTo>
                    <a:pt x="770519" y="89547"/>
                  </a:lnTo>
                  <a:lnTo>
                    <a:pt x="773954" y="90845"/>
                  </a:lnTo>
                  <a:lnTo>
                    <a:pt x="777312" y="92142"/>
                  </a:lnTo>
                  <a:lnTo>
                    <a:pt x="780641" y="93440"/>
                  </a:lnTo>
                  <a:lnTo>
                    <a:pt x="783891" y="94738"/>
                  </a:lnTo>
                  <a:lnTo>
                    <a:pt x="787089" y="96036"/>
                  </a:lnTo>
                  <a:lnTo>
                    <a:pt x="790238" y="97334"/>
                  </a:lnTo>
                  <a:lnTo>
                    <a:pt x="793299" y="98631"/>
                  </a:lnTo>
                  <a:lnTo>
                    <a:pt x="796325" y="99929"/>
                  </a:lnTo>
                  <a:lnTo>
                    <a:pt x="799257" y="101227"/>
                  </a:lnTo>
                  <a:lnTo>
                    <a:pt x="802135" y="102525"/>
                  </a:lnTo>
                  <a:lnTo>
                    <a:pt x="804952" y="103823"/>
                  </a:lnTo>
                  <a:lnTo>
                    <a:pt x="807675" y="105120"/>
                  </a:lnTo>
                  <a:lnTo>
                    <a:pt x="810360" y="106418"/>
                  </a:lnTo>
                  <a:lnTo>
                    <a:pt x="812938" y="107716"/>
                  </a:lnTo>
                  <a:lnTo>
                    <a:pt x="815461" y="109014"/>
                  </a:lnTo>
                  <a:lnTo>
                    <a:pt x="817916" y="110311"/>
                  </a:lnTo>
                  <a:lnTo>
                    <a:pt x="820274" y="111609"/>
                  </a:lnTo>
                  <a:lnTo>
                    <a:pt x="822591" y="112907"/>
                  </a:lnTo>
                  <a:lnTo>
                    <a:pt x="824792" y="114205"/>
                  </a:lnTo>
                  <a:lnTo>
                    <a:pt x="826940" y="115503"/>
                  </a:lnTo>
                  <a:lnTo>
                    <a:pt x="829012" y="116800"/>
                  </a:lnTo>
                  <a:lnTo>
                    <a:pt x="830990" y="118098"/>
                  </a:lnTo>
                  <a:lnTo>
                    <a:pt x="832927" y="119396"/>
                  </a:lnTo>
                  <a:lnTo>
                    <a:pt x="834741" y="120694"/>
                  </a:lnTo>
                  <a:lnTo>
                    <a:pt x="836507" y="121992"/>
                  </a:lnTo>
                  <a:lnTo>
                    <a:pt x="838193" y="123289"/>
                  </a:lnTo>
                  <a:lnTo>
                    <a:pt x="839789" y="124587"/>
                  </a:lnTo>
                  <a:lnTo>
                    <a:pt x="841344" y="125885"/>
                  </a:lnTo>
                  <a:lnTo>
                    <a:pt x="842776" y="127183"/>
                  </a:lnTo>
                  <a:lnTo>
                    <a:pt x="844165" y="128481"/>
                  </a:lnTo>
                  <a:lnTo>
                    <a:pt x="845472" y="129778"/>
                  </a:lnTo>
                  <a:lnTo>
                    <a:pt x="846697" y="131076"/>
                  </a:lnTo>
                  <a:lnTo>
                    <a:pt x="847882" y="132374"/>
                  </a:lnTo>
                  <a:lnTo>
                    <a:pt x="848948" y="133672"/>
                  </a:lnTo>
                  <a:lnTo>
                    <a:pt x="849976" y="134969"/>
                  </a:lnTo>
                  <a:lnTo>
                    <a:pt x="850924" y="136267"/>
                  </a:lnTo>
                  <a:lnTo>
                    <a:pt x="851799" y="137565"/>
                  </a:lnTo>
                  <a:lnTo>
                    <a:pt x="852633" y="138863"/>
                  </a:lnTo>
                  <a:lnTo>
                    <a:pt x="853361" y="140161"/>
                  </a:lnTo>
                  <a:lnTo>
                    <a:pt x="854054" y="141458"/>
                  </a:lnTo>
                  <a:lnTo>
                    <a:pt x="854671" y="142756"/>
                  </a:lnTo>
                  <a:lnTo>
                    <a:pt x="855226" y="144054"/>
                  </a:lnTo>
                  <a:lnTo>
                    <a:pt x="855740" y="145352"/>
                  </a:lnTo>
                  <a:lnTo>
                    <a:pt x="856163" y="146650"/>
                  </a:lnTo>
                  <a:lnTo>
                    <a:pt x="856555" y="147947"/>
                  </a:lnTo>
                  <a:lnTo>
                    <a:pt x="856876" y="149245"/>
                  </a:lnTo>
                  <a:lnTo>
                    <a:pt x="857147" y="150543"/>
                  </a:lnTo>
                  <a:lnTo>
                    <a:pt x="857378" y="151841"/>
                  </a:lnTo>
                  <a:lnTo>
                    <a:pt x="857534" y="153138"/>
                  </a:lnTo>
                  <a:lnTo>
                    <a:pt x="857664" y="154436"/>
                  </a:lnTo>
                  <a:lnTo>
                    <a:pt x="857731" y="155734"/>
                  </a:lnTo>
                  <a:lnTo>
                    <a:pt x="857757" y="157032"/>
                  </a:lnTo>
                  <a:lnTo>
                    <a:pt x="857748" y="158330"/>
                  </a:lnTo>
                  <a:lnTo>
                    <a:pt x="857678" y="159627"/>
                  </a:lnTo>
                  <a:lnTo>
                    <a:pt x="857586" y="160925"/>
                  </a:lnTo>
                  <a:lnTo>
                    <a:pt x="857441" y="162223"/>
                  </a:lnTo>
                  <a:lnTo>
                    <a:pt x="857265" y="163521"/>
                  </a:lnTo>
                  <a:lnTo>
                    <a:pt x="857058" y="164819"/>
                  </a:lnTo>
                  <a:lnTo>
                    <a:pt x="856805" y="166116"/>
                  </a:lnTo>
                  <a:lnTo>
                    <a:pt x="856535" y="167414"/>
                  </a:lnTo>
                  <a:lnTo>
                    <a:pt x="856221" y="168712"/>
                  </a:lnTo>
                  <a:lnTo>
                    <a:pt x="855885" y="170010"/>
                  </a:lnTo>
                  <a:lnTo>
                    <a:pt x="855524" y="171308"/>
                  </a:lnTo>
                  <a:lnTo>
                    <a:pt x="855130" y="172605"/>
                  </a:lnTo>
                  <a:lnTo>
                    <a:pt x="854723" y="173903"/>
                  </a:lnTo>
                  <a:lnTo>
                    <a:pt x="854283" y="175201"/>
                  </a:lnTo>
                  <a:lnTo>
                    <a:pt x="853829" y="176499"/>
                  </a:lnTo>
                  <a:lnTo>
                    <a:pt x="853356" y="177796"/>
                  </a:lnTo>
                  <a:lnTo>
                    <a:pt x="852861" y="179094"/>
                  </a:lnTo>
                  <a:lnTo>
                    <a:pt x="852357" y="180392"/>
                  </a:lnTo>
                  <a:lnTo>
                    <a:pt x="851832" y="181690"/>
                  </a:lnTo>
                  <a:lnTo>
                    <a:pt x="851298" y="182988"/>
                  </a:lnTo>
                  <a:lnTo>
                    <a:pt x="850752" y="184285"/>
                  </a:lnTo>
                  <a:lnTo>
                    <a:pt x="850195" y="185583"/>
                  </a:lnTo>
                  <a:lnTo>
                    <a:pt x="849632" y="186881"/>
                  </a:lnTo>
                  <a:lnTo>
                    <a:pt x="849059" y="188179"/>
                  </a:lnTo>
                  <a:lnTo>
                    <a:pt x="848482" y="189477"/>
                  </a:lnTo>
                  <a:lnTo>
                    <a:pt x="847900" y="190774"/>
                  </a:lnTo>
                  <a:lnTo>
                    <a:pt x="847316" y="192072"/>
                  </a:lnTo>
                  <a:lnTo>
                    <a:pt x="846730" y="193370"/>
                  </a:lnTo>
                  <a:lnTo>
                    <a:pt x="846143" y="194668"/>
                  </a:lnTo>
                  <a:lnTo>
                    <a:pt x="845557" y="195966"/>
                  </a:lnTo>
                  <a:lnTo>
                    <a:pt x="844974" y="197263"/>
                  </a:lnTo>
                  <a:lnTo>
                    <a:pt x="844394" y="198561"/>
                  </a:lnTo>
                  <a:lnTo>
                    <a:pt x="843817" y="199859"/>
                  </a:lnTo>
                  <a:lnTo>
                    <a:pt x="843249" y="201157"/>
                  </a:lnTo>
                  <a:lnTo>
                    <a:pt x="842685" y="202454"/>
                  </a:lnTo>
                  <a:lnTo>
                    <a:pt x="842130" y="203752"/>
                  </a:lnTo>
                  <a:lnTo>
                    <a:pt x="841585" y="205050"/>
                  </a:lnTo>
                  <a:lnTo>
                    <a:pt x="841047" y="206348"/>
                  </a:lnTo>
                  <a:lnTo>
                    <a:pt x="840526" y="207646"/>
                  </a:lnTo>
                  <a:lnTo>
                    <a:pt x="840012" y="208943"/>
                  </a:lnTo>
                  <a:lnTo>
                    <a:pt x="839515" y="210241"/>
                  </a:lnTo>
                  <a:lnTo>
                    <a:pt x="839032" y="211539"/>
                  </a:lnTo>
                  <a:lnTo>
                    <a:pt x="838559" y="212837"/>
                  </a:lnTo>
                  <a:lnTo>
                    <a:pt x="838112" y="214135"/>
                  </a:lnTo>
                  <a:lnTo>
                    <a:pt x="837675" y="215432"/>
                  </a:lnTo>
                  <a:lnTo>
                    <a:pt x="837261" y="216730"/>
                  </a:lnTo>
                  <a:lnTo>
                    <a:pt x="836865" y="218028"/>
                  </a:lnTo>
                  <a:lnTo>
                    <a:pt x="836484" y="219326"/>
                  </a:lnTo>
                  <a:lnTo>
                    <a:pt x="836134" y="220623"/>
                  </a:lnTo>
                  <a:lnTo>
                    <a:pt x="835796" y="221921"/>
                  </a:lnTo>
                  <a:lnTo>
                    <a:pt x="835488" y="223219"/>
                  </a:lnTo>
                  <a:lnTo>
                    <a:pt x="835202" y="224517"/>
                  </a:lnTo>
                  <a:lnTo>
                    <a:pt x="834935" y="225815"/>
                  </a:lnTo>
                  <a:lnTo>
                    <a:pt x="834704" y="227112"/>
                  </a:lnTo>
                  <a:lnTo>
                    <a:pt x="834488" y="228410"/>
                  </a:lnTo>
                  <a:lnTo>
                    <a:pt x="834308" y="229708"/>
                  </a:lnTo>
                  <a:lnTo>
                    <a:pt x="834152" y="231006"/>
                  </a:lnTo>
                  <a:lnTo>
                    <a:pt x="834019" y="232304"/>
                  </a:lnTo>
                  <a:lnTo>
                    <a:pt x="833926" y="233601"/>
                  </a:lnTo>
                  <a:lnTo>
                    <a:pt x="833849" y="234899"/>
                  </a:lnTo>
                  <a:lnTo>
                    <a:pt x="833816" y="236197"/>
                  </a:lnTo>
                  <a:lnTo>
                    <a:pt x="833807" y="237495"/>
                  </a:lnTo>
                  <a:lnTo>
                    <a:pt x="833826" y="238793"/>
                  </a:lnTo>
                  <a:lnTo>
                    <a:pt x="833888" y="240090"/>
                  </a:lnTo>
                  <a:lnTo>
                    <a:pt x="833968" y="241388"/>
                  </a:lnTo>
                  <a:lnTo>
                    <a:pt x="834097" y="242686"/>
                  </a:lnTo>
                  <a:lnTo>
                    <a:pt x="834250" y="243984"/>
                  </a:lnTo>
                  <a:lnTo>
                    <a:pt x="834436" y="245281"/>
                  </a:lnTo>
                  <a:lnTo>
                    <a:pt x="834666" y="246579"/>
                  </a:lnTo>
                  <a:lnTo>
                    <a:pt x="834914" y="247877"/>
                  </a:lnTo>
                  <a:lnTo>
                    <a:pt x="835217" y="249175"/>
                  </a:lnTo>
                  <a:lnTo>
                    <a:pt x="835545" y="250473"/>
                  </a:lnTo>
                  <a:lnTo>
                    <a:pt x="835908" y="251770"/>
                  </a:lnTo>
                  <a:lnTo>
                    <a:pt x="836316" y="253068"/>
                  </a:lnTo>
                  <a:lnTo>
                    <a:pt x="836743" y="254366"/>
                  </a:lnTo>
                  <a:lnTo>
                    <a:pt x="837229" y="255664"/>
                  </a:lnTo>
                  <a:lnTo>
                    <a:pt x="837737" y="256962"/>
                  </a:lnTo>
                  <a:lnTo>
                    <a:pt x="838285" y="258259"/>
                  </a:lnTo>
                  <a:lnTo>
                    <a:pt x="838876" y="259557"/>
                  </a:lnTo>
                  <a:lnTo>
                    <a:pt x="839488" y="260855"/>
                  </a:lnTo>
                  <a:lnTo>
                    <a:pt x="840160" y="262153"/>
                  </a:lnTo>
                  <a:lnTo>
                    <a:pt x="840854" y="263450"/>
                  </a:lnTo>
                  <a:lnTo>
                    <a:pt x="841589" y="264748"/>
                  </a:lnTo>
                  <a:lnTo>
                    <a:pt x="842365" y="266046"/>
                  </a:lnTo>
                  <a:lnTo>
                    <a:pt x="843162" y="267344"/>
                  </a:lnTo>
                  <a:lnTo>
                    <a:pt x="844020" y="268642"/>
                  </a:lnTo>
                  <a:lnTo>
                    <a:pt x="844898" y="269939"/>
                  </a:lnTo>
                  <a:lnTo>
                    <a:pt x="845818" y="271237"/>
                  </a:lnTo>
                  <a:lnTo>
                    <a:pt x="846777" y="272535"/>
                  </a:lnTo>
                  <a:lnTo>
                    <a:pt x="847758" y="273833"/>
                  </a:lnTo>
                  <a:lnTo>
                    <a:pt x="848795" y="275131"/>
                  </a:lnTo>
                  <a:lnTo>
                    <a:pt x="849852" y="276428"/>
                  </a:lnTo>
                  <a:lnTo>
                    <a:pt x="850951" y="277726"/>
                  </a:lnTo>
                  <a:lnTo>
                    <a:pt x="852084" y="279024"/>
                  </a:lnTo>
                  <a:lnTo>
                    <a:pt x="853241" y="280322"/>
                  </a:lnTo>
                  <a:lnTo>
                    <a:pt x="854449" y="281620"/>
                  </a:lnTo>
                  <a:lnTo>
                    <a:pt x="855674" y="282917"/>
                  </a:lnTo>
                  <a:lnTo>
                    <a:pt x="856941" y="284215"/>
                  </a:lnTo>
                  <a:lnTo>
                    <a:pt x="858238" y="285513"/>
                  </a:lnTo>
                  <a:lnTo>
                    <a:pt x="859558" y="286811"/>
                  </a:lnTo>
                  <a:lnTo>
                    <a:pt x="860923" y="288108"/>
                  </a:lnTo>
                  <a:lnTo>
                    <a:pt x="862304" y="289406"/>
                  </a:lnTo>
                  <a:lnTo>
                    <a:pt x="863724" y="290704"/>
                  </a:lnTo>
                  <a:lnTo>
                    <a:pt x="865170" y="292002"/>
                  </a:lnTo>
                  <a:lnTo>
                    <a:pt x="866637" y="293300"/>
                  </a:lnTo>
                  <a:lnTo>
                    <a:pt x="868143" y="294597"/>
                  </a:lnTo>
                  <a:lnTo>
                    <a:pt x="869662" y="295895"/>
                  </a:lnTo>
                  <a:lnTo>
                    <a:pt x="871217" y="297193"/>
                  </a:lnTo>
                  <a:lnTo>
                    <a:pt x="872793" y="298491"/>
                  </a:lnTo>
                  <a:lnTo>
                    <a:pt x="874388" y="299789"/>
                  </a:lnTo>
                  <a:lnTo>
                    <a:pt x="876015" y="301086"/>
                  </a:lnTo>
                  <a:lnTo>
                    <a:pt x="877653" y="302384"/>
                  </a:lnTo>
                  <a:lnTo>
                    <a:pt x="879323" y="303682"/>
                  </a:lnTo>
                  <a:lnTo>
                    <a:pt x="881007" y="304980"/>
                  </a:lnTo>
                  <a:lnTo>
                    <a:pt x="882709" y="306277"/>
                  </a:lnTo>
                  <a:lnTo>
                    <a:pt x="884436" y="307575"/>
                  </a:lnTo>
                  <a:lnTo>
                    <a:pt x="886172" y="308873"/>
                  </a:lnTo>
                  <a:lnTo>
                    <a:pt x="887932" y="310171"/>
                  </a:lnTo>
                  <a:lnTo>
                    <a:pt x="889704" y="311469"/>
                  </a:lnTo>
                  <a:lnTo>
                    <a:pt x="891490" y="312766"/>
                  </a:lnTo>
                  <a:lnTo>
                    <a:pt x="893293" y="314064"/>
                  </a:lnTo>
                  <a:lnTo>
                    <a:pt x="895103" y="315362"/>
                  </a:lnTo>
                  <a:lnTo>
                    <a:pt x="896931" y="316660"/>
                  </a:lnTo>
                  <a:lnTo>
                    <a:pt x="898767" y="317958"/>
                  </a:lnTo>
                  <a:lnTo>
                    <a:pt x="900612" y="319255"/>
                  </a:lnTo>
                  <a:lnTo>
                    <a:pt x="902468" y="320553"/>
                  </a:lnTo>
                  <a:lnTo>
                    <a:pt x="904329" y="321851"/>
                  </a:lnTo>
                  <a:lnTo>
                    <a:pt x="906201" y="323149"/>
                  </a:lnTo>
                  <a:lnTo>
                    <a:pt x="908077" y="324447"/>
                  </a:lnTo>
                  <a:lnTo>
                    <a:pt x="909958" y="325744"/>
                  </a:lnTo>
                  <a:lnTo>
                    <a:pt x="911844" y="327042"/>
                  </a:lnTo>
                  <a:lnTo>
                    <a:pt x="913731" y="328340"/>
                  </a:lnTo>
                  <a:lnTo>
                    <a:pt x="915623" y="329638"/>
                  </a:lnTo>
                  <a:lnTo>
                    <a:pt x="917515" y="330935"/>
                  </a:lnTo>
                  <a:lnTo>
                    <a:pt x="919408" y="332233"/>
                  </a:lnTo>
                  <a:lnTo>
                    <a:pt x="921300" y="333531"/>
                  </a:lnTo>
                  <a:lnTo>
                    <a:pt x="923192" y="334829"/>
                  </a:lnTo>
                  <a:lnTo>
                    <a:pt x="925080" y="336127"/>
                  </a:lnTo>
                  <a:lnTo>
                    <a:pt x="926966" y="337424"/>
                  </a:lnTo>
                  <a:lnTo>
                    <a:pt x="928847" y="338722"/>
                  </a:lnTo>
                  <a:lnTo>
                    <a:pt x="930723" y="340020"/>
                  </a:lnTo>
                  <a:lnTo>
                    <a:pt x="932595" y="341318"/>
                  </a:lnTo>
                  <a:lnTo>
                    <a:pt x="934457" y="342616"/>
                  </a:lnTo>
                  <a:lnTo>
                    <a:pt x="936315" y="343913"/>
                  </a:lnTo>
                  <a:lnTo>
                    <a:pt x="938162" y="345211"/>
                  </a:lnTo>
                  <a:lnTo>
                    <a:pt x="939999" y="346509"/>
                  </a:lnTo>
                  <a:lnTo>
                    <a:pt x="941831" y="347807"/>
                  </a:lnTo>
                  <a:lnTo>
                    <a:pt x="943644" y="349105"/>
                  </a:lnTo>
                  <a:lnTo>
                    <a:pt x="945452" y="350402"/>
                  </a:lnTo>
                  <a:lnTo>
                    <a:pt x="947243" y="351700"/>
                  </a:lnTo>
                  <a:lnTo>
                    <a:pt x="949021" y="352998"/>
                  </a:lnTo>
                  <a:lnTo>
                    <a:pt x="950789" y="354296"/>
                  </a:lnTo>
                  <a:lnTo>
                    <a:pt x="952534" y="355593"/>
                  </a:lnTo>
                  <a:lnTo>
                    <a:pt x="954271" y="356891"/>
                  </a:lnTo>
                  <a:lnTo>
                    <a:pt x="955985" y="358189"/>
                  </a:lnTo>
                  <a:lnTo>
                    <a:pt x="957683" y="359487"/>
                  </a:lnTo>
                  <a:lnTo>
                    <a:pt x="959367" y="360785"/>
                  </a:lnTo>
                  <a:lnTo>
                    <a:pt x="961023" y="362082"/>
                  </a:lnTo>
                  <a:lnTo>
                    <a:pt x="962668" y="363380"/>
                  </a:lnTo>
                  <a:lnTo>
                    <a:pt x="964284" y="364678"/>
                  </a:lnTo>
                  <a:lnTo>
                    <a:pt x="965881" y="365976"/>
                  </a:lnTo>
                  <a:lnTo>
                    <a:pt x="967460" y="367274"/>
                  </a:lnTo>
                  <a:lnTo>
                    <a:pt x="969006" y="368571"/>
                  </a:lnTo>
                  <a:lnTo>
                    <a:pt x="970539" y="369869"/>
                  </a:lnTo>
                  <a:lnTo>
                    <a:pt x="972036" y="371167"/>
                  </a:lnTo>
                  <a:lnTo>
                    <a:pt x="973513" y="372465"/>
                  </a:lnTo>
                  <a:lnTo>
                    <a:pt x="974966" y="373762"/>
                  </a:lnTo>
                  <a:lnTo>
                    <a:pt x="976382" y="375060"/>
                  </a:lnTo>
                  <a:lnTo>
                    <a:pt x="977782" y="376358"/>
                  </a:lnTo>
                  <a:lnTo>
                    <a:pt x="979140" y="377656"/>
                  </a:lnTo>
                  <a:lnTo>
                    <a:pt x="980475" y="378954"/>
                  </a:lnTo>
                  <a:lnTo>
                    <a:pt x="981780" y="380251"/>
                  </a:lnTo>
                  <a:lnTo>
                    <a:pt x="983046" y="381549"/>
                  </a:lnTo>
                  <a:lnTo>
                    <a:pt x="984293" y="382847"/>
                  </a:lnTo>
                  <a:lnTo>
                    <a:pt x="985489" y="384145"/>
                  </a:lnTo>
                  <a:lnTo>
                    <a:pt x="986662" y="385443"/>
                  </a:lnTo>
                  <a:lnTo>
                    <a:pt x="987799" y="386740"/>
                  </a:lnTo>
                  <a:lnTo>
                    <a:pt x="988892" y="388038"/>
                  </a:lnTo>
                  <a:lnTo>
                    <a:pt x="989965" y="389336"/>
                  </a:lnTo>
                  <a:lnTo>
                    <a:pt x="990978" y="390634"/>
                  </a:lnTo>
                  <a:lnTo>
                    <a:pt x="991967" y="391932"/>
                  </a:lnTo>
                  <a:lnTo>
                    <a:pt x="992914" y="393229"/>
                  </a:lnTo>
                  <a:lnTo>
                    <a:pt x="993813" y="394527"/>
                  </a:lnTo>
                  <a:lnTo>
                    <a:pt x="994691" y="395825"/>
                  </a:lnTo>
                  <a:lnTo>
                    <a:pt x="995498" y="397123"/>
                  </a:lnTo>
                  <a:lnTo>
                    <a:pt x="996281" y="398420"/>
                  </a:lnTo>
                  <a:lnTo>
                    <a:pt x="997015" y="399718"/>
                  </a:lnTo>
                  <a:lnTo>
                    <a:pt x="997699" y="401016"/>
                  </a:lnTo>
                  <a:lnTo>
                    <a:pt x="998357" y="402314"/>
                  </a:lnTo>
                  <a:lnTo>
                    <a:pt x="998938" y="403612"/>
                  </a:lnTo>
                  <a:lnTo>
                    <a:pt x="999493" y="404909"/>
                  </a:lnTo>
                  <a:lnTo>
                    <a:pt x="999991" y="406207"/>
                  </a:lnTo>
                  <a:lnTo>
                    <a:pt x="1000438" y="407505"/>
                  </a:lnTo>
                  <a:lnTo>
                    <a:pt x="1000853" y="408803"/>
                  </a:lnTo>
                  <a:lnTo>
                    <a:pt x="1001187" y="410101"/>
                  </a:lnTo>
                  <a:lnTo>
                    <a:pt x="1001492" y="411398"/>
                  </a:lnTo>
                  <a:lnTo>
                    <a:pt x="1001733" y="412696"/>
                  </a:lnTo>
                  <a:lnTo>
                    <a:pt x="1001920" y="413994"/>
                  </a:lnTo>
                  <a:lnTo>
                    <a:pt x="1002070" y="415292"/>
                  </a:lnTo>
                  <a:lnTo>
                    <a:pt x="1002134" y="416589"/>
                  </a:lnTo>
                  <a:lnTo>
                    <a:pt x="1002168" y="417887"/>
                  </a:lnTo>
                  <a:lnTo>
                    <a:pt x="1002130" y="419185"/>
                  </a:lnTo>
                  <a:lnTo>
                    <a:pt x="1002036" y="420483"/>
                  </a:lnTo>
                  <a:lnTo>
                    <a:pt x="1001900" y="421781"/>
                  </a:lnTo>
                  <a:lnTo>
                    <a:pt x="1001675" y="423078"/>
                  </a:lnTo>
                  <a:lnTo>
                    <a:pt x="1001418" y="424376"/>
                  </a:lnTo>
                  <a:lnTo>
                    <a:pt x="1001079" y="425674"/>
                  </a:lnTo>
                  <a:lnTo>
                    <a:pt x="1000685" y="426972"/>
                  </a:lnTo>
                  <a:lnTo>
                    <a:pt x="1000243" y="428270"/>
                  </a:lnTo>
                  <a:lnTo>
                    <a:pt x="999709" y="429567"/>
                  </a:lnTo>
                  <a:lnTo>
                    <a:pt x="999142" y="430865"/>
                  </a:lnTo>
                  <a:lnTo>
                    <a:pt x="998485" y="432163"/>
                  </a:lnTo>
                  <a:lnTo>
                    <a:pt x="997774" y="433461"/>
                  </a:lnTo>
                  <a:lnTo>
                    <a:pt x="997007" y="434759"/>
                  </a:lnTo>
                  <a:lnTo>
                    <a:pt x="996149" y="436056"/>
                  </a:lnTo>
                  <a:lnTo>
                    <a:pt x="995255" y="437354"/>
                  </a:lnTo>
                  <a:lnTo>
                    <a:pt x="994264" y="438652"/>
                  </a:lnTo>
                  <a:lnTo>
                    <a:pt x="993220" y="439950"/>
                  </a:lnTo>
                  <a:lnTo>
                    <a:pt x="992115" y="441247"/>
                  </a:lnTo>
                  <a:lnTo>
                    <a:pt x="990919" y="442545"/>
                  </a:lnTo>
                  <a:lnTo>
                    <a:pt x="989686" y="443843"/>
                  </a:lnTo>
                  <a:lnTo>
                    <a:pt x="988349" y="445141"/>
                  </a:lnTo>
                  <a:lnTo>
                    <a:pt x="986961" y="446439"/>
                  </a:lnTo>
                  <a:lnTo>
                    <a:pt x="985507" y="447736"/>
                  </a:lnTo>
                  <a:lnTo>
                    <a:pt x="983964" y="449034"/>
                  </a:lnTo>
                  <a:lnTo>
                    <a:pt x="982382" y="450332"/>
                  </a:lnTo>
                  <a:lnTo>
                    <a:pt x="980692" y="451630"/>
                  </a:lnTo>
                  <a:lnTo>
                    <a:pt x="978953" y="452928"/>
                  </a:lnTo>
                  <a:lnTo>
                    <a:pt x="977144" y="454225"/>
                  </a:lnTo>
                  <a:lnTo>
                    <a:pt x="975248" y="455523"/>
                  </a:lnTo>
                  <a:lnTo>
                    <a:pt x="973314" y="456821"/>
                  </a:lnTo>
                  <a:lnTo>
                    <a:pt x="971267" y="458119"/>
                  </a:lnTo>
                  <a:lnTo>
                    <a:pt x="969176" y="459416"/>
                  </a:lnTo>
                  <a:lnTo>
                    <a:pt x="967011" y="460714"/>
                  </a:lnTo>
                  <a:lnTo>
                    <a:pt x="964764" y="462012"/>
                  </a:lnTo>
                  <a:lnTo>
                    <a:pt x="962479" y="463310"/>
                  </a:lnTo>
                  <a:lnTo>
                    <a:pt x="960078" y="464608"/>
                  </a:lnTo>
                  <a:lnTo>
                    <a:pt x="957639" y="465905"/>
                  </a:lnTo>
                  <a:lnTo>
                    <a:pt x="955122" y="467203"/>
                  </a:lnTo>
                  <a:lnTo>
                    <a:pt x="952530" y="468501"/>
                  </a:lnTo>
                  <a:lnTo>
                    <a:pt x="949899" y="469799"/>
                  </a:lnTo>
                  <a:lnTo>
                    <a:pt x="947157" y="471097"/>
                  </a:lnTo>
                  <a:lnTo>
                    <a:pt x="944379" y="472394"/>
                  </a:lnTo>
                  <a:lnTo>
                    <a:pt x="941523" y="473692"/>
                  </a:lnTo>
                  <a:lnTo>
                    <a:pt x="938598" y="474990"/>
                  </a:lnTo>
                  <a:lnTo>
                    <a:pt x="935633" y="476288"/>
                  </a:lnTo>
                  <a:lnTo>
                    <a:pt x="932566" y="477586"/>
                  </a:lnTo>
                  <a:lnTo>
                    <a:pt x="929465" y="478883"/>
                  </a:lnTo>
                  <a:lnTo>
                    <a:pt x="926288" y="480181"/>
                  </a:lnTo>
                  <a:lnTo>
                    <a:pt x="923050" y="481479"/>
                  </a:lnTo>
                  <a:lnTo>
                    <a:pt x="919771" y="482777"/>
                  </a:lnTo>
                  <a:lnTo>
                    <a:pt x="916401" y="484074"/>
                  </a:lnTo>
                  <a:lnTo>
                    <a:pt x="913000" y="485372"/>
                  </a:lnTo>
                  <a:lnTo>
                    <a:pt x="909526" y="486670"/>
                  </a:lnTo>
                  <a:lnTo>
                    <a:pt x="906000" y="487968"/>
                  </a:lnTo>
                  <a:lnTo>
                    <a:pt x="902434" y="489266"/>
                  </a:lnTo>
                  <a:lnTo>
                    <a:pt x="898789" y="490563"/>
                  </a:lnTo>
                  <a:lnTo>
                    <a:pt x="895116" y="491861"/>
                  </a:lnTo>
                  <a:lnTo>
                    <a:pt x="891376" y="493159"/>
                  </a:lnTo>
                  <a:lnTo>
                    <a:pt x="887594" y="494457"/>
                  </a:lnTo>
                  <a:lnTo>
                    <a:pt x="883773" y="495755"/>
                  </a:lnTo>
                  <a:lnTo>
                    <a:pt x="879888" y="497052"/>
                  </a:lnTo>
                  <a:lnTo>
                    <a:pt x="875978" y="498350"/>
                  </a:lnTo>
                  <a:lnTo>
                    <a:pt x="872009" y="499648"/>
                  </a:lnTo>
                  <a:lnTo>
                    <a:pt x="868006" y="500946"/>
                  </a:lnTo>
                  <a:lnTo>
                    <a:pt x="863970" y="502243"/>
                  </a:lnTo>
                  <a:lnTo>
                    <a:pt x="859882" y="503541"/>
                  </a:lnTo>
                  <a:lnTo>
                    <a:pt x="855775" y="504839"/>
                  </a:lnTo>
                  <a:lnTo>
                    <a:pt x="851618" y="506137"/>
                  </a:lnTo>
                  <a:lnTo>
                    <a:pt x="847436" y="507435"/>
                  </a:lnTo>
                  <a:lnTo>
                    <a:pt x="843227" y="508732"/>
                  </a:lnTo>
                  <a:lnTo>
                    <a:pt x="838980" y="510030"/>
                  </a:lnTo>
                  <a:lnTo>
                    <a:pt x="834718" y="511328"/>
                  </a:lnTo>
                  <a:lnTo>
                    <a:pt x="830419" y="512626"/>
                  </a:lnTo>
                  <a:lnTo>
                    <a:pt x="826104" y="513924"/>
                  </a:lnTo>
                  <a:lnTo>
                    <a:pt x="821767" y="515221"/>
                  </a:lnTo>
                  <a:lnTo>
                    <a:pt x="817407" y="516519"/>
                  </a:lnTo>
                  <a:lnTo>
                    <a:pt x="813038" y="517817"/>
                  </a:lnTo>
                  <a:lnTo>
                    <a:pt x="808644" y="519115"/>
                  </a:lnTo>
                  <a:lnTo>
                    <a:pt x="804242" y="520413"/>
                  </a:lnTo>
                  <a:lnTo>
                    <a:pt x="799828" y="521710"/>
                  </a:lnTo>
                  <a:lnTo>
                    <a:pt x="795403" y="523008"/>
                  </a:lnTo>
                  <a:lnTo>
                    <a:pt x="790974" y="524306"/>
                  </a:lnTo>
                  <a:lnTo>
                    <a:pt x="786535" y="525604"/>
                  </a:lnTo>
                  <a:lnTo>
                    <a:pt x="782095" y="526901"/>
                  </a:lnTo>
                  <a:lnTo>
                    <a:pt x="777653" y="528199"/>
                  </a:lnTo>
                  <a:lnTo>
                    <a:pt x="773211" y="529497"/>
                  </a:lnTo>
                  <a:lnTo>
                    <a:pt x="768770" y="530795"/>
                  </a:lnTo>
                  <a:lnTo>
                    <a:pt x="764336" y="532093"/>
                  </a:lnTo>
                  <a:lnTo>
                    <a:pt x="759906" y="533390"/>
                  </a:lnTo>
                  <a:lnTo>
                    <a:pt x="755484" y="534688"/>
                  </a:lnTo>
                  <a:lnTo>
                    <a:pt x="751073" y="535986"/>
                  </a:lnTo>
                  <a:lnTo>
                    <a:pt x="746669" y="537284"/>
                  </a:lnTo>
                  <a:lnTo>
                    <a:pt x="742286" y="538582"/>
                  </a:lnTo>
                  <a:lnTo>
                    <a:pt x="737913" y="539879"/>
                  </a:lnTo>
                  <a:lnTo>
                    <a:pt x="733559" y="541177"/>
                  </a:lnTo>
                  <a:lnTo>
                    <a:pt x="729224" y="542475"/>
                  </a:lnTo>
                  <a:lnTo>
                    <a:pt x="724903" y="543773"/>
                  </a:lnTo>
                  <a:lnTo>
                    <a:pt x="720616" y="545071"/>
                  </a:lnTo>
                  <a:lnTo>
                    <a:pt x="716343" y="546368"/>
                  </a:lnTo>
                  <a:lnTo>
                    <a:pt x="712100" y="547666"/>
                  </a:lnTo>
                  <a:lnTo>
                    <a:pt x="707885" y="548964"/>
                  </a:lnTo>
                  <a:lnTo>
                    <a:pt x="703688" y="550262"/>
                  </a:lnTo>
                  <a:lnTo>
                    <a:pt x="699538" y="551559"/>
                  </a:lnTo>
                  <a:lnTo>
                    <a:pt x="695405" y="552857"/>
                  </a:lnTo>
                  <a:lnTo>
                    <a:pt x="691314" y="554155"/>
                  </a:lnTo>
                  <a:lnTo>
                    <a:pt x="687255" y="555453"/>
                  </a:lnTo>
                  <a:lnTo>
                    <a:pt x="683222" y="556751"/>
                  </a:lnTo>
                  <a:lnTo>
                    <a:pt x="679244" y="558048"/>
                  </a:lnTo>
                  <a:lnTo>
                    <a:pt x="675286" y="559346"/>
                  </a:lnTo>
                  <a:lnTo>
                    <a:pt x="671380" y="560644"/>
                  </a:lnTo>
                  <a:lnTo>
                    <a:pt x="667511" y="561942"/>
                  </a:lnTo>
                  <a:lnTo>
                    <a:pt x="663674" y="563240"/>
                  </a:lnTo>
                  <a:lnTo>
                    <a:pt x="659898" y="564537"/>
                  </a:lnTo>
                  <a:lnTo>
                    <a:pt x="656145" y="565835"/>
                  </a:lnTo>
                  <a:lnTo>
                    <a:pt x="652455" y="567133"/>
                  </a:lnTo>
                  <a:lnTo>
                    <a:pt x="648802" y="568431"/>
                  </a:lnTo>
                  <a:lnTo>
                    <a:pt x="645188" y="569728"/>
                  </a:lnTo>
                  <a:lnTo>
                    <a:pt x="641638" y="571026"/>
                  </a:lnTo>
                  <a:lnTo>
                    <a:pt x="638114" y="572324"/>
                  </a:lnTo>
                  <a:lnTo>
                    <a:pt x="634661" y="573622"/>
                  </a:lnTo>
                  <a:lnTo>
                    <a:pt x="631245" y="574920"/>
                  </a:lnTo>
                  <a:lnTo>
                    <a:pt x="627875" y="576217"/>
                  </a:lnTo>
                  <a:lnTo>
                    <a:pt x="624570" y="577515"/>
                  </a:lnTo>
                  <a:lnTo>
                    <a:pt x="621293" y="578813"/>
                  </a:lnTo>
                  <a:lnTo>
                    <a:pt x="618093" y="580111"/>
                  </a:lnTo>
                  <a:lnTo>
                    <a:pt x="614930" y="581409"/>
                  </a:lnTo>
                  <a:lnTo>
                    <a:pt x="611817" y="582706"/>
                  </a:lnTo>
                  <a:lnTo>
                    <a:pt x="608770" y="584004"/>
                  </a:lnTo>
                  <a:lnTo>
                    <a:pt x="605751" y="585302"/>
                  </a:lnTo>
                  <a:lnTo>
                    <a:pt x="602814" y="586600"/>
                  </a:lnTo>
                  <a:lnTo>
                    <a:pt x="599913" y="587898"/>
                  </a:lnTo>
                  <a:lnTo>
                    <a:pt x="597065" y="589195"/>
                  </a:lnTo>
                  <a:lnTo>
                    <a:pt x="594282" y="590493"/>
                  </a:lnTo>
                  <a:lnTo>
                    <a:pt x="591528" y="591791"/>
                  </a:lnTo>
                  <a:lnTo>
                    <a:pt x="588859" y="593089"/>
                  </a:lnTo>
                  <a:lnTo>
                    <a:pt x="586222" y="594386"/>
                  </a:lnTo>
                  <a:lnTo>
                    <a:pt x="583643" y="595684"/>
                  </a:lnTo>
                  <a:lnTo>
                    <a:pt x="581124" y="596982"/>
                  </a:lnTo>
                  <a:lnTo>
                    <a:pt x="578634" y="598280"/>
                  </a:lnTo>
                  <a:lnTo>
                    <a:pt x="576232" y="599578"/>
                  </a:lnTo>
                  <a:lnTo>
                    <a:pt x="573859" y="600875"/>
                  </a:lnTo>
                  <a:lnTo>
                    <a:pt x="571545" y="602173"/>
                  </a:lnTo>
                  <a:lnTo>
                    <a:pt x="569287" y="603471"/>
                  </a:lnTo>
                  <a:lnTo>
                    <a:pt x="567059" y="604769"/>
                  </a:lnTo>
                  <a:lnTo>
                    <a:pt x="564916" y="606067"/>
                  </a:lnTo>
                  <a:lnTo>
                    <a:pt x="562799" y="607364"/>
                  </a:lnTo>
                  <a:lnTo>
                    <a:pt x="560743" y="608662"/>
                  </a:lnTo>
                  <a:lnTo>
                    <a:pt x="558738" y="609960"/>
                  </a:lnTo>
                  <a:lnTo>
                    <a:pt x="556765" y="611258"/>
                  </a:lnTo>
                  <a:lnTo>
                    <a:pt x="554869" y="612555"/>
                  </a:lnTo>
                  <a:lnTo>
                    <a:pt x="553000" y="613853"/>
                  </a:lnTo>
                  <a:lnTo>
                    <a:pt x="551190" y="615151"/>
                  </a:lnTo>
                  <a:lnTo>
                    <a:pt x="549426" y="616449"/>
                  </a:lnTo>
                  <a:lnTo>
                    <a:pt x="547695" y="617747"/>
                  </a:lnTo>
                  <a:lnTo>
                    <a:pt x="546034" y="619044"/>
                  </a:lnTo>
                  <a:lnTo>
                    <a:pt x="544398" y="620342"/>
                  </a:lnTo>
                  <a:lnTo>
                    <a:pt x="542820" y="621640"/>
                  </a:lnTo>
                  <a:lnTo>
                    <a:pt x="541283" y="622938"/>
                  </a:lnTo>
                  <a:lnTo>
                    <a:pt x="539779" y="624236"/>
                  </a:lnTo>
                  <a:lnTo>
                    <a:pt x="538338" y="625533"/>
                  </a:lnTo>
                  <a:lnTo>
                    <a:pt x="536920" y="626831"/>
                  </a:lnTo>
                  <a:lnTo>
                    <a:pt x="535558" y="628129"/>
                  </a:lnTo>
                  <a:lnTo>
                    <a:pt x="534232" y="629427"/>
                  </a:lnTo>
                  <a:lnTo>
                    <a:pt x="532937" y="630725"/>
                  </a:lnTo>
                  <a:lnTo>
                    <a:pt x="531699" y="632022"/>
                  </a:lnTo>
                  <a:lnTo>
                    <a:pt x="530481" y="633320"/>
                  </a:lnTo>
                  <a:lnTo>
                    <a:pt x="529317" y="634618"/>
                  </a:lnTo>
                  <a:lnTo>
                    <a:pt x="528182" y="635916"/>
                  </a:lnTo>
                  <a:lnTo>
                    <a:pt x="527080" y="637213"/>
                  </a:lnTo>
                  <a:lnTo>
                    <a:pt x="526025" y="638511"/>
                  </a:lnTo>
                  <a:lnTo>
                    <a:pt x="524990" y="639809"/>
                  </a:lnTo>
                  <a:lnTo>
                    <a:pt x="524004" y="641107"/>
                  </a:lnTo>
                  <a:lnTo>
                    <a:pt x="523044" y="642405"/>
                  </a:lnTo>
                  <a:lnTo>
                    <a:pt x="522113" y="643702"/>
                  </a:lnTo>
                  <a:lnTo>
                    <a:pt x="521224" y="645000"/>
                  </a:lnTo>
                  <a:lnTo>
                    <a:pt x="520352" y="646298"/>
                  </a:lnTo>
                  <a:lnTo>
                    <a:pt x="519526" y="647596"/>
                  </a:lnTo>
                  <a:lnTo>
                    <a:pt x="518721" y="648894"/>
                  </a:lnTo>
                  <a:lnTo>
                    <a:pt x="517944" y="650191"/>
                  </a:lnTo>
                  <a:lnTo>
                    <a:pt x="517202" y="651489"/>
                  </a:lnTo>
                  <a:lnTo>
                    <a:pt x="516475" y="652787"/>
                  </a:lnTo>
                  <a:lnTo>
                    <a:pt x="515789" y="654085"/>
                  </a:lnTo>
                  <a:lnTo>
                    <a:pt x="515120" y="655382"/>
                  </a:lnTo>
                  <a:lnTo>
                    <a:pt x="514478" y="656680"/>
                  </a:lnTo>
                  <a:lnTo>
                    <a:pt x="513864" y="657978"/>
                  </a:lnTo>
                  <a:lnTo>
                    <a:pt x="513264" y="659276"/>
                  </a:lnTo>
                  <a:lnTo>
                    <a:pt x="512701" y="660574"/>
                  </a:lnTo>
                  <a:lnTo>
                    <a:pt x="512152" y="661871"/>
                  </a:lnTo>
                  <a:lnTo>
                    <a:pt x="511626" y="663169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659973" y="5398752"/>
              <a:ext cx="83980" cy="0"/>
            </a:xfrm>
            <a:custGeom>
              <a:avLst/>
              <a:pathLst>
                <a:path w="83980" h="0">
                  <a:moveTo>
                    <a:pt x="0" y="0"/>
                  </a:moveTo>
                  <a:lnTo>
                    <a:pt x="839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317260" y="5386554"/>
              <a:ext cx="1006848" cy="671094"/>
            </a:xfrm>
            <a:custGeom>
              <a:avLst/>
              <a:pathLst>
                <a:path w="1006848" h="671094">
                  <a:moveTo>
                    <a:pt x="486102" y="671094"/>
                  </a:moveTo>
                  <a:lnTo>
                    <a:pt x="485353" y="669781"/>
                  </a:lnTo>
                  <a:lnTo>
                    <a:pt x="484580" y="668468"/>
                  </a:lnTo>
                  <a:lnTo>
                    <a:pt x="483774" y="667154"/>
                  </a:lnTo>
                  <a:lnTo>
                    <a:pt x="482953" y="665841"/>
                  </a:lnTo>
                  <a:lnTo>
                    <a:pt x="482086" y="664528"/>
                  </a:lnTo>
                  <a:lnTo>
                    <a:pt x="481207" y="663214"/>
                  </a:lnTo>
                  <a:lnTo>
                    <a:pt x="480285" y="661901"/>
                  </a:lnTo>
                  <a:lnTo>
                    <a:pt x="479342" y="660588"/>
                  </a:lnTo>
                  <a:lnTo>
                    <a:pt x="478366" y="659274"/>
                  </a:lnTo>
                  <a:lnTo>
                    <a:pt x="477355" y="657961"/>
                  </a:lnTo>
                  <a:lnTo>
                    <a:pt x="476324" y="656648"/>
                  </a:lnTo>
                  <a:lnTo>
                    <a:pt x="475243" y="655335"/>
                  </a:lnTo>
                  <a:lnTo>
                    <a:pt x="474148" y="654021"/>
                  </a:lnTo>
                  <a:lnTo>
                    <a:pt x="473000" y="652708"/>
                  </a:lnTo>
                  <a:lnTo>
                    <a:pt x="471831" y="651395"/>
                  </a:lnTo>
                  <a:lnTo>
                    <a:pt x="470623" y="650081"/>
                  </a:lnTo>
                  <a:lnTo>
                    <a:pt x="469377" y="648768"/>
                  </a:lnTo>
                  <a:lnTo>
                    <a:pt x="468105" y="647455"/>
                  </a:lnTo>
                  <a:lnTo>
                    <a:pt x="466781" y="646141"/>
                  </a:lnTo>
                  <a:lnTo>
                    <a:pt x="465440" y="644828"/>
                  </a:lnTo>
                  <a:lnTo>
                    <a:pt x="464037" y="643515"/>
                  </a:lnTo>
                  <a:lnTo>
                    <a:pt x="462615" y="642202"/>
                  </a:lnTo>
                  <a:lnTo>
                    <a:pt x="461143" y="640888"/>
                  </a:lnTo>
                  <a:lnTo>
                    <a:pt x="459635" y="639575"/>
                  </a:lnTo>
                  <a:lnTo>
                    <a:pt x="458094" y="638262"/>
                  </a:lnTo>
                  <a:lnTo>
                    <a:pt x="456499" y="636948"/>
                  </a:lnTo>
                  <a:lnTo>
                    <a:pt x="454887" y="635635"/>
                  </a:lnTo>
                  <a:lnTo>
                    <a:pt x="453202" y="634322"/>
                  </a:lnTo>
                  <a:lnTo>
                    <a:pt x="451500" y="633009"/>
                  </a:lnTo>
                  <a:lnTo>
                    <a:pt x="449741" y="631695"/>
                  </a:lnTo>
                  <a:lnTo>
                    <a:pt x="447947" y="630382"/>
                  </a:lnTo>
                  <a:lnTo>
                    <a:pt x="446112" y="629069"/>
                  </a:lnTo>
                  <a:lnTo>
                    <a:pt x="444224" y="627755"/>
                  </a:lnTo>
                  <a:lnTo>
                    <a:pt x="442313" y="626442"/>
                  </a:lnTo>
                  <a:lnTo>
                    <a:pt x="440330" y="625129"/>
                  </a:lnTo>
                  <a:lnTo>
                    <a:pt x="438328" y="623815"/>
                  </a:lnTo>
                  <a:lnTo>
                    <a:pt x="436261" y="622502"/>
                  </a:lnTo>
                  <a:lnTo>
                    <a:pt x="434162" y="621189"/>
                  </a:lnTo>
                  <a:lnTo>
                    <a:pt x="432016" y="619876"/>
                  </a:lnTo>
                  <a:lnTo>
                    <a:pt x="429819" y="618562"/>
                  </a:lnTo>
                  <a:lnTo>
                    <a:pt x="427594" y="617249"/>
                  </a:lnTo>
                  <a:lnTo>
                    <a:pt x="425298" y="615936"/>
                  </a:lnTo>
                  <a:lnTo>
                    <a:pt x="422983" y="614622"/>
                  </a:lnTo>
                  <a:lnTo>
                    <a:pt x="420597" y="613309"/>
                  </a:lnTo>
                  <a:lnTo>
                    <a:pt x="418182" y="611996"/>
                  </a:lnTo>
                  <a:lnTo>
                    <a:pt x="415716" y="610682"/>
                  </a:lnTo>
                  <a:lnTo>
                    <a:pt x="413202" y="609369"/>
                  </a:lnTo>
                  <a:lnTo>
                    <a:pt x="410654" y="608056"/>
                  </a:lnTo>
                  <a:lnTo>
                    <a:pt x="408041" y="606743"/>
                  </a:lnTo>
                  <a:lnTo>
                    <a:pt x="405409" y="605429"/>
                  </a:lnTo>
                  <a:lnTo>
                    <a:pt x="402701" y="604116"/>
                  </a:lnTo>
                  <a:lnTo>
                    <a:pt x="399969" y="602803"/>
                  </a:lnTo>
                  <a:lnTo>
                    <a:pt x="397182" y="601489"/>
                  </a:lnTo>
                  <a:lnTo>
                    <a:pt x="394353" y="600176"/>
                  </a:lnTo>
                  <a:lnTo>
                    <a:pt x="391487" y="598863"/>
                  </a:lnTo>
                  <a:lnTo>
                    <a:pt x="388561" y="597550"/>
                  </a:lnTo>
                  <a:lnTo>
                    <a:pt x="385616" y="596236"/>
                  </a:lnTo>
                  <a:lnTo>
                    <a:pt x="382595" y="594923"/>
                  </a:lnTo>
                  <a:lnTo>
                    <a:pt x="379556" y="593610"/>
                  </a:lnTo>
                  <a:lnTo>
                    <a:pt x="376460" y="592296"/>
                  </a:lnTo>
                  <a:lnTo>
                    <a:pt x="373328" y="590983"/>
                  </a:lnTo>
                  <a:lnTo>
                    <a:pt x="370157" y="589670"/>
                  </a:lnTo>
                  <a:lnTo>
                    <a:pt x="366935" y="588356"/>
                  </a:lnTo>
                  <a:lnTo>
                    <a:pt x="363691" y="587043"/>
                  </a:lnTo>
                  <a:lnTo>
                    <a:pt x="360381" y="585730"/>
                  </a:lnTo>
                  <a:lnTo>
                    <a:pt x="357054" y="584417"/>
                  </a:lnTo>
                  <a:lnTo>
                    <a:pt x="353672" y="583103"/>
                  </a:lnTo>
                  <a:lnTo>
                    <a:pt x="350261" y="581790"/>
                  </a:lnTo>
                  <a:lnTo>
                    <a:pt x="346811" y="580477"/>
                  </a:lnTo>
                  <a:lnTo>
                    <a:pt x="343320" y="579163"/>
                  </a:lnTo>
                  <a:lnTo>
                    <a:pt x="339806" y="577850"/>
                  </a:lnTo>
                  <a:lnTo>
                    <a:pt x="336238" y="576537"/>
                  </a:lnTo>
                  <a:lnTo>
                    <a:pt x="332656" y="575223"/>
                  </a:lnTo>
                  <a:lnTo>
                    <a:pt x="329021" y="573910"/>
                  </a:lnTo>
                  <a:lnTo>
                    <a:pt x="325367" y="572597"/>
                  </a:lnTo>
                  <a:lnTo>
                    <a:pt x="321676" y="571284"/>
                  </a:lnTo>
                  <a:lnTo>
                    <a:pt x="317954" y="569970"/>
                  </a:lnTo>
                  <a:lnTo>
                    <a:pt x="314211" y="568657"/>
                  </a:lnTo>
                  <a:lnTo>
                    <a:pt x="310426" y="567344"/>
                  </a:lnTo>
                  <a:lnTo>
                    <a:pt x="306630" y="566030"/>
                  </a:lnTo>
                  <a:lnTo>
                    <a:pt x="302790" y="564717"/>
                  </a:lnTo>
                  <a:lnTo>
                    <a:pt x="298937" y="563404"/>
                  </a:lnTo>
                  <a:lnTo>
                    <a:pt x="295053" y="562090"/>
                  </a:lnTo>
                  <a:lnTo>
                    <a:pt x="291149" y="560777"/>
                  </a:lnTo>
                  <a:lnTo>
                    <a:pt x="287227" y="559464"/>
                  </a:lnTo>
                  <a:lnTo>
                    <a:pt x="283276" y="558151"/>
                  </a:lnTo>
                  <a:lnTo>
                    <a:pt x="279318" y="556837"/>
                  </a:lnTo>
                  <a:lnTo>
                    <a:pt x="275327" y="555524"/>
                  </a:lnTo>
                  <a:lnTo>
                    <a:pt x="271330" y="554211"/>
                  </a:lnTo>
                  <a:lnTo>
                    <a:pt x="267312" y="552897"/>
                  </a:lnTo>
                  <a:lnTo>
                    <a:pt x="263282" y="551584"/>
                  </a:lnTo>
                  <a:lnTo>
                    <a:pt x="259239" y="550271"/>
                  </a:lnTo>
                  <a:lnTo>
                    <a:pt x="255183" y="548958"/>
                  </a:lnTo>
                  <a:lnTo>
                    <a:pt x="251121" y="547644"/>
                  </a:lnTo>
                  <a:lnTo>
                    <a:pt x="247044" y="546331"/>
                  </a:lnTo>
                  <a:lnTo>
                    <a:pt x="242964" y="545018"/>
                  </a:lnTo>
                  <a:lnTo>
                    <a:pt x="238874" y="543704"/>
                  </a:lnTo>
                  <a:lnTo>
                    <a:pt x="234782" y="542391"/>
                  </a:lnTo>
                  <a:lnTo>
                    <a:pt x="230686" y="541078"/>
                  </a:lnTo>
                  <a:lnTo>
                    <a:pt x="226588" y="539764"/>
                  </a:lnTo>
                  <a:lnTo>
                    <a:pt x="222489" y="538451"/>
                  </a:lnTo>
                  <a:lnTo>
                    <a:pt x="218391" y="537138"/>
                  </a:lnTo>
                  <a:lnTo>
                    <a:pt x="214295" y="535825"/>
                  </a:lnTo>
                  <a:lnTo>
                    <a:pt x="210204" y="534511"/>
                  </a:lnTo>
                  <a:lnTo>
                    <a:pt x="206116" y="533198"/>
                  </a:lnTo>
                  <a:lnTo>
                    <a:pt x="202036" y="531885"/>
                  </a:lnTo>
                  <a:lnTo>
                    <a:pt x="197964" y="530571"/>
                  </a:lnTo>
                  <a:lnTo>
                    <a:pt x="193899" y="529258"/>
                  </a:lnTo>
                  <a:lnTo>
                    <a:pt x="189850" y="527945"/>
                  </a:lnTo>
                  <a:lnTo>
                    <a:pt x="185806" y="526631"/>
                  </a:lnTo>
                  <a:lnTo>
                    <a:pt x="181784" y="525318"/>
                  </a:lnTo>
                  <a:lnTo>
                    <a:pt x="177771" y="524005"/>
                  </a:lnTo>
                  <a:lnTo>
                    <a:pt x="173778" y="522692"/>
                  </a:lnTo>
                  <a:lnTo>
                    <a:pt x="169802" y="521378"/>
                  </a:lnTo>
                  <a:lnTo>
                    <a:pt x="165841" y="520065"/>
                  </a:lnTo>
                  <a:lnTo>
                    <a:pt x="161910" y="518752"/>
                  </a:lnTo>
                  <a:lnTo>
                    <a:pt x="157987" y="517438"/>
                  </a:lnTo>
                  <a:lnTo>
                    <a:pt x="154105" y="516125"/>
                  </a:lnTo>
                  <a:lnTo>
                    <a:pt x="150234" y="514812"/>
                  </a:lnTo>
                  <a:lnTo>
                    <a:pt x="146398" y="513499"/>
                  </a:lnTo>
                  <a:lnTo>
                    <a:pt x="142586" y="512185"/>
                  </a:lnTo>
                  <a:lnTo>
                    <a:pt x="138799" y="510872"/>
                  </a:lnTo>
                  <a:lnTo>
                    <a:pt x="135052" y="509559"/>
                  </a:lnTo>
                  <a:lnTo>
                    <a:pt x="131319" y="508245"/>
                  </a:lnTo>
                  <a:lnTo>
                    <a:pt x="127642" y="506932"/>
                  </a:lnTo>
                  <a:lnTo>
                    <a:pt x="123980" y="505619"/>
                  </a:lnTo>
                  <a:lnTo>
                    <a:pt x="120367" y="504305"/>
                  </a:lnTo>
                  <a:lnTo>
                    <a:pt x="116782" y="502992"/>
                  </a:lnTo>
                  <a:lnTo>
                    <a:pt x="113236" y="501679"/>
                  </a:lnTo>
                  <a:lnTo>
                    <a:pt x="109735" y="500366"/>
                  </a:lnTo>
                  <a:lnTo>
                    <a:pt x="106257" y="499052"/>
                  </a:lnTo>
                  <a:lnTo>
                    <a:pt x="102845" y="497739"/>
                  </a:lnTo>
                  <a:lnTo>
                    <a:pt x="99451" y="496426"/>
                  </a:lnTo>
                  <a:lnTo>
                    <a:pt x="96123" y="495112"/>
                  </a:lnTo>
                  <a:lnTo>
                    <a:pt x="92825" y="493799"/>
                  </a:lnTo>
                  <a:lnTo>
                    <a:pt x="89577" y="492486"/>
                  </a:lnTo>
                  <a:lnTo>
                    <a:pt x="86379" y="491172"/>
                  </a:lnTo>
                  <a:lnTo>
                    <a:pt x="83214" y="489859"/>
                  </a:lnTo>
                  <a:lnTo>
                    <a:pt x="80121" y="488546"/>
                  </a:lnTo>
                  <a:lnTo>
                    <a:pt x="77049" y="487233"/>
                  </a:lnTo>
                  <a:lnTo>
                    <a:pt x="74060" y="485919"/>
                  </a:lnTo>
                  <a:lnTo>
                    <a:pt x="71099" y="484606"/>
                  </a:lnTo>
                  <a:lnTo>
                    <a:pt x="68201" y="483293"/>
                  </a:lnTo>
                  <a:lnTo>
                    <a:pt x="65355" y="481979"/>
                  </a:lnTo>
                  <a:lnTo>
                    <a:pt x="62552" y="480666"/>
                  </a:lnTo>
                  <a:lnTo>
                    <a:pt x="59824" y="479353"/>
                  </a:lnTo>
                  <a:lnTo>
                    <a:pt x="57120" y="478040"/>
                  </a:lnTo>
                  <a:lnTo>
                    <a:pt x="54513" y="476726"/>
                  </a:lnTo>
                  <a:lnTo>
                    <a:pt x="51932" y="475413"/>
                  </a:lnTo>
                  <a:lnTo>
                    <a:pt x="49427" y="474100"/>
                  </a:lnTo>
                  <a:lnTo>
                    <a:pt x="46972" y="472786"/>
                  </a:lnTo>
                  <a:lnTo>
                    <a:pt x="44570" y="471473"/>
                  </a:lnTo>
                  <a:lnTo>
                    <a:pt x="42245" y="470160"/>
                  </a:lnTo>
                  <a:lnTo>
                    <a:pt x="39948" y="468846"/>
                  </a:lnTo>
                  <a:lnTo>
                    <a:pt x="37754" y="467533"/>
                  </a:lnTo>
                  <a:lnTo>
                    <a:pt x="35586" y="466220"/>
                  </a:lnTo>
                  <a:lnTo>
                    <a:pt x="33505" y="464907"/>
                  </a:lnTo>
                  <a:lnTo>
                    <a:pt x="31471" y="463593"/>
                  </a:lnTo>
                  <a:lnTo>
                    <a:pt x="29501" y="462280"/>
                  </a:lnTo>
                  <a:lnTo>
                    <a:pt x="27603" y="460967"/>
                  </a:lnTo>
                  <a:lnTo>
                    <a:pt x="25743" y="459653"/>
                  </a:lnTo>
                  <a:lnTo>
                    <a:pt x="23983" y="458340"/>
                  </a:lnTo>
                  <a:lnTo>
                    <a:pt x="22250" y="457027"/>
                  </a:lnTo>
                  <a:lnTo>
                    <a:pt x="20614" y="455713"/>
                  </a:lnTo>
                  <a:lnTo>
                    <a:pt x="19020" y="454400"/>
                  </a:lnTo>
                  <a:lnTo>
                    <a:pt x="17498" y="453087"/>
                  </a:lnTo>
                  <a:lnTo>
                    <a:pt x="16044" y="451774"/>
                  </a:lnTo>
                  <a:lnTo>
                    <a:pt x="14635" y="450460"/>
                  </a:lnTo>
                  <a:lnTo>
                    <a:pt x="13321" y="449147"/>
                  </a:lnTo>
                  <a:lnTo>
                    <a:pt x="12035" y="447834"/>
                  </a:lnTo>
                  <a:lnTo>
                    <a:pt x="10853" y="446520"/>
                  </a:lnTo>
                  <a:lnTo>
                    <a:pt x="9706" y="445207"/>
                  </a:lnTo>
                  <a:lnTo>
                    <a:pt x="8638" y="443894"/>
                  </a:lnTo>
                  <a:lnTo>
                    <a:pt x="7632" y="442580"/>
                  </a:lnTo>
                  <a:lnTo>
                    <a:pt x="6677" y="441267"/>
                  </a:lnTo>
                  <a:lnTo>
                    <a:pt x="5810" y="439954"/>
                  </a:lnTo>
                  <a:lnTo>
                    <a:pt x="4969" y="438641"/>
                  </a:lnTo>
                  <a:lnTo>
                    <a:pt x="4238" y="437327"/>
                  </a:lnTo>
                  <a:lnTo>
                    <a:pt x="3536" y="436014"/>
                  </a:lnTo>
                  <a:lnTo>
                    <a:pt x="2916" y="434701"/>
                  </a:lnTo>
                  <a:lnTo>
                    <a:pt x="2350" y="433387"/>
                  </a:lnTo>
                  <a:lnTo>
                    <a:pt x="1840" y="432074"/>
                  </a:lnTo>
                  <a:lnTo>
                    <a:pt x="1409" y="430761"/>
                  </a:lnTo>
                  <a:lnTo>
                    <a:pt x="1007" y="429448"/>
                  </a:lnTo>
                  <a:lnTo>
                    <a:pt x="709" y="428134"/>
                  </a:lnTo>
                  <a:lnTo>
                    <a:pt x="435" y="426821"/>
                  </a:lnTo>
                  <a:lnTo>
                    <a:pt x="246" y="425508"/>
                  </a:lnTo>
                  <a:lnTo>
                    <a:pt x="102" y="424194"/>
                  </a:lnTo>
                  <a:lnTo>
                    <a:pt x="17" y="422881"/>
                  </a:lnTo>
                  <a:lnTo>
                    <a:pt x="0" y="421568"/>
                  </a:lnTo>
                  <a:lnTo>
                    <a:pt x="16" y="420254"/>
                  </a:lnTo>
                  <a:lnTo>
                    <a:pt x="123" y="418941"/>
                  </a:lnTo>
                  <a:lnTo>
                    <a:pt x="253" y="417628"/>
                  </a:lnTo>
                  <a:lnTo>
                    <a:pt x="466" y="416315"/>
                  </a:lnTo>
                  <a:lnTo>
                    <a:pt x="716" y="415001"/>
                  </a:lnTo>
                  <a:lnTo>
                    <a:pt x="1025" y="413688"/>
                  </a:lnTo>
                  <a:lnTo>
                    <a:pt x="1390" y="412375"/>
                  </a:lnTo>
                  <a:lnTo>
                    <a:pt x="1791" y="411061"/>
                  </a:lnTo>
                  <a:lnTo>
                    <a:pt x="2269" y="409748"/>
                  </a:lnTo>
                  <a:lnTo>
                    <a:pt x="2767" y="408435"/>
                  </a:lnTo>
                  <a:lnTo>
                    <a:pt x="3346" y="407121"/>
                  </a:lnTo>
                  <a:lnTo>
                    <a:pt x="3951" y="405808"/>
                  </a:lnTo>
                  <a:lnTo>
                    <a:pt x="4615" y="404495"/>
                  </a:lnTo>
                  <a:lnTo>
                    <a:pt x="5322" y="403182"/>
                  </a:lnTo>
                  <a:lnTo>
                    <a:pt x="6067" y="401868"/>
                  </a:lnTo>
                  <a:lnTo>
                    <a:pt x="6873" y="400555"/>
                  </a:lnTo>
                  <a:lnTo>
                    <a:pt x="7698" y="399242"/>
                  </a:lnTo>
                  <a:lnTo>
                    <a:pt x="8596" y="397928"/>
                  </a:lnTo>
                  <a:lnTo>
                    <a:pt x="9513" y="396615"/>
                  </a:lnTo>
                  <a:lnTo>
                    <a:pt x="10483" y="395302"/>
                  </a:lnTo>
                  <a:lnTo>
                    <a:pt x="11487" y="393989"/>
                  </a:lnTo>
                  <a:lnTo>
                    <a:pt x="12526" y="392675"/>
                  </a:lnTo>
                  <a:lnTo>
                    <a:pt x="13612" y="391362"/>
                  </a:lnTo>
                  <a:lnTo>
                    <a:pt x="14717" y="390049"/>
                  </a:lnTo>
                  <a:lnTo>
                    <a:pt x="15881" y="388735"/>
                  </a:lnTo>
                  <a:lnTo>
                    <a:pt x="17059" y="387422"/>
                  </a:lnTo>
                  <a:lnTo>
                    <a:pt x="18284" y="386109"/>
                  </a:lnTo>
                  <a:lnTo>
                    <a:pt x="19534" y="384795"/>
                  </a:lnTo>
                  <a:lnTo>
                    <a:pt x="20814" y="383482"/>
                  </a:lnTo>
                  <a:lnTo>
                    <a:pt x="22129" y="382169"/>
                  </a:lnTo>
                  <a:lnTo>
                    <a:pt x="23462" y="380856"/>
                  </a:lnTo>
                  <a:lnTo>
                    <a:pt x="24838" y="379542"/>
                  </a:lnTo>
                  <a:lnTo>
                    <a:pt x="26225" y="378229"/>
                  </a:lnTo>
                  <a:lnTo>
                    <a:pt x="27650" y="376916"/>
                  </a:lnTo>
                  <a:lnTo>
                    <a:pt x="29092" y="375602"/>
                  </a:lnTo>
                  <a:lnTo>
                    <a:pt x="30559" y="374289"/>
                  </a:lnTo>
                  <a:lnTo>
                    <a:pt x="32050" y="372976"/>
                  </a:lnTo>
                  <a:lnTo>
                    <a:pt x="33555" y="371662"/>
                  </a:lnTo>
                  <a:lnTo>
                    <a:pt x="35090" y="370349"/>
                  </a:lnTo>
                  <a:lnTo>
                    <a:pt x="36632" y="369036"/>
                  </a:lnTo>
                  <a:lnTo>
                    <a:pt x="38204" y="367723"/>
                  </a:lnTo>
                  <a:lnTo>
                    <a:pt x="39784" y="366409"/>
                  </a:lnTo>
                  <a:lnTo>
                    <a:pt x="41384" y="365096"/>
                  </a:lnTo>
                  <a:lnTo>
                    <a:pt x="42998" y="363783"/>
                  </a:lnTo>
                  <a:lnTo>
                    <a:pt x="44622" y="362469"/>
                  </a:lnTo>
                  <a:lnTo>
                    <a:pt x="46264" y="361156"/>
                  </a:lnTo>
                  <a:lnTo>
                    <a:pt x="47911" y="359843"/>
                  </a:lnTo>
                  <a:lnTo>
                    <a:pt x="49577" y="358530"/>
                  </a:lnTo>
                  <a:lnTo>
                    <a:pt x="51246" y="357216"/>
                  </a:lnTo>
                  <a:lnTo>
                    <a:pt x="52927" y="355903"/>
                  </a:lnTo>
                  <a:lnTo>
                    <a:pt x="54614" y="354590"/>
                  </a:lnTo>
                  <a:lnTo>
                    <a:pt x="56308" y="353276"/>
                  </a:lnTo>
                  <a:lnTo>
                    <a:pt x="58009" y="351963"/>
                  </a:lnTo>
                  <a:lnTo>
                    <a:pt x="59713" y="350650"/>
                  </a:lnTo>
                  <a:lnTo>
                    <a:pt x="61423" y="349336"/>
                  </a:lnTo>
                  <a:lnTo>
                    <a:pt x="63135" y="348023"/>
                  </a:lnTo>
                  <a:lnTo>
                    <a:pt x="64850" y="346710"/>
                  </a:lnTo>
                  <a:lnTo>
                    <a:pt x="66567" y="345397"/>
                  </a:lnTo>
                  <a:lnTo>
                    <a:pt x="68284" y="344083"/>
                  </a:lnTo>
                  <a:lnTo>
                    <a:pt x="70001" y="342770"/>
                  </a:lnTo>
                  <a:lnTo>
                    <a:pt x="71718" y="341457"/>
                  </a:lnTo>
                  <a:lnTo>
                    <a:pt x="73433" y="340143"/>
                  </a:lnTo>
                  <a:lnTo>
                    <a:pt x="75146" y="338830"/>
                  </a:lnTo>
                  <a:lnTo>
                    <a:pt x="76855" y="337517"/>
                  </a:lnTo>
                  <a:lnTo>
                    <a:pt x="78562" y="336203"/>
                  </a:lnTo>
                  <a:lnTo>
                    <a:pt x="80263" y="334890"/>
                  </a:lnTo>
                  <a:lnTo>
                    <a:pt x="81960" y="333577"/>
                  </a:lnTo>
                  <a:lnTo>
                    <a:pt x="83652" y="332264"/>
                  </a:lnTo>
                  <a:lnTo>
                    <a:pt x="85336" y="330950"/>
                  </a:lnTo>
                  <a:lnTo>
                    <a:pt x="87016" y="329637"/>
                  </a:lnTo>
                  <a:lnTo>
                    <a:pt x="88684" y="328324"/>
                  </a:lnTo>
                  <a:lnTo>
                    <a:pt x="90348" y="327010"/>
                  </a:lnTo>
                  <a:lnTo>
                    <a:pt x="92002" y="325697"/>
                  </a:lnTo>
                  <a:lnTo>
                    <a:pt x="93646" y="324384"/>
                  </a:lnTo>
                  <a:lnTo>
                    <a:pt x="95284" y="323070"/>
                  </a:lnTo>
                  <a:lnTo>
                    <a:pt x="96907" y="321757"/>
                  </a:lnTo>
                  <a:lnTo>
                    <a:pt x="98526" y="320444"/>
                  </a:lnTo>
                  <a:lnTo>
                    <a:pt x="100126" y="319131"/>
                  </a:lnTo>
                  <a:lnTo>
                    <a:pt x="101721" y="317817"/>
                  </a:lnTo>
                  <a:lnTo>
                    <a:pt x="103300" y="316504"/>
                  </a:lnTo>
                  <a:lnTo>
                    <a:pt x="104868" y="315191"/>
                  </a:lnTo>
                  <a:lnTo>
                    <a:pt x="106426" y="313877"/>
                  </a:lnTo>
                  <a:lnTo>
                    <a:pt x="107966" y="312564"/>
                  </a:lnTo>
                  <a:lnTo>
                    <a:pt x="109501" y="311251"/>
                  </a:lnTo>
                  <a:lnTo>
                    <a:pt x="111011" y="309938"/>
                  </a:lnTo>
                  <a:lnTo>
                    <a:pt x="112516" y="308624"/>
                  </a:lnTo>
                  <a:lnTo>
                    <a:pt x="114001" y="307311"/>
                  </a:lnTo>
                  <a:lnTo>
                    <a:pt x="115474" y="305998"/>
                  </a:lnTo>
                  <a:lnTo>
                    <a:pt x="116933" y="304684"/>
                  </a:lnTo>
                  <a:lnTo>
                    <a:pt x="118373" y="303371"/>
                  </a:lnTo>
                  <a:lnTo>
                    <a:pt x="119804" y="302058"/>
                  </a:lnTo>
                  <a:lnTo>
                    <a:pt x="121210" y="300744"/>
                  </a:lnTo>
                  <a:lnTo>
                    <a:pt x="122610" y="299431"/>
                  </a:lnTo>
                  <a:lnTo>
                    <a:pt x="123985" y="298118"/>
                  </a:lnTo>
                  <a:lnTo>
                    <a:pt x="125348" y="296805"/>
                  </a:lnTo>
                  <a:lnTo>
                    <a:pt x="126694" y="295491"/>
                  </a:lnTo>
                  <a:lnTo>
                    <a:pt x="128021" y="294178"/>
                  </a:lnTo>
                  <a:lnTo>
                    <a:pt x="129336" y="292865"/>
                  </a:lnTo>
                  <a:lnTo>
                    <a:pt x="130625" y="291551"/>
                  </a:lnTo>
                  <a:lnTo>
                    <a:pt x="131907" y="290238"/>
                  </a:lnTo>
                  <a:lnTo>
                    <a:pt x="133161" y="288925"/>
                  </a:lnTo>
                  <a:lnTo>
                    <a:pt x="134405" y="287611"/>
                  </a:lnTo>
                  <a:lnTo>
                    <a:pt x="135627" y="286298"/>
                  </a:lnTo>
                  <a:lnTo>
                    <a:pt x="136831" y="284985"/>
                  </a:lnTo>
                  <a:lnTo>
                    <a:pt x="138021" y="283672"/>
                  </a:lnTo>
                  <a:lnTo>
                    <a:pt x="139185" y="282358"/>
                  </a:lnTo>
                  <a:lnTo>
                    <a:pt x="140341" y="281045"/>
                  </a:lnTo>
                  <a:lnTo>
                    <a:pt x="141466" y="279732"/>
                  </a:lnTo>
                  <a:lnTo>
                    <a:pt x="142581" y="278418"/>
                  </a:lnTo>
                  <a:lnTo>
                    <a:pt x="143673" y="277105"/>
                  </a:lnTo>
                  <a:lnTo>
                    <a:pt x="144747" y="275792"/>
                  </a:lnTo>
                  <a:lnTo>
                    <a:pt x="145805" y="274479"/>
                  </a:lnTo>
                  <a:lnTo>
                    <a:pt x="146837" y="273165"/>
                  </a:lnTo>
                  <a:lnTo>
                    <a:pt x="147861" y="271852"/>
                  </a:lnTo>
                  <a:lnTo>
                    <a:pt x="148852" y="270539"/>
                  </a:lnTo>
                  <a:lnTo>
                    <a:pt x="149834" y="269225"/>
                  </a:lnTo>
                  <a:lnTo>
                    <a:pt x="150790" y="267912"/>
                  </a:lnTo>
                  <a:lnTo>
                    <a:pt x="151730" y="266599"/>
                  </a:lnTo>
                  <a:lnTo>
                    <a:pt x="152651" y="265285"/>
                  </a:lnTo>
                  <a:lnTo>
                    <a:pt x="153549" y="263972"/>
                  </a:lnTo>
                  <a:lnTo>
                    <a:pt x="154436" y="262659"/>
                  </a:lnTo>
                  <a:lnTo>
                    <a:pt x="155290" y="261346"/>
                  </a:lnTo>
                  <a:lnTo>
                    <a:pt x="156137" y="260032"/>
                  </a:lnTo>
                  <a:lnTo>
                    <a:pt x="156955" y="258719"/>
                  </a:lnTo>
                  <a:lnTo>
                    <a:pt x="157759" y="257406"/>
                  </a:lnTo>
                  <a:lnTo>
                    <a:pt x="158542" y="256092"/>
                  </a:lnTo>
                  <a:lnTo>
                    <a:pt x="159303" y="254779"/>
                  </a:lnTo>
                  <a:lnTo>
                    <a:pt x="160051" y="253466"/>
                  </a:lnTo>
                  <a:lnTo>
                    <a:pt x="160770" y="252152"/>
                  </a:lnTo>
                  <a:lnTo>
                    <a:pt x="161481" y="250839"/>
                  </a:lnTo>
                  <a:lnTo>
                    <a:pt x="162161" y="249526"/>
                  </a:lnTo>
                  <a:lnTo>
                    <a:pt x="162830" y="248213"/>
                  </a:lnTo>
                  <a:lnTo>
                    <a:pt x="163476" y="246899"/>
                  </a:lnTo>
                  <a:lnTo>
                    <a:pt x="164103" y="245586"/>
                  </a:lnTo>
                  <a:lnTo>
                    <a:pt x="164716" y="244273"/>
                  </a:lnTo>
                  <a:lnTo>
                    <a:pt x="165302" y="242959"/>
                  </a:lnTo>
                  <a:lnTo>
                    <a:pt x="165880" y="241646"/>
                  </a:lnTo>
                  <a:lnTo>
                    <a:pt x="166427" y="240333"/>
                  </a:lnTo>
                  <a:lnTo>
                    <a:pt x="166966" y="239020"/>
                  </a:lnTo>
                  <a:lnTo>
                    <a:pt x="167481" y="237706"/>
                  </a:lnTo>
                  <a:lnTo>
                    <a:pt x="167981" y="236393"/>
                  </a:lnTo>
                  <a:lnTo>
                    <a:pt x="168465" y="235080"/>
                  </a:lnTo>
                  <a:lnTo>
                    <a:pt x="168926" y="233766"/>
                  </a:lnTo>
                  <a:lnTo>
                    <a:pt x="169380" y="232453"/>
                  </a:lnTo>
                  <a:lnTo>
                    <a:pt x="169805" y="231140"/>
                  </a:lnTo>
                  <a:lnTo>
                    <a:pt x="170223" y="229826"/>
                  </a:lnTo>
                  <a:lnTo>
                    <a:pt x="170619" y="228513"/>
                  </a:lnTo>
                  <a:lnTo>
                    <a:pt x="171003" y="227200"/>
                  </a:lnTo>
                  <a:lnTo>
                    <a:pt x="171372" y="225887"/>
                  </a:lnTo>
                  <a:lnTo>
                    <a:pt x="171723" y="224573"/>
                  </a:lnTo>
                  <a:lnTo>
                    <a:pt x="172066" y="223260"/>
                  </a:lnTo>
                  <a:lnTo>
                    <a:pt x="172386" y="221947"/>
                  </a:lnTo>
                  <a:lnTo>
                    <a:pt x="172701" y="220633"/>
                  </a:lnTo>
                  <a:lnTo>
                    <a:pt x="172997" y="219320"/>
                  </a:lnTo>
                  <a:lnTo>
                    <a:pt x="173285" y="218007"/>
                  </a:lnTo>
                  <a:lnTo>
                    <a:pt x="173559" y="216693"/>
                  </a:lnTo>
                  <a:lnTo>
                    <a:pt x="173822" y="215380"/>
                  </a:lnTo>
                  <a:lnTo>
                    <a:pt x="174077" y="214067"/>
                  </a:lnTo>
                  <a:lnTo>
                    <a:pt x="174318" y="212754"/>
                  </a:lnTo>
                  <a:lnTo>
                    <a:pt x="174555" y="211440"/>
                  </a:lnTo>
                  <a:lnTo>
                    <a:pt x="174778" y="210127"/>
                  </a:lnTo>
                  <a:lnTo>
                    <a:pt x="174997" y="208814"/>
                  </a:lnTo>
                  <a:lnTo>
                    <a:pt x="175207" y="207500"/>
                  </a:lnTo>
                  <a:lnTo>
                    <a:pt x="175412" y="206187"/>
                  </a:lnTo>
                  <a:lnTo>
                    <a:pt x="175612" y="204874"/>
                  </a:lnTo>
                  <a:lnTo>
                    <a:pt x="175806" y="203560"/>
                  </a:lnTo>
                  <a:lnTo>
                    <a:pt x="175999" y="202247"/>
                  </a:lnTo>
                  <a:lnTo>
                    <a:pt x="176187" y="200934"/>
                  </a:lnTo>
                  <a:lnTo>
                    <a:pt x="176374" y="199621"/>
                  </a:lnTo>
                  <a:lnTo>
                    <a:pt x="176560" y="198307"/>
                  </a:lnTo>
                  <a:lnTo>
                    <a:pt x="176746" y="196994"/>
                  </a:lnTo>
                  <a:lnTo>
                    <a:pt x="176933" y="195681"/>
                  </a:lnTo>
                  <a:lnTo>
                    <a:pt x="177123" y="194367"/>
                  </a:lnTo>
                  <a:lnTo>
                    <a:pt x="177314" y="193054"/>
                  </a:lnTo>
                  <a:lnTo>
                    <a:pt x="177513" y="191741"/>
                  </a:lnTo>
                  <a:lnTo>
                    <a:pt x="177714" y="190428"/>
                  </a:lnTo>
                  <a:lnTo>
                    <a:pt x="177924" y="189114"/>
                  </a:lnTo>
                  <a:lnTo>
                    <a:pt x="178140" y="187801"/>
                  </a:lnTo>
                  <a:lnTo>
                    <a:pt x="178364" y="186488"/>
                  </a:lnTo>
                  <a:lnTo>
                    <a:pt x="178601" y="185174"/>
                  </a:lnTo>
                  <a:lnTo>
                    <a:pt x="178843" y="183861"/>
                  </a:lnTo>
                  <a:lnTo>
                    <a:pt x="179106" y="182548"/>
                  </a:lnTo>
                  <a:lnTo>
                    <a:pt x="179374" y="181234"/>
                  </a:lnTo>
                  <a:lnTo>
                    <a:pt x="179664" y="179921"/>
                  </a:lnTo>
                  <a:lnTo>
                    <a:pt x="179965" y="178608"/>
                  </a:lnTo>
                  <a:lnTo>
                    <a:pt x="180284" y="177295"/>
                  </a:lnTo>
                  <a:lnTo>
                    <a:pt x="180624" y="175981"/>
                  </a:lnTo>
                  <a:lnTo>
                    <a:pt x="180976" y="174668"/>
                  </a:lnTo>
                  <a:lnTo>
                    <a:pt x="181361" y="173355"/>
                  </a:lnTo>
                  <a:lnTo>
                    <a:pt x="181754" y="172041"/>
                  </a:lnTo>
                  <a:lnTo>
                    <a:pt x="182185" y="170728"/>
                  </a:lnTo>
                  <a:lnTo>
                    <a:pt x="182630" y="169415"/>
                  </a:lnTo>
                  <a:lnTo>
                    <a:pt x="183105" y="168101"/>
                  </a:lnTo>
                  <a:lnTo>
                    <a:pt x="183608" y="166788"/>
                  </a:lnTo>
                  <a:lnTo>
                    <a:pt x="184131" y="165475"/>
                  </a:lnTo>
                  <a:lnTo>
                    <a:pt x="184697" y="164162"/>
                  </a:lnTo>
                  <a:lnTo>
                    <a:pt x="185276" y="162848"/>
                  </a:lnTo>
                  <a:lnTo>
                    <a:pt x="185908" y="161535"/>
                  </a:lnTo>
                  <a:lnTo>
                    <a:pt x="186556" y="160222"/>
                  </a:lnTo>
                  <a:lnTo>
                    <a:pt x="187247" y="158908"/>
                  </a:lnTo>
                  <a:lnTo>
                    <a:pt x="187971" y="157595"/>
                  </a:lnTo>
                  <a:lnTo>
                    <a:pt x="188726" y="156282"/>
                  </a:lnTo>
                  <a:lnTo>
                    <a:pt x="189530" y="154969"/>
                  </a:lnTo>
                  <a:lnTo>
                    <a:pt x="190350" y="153655"/>
                  </a:lnTo>
                  <a:lnTo>
                    <a:pt x="191239" y="152342"/>
                  </a:lnTo>
                  <a:lnTo>
                    <a:pt x="192145" y="151029"/>
                  </a:lnTo>
                  <a:lnTo>
                    <a:pt x="193108" y="149715"/>
                  </a:lnTo>
                  <a:lnTo>
                    <a:pt x="194104" y="148402"/>
                  </a:lnTo>
                  <a:lnTo>
                    <a:pt x="195142" y="147089"/>
                  </a:lnTo>
                  <a:lnTo>
                    <a:pt x="196233" y="145775"/>
                  </a:lnTo>
                  <a:lnTo>
                    <a:pt x="197347" y="144462"/>
                  </a:lnTo>
                  <a:lnTo>
                    <a:pt x="198537" y="143149"/>
                  </a:lnTo>
                  <a:lnTo>
                    <a:pt x="199745" y="141836"/>
                  </a:lnTo>
                  <a:lnTo>
                    <a:pt x="201021" y="140522"/>
                  </a:lnTo>
                  <a:lnTo>
                    <a:pt x="202331" y="139209"/>
                  </a:lnTo>
                  <a:lnTo>
                    <a:pt x="203691" y="137896"/>
                  </a:lnTo>
                  <a:lnTo>
                    <a:pt x="205106" y="136582"/>
                  </a:lnTo>
                  <a:lnTo>
                    <a:pt x="206550" y="135269"/>
                  </a:lnTo>
                  <a:lnTo>
                    <a:pt x="208071" y="133956"/>
                  </a:lnTo>
                  <a:lnTo>
                    <a:pt x="209611" y="132642"/>
                  </a:lnTo>
                  <a:lnTo>
                    <a:pt x="211229" y="131329"/>
                  </a:lnTo>
                  <a:lnTo>
                    <a:pt x="212877" y="130016"/>
                  </a:lnTo>
                  <a:lnTo>
                    <a:pt x="214583" y="128703"/>
                  </a:lnTo>
                  <a:lnTo>
                    <a:pt x="216339" y="127389"/>
                  </a:lnTo>
                  <a:lnTo>
                    <a:pt x="218132" y="126076"/>
                  </a:lnTo>
                  <a:lnTo>
                    <a:pt x="219996" y="124763"/>
                  </a:lnTo>
                  <a:lnTo>
                    <a:pt x="221881" y="123449"/>
                  </a:lnTo>
                  <a:lnTo>
                    <a:pt x="223848" y="122136"/>
                  </a:lnTo>
                  <a:lnTo>
                    <a:pt x="225840" y="120823"/>
                  </a:lnTo>
                  <a:lnTo>
                    <a:pt x="227893" y="119510"/>
                  </a:lnTo>
                  <a:lnTo>
                    <a:pt x="229990" y="118196"/>
                  </a:lnTo>
                  <a:lnTo>
                    <a:pt x="232128" y="116883"/>
                  </a:lnTo>
                  <a:lnTo>
                    <a:pt x="234328" y="115570"/>
                  </a:lnTo>
                  <a:lnTo>
                    <a:pt x="236549" y="114256"/>
                  </a:lnTo>
                  <a:lnTo>
                    <a:pt x="238850" y="112943"/>
                  </a:lnTo>
                  <a:lnTo>
                    <a:pt x="241170" y="111630"/>
                  </a:lnTo>
                  <a:lnTo>
                    <a:pt x="243551" y="110316"/>
                  </a:lnTo>
                  <a:lnTo>
                    <a:pt x="245967" y="109003"/>
                  </a:lnTo>
                  <a:lnTo>
                    <a:pt x="248424" y="107690"/>
                  </a:lnTo>
                  <a:lnTo>
                    <a:pt x="250932" y="106377"/>
                  </a:lnTo>
                  <a:lnTo>
                    <a:pt x="253462" y="105063"/>
                  </a:lnTo>
                  <a:lnTo>
                    <a:pt x="256058" y="103750"/>
                  </a:lnTo>
                  <a:lnTo>
                    <a:pt x="258670" y="102437"/>
                  </a:lnTo>
                  <a:lnTo>
                    <a:pt x="261337" y="101123"/>
                  </a:lnTo>
                  <a:lnTo>
                    <a:pt x="264029" y="99810"/>
                  </a:lnTo>
                  <a:lnTo>
                    <a:pt x="266759" y="98497"/>
                  </a:lnTo>
                  <a:lnTo>
                    <a:pt x="269527" y="97183"/>
                  </a:lnTo>
                  <a:lnTo>
                    <a:pt x="272315" y="95870"/>
                  </a:lnTo>
                  <a:lnTo>
                    <a:pt x="275151" y="94557"/>
                  </a:lnTo>
                  <a:lnTo>
                    <a:pt x="278000" y="93244"/>
                  </a:lnTo>
                  <a:lnTo>
                    <a:pt x="280892" y="91930"/>
                  </a:lnTo>
                  <a:lnTo>
                    <a:pt x="283801" y="90617"/>
                  </a:lnTo>
                  <a:lnTo>
                    <a:pt x="286739" y="89304"/>
                  </a:lnTo>
                  <a:lnTo>
                    <a:pt x="289700" y="87990"/>
                  </a:lnTo>
                  <a:lnTo>
                    <a:pt x="292679" y="86677"/>
                  </a:lnTo>
                  <a:lnTo>
                    <a:pt x="295686" y="85364"/>
                  </a:lnTo>
                  <a:lnTo>
                    <a:pt x="298702" y="84050"/>
                  </a:lnTo>
                  <a:lnTo>
                    <a:pt x="301745" y="82737"/>
                  </a:lnTo>
                  <a:lnTo>
                    <a:pt x="304797" y="81424"/>
                  </a:lnTo>
                  <a:lnTo>
                    <a:pt x="307865" y="80111"/>
                  </a:lnTo>
                  <a:lnTo>
                    <a:pt x="310945" y="78797"/>
                  </a:lnTo>
                  <a:lnTo>
                    <a:pt x="314033" y="77484"/>
                  </a:lnTo>
                  <a:lnTo>
                    <a:pt x="317133" y="76171"/>
                  </a:lnTo>
                  <a:lnTo>
                    <a:pt x="320235" y="74857"/>
                  </a:lnTo>
                  <a:lnTo>
                    <a:pt x="323347" y="73544"/>
                  </a:lnTo>
                  <a:lnTo>
                    <a:pt x="326460" y="72231"/>
                  </a:lnTo>
                  <a:lnTo>
                    <a:pt x="329575" y="70918"/>
                  </a:lnTo>
                  <a:lnTo>
                    <a:pt x="332690" y="69604"/>
                  </a:lnTo>
                  <a:lnTo>
                    <a:pt x="335804" y="68291"/>
                  </a:lnTo>
                  <a:lnTo>
                    <a:pt x="338912" y="66978"/>
                  </a:lnTo>
                  <a:lnTo>
                    <a:pt x="342019" y="65664"/>
                  </a:lnTo>
                  <a:lnTo>
                    <a:pt x="345114" y="64351"/>
                  </a:lnTo>
                  <a:lnTo>
                    <a:pt x="348206" y="63038"/>
                  </a:lnTo>
                  <a:lnTo>
                    <a:pt x="351283" y="61724"/>
                  </a:lnTo>
                  <a:lnTo>
                    <a:pt x="354351" y="60411"/>
                  </a:lnTo>
                  <a:lnTo>
                    <a:pt x="357406" y="59098"/>
                  </a:lnTo>
                  <a:lnTo>
                    <a:pt x="360444" y="57785"/>
                  </a:lnTo>
                  <a:lnTo>
                    <a:pt x="363472" y="56471"/>
                  </a:lnTo>
                  <a:lnTo>
                    <a:pt x="366472" y="55158"/>
                  </a:lnTo>
                  <a:lnTo>
                    <a:pt x="369465" y="53845"/>
                  </a:lnTo>
                  <a:lnTo>
                    <a:pt x="372425" y="52531"/>
                  </a:lnTo>
                  <a:lnTo>
                    <a:pt x="375371" y="51218"/>
                  </a:lnTo>
                  <a:lnTo>
                    <a:pt x="378291" y="49905"/>
                  </a:lnTo>
                  <a:lnTo>
                    <a:pt x="381185" y="48591"/>
                  </a:lnTo>
                  <a:lnTo>
                    <a:pt x="384061" y="47278"/>
                  </a:lnTo>
                  <a:lnTo>
                    <a:pt x="386897" y="45965"/>
                  </a:lnTo>
                  <a:lnTo>
                    <a:pt x="389721" y="44652"/>
                  </a:lnTo>
                  <a:lnTo>
                    <a:pt x="392497" y="43338"/>
                  </a:lnTo>
                  <a:lnTo>
                    <a:pt x="395256" y="42025"/>
                  </a:lnTo>
                  <a:lnTo>
                    <a:pt x="397977" y="40712"/>
                  </a:lnTo>
                  <a:lnTo>
                    <a:pt x="400667" y="39398"/>
                  </a:lnTo>
                  <a:lnTo>
                    <a:pt x="403330" y="38085"/>
                  </a:lnTo>
                  <a:lnTo>
                    <a:pt x="405946" y="36772"/>
                  </a:lnTo>
                  <a:lnTo>
                    <a:pt x="408548" y="35459"/>
                  </a:lnTo>
                  <a:lnTo>
                    <a:pt x="411086" y="34145"/>
                  </a:lnTo>
                  <a:lnTo>
                    <a:pt x="413609" y="32832"/>
                  </a:lnTo>
                  <a:lnTo>
                    <a:pt x="416082" y="31519"/>
                  </a:lnTo>
                  <a:lnTo>
                    <a:pt x="418523" y="30205"/>
                  </a:lnTo>
                  <a:lnTo>
                    <a:pt x="420929" y="28892"/>
                  </a:lnTo>
                  <a:lnTo>
                    <a:pt x="423285" y="27579"/>
                  </a:lnTo>
                  <a:lnTo>
                    <a:pt x="425621" y="26265"/>
                  </a:lnTo>
                  <a:lnTo>
                    <a:pt x="427890" y="24952"/>
                  </a:lnTo>
                  <a:lnTo>
                    <a:pt x="430143" y="23639"/>
                  </a:lnTo>
                  <a:lnTo>
                    <a:pt x="432336" y="22326"/>
                  </a:lnTo>
                  <a:lnTo>
                    <a:pt x="434500" y="21012"/>
                  </a:lnTo>
                  <a:lnTo>
                    <a:pt x="436621" y="19699"/>
                  </a:lnTo>
                  <a:lnTo>
                    <a:pt x="438694" y="18386"/>
                  </a:lnTo>
                  <a:lnTo>
                    <a:pt x="440742" y="17072"/>
                  </a:lnTo>
                  <a:lnTo>
                    <a:pt x="442724" y="15759"/>
                  </a:lnTo>
                  <a:lnTo>
                    <a:pt x="444688" y="14446"/>
                  </a:lnTo>
                  <a:lnTo>
                    <a:pt x="446588" y="13132"/>
                  </a:lnTo>
                  <a:lnTo>
                    <a:pt x="448462" y="11819"/>
                  </a:lnTo>
                  <a:lnTo>
                    <a:pt x="450288" y="10506"/>
                  </a:lnTo>
                  <a:lnTo>
                    <a:pt x="452071" y="9193"/>
                  </a:lnTo>
                  <a:lnTo>
                    <a:pt x="453823" y="7879"/>
                  </a:lnTo>
                  <a:lnTo>
                    <a:pt x="455515" y="6566"/>
                  </a:lnTo>
                  <a:lnTo>
                    <a:pt x="457190" y="5253"/>
                  </a:lnTo>
                  <a:lnTo>
                    <a:pt x="458798" y="3939"/>
                  </a:lnTo>
                  <a:lnTo>
                    <a:pt x="460383" y="2626"/>
                  </a:lnTo>
                  <a:lnTo>
                    <a:pt x="461919" y="1313"/>
                  </a:lnTo>
                  <a:lnTo>
                    <a:pt x="463418" y="0"/>
                  </a:lnTo>
                  <a:lnTo>
                    <a:pt x="543430" y="0"/>
                  </a:lnTo>
                  <a:lnTo>
                    <a:pt x="544929" y="1313"/>
                  </a:lnTo>
                  <a:lnTo>
                    <a:pt x="546465" y="2626"/>
                  </a:lnTo>
                  <a:lnTo>
                    <a:pt x="548050" y="3939"/>
                  </a:lnTo>
                  <a:lnTo>
                    <a:pt x="549658" y="5253"/>
                  </a:lnTo>
                  <a:lnTo>
                    <a:pt x="551333" y="6566"/>
                  </a:lnTo>
                  <a:lnTo>
                    <a:pt x="553025" y="7879"/>
                  </a:lnTo>
                  <a:lnTo>
                    <a:pt x="554777" y="9193"/>
                  </a:lnTo>
                  <a:lnTo>
                    <a:pt x="556560" y="10506"/>
                  </a:lnTo>
                  <a:lnTo>
                    <a:pt x="558386" y="11819"/>
                  </a:lnTo>
                  <a:lnTo>
                    <a:pt x="560259" y="13132"/>
                  </a:lnTo>
                  <a:lnTo>
                    <a:pt x="562159" y="14446"/>
                  </a:lnTo>
                  <a:lnTo>
                    <a:pt x="564124" y="15759"/>
                  </a:lnTo>
                  <a:lnTo>
                    <a:pt x="566106" y="17072"/>
                  </a:lnTo>
                  <a:lnTo>
                    <a:pt x="568154" y="18386"/>
                  </a:lnTo>
                  <a:lnTo>
                    <a:pt x="570227" y="19699"/>
                  </a:lnTo>
                  <a:lnTo>
                    <a:pt x="572348" y="21012"/>
                  </a:lnTo>
                  <a:lnTo>
                    <a:pt x="574511" y="22326"/>
                  </a:lnTo>
                  <a:lnTo>
                    <a:pt x="576705" y="23639"/>
                  </a:lnTo>
                  <a:lnTo>
                    <a:pt x="578958" y="24952"/>
                  </a:lnTo>
                  <a:lnTo>
                    <a:pt x="581227" y="26265"/>
                  </a:lnTo>
                  <a:lnTo>
                    <a:pt x="583563" y="27579"/>
                  </a:lnTo>
                  <a:lnTo>
                    <a:pt x="585919" y="28892"/>
                  </a:lnTo>
                  <a:lnTo>
                    <a:pt x="588325" y="30205"/>
                  </a:lnTo>
                  <a:lnTo>
                    <a:pt x="590766" y="31519"/>
                  </a:lnTo>
                  <a:lnTo>
                    <a:pt x="593239" y="32832"/>
                  </a:lnTo>
                  <a:lnTo>
                    <a:pt x="595762" y="34145"/>
                  </a:lnTo>
                  <a:lnTo>
                    <a:pt x="598300" y="35459"/>
                  </a:lnTo>
                  <a:lnTo>
                    <a:pt x="600902" y="36772"/>
                  </a:lnTo>
                  <a:lnTo>
                    <a:pt x="603518" y="38085"/>
                  </a:lnTo>
                  <a:lnTo>
                    <a:pt x="606181" y="39398"/>
                  </a:lnTo>
                  <a:lnTo>
                    <a:pt x="608871" y="40712"/>
                  </a:lnTo>
                  <a:lnTo>
                    <a:pt x="611591" y="42025"/>
                  </a:lnTo>
                  <a:lnTo>
                    <a:pt x="614351" y="43338"/>
                  </a:lnTo>
                  <a:lnTo>
                    <a:pt x="617127" y="44652"/>
                  </a:lnTo>
                  <a:lnTo>
                    <a:pt x="619951" y="45965"/>
                  </a:lnTo>
                  <a:lnTo>
                    <a:pt x="622787" y="47278"/>
                  </a:lnTo>
                  <a:lnTo>
                    <a:pt x="625663" y="48591"/>
                  </a:lnTo>
                  <a:lnTo>
                    <a:pt x="628557" y="49905"/>
                  </a:lnTo>
                  <a:lnTo>
                    <a:pt x="631477" y="51218"/>
                  </a:lnTo>
                  <a:lnTo>
                    <a:pt x="634423" y="52531"/>
                  </a:lnTo>
                  <a:lnTo>
                    <a:pt x="637383" y="53845"/>
                  </a:lnTo>
                  <a:lnTo>
                    <a:pt x="640376" y="55158"/>
                  </a:lnTo>
                  <a:lnTo>
                    <a:pt x="643376" y="56471"/>
                  </a:lnTo>
                  <a:lnTo>
                    <a:pt x="646404" y="57785"/>
                  </a:lnTo>
                  <a:lnTo>
                    <a:pt x="649441" y="59098"/>
                  </a:lnTo>
                  <a:lnTo>
                    <a:pt x="652497" y="60411"/>
                  </a:lnTo>
                  <a:lnTo>
                    <a:pt x="655565" y="61724"/>
                  </a:lnTo>
                  <a:lnTo>
                    <a:pt x="658642" y="63038"/>
                  </a:lnTo>
                  <a:lnTo>
                    <a:pt x="661734" y="64351"/>
                  </a:lnTo>
                  <a:lnTo>
                    <a:pt x="664829" y="65664"/>
                  </a:lnTo>
                  <a:lnTo>
                    <a:pt x="667936" y="66978"/>
                  </a:lnTo>
                  <a:lnTo>
                    <a:pt x="671044" y="68291"/>
                  </a:lnTo>
                  <a:lnTo>
                    <a:pt x="674158" y="69604"/>
                  </a:lnTo>
                  <a:lnTo>
                    <a:pt x="677273" y="70918"/>
                  </a:lnTo>
                  <a:lnTo>
                    <a:pt x="680388" y="72231"/>
                  </a:lnTo>
                  <a:lnTo>
                    <a:pt x="683501" y="73544"/>
                  </a:lnTo>
                  <a:lnTo>
                    <a:pt x="686612" y="74857"/>
                  </a:lnTo>
                  <a:lnTo>
                    <a:pt x="689715" y="76171"/>
                  </a:lnTo>
                  <a:lnTo>
                    <a:pt x="692815" y="77484"/>
                  </a:lnTo>
                  <a:lnTo>
                    <a:pt x="695903" y="78797"/>
                  </a:lnTo>
                  <a:lnTo>
                    <a:pt x="698982" y="80111"/>
                  </a:lnTo>
                  <a:lnTo>
                    <a:pt x="702051" y="81424"/>
                  </a:lnTo>
                  <a:lnTo>
                    <a:pt x="705103" y="82737"/>
                  </a:lnTo>
                  <a:lnTo>
                    <a:pt x="708146" y="84050"/>
                  </a:lnTo>
                  <a:lnTo>
                    <a:pt x="711162" y="85364"/>
                  </a:lnTo>
                  <a:lnTo>
                    <a:pt x="714169" y="86677"/>
                  </a:lnTo>
                  <a:lnTo>
                    <a:pt x="717147" y="87990"/>
                  </a:lnTo>
                  <a:lnTo>
                    <a:pt x="720109" y="89304"/>
                  </a:lnTo>
                  <a:lnTo>
                    <a:pt x="723047" y="90617"/>
                  </a:lnTo>
                  <a:lnTo>
                    <a:pt x="725956" y="91930"/>
                  </a:lnTo>
                  <a:lnTo>
                    <a:pt x="728848" y="93244"/>
                  </a:lnTo>
                  <a:lnTo>
                    <a:pt x="731697" y="94557"/>
                  </a:lnTo>
                  <a:lnTo>
                    <a:pt x="734533" y="95870"/>
                  </a:lnTo>
                  <a:lnTo>
                    <a:pt x="737321" y="97183"/>
                  </a:lnTo>
                  <a:lnTo>
                    <a:pt x="740089" y="98497"/>
                  </a:lnTo>
                  <a:lnTo>
                    <a:pt x="742818" y="99810"/>
                  </a:lnTo>
                  <a:lnTo>
                    <a:pt x="745511" y="101123"/>
                  </a:lnTo>
                  <a:lnTo>
                    <a:pt x="748178" y="102437"/>
                  </a:lnTo>
                  <a:lnTo>
                    <a:pt x="750790" y="103750"/>
                  </a:lnTo>
                  <a:lnTo>
                    <a:pt x="753385" y="105063"/>
                  </a:lnTo>
                  <a:lnTo>
                    <a:pt x="755916" y="106377"/>
                  </a:lnTo>
                  <a:lnTo>
                    <a:pt x="758424" y="107690"/>
                  </a:lnTo>
                  <a:lnTo>
                    <a:pt x="760881" y="109003"/>
                  </a:lnTo>
                  <a:lnTo>
                    <a:pt x="763297" y="110316"/>
                  </a:lnTo>
                  <a:lnTo>
                    <a:pt x="765678" y="111630"/>
                  </a:lnTo>
                  <a:lnTo>
                    <a:pt x="767998" y="112943"/>
                  </a:lnTo>
                  <a:lnTo>
                    <a:pt x="770299" y="114256"/>
                  </a:lnTo>
                  <a:lnTo>
                    <a:pt x="772520" y="115570"/>
                  </a:lnTo>
                  <a:lnTo>
                    <a:pt x="774720" y="116883"/>
                  </a:lnTo>
                  <a:lnTo>
                    <a:pt x="776858" y="118196"/>
                  </a:lnTo>
                  <a:lnTo>
                    <a:pt x="778955" y="119510"/>
                  </a:lnTo>
                  <a:lnTo>
                    <a:pt x="781008" y="120823"/>
                  </a:lnTo>
                  <a:lnTo>
                    <a:pt x="783000" y="122136"/>
                  </a:lnTo>
                  <a:lnTo>
                    <a:pt x="784967" y="123449"/>
                  </a:lnTo>
                  <a:lnTo>
                    <a:pt x="786852" y="124763"/>
                  </a:lnTo>
                  <a:lnTo>
                    <a:pt x="788716" y="126076"/>
                  </a:lnTo>
                  <a:lnTo>
                    <a:pt x="790509" y="127389"/>
                  </a:lnTo>
                  <a:lnTo>
                    <a:pt x="792265" y="128703"/>
                  </a:lnTo>
                  <a:lnTo>
                    <a:pt x="793970" y="130016"/>
                  </a:lnTo>
                  <a:lnTo>
                    <a:pt x="795619" y="131329"/>
                  </a:lnTo>
                  <a:lnTo>
                    <a:pt x="797237" y="132642"/>
                  </a:lnTo>
                  <a:lnTo>
                    <a:pt x="798777" y="133956"/>
                  </a:lnTo>
                  <a:lnTo>
                    <a:pt x="800297" y="135269"/>
                  </a:lnTo>
                  <a:lnTo>
                    <a:pt x="801742" y="136582"/>
                  </a:lnTo>
                  <a:lnTo>
                    <a:pt x="803157" y="137896"/>
                  </a:lnTo>
                  <a:lnTo>
                    <a:pt x="804517" y="139209"/>
                  </a:lnTo>
                  <a:lnTo>
                    <a:pt x="805827" y="140522"/>
                  </a:lnTo>
                  <a:lnTo>
                    <a:pt x="807103" y="141836"/>
                  </a:lnTo>
                  <a:lnTo>
                    <a:pt x="808311" y="143149"/>
                  </a:lnTo>
                  <a:lnTo>
                    <a:pt x="809500" y="144462"/>
                  </a:lnTo>
                  <a:lnTo>
                    <a:pt x="810615" y="145775"/>
                  </a:lnTo>
                  <a:lnTo>
                    <a:pt x="811706" y="147089"/>
                  </a:lnTo>
                  <a:lnTo>
                    <a:pt x="812744" y="148402"/>
                  </a:lnTo>
                  <a:lnTo>
                    <a:pt x="813740" y="149715"/>
                  </a:lnTo>
                  <a:lnTo>
                    <a:pt x="814702" y="151029"/>
                  </a:lnTo>
                  <a:lnTo>
                    <a:pt x="815609" y="152342"/>
                  </a:lnTo>
                  <a:lnTo>
                    <a:pt x="816498" y="153655"/>
                  </a:lnTo>
                  <a:lnTo>
                    <a:pt x="817318" y="154969"/>
                  </a:lnTo>
                  <a:lnTo>
                    <a:pt x="818122" y="156282"/>
                  </a:lnTo>
                  <a:lnTo>
                    <a:pt x="818877" y="157595"/>
                  </a:lnTo>
                  <a:lnTo>
                    <a:pt x="819601" y="158908"/>
                  </a:lnTo>
                  <a:lnTo>
                    <a:pt x="820292" y="160222"/>
                  </a:lnTo>
                  <a:lnTo>
                    <a:pt x="820940" y="161535"/>
                  </a:lnTo>
                  <a:lnTo>
                    <a:pt x="821572" y="162848"/>
                  </a:lnTo>
                  <a:lnTo>
                    <a:pt x="822151" y="164162"/>
                  </a:lnTo>
                  <a:lnTo>
                    <a:pt x="822717" y="165475"/>
                  </a:lnTo>
                  <a:lnTo>
                    <a:pt x="823240" y="166788"/>
                  </a:lnTo>
                  <a:lnTo>
                    <a:pt x="823743" y="168101"/>
                  </a:lnTo>
                  <a:lnTo>
                    <a:pt x="824218" y="169415"/>
                  </a:lnTo>
                  <a:lnTo>
                    <a:pt x="824663" y="170728"/>
                  </a:lnTo>
                  <a:lnTo>
                    <a:pt x="825094" y="172041"/>
                  </a:lnTo>
                  <a:lnTo>
                    <a:pt x="825487" y="173355"/>
                  </a:lnTo>
                  <a:lnTo>
                    <a:pt x="825872" y="174668"/>
                  </a:lnTo>
                  <a:lnTo>
                    <a:pt x="826224" y="175981"/>
                  </a:lnTo>
                  <a:lnTo>
                    <a:pt x="826564" y="177295"/>
                  </a:lnTo>
                  <a:lnTo>
                    <a:pt x="826883" y="178608"/>
                  </a:lnTo>
                  <a:lnTo>
                    <a:pt x="827184" y="179921"/>
                  </a:lnTo>
                  <a:lnTo>
                    <a:pt x="827474" y="181234"/>
                  </a:lnTo>
                  <a:lnTo>
                    <a:pt x="827742" y="182548"/>
                  </a:lnTo>
                  <a:lnTo>
                    <a:pt x="828005" y="183861"/>
                  </a:lnTo>
                  <a:lnTo>
                    <a:pt x="828247" y="185174"/>
                  </a:lnTo>
                  <a:lnTo>
                    <a:pt x="828484" y="186488"/>
                  </a:lnTo>
                  <a:lnTo>
                    <a:pt x="828708" y="187801"/>
                  </a:lnTo>
                  <a:lnTo>
                    <a:pt x="828924" y="189114"/>
                  </a:lnTo>
                  <a:lnTo>
                    <a:pt x="829134" y="190428"/>
                  </a:lnTo>
                  <a:lnTo>
                    <a:pt x="829335" y="191741"/>
                  </a:lnTo>
                  <a:lnTo>
                    <a:pt x="829534" y="193054"/>
                  </a:lnTo>
                  <a:lnTo>
                    <a:pt x="829725" y="194367"/>
                  </a:lnTo>
                  <a:lnTo>
                    <a:pt x="829915" y="195681"/>
                  </a:lnTo>
                  <a:lnTo>
                    <a:pt x="830102" y="196994"/>
                  </a:lnTo>
                  <a:lnTo>
                    <a:pt x="830288" y="198307"/>
                  </a:lnTo>
                  <a:lnTo>
                    <a:pt x="830474" y="199621"/>
                  </a:lnTo>
                  <a:lnTo>
                    <a:pt x="830661" y="200934"/>
                  </a:lnTo>
                  <a:lnTo>
                    <a:pt x="830849" y="202247"/>
                  </a:lnTo>
                  <a:lnTo>
                    <a:pt x="831042" y="203560"/>
                  </a:lnTo>
                  <a:lnTo>
                    <a:pt x="831236" y="204874"/>
                  </a:lnTo>
                  <a:lnTo>
                    <a:pt x="831436" y="206187"/>
                  </a:lnTo>
                  <a:lnTo>
                    <a:pt x="831641" y="207500"/>
                  </a:lnTo>
                  <a:lnTo>
                    <a:pt x="831851" y="208814"/>
                  </a:lnTo>
                  <a:lnTo>
                    <a:pt x="832070" y="210127"/>
                  </a:lnTo>
                  <a:lnTo>
                    <a:pt x="832293" y="211440"/>
                  </a:lnTo>
                  <a:lnTo>
                    <a:pt x="832530" y="212754"/>
                  </a:lnTo>
                  <a:lnTo>
                    <a:pt x="832771" y="214067"/>
                  </a:lnTo>
                  <a:lnTo>
                    <a:pt x="833026" y="215380"/>
                  </a:lnTo>
                  <a:lnTo>
                    <a:pt x="833289" y="216693"/>
                  </a:lnTo>
                  <a:lnTo>
                    <a:pt x="833563" y="218007"/>
                  </a:lnTo>
                  <a:lnTo>
                    <a:pt x="833851" y="219320"/>
                  </a:lnTo>
                  <a:lnTo>
                    <a:pt x="834147" y="220633"/>
                  </a:lnTo>
                  <a:lnTo>
                    <a:pt x="834462" y="221947"/>
                  </a:lnTo>
                  <a:lnTo>
                    <a:pt x="834782" y="223260"/>
                  </a:lnTo>
                  <a:lnTo>
                    <a:pt x="835125" y="224573"/>
                  </a:lnTo>
                  <a:lnTo>
                    <a:pt x="835476" y="225887"/>
                  </a:lnTo>
                  <a:lnTo>
                    <a:pt x="835845" y="227200"/>
                  </a:lnTo>
                  <a:lnTo>
                    <a:pt x="836229" y="228513"/>
                  </a:lnTo>
                  <a:lnTo>
                    <a:pt x="836625" y="229826"/>
                  </a:lnTo>
                  <a:lnTo>
                    <a:pt x="837043" y="231140"/>
                  </a:lnTo>
                  <a:lnTo>
                    <a:pt x="837468" y="232453"/>
                  </a:lnTo>
                  <a:lnTo>
                    <a:pt x="837922" y="233766"/>
                  </a:lnTo>
                  <a:lnTo>
                    <a:pt x="838383" y="235080"/>
                  </a:lnTo>
                  <a:lnTo>
                    <a:pt x="838867" y="236393"/>
                  </a:lnTo>
                  <a:lnTo>
                    <a:pt x="839367" y="237706"/>
                  </a:lnTo>
                  <a:lnTo>
                    <a:pt x="839882" y="239020"/>
                  </a:lnTo>
                  <a:lnTo>
                    <a:pt x="840420" y="240333"/>
                  </a:lnTo>
                  <a:lnTo>
                    <a:pt x="840968" y="241646"/>
                  </a:lnTo>
                  <a:lnTo>
                    <a:pt x="841546" y="242959"/>
                  </a:lnTo>
                  <a:lnTo>
                    <a:pt x="842132" y="244273"/>
                  </a:lnTo>
                  <a:lnTo>
                    <a:pt x="842745" y="245586"/>
                  </a:lnTo>
                  <a:lnTo>
                    <a:pt x="843372" y="246899"/>
                  </a:lnTo>
                  <a:lnTo>
                    <a:pt x="844018" y="248213"/>
                  </a:lnTo>
                  <a:lnTo>
                    <a:pt x="844687" y="249526"/>
                  </a:lnTo>
                  <a:lnTo>
                    <a:pt x="845367" y="250839"/>
                  </a:lnTo>
                  <a:lnTo>
                    <a:pt x="846078" y="252152"/>
                  </a:lnTo>
                  <a:lnTo>
                    <a:pt x="846797" y="253466"/>
                  </a:lnTo>
                  <a:lnTo>
                    <a:pt x="847545" y="254779"/>
                  </a:lnTo>
                  <a:lnTo>
                    <a:pt x="848306" y="256092"/>
                  </a:lnTo>
                  <a:lnTo>
                    <a:pt x="849089" y="257406"/>
                  </a:lnTo>
                  <a:lnTo>
                    <a:pt x="849893" y="258719"/>
                  </a:lnTo>
                  <a:lnTo>
                    <a:pt x="850711" y="260032"/>
                  </a:lnTo>
                  <a:lnTo>
                    <a:pt x="851558" y="261346"/>
                  </a:lnTo>
                  <a:lnTo>
                    <a:pt x="852412" y="262659"/>
                  </a:lnTo>
                  <a:lnTo>
                    <a:pt x="853299" y="263972"/>
                  </a:lnTo>
                  <a:lnTo>
                    <a:pt x="854197" y="265285"/>
                  </a:lnTo>
                  <a:lnTo>
                    <a:pt x="855118" y="266599"/>
                  </a:lnTo>
                  <a:lnTo>
                    <a:pt x="856058" y="267912"/>
                  </a:lnTo>
                  <a:lnTo>
                    <a:pt x="857014" y="269225"/>
                  </a:lnTo>
                  <a:lnTo>
                    <a:pt x="857996" y="270539"/>
                  </a:lnTo>
                  <a:lnTo>
                    <a:pt x="858987" y="271852"/>
                  </a:lnTo>
                  <a:lnTo>
                    <a:pt x="860011" y="273165"/>
                  </a:lnTo>
                  <a:lnTo>
                    <a:pt x="861043" y="274479"/>
                  </a:lnTo>
                  <a:lnTo>
                    <a:pt x="862101" y="275792"/>
                  </a:lnTo>
                  <a:lnTo>
                    <a:pt x="863175" y="277105"/>
                  </a:lnTo>
                  <a:lnTo>
                    <a:pt x="864267" y="278418"/>
                  </a:lnTo>
                  <a:lnTo>
                    <a:pt x="865382" y="279732"/>
                  </a:lnTo>
                  <a:lnTo>
                    <a:pt x="866507" y="281045"/>
                  </a:lnTo>
                  <a:lnTo>
                    <a:pt x="867663" y="282358"/>
                  </a:lnTo>
                  <a:lnTo>
                    <a:pt x="868827" y="283672"/>
                  </a:lnTo>
                  <a:lnTo>
                    <a:pt x="870017" y="284985"/>
                  </a:lnTo>
                  <a:lnTo>
                    <a:pt x="871221" y="286298"/>
                  </a:lnTo>
                  <a:lnTo>
                    <a:pt x="872443" y="287611"/>
                  </a:lnTo>
                  <a:lnTo>
                    <a:pt x="873687" y="288925"/>
                  </a:lnTo>
                  <a:lnTo>
                    <a:pt x="874940" y="290238"/>
                  </a:lnTo>
                  <a:lnTo>
                    <a:pt x="876223" y="291551"/>
                  </a:lnTo>
                  <a:lnTo>
                    <a:pt x="877512" y="292865"/>
                  </a:lnTo>
                  <a:lnTo>
                    <a:pt x="878827" y="294178"/>
                  </a:lnTo>
                  <a:lnTo>
                    <a:pt x="880154" y="295491"/>
                  </a:lnTo>
                  <a:lnTo>
                    <a:pt x="881500" y="296805"/>
                  </a:lnTo>
                  <a:lnTo>
                    <a:pt x="882863" y="298118"/>
                  </a:lnTo>
                  <a:lnTo>
                    <a:pt x="884238" y="299431"/>
                  </a:lnTo>
                  <a:lnTo>
                    <a:pt x="885638" y="300744"/>
                  </a:lnTo>
                  <a:lnTo>
                    <a:pt x="887043" y="302058"/>
                  </a:lnTo>
                  <a:lnTo>
                    <a:pt x="888475" y="303371"/>
                  </a:lnTo>
                  <a:lnTo>
                    <a:pt x="889915" y="304684"/>
                  </a:lnTo>
                  <a:lnTo>
                    <a:pt x="891374" y="305998"/>
                  </a:lnTo>
                  <a:lnTo>
                    <a:pt x="892847" y="307311"/>
                  </a:lnTo>
                  <a:lnTo>
                    <a:pt x="894332" y="308624"/>
                  </a:lnTo>
                  <a:lnTo>
                    <a:pt x="895837" y="309938"/>
                  </a:lnTo>
                  <a:lnTo>
                    <a:pt x="897347" y="311251"/>
                  </a:lnTo>
                  <a:lnTo>
                    <a:pt x="898882" y="312564"/>
                  </a:lnTo>
                  <a:lnTo>
                    <a:pt x="900422" y="313877"/>
                  </a:lnTo>
                  <a:lnTo>
                    <a:pt x="901979" y="315191"/>
                  </a:lnTo>
                  <a:lnTo>
                    <a:pt x="903548" y="316504"/>
                  </a:lnTo>
                  <a:lnTo>
                    <a:pt x="905127" y="317817"/>
                  </a:lnTo>
                  <a:lnTo>
                    <a:pt x="906722" y="319131"/>
                  </a:lnTo>
                  <a:lnTo>
                    <a:pt x="908322" y="320444"/>
                  </a:lnTo>
                  <a:lnTo>
                    <a:pt x="909941" y="321757"/>
                  </a:lnTo>
                  <a:lnTo>
                    <a:pt x="911564" y="323070"/>
                  </a:lnTo>
                  <a:lnTo>
                    <a:pt x="913201" y="324384"/>
                  </a:lnTo>
                  <a:lnTo>
                    <a:pt x="914846" y="325697"/>
                  </a:lnTo>
                  <a:lnTo>
                    <a:pt x="916500" y="327010"/>
                  </a:lnTo>
                  <a:lnTo>
                    <a:pt x="918164" y="328324"/>
                  </a:lnTo>
                  <a:lnTo>
                    <a:pt x="919832" y="329637"/>
                  </a:lnTo>
                  <a:lnTo>
                    <a:pt x="921512" y="330950"/>
                  </a:lnTo>
                  <a:lnTo>
                    <a:pt x="923196" y="332264"/>
                  </a:lnTo>
                  <a:lnTo>
                    <a:pt x="924888" y="333577"/>
                  </a:lnTo>
                  <a:lnTo>
                    <a:pt x="926584" y="334890"/>
                  </a:lnTo>
                  <a:lnTo>
                    <a:pt x="928286" y="336203"/>
                  </a:lnTo>
                  <a:lnTo>
                    <a:pt x="929993" y="337517"/>
                  </a:lnTo>
                  <a:lnTo>
                    <a:pt x="931702" y="338830"/>
                  </a:lnTo>
                  <a:lnTo>
                    <a:pt x="933415" y="340143"/>
                  </a:lnTo>
                  <a:lnTo>
                    <a:pt x="935130" y="341457"/>
                  </a:lnTo>
                  <a:lnTo>
                    <a:pt x="936847" y="342770"/>
                  </a:lnTo>
                  <a:lnTo>
                    <a:pt x="938564" y="344083"/>
                  </a:lnTo>
                  <a:lnTo>
                    <a:pt x="940281" y="345397"/>
                  </a:lnTo>
                  <a:lnTo>
                    <a:pt x="941998" y="346710"/>
                  </a:lnTo>
                  <a:lnTo>
                    <a:pt x="943713" y="348023"/>
                  </a:lnTo>
                  <a:lnTo>
                    <a:pt x="945425" y="349336"/>
                  </a:lnTo>
                  <a:lnTo>
                    <a:pt x="947135" y="350650"/>
                  </a:lnTo>
                  <a:lnTo>
                    <a:pt x="948839" y="351963"/>
                  </a:lnTo>
                  <a:lnTo>
                    <a:pt x="950540" y="353276"/>
                  </a:lnTo>
                  <a:lnTo>
                    <a:pt x="952234" y="354590"/>
                  </a:lnTo>
                  <a:lnTo>
                    <a:pt x="953921" y="355903"/>
                  </a:lnTo>
                  <a:lnTo>
                    <a:pt x="955602" y="357216"/>
                  </a:lnTo>
                  <a:lnTo>
                    <a:pt x="957271" y="358530"/>
                  </a:lnTo>
                  <a:lnTo>
                    <a:pt x="958937" y="359843"/>
                  </a:lnTo>
                  <a:lnTo>
                    <a:pt x="960584" y="361156"/>
                  </a:lnTo>
                  <a:lnTo>
                    <a:pt x="962225" y="362469"/>
                  </a:lnTo>
                  <a:lnTo>
                    <a:pt x="963850" y="363783"/>
                  </a:lnTo>
                  <a:lnTo>
                    <a:pt x="965464" y="365096"/>
                  </a:lnTo>
                  <a:lnTo>
                    <a:pt x="967063" y="366409"/>
                  </a:lnTo>
                  <a:lnTo>
                    <a:pt x="968644" y="367723"/>
                  </a:lnTo>
                  <a:lnTo>
                    <a:pt x="970216" y="369036"/>
                  </a:lnTo>
                  <a:lnTo>
                    <a:pt x="971758" y="370349"/>
                  </a:lnTo>
                  <a:lnTo>
                    <a:pt x="973293" y="371662"/>
                  </a:lnTo>
                  <a:lnTo>
                    <a:pt x="974798" y="372976"/>
                  </a:lnTo>
                  <a:lnTo>
                    <a:pt x="976289" y="374289"/>
                  </a:lnTo>
                  <a:lnTo>
                    <a:pt x="977756" y="375602"/>
                  </a:lnTo>
                  <a:lnTo>
                    <a:pt x="979197" y="376916"/>
                  </a:lnTo>
                  <a:lnTo>
                    <a:pt x="980623" y="378229"/>
                  </a:lnTo>
                  <a:lnTo>
                    <a:pt x="982010" y="379542"/>
                  </a:lnTo>
                  <a:lnTo>
                    <a:pt x="983386" y="380856"/>
                  </a:lnTo>
                  <a:lnTo>
                    <a:pt x="984719" y="382169"/>
                  </a:lnTo>
                  <a:lnTo>
                    <a:pt x="986034" y="383482"/>
                  </a:lnTo>
                  <a:lnTo>
                    <a:pt x="987314" y="384795"/>
                  </a:lnTo>
                  <a:lnTo>
                    <a:pt x="988564" y="386109"/>
                  </a:lnTo>
                  <a:lnTo>
                    <a:pt x="989789" y="387422"/>
                  </a:lnTo>
                  <a:lnTo>
                    <a:pt x="990967" y="388735"/>
                  </a:lnTo>
                  <a:lnTo>
                    <a:pt x="992131" y="390049"/>
                  </a:lnTo>
                  <a:lnTo>
                    <a:pt x="993236" y="391362"/>
                  </a:lnTo>
                  <a:lnTo>
                    <a:pt x="994322" y="392675"/>
                  </a:lnTo>
                  <a:lnTo>
                    <a:pt x="995361" y="393989"/>
                  </a:lnTo>
                  <a:lnTo>
                    <a:pt x="996365" y="395302"/>
                  </a:lnTo>
                  <a:lnTo>
                    <a:pt x="997335" y="396615"/>
                  </a:lnTo>
                  <a:lnTo>
                    <a:pt x="998252" y="397928"/>
                  </a:lnTo>
                  <a:lnTo>
                    <a:pt x="999150" y="399242"/>
                  </a:lnTo>
                  <a:lnTo>
                    <a:pt x="999975" y="400555"/>
                  </a:lnTo>
                  <a:lnTo>
                    <a:pt x="1000781" y="401868"/>
                  </a:lnTo>
                  <a:lnTo>
                    <a:pt x="1001525" y="403182"/>
                  </a:lnTo>
                  <a:lnTo>
                    <a:pt x="1002233" y="404495"/>
                  </a:lnTo>
                  <a:lnTo>
                    <a:pt x="1002897" y="405808"/>
                  </a:lnTo>
                  <a:lnTo>
                    <a:pt x="1003502" y="407121"/>
                  </a:lnTo>
                  <a:lnTo>
                    <a:pt x="1004081" y="408435"/>
                  </a:lnTo>
                  <a:lnTo>
                    <a:pt x="1004579" y="409748"/>
                  </a:lnTo>
                  <a:lnTo>
                    <a:pt x="1005057" y="411061"/>
                  </a:lnTo>
                  <a:lnTo>
                    <a:pt x="1005458" y="412375"/>
                  </a:lnTo>
                  <a:lnTo>
                    <a:pt x="1005823" y="413688"/>
                  </a:lnTo>
                  <a:lnTo>
                    <a:pt x="1006132" y="415001"/>
                  </a:lnTo>
                  <a:lnTo>
                    <a:pt x="1006382" y="416315"/>
                  </a:lnTo>
                  <a:lnTo>
                    <a:pt x="1006595" y="417628"/>
                  </a:lnTo>
                  <a:lnTo>
                    <a:pt x="1006725" y="418941"/>
                  </a:lnTo>
                  <a:lnTo>
                    <a:pt x="1006832" y="420254"/>
                  </a:lnTo>
                  <a:lnTo>
                    <a:pt x="1006848" y="421568"/>
                  </a:lnTo>
                  <a:lnTo>
                    <a:pt x="1006831" y="422881"/>
                  </a:lnTo>
                  <a:lnTo>
                    <a:pt x="1006746" y="424194"/>
                  </a:lnTo>
                  <a:lnTo>
                    <a:pt x="1006602" y="425508"/>
                  </a:lnTo>
                  <a:lnTo>
                    <a:pt x="1006413" y="426821"/>
                  </a:lnTo>
                  <a:lnTo>
                    <a:pt x="1006139" y="428134"/>
                  </a:lnTo>
                  <a:lnTo>
                    <a:pt x="1005841" y="429448"/>
                  </a:lnTo>
                  <a:lnTo>
                    <a:pt x="1005439" y="430761"/>
                  </a:lnTo>
                  <a:lnTo>
                    <a:pt x="1005008" y="432074"/>
                  </a:lnTo>
                  <a:lnTo>
                    <a:pt x="1004498" y="433387"/>
                  </a:lnTo>
                  <a:lnTo>
                    <a:pt x="1003932" y="434701"/>
                  </a:lnTo>
                  <a:lnTo>
                    <a:pt x="1003312" y="436014"/>
                  </a:lnTo>
                  <a:lnTo>
                    <a:pt x="1002609" y="437327"/>
                  </a:lnTo>
                  <a:lnTo>
                    <a:pt x="1001879" y="438641"/>
                  </a:lnTo>
                  <a:lnTo>
                    <a:pt x="1001038" y="439954"/>
                  </a:lnTo>
                  <a:lnTo>
                    <a:pt x="1000171" y="441267"/>
                  </a:lnTo>
                  <a:lnTo>
                    <a:pt x="999216" y="442580"/>
                  </a:lnTo>
                  <a:lnTo>
                    <a:pt x="998210" y="443894"/>
                  </a:lnTo>
                  <a:lnTo>
                    <a:pt x="997142" y="445207"/>
                  </a:lnTo>
                  <a:lnTo>
                    <a:pt x="995995" y="446520"/>
                  </a:lnTo>
                  <a:lnTo>
                    <a:pt x="994813" y="447834"/>
                  </a:lnTo>
                  <a:lnTo>
                    <a:pt x="993527" y="449147"/>
                  </a:lnTo>
                  <a:lnTo>
                    <a:pt x="992213" y="450460"/>
                  </a:lnTo>
                  <a:lnTo>
                    <a:pt x="990804" y="451774"/>
                  </a:lnTo>
                  <a:lnTo>
                    <a:pt x="989350" y="453087"/>
                  </a:lnTo>
                  <a:lnTo>
                    <a:pt x="987827" y="454400"/>
                  </a:lnTo>
                  <a:lnTo>
                    <a:pt x="986234" y="455713"/>
                  </a:lnTo>
                  <a:lnTo>
                    <a:pt x="984598" y="457027"/>
                  </a:lnTo>
                  <a:lnTo>
                    <a:pt x="982865" y="458340"/>
                  </a:lnTo>
                  <a:lnTo>
                    <a:pt x="981105" y="459653"/>
                  </a:lnTo>
                  <a:lnTo>
                    <a:pt x="979245" y="460967"/>
                  </a:lnTo>
                  <a:lnTo>
                    <a:pt x="977347" y="462280"/>
                  </a:lnTo>
                  <a:lnTo>
                    <a:pt x="975376" y="463593"/>
                  </a:lnTo>
                  <a:lnTo>
                    <a:pt x="973343" y="464907"/>
                  </a:lnTo>
                  <a:lnTo>
                    <a:pt x="971262" y="466220"/>
                  </a:lnTo>
                  <a:lnTo>
                    <a:pt x="969093" y="467533"/>
                  </a:lnTo>
                  <a:lnTo>
                    <a:pt x="966900" y="468846"/>
                  </a:lnTo>
                  <a:lnTo>
                    <a:pt x="964603" y="470160"/>
                  </a:lnTo>
                  <a:lnTo>
                    <a:pt x="962278" y="471473"/>
                  </a:lnTo>
                  <a:lnTo>
                    <a:pt x="959876" y="472786"/>
                  </a:lnTo>
                  <a:lnTo>
                    <a:pt x="957421" y="474100"/>
                  </a:lnTo>
                  <a:lnTo>
                    <a:pt x="954916" y="475413"/>
                  </a:lnTo>
                  <a:lnTo>
                    <a:pt x="952335" y="476726"/>
                  </a:lnTo>
                  <a:lnTo>
                    <a:pt x="949728" y="478040"/>
                  </a:lnTo>
                  <a:lnTo>
                    <a:pt x="947024" y="479353"/>
                  </a:lnTo>
                  <a:lnTo>
                    <a:pt x="944296" y="480666"/>
                  </a:lnTo>
                  <a:lnTo>
                    <a:pt x="941493" y="481979"/>
                  </a:lnTo>
                  <a:lnTo>
                    <a:pt x="938647" y="483293"/>
                  </a:lnTo>
                  <a:lnTo>
                    <a:pt x="935749" y="484606"/>
                  </a:lnTo>
                  <a:lnTo>
                    <a:pt x="932788" y="485919"/>
                  </a:lnTo>
                  <a:lnTo>
                    <a:pt x="929799" y="487233"/>
                  </a:lnTo>
                  <a:lnTo>
                    <a:pt x="926726" y="488546"/>
                  </a:lnTo>
                  <a:lnTo>
                    <a:pt x="923634" y="489859"/>
                  </a:lnTo>
                  <a:lnTo>
                    <a:pt x="920469" y="491172"/>
                  </a:lnTo>
                  <a:lnTo>
                    <a:pt x="917271" y="492486"/>
                  </a:lnTo>
                  <a:lnTo>
                    <a:pt x="914023" y="493799"/>
                  </a:lnTo>
                  <a:lnTo>
                    <a:pt x="910725" y="495112"/>
                  </a:lnTo>
                  <a:lnTo>
                    <a:pt x="907397" y="496426"/>
                  </a:lnTo>
                  <a:lnTo>
                    <a:pt x="904002" y="497739"/>
                  </a:lnTo>
                  <a:lnTo>
                    <a:pt x="900590" y="499052"/>
                  </a:lnTo>
                  <a:lnTo>
                    <a:pt x="897113" y="500366"/>
                  </a:lnTo>
                  <a:lnTo>
                    <a:pt x="893612" y="501679"/>
                  </a:lnTo>
                  <a:lnTo>
                    <a:pt x="890065" y="502992"/>
                  </a:lnTo>
                  <a:lnTo>
                    <a:pt x="886481" y="504305"/>
                  </a:lnTo>
                  <a:lnTo>
                    <a:pt x="882868" y="505619"/>
                  </a:lnTo>
                  <a:lnTo>
                    <a:pt x="879206" y="506932"/>
                  </a:lnTo>
                  <a:lnTo>
                    <a:pt x="875529" y="508245"/>
                  </a:lnTo>
                  <a:lnTo>
                    <a:pt x="871796" y="509559"/>
                  </a:lnTo>
                  <a:lnTo>
                    <a:pt x="868049" y="510872"/>
                  </a:lnTo>
                  <a:lnTo>
                    <a:pt x="864262" y="512185"/>
                  </a:lnTo>
                  <a:lnTo>
                    <a:pt x="860450" y="513499"/>
                  </a:lnTo>
                  <a:lnTo>
                    <a:pt x="856614" y="514812"/>
                  </a:lnTo>
                  <a:lnTo>
                    <a:pt x="852743" y="516125"/>
                  </a:lnTo>
                  <a:lnTo>
                    <a:pt x="848861" y="517438"/>
                  </a:lnTo>
                  <a:lnTo>
                    <a:pt x="844938" y="518752"/>
                  </a:lnTo>
                  <a:lnTo>
                    <a:pt x="841007" y="520065"/>
                  </a:lnTo>
                  <a:lnTo>
                    <a:pt x="837046" y="521378"/>
                  </a:lnTo>
                  <a:lnTo>
                    <a:pt x="833070" y="522692"/>
                  </a:lnTo>
                  <a:lnTo>
                    <a:pt x="829077" y="524005"/>
                  </a:lnTo>
                  <a:lnTo>
                    <a:pt x="825064" y="525318"/>
                  </a:lnTo>
                  <a:lnTo>
                    <a:pt x="821042" y="526631"/>
                  </a:lnTo>
                  <a:lnTo>
                    <a:pt x="816998" y="527945"/>
                  </a:lnTo>
                  <a:lnTo>
                    <a:pt x="812949" y="529258"/>
                  </a:lnTo>
                  <a:lnTo>
                    <a:pt x="808883" y="530571"/>
                  </a:lnTo>
                  <a:lnTo>
                    <a:pt x="804812" y="531885"/>
                  </a:lnTo>
                  <a:lnTo>
                    <a:pt x="800732" y="533198"/>
                  </a:lnTo>
                  <a:lnTo>
                    <a:pt x="796644" y="534511"/>
                  </a:lnTo>
                  <a:lnTo>
                    <a:pt x="792553" y="535825"/>
                  </a:lnTo>
                  <a:lnTo>
                    <a:pt x="788457" y="537138"/>
                  </a:lnTo>
                  <a:lnTo>
                    <a:pt x="784359" y="538451"/>
                  </a:lnTo>
                  <a:lnTo>
                    <a:pt x="780260" y="539764"/>
                  </a:lnTo>
                  <a:lnTo>
                    <a:pt x="776162" y="541078"/>
                  </a:lnTo>
                  <a:lnTo>
                    <a:pt x="772066" y="542391"/>
                  </a:lnTo>
                  <a:lnTo>
                    <a:pt x="767974" y="543704"/>
                  </a:lnTo>
                  <a:lnTo>
                    <a:pt x="763884" y="545018"/>
                  </a:lnTo>
                  <a:lnTo>
                    <a:pt x="759804" y="546331"/>
                  </a:lnTo>
                  <a:lnTo>
                    <a:pt x="755727" y="547644"/>
                  </a:lnTo>
                  <a:lnTo>
                    <a:pt x="751665" y="548958"/>
                  </a:lnTo>
                  <a:lnTo>
                    <a:pt x="747609" y="550271"/>
                  </a:lnTo>
                  <a:lnTo>
                    <a:pt x="743566" y="551584"/>
                  </a:lnTo>
                  <a:lnTo>
                    <a:pt x="739536" y="552897"/>
                  </a:lnTo>
                  <a:lnTo>
                    <a:pt x="735518" y="554211"/>
                  </a:lnTo>
                  <a:lnTo>
                    <a:pt x="731521" y="555524"/>
                  </a:lnTo>
                  <a:lnTo>
                    <a:pt x="727530" y="556837"/>
                  </a:lnTo>
                  <a:lnTo>
                    <a:pt x="723572" y="558151"/>
                  </a:lnTo>
                  <a:lnTo>
                    <a:pt x="719621" y="559464"/>
                  </a:lnTo>
                  <a:lnTo>
                    <a:pt x="715699" y="560777"/>
                  </a:lnTo>
                  <a:lnTo>
                    <a:pt x="711794" y="562090"/>
                  </a:lnTo>
                  <a:lnTo>
                    <a:pt x="707911" y="563404"/>
                  </a:lnTo>
                  <a:lnTo>
                    <a:pt x="704058" y="564717"/>
                  </a:lnTo>
                  <a:lnTo>
                    <a:pt x="700218" y="566030"/>
                  </a:lnTo>
                  <a:lnTo>
                    <a:pt x="696422" y="567344"/>
                  </a:lnTo>
                  <a:lnTo>
                    <a:pt x="692637" y="568657"/>
                  </a:lnTo>
                  <a:lnTo>
                    <a:pt x="688894" y="569970"/>
                  </a:lnTo>
                  <a:lnTo>
                    <a:pt x="685172" y="571284"/>
                  </a:lnTo>
                  <a:lnTo>
                    <a:pt x="681481" y="572597"/>
                  </a:lnTo>
                  <a:lnTo>
                    <a:pt x="677827" y="573910"/>
                  </a:lnTo>
                  <a:lnTo>
                    <a:pt x="674192" y="575223"/>
                  </a:lnTo>
                  <a:lnTo>
                    <a:pt x="670610" y="576537"/>
                  </a:lnTo>
                  <a:lnTo>
                    <a:pt x="667041" y="577850"/>
                  </a:lnTo>
                  <a:lnTo>
                    <a:pt x="663528" y="579163"/>
                  </a:lnTo>
                  <a:lnTo>
                    <a:pt x="660036" y="580477"/>
                  </a:lnTo>
                  <a:lnTo>
                    <a:pt x="656587" y="581790"/>
                  </a:lnTo>
                  <a:lnTo>
                    <a:pt x="653176" y="583103"/>
                  </a:lnTo>
                  <a:lnTo>
                    <a:pt x="649793" y="584417"/>
                  </a:lnTo>
                  <a:lnTo>
                    <a:pt x="646467" y="585730"/>
                  </a:lnTo>
                  <a:lnTo>
                    <a:pt x="643157" y="587043"/>
                  </a:lnTo>
                  <a:lnTo>
                    <a:pt x="639913" y="588356"/>
                  </a:lnTo>
                  <a:lnTo>
                    <a:pt x="636691" y="589670"/>
                  </a:lnTo>
                  <a:lnTo>
                    <a:pt x="633520" y="590983"/>
                  </a:lnTo>
                  <a:lnTo>
                    <a:pt x="630388" y="592296"/>
                  </a:lnTo>
                  <a:lnTo>
                    <a:pt x="627292" y="593610"/>
                  </a:lnTo>
                  <a:lnTo>
                    <a:pt x="624253" y="594923"/>
                  </a:lnTo>
                  <a:lnTo>
                    <a:pt x="621231" y="596236"/>
                  </a:lnTo>
                  <a:lnTo>
                    <a:pt x="618287" y="597550"/>
                  </a:lnTo>
                  <a:lnTo>
                    <a:pt x="615361" y="598863"/>
                  </a:lnTo>
                  <a:lnTo>
                    <a:pt x="612495" y="600176"/>
                  </a:lnTo>
                  <a:lnTo>
                    <a:pt x="609666" y="601489"/>
                  </a:lnTo>
                  <a:lnTo>
                    <a:pt x="606878" y="602803"/>
                  </a:lnTo>
                  <a:lnTo>
                    <a:pt x="604147" y="604116"/>
                  </a:lnTo>
                  <a:lnTo>
                    <a:pt x="601439" y="605429"/>
                  </a:lnTo>
                  <a:lnTo>
                    <a:pt x="598807" y="606743"/>
                  </a:lnTo>
                  <a:lnTo>
                    <a:pt x="596193" y="608056"/>
                  </a:lnTo>
                  <a:lnTo>
                    <a:pt x="593646" y="609369"/>
                  </a:lnTo>
                  <a:lnTo>
                    <a:pt x="591132" y="610682"/>
                  </a:lnTo>
                  <a:lnTo>
                    <a:pt x="588665" y="611996"/>
                  </a:lnTo>
                  <a:lnTo>
                    <a:pt x="586251" y="613309"/>
                  </a:lnTo>
                  <a:lnTo>
                    <a:pt x="583865" y="614622"/>
                  </a:lnTo>
                  <a:lnTo>
                    <a:pt x="581550" y="615936"/>
                  </a:lnTo>
                  <a:lnTo>
                    <a:pt x="579254" y="617249"/>
                  </a:lnTo>
                  <a:lnTo>
                    <a:pt x="577029" y="618562"/>
                  </a:lnTo>
                  <a:lnTo>
                    <a:pt x="574832" y="619876"/>
                  </a:lnTo>
                  <a:lnTo>
                    <a:pt x="572686" y="621189"/>
                  </a:lnTo>
                  <a:lnTo>
                    <a:pt x="570587" y="622502"/>
                  </a:lnTo>
                  <a:lnTo>
                    <a:pt x="568520" y="623815"/>
                  </a:lnTo>
                  <a:lnTo>
                    <a:pt x="566518" y="625129"/>
                  </a:lnTo>
                  <a:lnTo>
                    <a:pt x="564535" y="626442"/>
                  </a:lnTo>
                  <a:lnTo>
                    <a:pt x="562624" y="627755"/>
                  </a:lnTo>
                  <a:lnTo>
                    <a:pt x="560736" y="629069"/>
                  </a:lnTo>
                  <a:lnTo>
                    <a:pt x="558901" y="630382"/>
                  </a:lnTo>
                  <a:lnTo>
                    <a:pt x="557107" y="631695"/>
                  </a:lnTo>
                  <a:lnTo>
                    <a:pt x="555348" y="633009"/>
                  </a:lnTo>
                  <a:lnTo>
                    <a:pt x="553646" y="634322"/>
                  </a:lnTo>
                  <a:lnTo>
                    <a:pt x="551961" y="635635"/>
                  </a:lnTo>
                  <a:lnTo>
                    <a:pt x="550349" y="636948"/>
                  </a:lnTo>
                  <a:lnTo>
                    <a:pt x="548753" y="638262"/>
                  </a:lnTo>
                  <a:lnTo>
                    <a:pt x="547212" y="639575"/>
                  </a:lnTo>
                  <a:lnTo>
                    <a:pt x="545705" y="640888"/>
                  </a:lnTo>
                  <a:lnTo>
                    <a:pt x="544233" y="642202"/>
                  </a:lnTo>
                  <a:lnTo>
                    <a:pt x="542811" y="643515"/>
                  </a:lnTo>
                  <a:lnTo>
                    <a:pt x="541408" y="644828"/>
                  </a:lnTo>
                  <a:lnTo>
                    <a:pt x="540067" y="646141"/>
                  </a:lnTo>
                  <a:lnTo>
                    <a:pt x="538743" y="647455"/>
                  </a:lnTo>
                  <a:lnTo>
                    <a:pt x="537471" y="648768"/>
                  </a:lnTo>
                  <a:lnTo>
                    <a:pt x="536225" y="650081"/>
                  </a:lnTo>
                  <a:lnTo>
                    <a:pt x="535017" y="651395"/>
                  </a:lnTo>
                  <a:lnTo>
                    <a:pt x="533848" y="652708"/>
                  </a:lnTo>
                  <a:lnTo>
                    <a:pt x="532700" y="654021"/>
                  </a:lnTo>
                  <a:lnTo>
                    <a:pt x="531605" y="655335"/>
                  </a:lnTo>
                  <a:lnTo>
                    <a:pt x="530524" y="656648"/>
                  </a:lnTo>
                  <a:lnTo>
                    <a:pt x="529493" y="657961"/>
                  </a:lnTo>
                  <a:lnTo>
                    <a:pt x="528482" y="659274"/>
                  </a:lnTo>
                  <a:lnTo>
                    <a:pt x="527506" y="660588"/>
                  </a:lnTo>
                  <a:lnTo>
                    <a:pt x="526563" y="661901"/>
                  </a:lnTo>
                  <a:lnTo>
                    <a:pt x="525641" y="663214"/>
                  </a:lnTo>
                  <a:lnTo>
                    <a:pt x="524762" y="664528"/>
                  </a:lnTo>
                  <a:lnTo>
                    <a:pt x="523895" y="665841"/>
                  </a:lnTo>
                  <a:lnTo>
                    <a:pt x="523074" y="667154"/>
                  </a:lnTo>
                  <a:lnTo>
                    <a:pt x="522268" y="668468"/>
                  </a:lnTo>
                  <a:lnTo>
                    <a:pt x="521495" y="669781"/>
                  </a:lnTo>
                  <a:lnTo>
                    <a:pt x="520746" y="671094"/>
                  </a:lnTo>
                  <a:close/>
                </a:path>
              </a:pathLst>
            </a:custGeom>
            <a:solidFill>
              <a:srgbClr val="CD91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780678" y="5386554"/>
              <a:ext cx="80012" cy="0"/>
            </a:xfrm>
            <a:custGeom>
              <a:avLst/>
              <a:pathLst>
                <a:path w="80012" h="0">
                  <a:moveTo>
                    <a:pt x="0" y="0"/>
                  </a:moveTo>
                  <a:lnTo>
                    <a:pt x="80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701963" y="5594702"/>
              <a:ext cx="0" cy="241012"/>
            </a:xfrm>
            <a:custGeom>
              <a:avLst/>
              <a:pathLst>
                <a:path w="0" h="241012">
                  <a:moveTo>
                    <a:pt x="0" y="2410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820684" y="5608177"/>
              <a:ext cx="0" cy="228252"/>
            </a:xfrm>
            <a:custGeom>
              <a:avLst/>
              <a:pathLst>
                <a:path w="0" h="228252">
                  <a:moveTo>
                    <a:pt x="0" y="2282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665862" y="5704483"/>
              <a:ext cx="72202" cy="72202"/>
            </a:xfrm>
            <a:prstGeom prst="ellipse">
              <a:avLst/>
            </a:prstGeom>
            <a:solidFill>
              <a:srgbClr val="0000CD">
                <a:alpha val="100000"/>
              </a:srgbClr>
            </a:solidFill>
            <a:ln w="18000" cap="rnd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784583" y="5711225"/>
              <a:ext cx="72202" cy="72202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18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561506" y="4295481"/>
              <a:ext cx="2461186" cy="7680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561506" y="5007532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561506" y="4775121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561506" y="454271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561506" y="431030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561506" y="4891326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561506" y="4658916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561506" y="4426505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6232738" y="4295481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351459" y="4295481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801913" y="4338815"/>
              <a:ext cx="861651" cy="689774"/>
            </a:xfrm>
            <a:custGeom>
              <a:avLst/>
              <a:pathLst>
                <a:path w="861651" h="689774">
                  <a:moveTo>
                    <a:pt x="423247" y="689774"/>
                  </a:moveTo>
                  <a:lnTo>
                    <a:pt x="422834" y="688424"/>
                  </a:lnTo>
                  <a:lnTo>
                    <a:pt x="422394" y="687075"/>
                  </a:lnTo>
                  <a:lnTo>
                    <a:pt x="421936" y="685725"/>
                  </a:lnTo>
                  <a:lnTo>
                    <a:pt x="421462" y="684375"/>
                  </a:lnTo>
                  <a:lnTo>
                    <a:pt x="420958" y="683025"/>
                  </a:lnTo>
                  <a:lnTo>
                    <a:pt x="420441" y="681675"/>
                  </a:lnTo>
                  <a:lnTo>
                    <a:pt x="419891" y="680325"/>
                  </a:lnTo>
                  <a:lnTo>
                    <a:pt x="419323" y="678975"/>
                  </a:lnTo>
                  <a:lnTo>
                    <a:pt x="418732" y="677626"/>
                  </a:lnTo>
                  <a:lnTo>
                    <a:pt x="418108" y="676276"/>
                  </a:lnTo>
                  <a:lnTo>
                    <a:pt x="417469" y="674926"/>
                  </a:lnTo>
                  <a:lnTo>
                    <a:pt x="416791" y="673576"/>
                  </a:lnTo>
                  <a:lnTo>
                    <a:pt x="416092" y="672226"/>
                  </a:lnTo>
                  <a:lnTo>
                    <a:pt x="415366" y="670876"/>
                  </a:lnTo>
                  <a:lnTo>
                    <a:pt x="414602" y="669527"/>
                  </a:lnTo>
                  <a:lnTo>
                    <a:pt x="413822" y="668177"/>
                  </a:lnTo>
                  <a:lnTo>
                    <a:pt x="412994" y="666827"/>
                  </a:lnTo>
                  <a:lnTo>
                    <a:pt x="412144" y="665477"/>
                  </a:lnTo>
                  <a:lnTo>
                    <a:pt x="411261" y="664127"/>
                  </a:lnTo>
                  <a:lnTo>
                    <a:pt x="410338" y="662777"/>
                  </a:lnTo>
                  <a:lnTo>
                    <a:pt x="409396" y="661427"/>
                  </a:lnTo>
                  <a:lnTo>
                    <a:pt x="408396" y="660078"/>
                  </a:lnTo>
                  <a:lnTo>
                    <a:pt x="407375" y="658728"/>
                  </a:lnTo>
                  <a:lnTo>
                    <a:pt x="406314" y="657378"/>
                  </a:lnTo>
                  <a:lnTo>
                    <a:pt x="405210" y="656028"/>
                  </a:lnTo>
                  <a:lnTo>
                    <a:pt x="404084" y="654678"/>
                  </a:lnTo>
                  <a:lnTo>
                    <a:pt x="402893" y="653328"/>
                  </a:lnTo>
                  <a:lnTo>
                    <a:pt x="401680" y="651978"/>
                  </a:lnTo>
                  <a:lnTo>
                    <a:pt x="400419" y="650629"/>
                  </a:lnTo>
                  <a:lnTo>
                    <a:pt x="399113" y="649279"/>
                  </a:lnTo>
                  <a:lnTo>
                    <a:pt x="397781" y="647929"/>
                  </a:lnTo>
                  <a:lnTo>
                    <a:pt x="396380" y="646579"/>
                  </a:lnTo>
                  <a:lnTo>
                    <a:pt x="394955" y="645229"/>
                  </a:lnTo>
                  <a:lnTo>
                    <a:pt x="393474" y="643879"/>
                  </a:lnTo>
                  <a:lnTo>
                    <a:pt x="391948" y="642529"/>
                  </a:lnTo>
                  <a:lnTo>
                    <a:pt x="390389" y="641180"/>
                  </a:lnTo>
                  <a:lnTo>
                    <a:pt x="388759" y="639830"/>
                  </a:lnTo>
                  <a:lnTo>
                    <a:pt x="387104" y="638480"/>
                  </a:lnTo>
                  <a:lnTo>
                    <a:pt x="385385" y="637130"/>
                  </a:lnTo>
                  <a:lnTo>
                    <a:pt x="383621" y="635780"/>
                  </a:lnTo>
                  <a:lnTo>
                    <a:pt x="381818" y="634430"/>
                  </a:lnTo>
                  <a:lnTo>
                    <a:pt x="379944" y="633080"/>
                  </a:lnTo>
                  <a:lnTo>
                    <a:pt x="378042" y="631731"/>
                  </a:lnTo>
                  <a:lnTo>
                    <a:pt x="376069" y="630381"/>
                  </a:lnTo>
                  <a:lnTo>
                    <a:pt x="374053" y="629031"/>
                  </a:lnTo>
                  <a:lnTo>
                    <a:pt x="371992" y="627681"/>
                  </a:lnTo>
                  <a:lnTo>
                    <a:pt x="369860" y="626331"/>
                  </a:lnTo>
                  <a:lnTo>
                    <a:pt x="367700" y="624981"/>
                  </a:lnTo>
                  <a:lnTo>
                    <a:pt x="365462" y="623632"/>
                  </a:lnTo>
                  <a:lnTo>
                    <a:pt x="363183" y="622282"/>
                  </a:lnTo>
                  <a:lnTo>
                    <a:pt x="360855" y="620932"/>
                  </a:lnTo>
                  <a:lnTo>
                    <a:pt x="358457" y="619582"/>
                  </a:lnTo>
                  <a:lnTo>
                    <a:pt x="356030" y="618232"/>
                  </a:lnTo>
                  <a:lnTo>
                    <a:pt x="353521" y="616882"/>
                  </a:lnTo>
                  <a:lnTo>
                    <a:pt x="350974" y="615532"/>
                  </a:lnTo>
                  <a:lnTo>
                    <a:pt x="348373" y="614183"/>
                  </a:lnTo>
                  <a:lnTo>
                    <a:pt x="345707" y="612833"/>
                  </a:lnTo>
                  <a:lnTo>
                    <a:pt x="343012" y="611483"/>
                  </a:lnTo>
                  <a:lnTo>
                    <a:pt x="340230" y="610133"/>
                  </a:lnTo>
                  <a:lnTo>
                    <a:pt x="337416" y="608783"/>
                  </a:lnTo>
                  <a:lnTo>
                    <a:pt x="334544" y="607433"/>
                  </a:lnTo>
                  <a:lnTo>
                    <a:pt x="331612" y="606083"/>
                  </a:lnTo>
                  <a:lnTo>
                    <a:pt x="328652" y="604734"/>
                  </a:lnTo>
                  <a:lnTo>
                    <a:pt x="325604" y="603384"/>
                  </a:lnTo>
                  <a:lnTo>
                    <a:pt x="322529" y="602034"/>
                  </a:lnTo>
                  <a:lnTo>
                    <a:pt x="319395" y="600684"/>
                  </a:lnTo>
                  <a:lnTo>
                    <a:pt x="316208" y="599334"/>
                  </a:lnTo>
                  <a:lnTo>
                    <a:pt x="312990" y="597984"/>
                  </a:lnTo>
                  <a:lnTo>
                    <a:pt x="309693" y="596634"/>
                  </a:lnTo>
                  <a:lnTo>
                    <a:pt x="306371" y="595285"/>
                  </a:lnTo>
                  <a:lnTo>
                    <a:pt x="302991" y="593935"/>
                  </a:lnTo>
                  <a:lnTo>
                    <a:pt x="299564" y="592585"/>
                  </a:lnTo>
                  <a:lnTo>
                    <a:pt x="296107" y="591235"/>
                  </a:lnTo>
                  <a:lnTo>
                    <a:pt x="292581" y="589885"/>
                  </a:lnTo>
                  <a:lnTo>
                    <a:pt x="289033" y="588535"/>
                  </a:lnTo>
                  <a:lnTo>
                    <a:pt x="285429" y="587185"/>
                  </a:lnTo>
                  <a:lnTo>
                    <a:pt x="281788" y="585836"/>
                  </a:lnTo>
                  <a:lnTo>
                    <a:pt x="278117" y="584486"/>
                  </a:lnTo>
                  <a:lnTo>
                    <a:pt x="274390" y="583136"/>
                  </a:lnTo>
                  <a:lnTo>
                    <a:pt x="270643" y="581786"/>
                  </a:lnTo>
                  <a:lnTo>
                    <a:pt x="266847" y="580436"/>
                  </a:lnTo>
                  <a:lnTo>
                    <a:pt x="263022" y="579086"/>
                  </a:lnTo>
                  <a:lnTo>
                    <a:pt x="259170" y="577737"/>
                  </a:lnTo>
                  <a:lnTo>
                    <a:pt x="255276" y="576387"/>
                  </a:lnTo>
                  <a:lnTo>
                    <a:pt x="251365" y="575037"/>
                  </a:lnTo>
                  <a:lnTo>
                    <a:pt x="247414" y="573687"/>
                  </a:lnTo>
                  <a:lnTo>
                    <a:pt x="243444" y="572337"/>
                  </a:lnTo>
                  <a:lnTo>
                    <a:pt x="239450" y="570987"/>
                  </a:lnTo>
                  <a:lnTo>
                    <a:pt x="235428" y="569637"/>
                  </a:lnTo>
                  <a:lnTo>
                    <a:pt x="231395" y="568288"/>
                  </a:lnTo>
                  <a:lnTo>
                    <a:pt x="227332" y="566938"/>
                  </a:lnTo>
                  <a:lnTo>
                    <a:pt x="223259" y="565588"/>
                  </a:lnTo>
                  <a:lnTo>
                    <a:pt x="219170" y="564238"/>
                  </a:lnTo>
                  <a:lnTo>
                    <a:pt x="215066" y="562888"/>
                  </a:lnTo>
                  <a:lnTo>
                    <a:pt x="210955" y="561538"/>
                  </a:lnTo>
                  <a:lnTo>
                    <a:pt x="206830" y="560188"/>
                  </a:lnTo>
                  <a:lnTo>
                    <a:pt x="202701" y="558839"/>
                  </a:lnTo>
                  <a:lnTo>
                    <a:pt x="198567" y="557489"/>
                  </a:lnTo>
                  <a:lnTo>
                    <a:pt x="194430" y="556139"/>
                  </a:lnTo>
                  <a:lnTo>
                    <a:pt x="190291" y="554789"/>
                  </a:lnTo>
                  <a:lnTo>
                    <a:pt x="186155" y="553439"/>
                  </a:lnTo>
                  <a:lnTo>
                    <a:pt x="182022" y="552089"/>
                  </a:lnTo>
                  <a:lnTo>
                    <a:pt x="177894" y="550739"/>
                  </a:lnTo>
                  <a:lnTo>
                    <a:pt x="173776" y="549390"/>
                  </a:lnTo>
                  <a:lnTo>
                    <a:pt x="169663" y="548040"/>
                  </a:lnTo>
                  <a:lnTo>
                    <a:pt x="165569" y="546690"/>
                  </a:lnTo>
                  <a:lnTo>
                    <a:pt x="161484" y="545340"/>
                  </a:lnTo>
                  <a:lnTo>
                    <a:pt x="157417" y="543990"/>
                  </a:lnTo>
                  <a:lnTo>
                    <a:pt x="153370" y="542640"/>
                  </a:lnTo>
                  <a:lnTo>
                    <a:pt x="149336" y="541290"/>
                  </a:lnTo>
                  <a:lnTo>
                    <a:pt x="145337" y="539941"/>
                  </a:lnTo>
                  <a:lnTo>
                    <a:pt x="141352" y="538591"/>
                  </a:lnTo>
                  <a:lnTo>
                    <a:pt x="137400" y="537241"/>
                  </a:lnTo>
                  <a:lnTo>
                    <a:pt x="133476" y="535891"/>
                  </a:lnTo>
                  <a:lnTo>
                    <a:pt x="129575" y="534541"/>
                  </a:lnTo>
                  <a:lnTo>
                    <a:pt x="125722" y="533191"/>
                  </a:lnTo>
                  <a:lnTo>
                    <a:pt x="121887" y="531842"/>
                  </a:lnTo>
                  <a:lnTo>
                    <a:pt x="118102" y="530492"/>
                  </a:lnTo>
                  <a:lnTo>
                    <a:pt x="114351" y="529142"/>
                  </a:lnTo>
                  <a:lnTo>
                    <a:pt x="110632" y="527792"/>
                  </a:lnTo>
                  <a:lnTo>
                    <a:pt x="106973" y="526442"/>
                  </a:lnTo>
                  <a:lnTo>
                    <a:pt x="103337" y="525092"/>
                  </a:lnTo>
                  <a:lnTo>
                    <a:pt x="99766" y="523742"/>
                  </a:lnTo>
                  <a:lnTo>
                    <a:pt x="96233" y="522393"/>
                  </a:lnTo>
                  <a:lnTo>
                    <a:pt x="92742" y="521043"/>
                  </a:lnTo>
                  <a:lnTo>
                    <a:pt x="89320" y="519693"/>
                  </a:lnTo>
                  <a:lnTo>
                    <a:pt x="85926" y="518343"/>
                  </a:lnTo>
                  <a:lnTo>
                    <a:pt x="82611" y="516993"/>
                  </a:lnTo>
                  <a:lnTo>
                    <a:pt x="79336" y="515643"/>
                  </a:lnTo>
                  <a:lnTo>
                    <a:pt x="76115" y="514293"/>
                  </a:lnTo>
                  <a:lnTo>
                    <a:pt x="72967" y="512944"/>
                  </a:lnTo>
                  <a:lnTo>
                    <a:pt x="69851" y="511594"/>
                  </a:lnTo>
                  <a:lnTo>
                    <a:pt x="66828" y="510244"/>
                  </a:lnTo>
                  <a:lnTo>
                    <a:pt x="63846" y="508894"/>
                  </a:lnTo>
                  <a:lnTo>
                    <a:pt x="60928" y="507544"/>
                  </a:lnTo>
                  <a:lnTo>
                    <a:pt x="58085" y="506194"/>
                  </a:lnTo>
                  <a:lnTo>
                    <a:pt x="55277" y="504844"/>
                  </a:lnTo>
                  <a:lnTo>
                    <a:pt x="52575" y="503495"/>
                  </a:lnTo>
                  <a:lnTo>
                    <a:pt x="49912" y="502145"/>
                  </a:lnTo>
                  <a:lnTo>
                    <a:pt x="47322" y="500795"/>
                  </a:lnTo>
                  <a:lnTo>
                    <a:pt x="44808" y="499445"/>
                  </a:lnTo>
                  <a:lnTo>
                    <a:pt x="42332" y="498095"/>
                  </a:lnTo>
                  <a:lnTo>
                    <a:pt x="39970" y="496745"/>
                  </a:lnTo>
                  <a:lnTo>
                    <a:pt x="37645" y="495395"/>
                  </a:lnTo>
                  <a:lnTo>
                    <a:pt x="35402" y="494046"/>
                  </a:lnTo>
                  <a:lnTo>
                    <a:pt x="33231" y="492696"/>
                  </a:lnTo>
                  <a:lnTo>
                    <a:pt x="31106" y="491346"/>
                  </a:lnTo>
                  <a:lnTo>
                    <a:pt x="29093" y="489996"/>
                  </a:lnTo>
                  <a:lnTo>
                    <a:pt x="27117" y="488646"/>
                  </a:lnTo>
                  <a:lnTo>
                    <a:pt x="25230" y="487296"/>
                  </a:lnTo>
                  <a:lnTo>
                    <a:pt x="23412" y="485947"/>
                  </a:lnTo>
                  <a:lnTo>
                    <a:pt x="21644" y="484597"/>
                  </a:lnTo>
                  <a:lnTo>
                    <a:pt x="19984" y="483247"/>
                  </a:lnTo>
                  <a:lnTo>
                    <a:pt x="18361" y="481897"/>
                  </a:lnTo>
                  <a:lnTo>
                    <a:pt x="16833" y="480547"/>
                  </a:lnTo>
                  <a:lnTo>
                    <a:pt x="15367" y="479197"/>
                  </a:lnTo>
                  <a:lnTo>
                    <a:pt x="13957" y="477847"/>
                  </a:lnTo>
                  <a:lnTo>
                    <a:pt x="12648" y="476498"/>
                  </a:lnTo>
                  <a:lnTo>
                    <a:pt x="11375" y="475148"/>
                  </a:lnTo>
                  <a:lnTo>
                    <a:pt x="10200" y="473798"/>
                  </a:lnTo>
                  <a:lnTo>
                    <a:pt x="9081" y="472448"/>
                  </a:lnTo>
                  <a:lnTo>
                    <a:pt x="8021" y="471098"/>
                  </a:lnTo>
                  <a:lnTo>
                    <a:pt x="7054" y="469748"/>
                  </a:lnTo>
                  <a:lnTo>
                    <a:pt x="6122" y="468398"/>
                  </a:lnTo>
                  <a:lnTo>
                    <a:pt x="5289" y="467049"/>
                  </a:lnTo>
                  <a:lnTo>
                    <a:pt x="4505" y="465699"/>
                  </a:lnTo>
                  <a:lnTo>
                    <a:pt x="3782" y="464349"/>
                  </a:lnTo>
                  <a:lnTo>
                    <a:pt x="3142" y="462999"/>
                  </a:lnTo>
                  <a:lnTo>
                    <a:pt x="2537" y="461649"/>
                  </a:lnTo>
                  <a:lnTo>
                    <a:pt x="2029" y="460299"/>
                  </a:lnTo>
                  <a:lnTo>
                    <a:pt x="1563" y="458949"/>
                  </a:lnTo>
                  <a:lnTo>
                    <a:pt x="1160" y="457600"/>
                  </a:lnTo>
                  <a:lnTo>
                    <a:pt x="829" y="456250"/>
                  </a:lnTo>
                  <a:lnTo>
                    <a:pt x="531" y="454900"/>
                  </a:lnTo>
                  <a:lnTo>
                    <a:pt x="329" y="453550"/>
                  </a:lnTo>
                  <a:lnTo>
                    <a:pt x="160" y="452200"/>
                  </a:lnTo>
                  <a:lnTo>
                    <a:pt x="54" y="450850"/>
                  </a:lnTo>
                  <a:lnTo>
                    <a:pt x="12" y="449500"/>
                  </a:lnTo>
                  <a:lnTo>
                    <a:pt x="0" y="448151"/>
                  </a:lnTo>
                  <a:lnTo>
                    <a:pt x="78" y="446801"/>
                  </a:lnTo>
                  <a:lnTo>
                    <a:pt x="185" y="445451"/>
                  </a:lnTo>
                  <a:lnTo>
                    <a:pt x="352" y="444101"/>
                  </a:lnTo>
                  <a:lnTo>
                    <a:pt x="573" y="442751"/>
                  </a:lnTo>
                  <a:lnTo>
                    <a:pt x="826" y="441401"/>
                  </a:lnTo>
                  <a:lnTo>
                    <a:pt x="1158" y="440052"/>
                  </a:lnTo>
                  <a:lnTo>
                    <a:pt x="1515" y="438702"/>
                  </a:lnTo>
                  <a:lnTo>
                    <a:pt x="1930" y="437352"/>
                  </a:lnTo>
                  <a:lnTo>
                    <a:pt x="2390" y="436002"/>
                  </a:lnTo>
                  <a:lnTo>
                    <a:pt x="2882" y="434652"/>
                  </a:lnTo>
                  <a:lnTo>
                    <a:pt x="3441" y="433302"/>
                  </a:lnTo>
                  <a:lnTo>
                    <a:pt x="4023" y="431952"/>
                  </a:lnTo>
                  <a:lnTo>
                    <a:pt x="4660" y="430603"/>
                  </a:lnTo>
                  <a:lnTo>
                    <a:pt x="5334" y="429253"/>
                  </a:lnTo>
                  <a:lnTo>
                    <a:pt x="6040" y="427903"/>
                  </a:lnTo>
                  <a:lnTo>
                    <a:pt x="6801" y="426553"/>
                  </a:lnTo>
                  <a:lnTo>
                    <a:pt x="7583" y="425203"/>
                  </a:lnTo>
                  <a:lnTo>
                    <a:pt x="8416" y="423853"/>
                  </a:lnTo>
                  <a:lnTo>
                    <a:pt x="9279" y="422503"/>
                  </a:lnTo>
                  <a:lnTo>
                    <a:pt x="10172" y="421154"/>
                  </a:lnTo>
                  <a:lnTo>
                    <a:pt x="11112" y="419804"/>
                  </a:lnTo>
                  <a:lnTo>
                    <a:pt x="12070" y="418454"/>
                  </a:lnTo>
                  <a:lnTo>
                    <a:pt x="13074" y="417104"/>
                  </a:lnTo>
                  <a:lnTo>
                    <a:pt x="14102" y="415754"/>
                  </a:lnTo>
                  <a:lnTo>
                    <a:pt x="15159" y="414404"/>
                  </a:lnTo>
                  <a:lnTo>
                    <a:pt x="16253" y="413054"/>
                  </a:lnTo>
                  <a:lnTo>
                    <a:pt x="17363" y="411705"/>
                  </a:lnTo>
                  <a:lnTo>
                    <a:pt x="18515" y="410355"/>
                  </a:lnTo>
                  <a:lnTo>
                    <a:pt x="19686" y="409005"/>
                  </a:lnTo>
                  <a:lnTo>
                    <a:pt x="20883" y="407655"/>
                  </a:lnTo>
                  <a:lnTo>
                    <a:pt x="22110" y="406305"/>
                  </a:lnTo>
                  <a:lnTo>
                    <a:pt x="23351" y="404955"/>
                  </a:lnTo>
                  <a:lnTo>
                    <a:pt x="24629" y="403605"/>
                  </a:lnTo>
                  <a:lnTo>
                    <a:pt x="25921" y="402256"/>
                  </a:lnTo>
                  <a:lnTo>
                    <a:pt x="27236" y="400906"/>
                  </a:lnTo>
                  <a:lnTo>
                    <a:pt x="28576" y="399556"/>
                  </a:lnTo>
                  <a:lnTo>
                    <a:pt x="29927" y="398206"/>
                  </a:lnTo>
                  <a:lnTo>
                    <a:pt x="31310" y="396856"/>
                  </a:lnTo>
                  <a:lnTo>
                    <a:pt x="32704" y="395506"/>
                  </a:lnTo>
                  <a:lnTo>
                    <a:pt x="34118" y="394157"/>
                  </a:lnTo>
                  <a:lnTo>
                    <a:pt x="35551" y="392807"/>
                  </a:lnTo>
                  <a:lnTo>
                    <a:pt x="36995" y="391457"/>
                  </a:lnTo>
                  <a:lnTo>
                    <a:pt x="38463" y="390107"/>
                  </a:lnTo>
                  <a:lnTo>
                    <a:pt x="39940" y="388757"/>
                  </a:lnTo>
                  <a:lnTo>
                    <a:pt x="41435" y="387407"/>
                  </a:lnTo>
                  <a:lnTo>
                    <a:pt x="42943" y="386057"/>
                  </a:lnTo>
                  <a:lnTo>
                    <a:pt x="44461" y="384708"/>
                  </a:lnTo>
                  <a:lnTo>
                    <a:pt x="45997" y="383358"/>
                  </a:lnTo>
                  <a:lnTo>
                    <a:pt x="47540" y="382008"/>
                  </a:lnTo>
                  <a:lnTo>
                    <a:pt x="49097" y="380658"/>
                  </a:lnTo>
                  <a:lnTo>
                    <a:pt x="50664" y="379308"/>
                  </a:lnTo>
                  <a:lnTo>
                    <a:pt x="52238" y="377958"/>
                  </a:lnTo>
                  <a:lnTo>
                    <a:pt x="53826" y="376608"/>
                  </a:lnTo>
                  <a:lnTo>
                    <a:pt x="55418" y="375259"/>
                  </a:lnTo>
                  <a:lnTo>
                    <a:pt x="57021" y="373909"/>
                  </a:lnTo>
                  <a:lnTo>
                    <a:pt x="58630" y="372559"/>
                  </a:lnTo>
                  <a:lnTo>
                    <a:pt x="60244" y="371209"/>
                  </a:lnTo>
                  <a:lnTo>
                    <a:pt x="61867" y="369859"/>
                  </a:lnTo>
                  <a:lnTo>
                    <a:pt x="63492" y="368509"/>
                  </a:lnTo>
                  <a:lnTo>
                    <a:pt x="65124" y="367159"/>
                  </a:lnTo>
                  <a:lnTo>
                    <a:pt x="66759" y="365810"/>
                  </a:lnTo>
                  <a:lnTo>
                    <a:pt x="68397" y="364460"/>
                  </a:lnTo>
                  <a:lnTo>
                    <a:pt x="70039" y="363110"/>
                  </a:lnTo>
                  <a:lnTo>
                    <a:pt x="71681" y="361760"/>
                  </a:lnTo>
                  <a:lnTo>
                    <a:pt x="73325" y="360410"/>
                  </a:lnTo>
                  <a:lnTo>
                    <a:pt x="74970" y="359060"/>
                  </a:lnTo>
                  <a:lnTo>
                    <a:pt x="76615" y="357710"/>
                  </a:lnTo>
                  <a:lnTo>
                    <a:pt x="78258" y="356361"/>
                  </a:lnTo>
                  <a:lnTo>
                    <a:pt x="79901" y="355011"/>
                  </a:lnTo>
                  <a:lnTo>
                    <a:pt x="81541" y="353661"/>
                  </a:lnTo>
                  <a:lnTo>
                    <a:pt x="83179" y="352311"/>
                  </a:lnTo>
                  <a:lnTo>
                    <a:pt x="84813" y="350961"/>
                  </a:lnTo>
                  <a:lnTo>
                    <a:pt x="86442" y="349611"/>
                  </a:lnTo>
                  <a:lnTo>
                    <a:pt x="88068" y="348262"/>
                  </a:lnTo>
                  <a:lnTo>
                    <a:pt x="89685" y="346912"/>
                  </a:lnTo>
                  <a:lnTo>
                    <a:pt x="91298" y="345562"/>
                  </a:lnTo>
                  <a:lnTo>
                    <a:pt x="92904" y="344212"/>
                  </a:lnTo>
                  <a:lnTo>
                    <a:pt x="94500" y="342862"/>
                  </a:lnTo>
                  <a:lnTo>
                    <a:pt x="96091" y="341512"/>
                  </a:lnTo>
                  <a:lnTo>
                    <a:pt x="97667" y="340162"/>
                  </a:lnTo>
                  <a:lnTo>
                    <a:pt x="99237" y="338813"/>
                  </a:lnTo>
                  <a:lnTo>
                    <a:pt x="100795" y="337463"/>
                  </a:lnTo>
                  <a:lnTo>
                    <a:pt x="102339" y="336113"/>
                  </a:lnTo>
                  <a:lnTo>
                    <a:pt x="103876" y="334763"/>
                  </a:lnTo>
                  <a:lnTo>
                    <a:pt x="105391" y="333413"/>
                  </a:lnTo>
                  <a:lnTo>
                    <a:pt x="106899" y="332063"/>
                  </a:lnTo>
                  <a:lnTo>
                    <a:pt x="108387" y="330713"/>
                  </a:lnTo>
                  <a:lnTo>
                    <a:pt x="109860" y="329364"/>
                  </a:lnTo>
                  <a:lnTo>
                    <a:pt x="111321" y="328014"/>
                  </a:lnTo>
                  <a:lnTo>
                    <a:pt x="112756" y="326664"/>
                  </a:lnTo>
                  <a:lnTo>
                    <a:pt x="114180" y="325314"/>
                  </a:lnTo>
                  <a:lnTo>
                    <a:pt x="115578" y="323964"/>
                  </a:lnTo>
                  <a:lnTo>
                    <a:pt x="116958" y="322614"/>
                  </a:lnTo>
                  <a:lnTo>
                    <a:pt x="118321" y="321264"/>
                  </a:lnTo>
                  <a:lnTo>
                    <a:pt x="119652" y="319915"/>
                  </a:lnTo>
                  <a:lnTo>
                    <a:pt x="120971" y="318565"/>
                  </a:lnTo>
                  <a:lnTo>
                    <a:pt x="122256" y="317215"/>
                  </a:lnTo>
                  <a:lnTo>
                    <a:pt x="123521" y="315865"/>
                  </a:lnTo>
                  <a:lnTo>
                    <a:pt x="124763" y="314515"/>
                  </a:lnTo>
                  <a:lnTo>
                    <a:pt x="125968" y="313165"/>
                  </a:lnTo>
                  <a:lnTo>
                    <a:pt x="127159" y="311816"/>
                  </a:lnTo>
                  <a:lnTo>
                    <a:pt x="128307" y="310466"/>
                  </a:lnTo>
                  <a:lnTo>
                    <a:pt x="129433" y="309116"/>
                  </a:lnTo>
                  <a:lnTo>
                    <a:pt x="130530" y="307766"/>
                  </a:lnTo>
                  <a:lnTo>
                    <a:pt x="131586" y="306416"/>
                  </a:lnTo>
                  <a:lnTo>
                    <a:pt x="132625" y="305066"/>
                  </a:lnTo>
                  <a:lnTo>
                    <a:pt x="133612" y="303716"/>
                  </a:lnTo>
                  <a:lnTo>
                    <a:pt x="134576" y="302367"/>
                  </a:lnTo>
                  <a:lnTo>
                    <a:pt x="135503" y="301017"/>
                  </a:lnTo>
                  <a:lnTo>
                    <a:pt x="136387" y="299667"/>
                  </a:lnTo>
                  <a:lnTo>
                    <a:pt x="137250" y="298317"/>
                  </a:lnTo>
                  <a:lnTo>
                    <a:pt x="138051" y="296967"/>
                  </a:lnTo>
                  <a:lnTo>
                    <a:pt x="138829" y="295617"/>
                  </a:lnTo>
                  <a:lnTo>
                    <a:pt x="139563" y="294267"/>
                  </a:lnTo>
                  <a:lnTo>
                    <a:pt x="140250" y="292918"/>
                  </a:lnTo>
                  <a:lnTo>
                    <a:pt x="140914" y="291568"/>
                  </a:lnTo>
                  <a:lnTo>
                    <a:pt x="141506" y="290218"/>
                  </a:lnTo>
                  <a:lnTo>
                    <a:pt x="142074" y="288868"/>
                  </a:lnTo>
                  <a:lnTo>
                    <a:pt x="142591" y="287518"/>
                  </a:lnTo>
                  <a:lnTo>
                    <a:pt x="143059" y="286168"/>
                  </a:lnTo>
                  <a:lnTo>
                    <a:pt x="143498" y="284818"/>
                  </a:lnTo>
                  <a:lnTo>
                    <a:pt x="143862" y="283469"/>
                  </a:lnTo>
                  <a:lnTo>
                    <a:pt x="144199" y="282119"/>
                  </a:lnTo>
                  <a:lnTo>
                    <a:pt x="144477" y="280769"/>
                  </a:lnTo>
                  <a:lnTo>
                    <a:pt x="144705" y="279419"/>
                  </a:lnTo>
                  <a:lnTo>
                    <a:pt x="144898" y="278069"/>
                  </a:lnTo>
                  <a:lnTo>
                    <a:pt x="145013" y="276719"/>
                  </a:lnTo>
                  <a:lnTo>
                    <a:pt x="145100" y="275369"/>
                  </a:lnTo>
                  <a:lnTo>
                    <a:pt x="145118" y="274020"/>
                  </a:lnTo>
                  <a:lnTo>
                    <a:pt x="145088" y="272670"/>
                  </a:lnTo>
                  <a:lnTo>
                    <a:pt x="145016" y="271320"/>
                  </a:lnTo>
                  <a:lnTo>
                    <a:pt x="144866" y="269970"/>
                  </a:lnTo>
                  <a:lnTo>
                    <a:pt x="144686" y="268620"/>
                  </a:lnTo>
                  <a:lnTo>
                    <a:pt x="144429" y="267270"/>
                  </a:lnTo>
                  <a:lnTo>
                    <a:pt x="144126" y="265921"/>
                  </a:lnTo>
                  <a:lnTo>
                    <a:pt x="143775" y="264571"/>
                  </a:lnTo>
                  <a:lnTo>
                    <a:pt x="143346" y="263221"/>
                  </a:lnTo>
                  <a:lnTo>
                    <a:pt x="142886" y="261871"/>
                  </a:lnTo>
                  <a:lnTo>
                    <a:pt x="142343" y="260521"/>
                  </a:lnTo>
                  <a:lnTo>
                    <a:pt x="141756" y="259171"/>
                  </a:lnTo>
                  <a:lnTo>
                    <a:pt x="141116" y="257821"/>
                  </a:lnTo>
                  <a:lnTo>
                    <a:pt x="140401" y="256472"/>
                  </a:lnTo>
                  <a:lnTo>
                    <a:pt x="139654" y="255122"/>
                  </a:lnTo>
                  <a:lnTo>
                    <a:pt x="138819" y="253772"/>
                  </a:lnTo>
                  <a:lnTo>
                    <a:pt x="137943" y="252422"/>
                  </a:lnTo>
                  <a:lnTo>
                    <a:pt x="137010" y="251072"/>
                  </a:lnTo>
                  <a:lnTo>
                    <a:pt x="136007" y="249722"/>
                  </a:lnTo>
                  <a:lnTo>
                    <a:pt x="134972" y="248372"/>
                  </a:lnTo>
                  <a:lnTo>
                    <a:pt x="133845" y="247023"/>
                  </a:lnTo>
                  <a:lnTo>
                    <a:pt x="132683" y="245673"/>
                  </a:lnTo>
                  <a:lnTo>
                    <a:pt x="131461" y="244323"/>
                  </a:lnTo>
                  <a:lnTo>
                    <a:pt x="130173" y="242973"/>
                  </a:lnTo>
                  <a:lnTo>
                    <a:pt x="128856" y="241623"/>
                  </a:lnTo>
                  <a:lnTo>
                    <a:pt x="127447" y="240273"/>
                  </a:lnTo>
                  <a:lnTo>
                    <a:pt x="126008" y="238923"/>
                  </a:lnTo>
                  <a:lnTo>
                    <a:pt x="124507" y="237574"/>
                  </a:lnTo>
                  <a:lnTo>
                    <a:pt x="122950" y="236224"/>
                  </a:lnTo>
                  <a:lnTo>
                    <a:pt x="121361" y="234874"/>
                  </a:lnTo>
                  <a:lnTo>
                    <a:pt x="119690" y="233524"/>
                  </a:lnTo>
                  <a:lnTo>
                    <a:pt x="117992" y="232174"/>
                  </a:lnTo>
                  <a:lnTo>
                    <a:pt x="116234" y="230824"/>
                  </a:lnTo>
                  <a:lnTo>
                    <a:pt x="114428" y="229474"/>
                  </a:lnTo>
                  <a:lnTo>
                    <a:pt x="112591" y="228125"/>
                  </a:lnTo>
                  <a:lnTo>
                    <a:pt x="110684" y="226775"/>
                  </a:lnTo>
                  <a:lnTo>
                    <a:pt x="108755" y="225425"/>
                  </a:lnTo>
                  <a:lnTo>
                    <a:pt x="106770" y="224075"/>
                  </a:lnTo>
                  <a:lnTo>
                    <a:pt x="104748" y="222725"/>
                  </a:lnTo>
                  <a:lnTo>
                    <a:pt x="102696" y="221375"/>
                  </a:lnTo>
                  <a:lnTo>
                    <a:pt x="100590" y="220026"/>
                  </a:lnTo>
                  <a:lnTo>
                    <a:pt x="98464" y="218676"/>
                  </a:lnTo>
                  <a:lnTo>
                    <a:pt x="96293" y="217326"/>
                  </a:lnTo>
                  <a:lnTo>
                    <a:pt x="94096" y="215976"/>
                  </a:lnTo>
                  <a:lnTo>
                    <a:pt x="91873" y="214626"/>
                  </a:lnTo>
                  <a:lnTo>
                    <a:pt x="89613" y="213276"/>
                  </a:lnTo>
                  <a:lnTo>
                    <a:pt x="87339" y="211926"/>
                  </a:lnTo>
                  <a:lnTo>
                    <a:pt x="85032" y="210577"/>
                  </a:lnTo>
                  <a:lnTo>
                    <a:pt x="82710" y="209227"/>
                  </a:lnTo>
                  <a:lnTo>
                    <a:pt x="80370" y="207877"/>
                  </a:lnTo>
                  <a:lnTo>
                    <a:pt x="78011" y="206527"/>
                  </a:lnTo>
                  <a:lnTo>
                    <a:pt x="75644" y="205177"/>
                  </a:lnTo>
                  <a:lnTo>
                    <a:pt x="73262" y="203827"/>
                  </a:lnTo>
                  <a:lnTo>
                    <a:pt x="70875" y="202477"/>
                  </a:lnTo>
                  <a:lnTo>
                    <a:pt x="68482" y="201128"/>
                  </a:lnTo>
                  <a:lnTo>
                    <a:pt x="66087" y="199778"/>
                  </a:lnTo>
                  <a:lnTo>
                    <a:pt x="63693" y="198428"/>
                  </a:lnTo>
                  <a:lnTo>
                    <a:pt x="61304" y="197078"/>
                  </a:lnTo>
                  <a:lnTo>
                    <a:pt x="58920" y="195728"/>
                  </a:lnTo>
                  <a:lnTo>
                    <a:pt x="56546" y="194378"/>
                  </a:lnTo>
                  <a:lnTo>
                    <a:pt x="54188" y="193028"/>
                  </a:lnTo>
                  <a:lnTo>
                    <a:pt x="51837" y="191679"/>
                  </a:lnTo>
                  <a:lnTo>
                    <a:pt x="49518" y="190329"/>
                  </a:lnTo>
                  <a:lnTo>
                    <a:pt x="47213" y="188979"/>
                  </a:lnTo>
                  <a:lnTo>
                    <a:pt x="44936" y="187629"/>
                  </a:lnTo>
                  <a:lnTo>
                    <a:pt x="42691" y="186279"/>
                  </a:lnTo>
                  <a:lnTo>
                    <a:pt x="40464" y="184929"/>
                  </a:lnTo>
                  <a:lnTo>
                    <a:pt x="38296" y="183579"/>
                  </a:lnTo>
                  <a:lnTo>
                    <a:pt x="36149" y="182230"/>
                  </a:lnTo>
                  <a:lnTo>
                    <a:pt x="34052" y="180880"/>
                  </a:lnTo>
                  <a:lnTo>
                    <a:pt x="32002" y="179530"/>
                  </a:lnTo>
                  <a:lnTo>
                    <a:pt x="29984" y="178180"/>
                  </a:lnTo>
                  <a:lnTo>
                    <a:pt x="28047" y="176830"/>
                  </a:lnTo>
                  <a:lnTo>
                    <a:pt x="26141" y="175480"/>
                  </a:lnTo>
                  <a:lnTo>
                    <a:pt x="24308" y="174131"/>
                  </a:lnTo>
                  <a:lnTo>
                    <a:pt x="22536" y="172781"/>
                  </a:lnTo>
                  <a:lnTo>
                    <a:pt x="20811" y="171431"/>
                  </a:lnTo>
                  <a:lnTo>
                    <a:pt x="19188" y="170081"/>
                  </a:lnTo>
                  <a:lnTo>
                    <a:pt x="17604" y="168731"/>
                  </a:lnTo>
                  <a:lnTo>
                    <a:pt x="16120" y="167381"/>
                  </a:lnTo>
                  <a:lnTo>
                    <a:pt x="14706" y="166031"/>
                  </a:lnTo>
                  <a:lnTo>
                    <a:pt x="13355" y="164682"/>
                  </a:lnTo>
                  <a:lnTo>
                    <a:pt x="12125" y="163332"/>
                  </a:lnTo>
                  <a:lnTo>
                    <a:pt x="10942" y="161982"/>
                  </a:lnTo>
                  <a:lnTo>
                    <a:pt x="9885" y="160632"/>
                  </a:lnTo>
                  <a:lnTo>
                    <a:pt x="8904" y="159282"/>
                  </a:lnTo>
                  <a:lnTo>
                    <a:pt x="8005" y="157932"/>
                  </a:lnTo>
                  <a:lnTo>
                    <a:pt x="7240" y="156582"/>
                  </a:lnTo>
                  <a:lnTo>
                    <a:pt x="6528" y="155233"/>
                  </a:lnTo>
                  <a:lnTo>
                    <a:pt x="5969" y="153883"/>
                  </a:lnTo>
                  <a:lnTo>
                    <a:pt x="5488" y="152533"/>
                  </a:lnTo>
                  <a:lnTo>
                    <a:pt x="5108" y="151183"/>
                  </a:lnTo>
                  <a:lnTo>
                    <a:pt x="4869" y="149833"/>
                  </a:lnTo>
                  <a:lnTo>
                    <a:pt x="4690" y="148483"/>
                  </a:lnTo>
                  <a:lnTo>
                    <a:pt x="4687" y="147133"/>
                  </a:lnTo>
                  <a:lnTo>
                    <a:pt x="4762" y="145784"/>
                  </a:lnTo>
                  <a:lnTo>
                    <a:pt x="4956" y="144434"/>
                  </a:lnTo>
                  <a:lnTo>
                    <a:pt x="5292" y="143084"/>
                  </a:lnTo>
                  <a:lnTo>
                    <a:pt x="5693" y="141734"/>
                  </a:lnTo>
                  <a:lnTo>
                    <a:pt x="6291" y="140384"/>
                  </a:lnTo>
                  <a:lnTo>
                    <a:pt x="6962" y="139034"/>
                  </a:lnTo>
                  <a:lnTo>
                    <a:pt x="7767" y="137684"/>
                  </a:lnTo>
                  <a:lnTo>
                    <a:pt x="8713" y="136335"/>
                  </a:lnTo>
                  <a:lnTo>
                    <a:pt x="9728" y="134985"/>
                  </a:lnTo>
                  <a:lnTo>
                    <a:pt x="10951" y="133635"/>
                  </a:lnTo>
                  <a:lnTo>
                    <a:pt x="12241" y="132285"/>
                  </a:lnTo>
                  <a:lnTo>
                    <a:pt x="13679" y="130935"/>
                  </a:lnTo>
                  <a:lnTo>
                    <a:pt x="15249" y="129585"/>
                  </a:lnTo>
                  <a:lnTo>
                    <a:pt x="16898" y="128236"/>
                  </a:lnTo>
                  <a:lnTo>
                    <a:pt x="18746" y="126886"/>
                  </a:lnTo>
                  <a:lnTo>
                    <a:pt x="20662" y="125536"/>
                  </a:lnTo>
                  <a:lnTo>
                    <a:pt x="22732" y="124186"/>
                  </a:lnTo>
                  <a:lnTo>
                    <a:pt x="24922" y="122836"/>
                  </a:lnTo>
                  <a:lnTo>
                    <a:pt x="27200" y="121486"/>
                  </a:lnTo>
                  <a:lnTo>
                    <a:pt x="29661" y="120136"/>
                  </a:lnTo>
                  <a:lnTo>
                    <a:pt x="32187" y="118787"/>
                  </a:lnTo>
                  <a:lnTo>
                    <a:pt x="34870" y="117437"/>
                  </a:lnTo>
                  <a:lnTo>
                    <a:pt x="37658" y="116087"/>
                  </a:lnTo>
                  <a:lnTo>
                    <a:pt x="40537" y="114737"/>
                  </a:lnTo>
                  <a:lnTo>
                    <a:pt x="43579" y="113387"/>
                  </a:lnTo>
                  <a:lnTo>
                    <a:pt x="46682" y="112037"/>
                  </a:lnTo>
                  <a:lnTo>
                    <a:pt x="49937" y="110687"/>
                  </a:lnTo>
                  <a:lnTo>
                    <a:pt x="53281" y="109338"/>
                  </a:lnTo>
                  <a:lnTo>
                    <a:pt x="56715" y="107988"/>
                  </a:lnTo>
                  <a:lnTo>
                    <a:pt x="60289" y="106638"/>
                  </a:lnTo>
                  <a:lnTo>
                    <a:pt x="63916" y="105288"/>
                  </a:lnTo>
                  <a:lnTo>
                    <a:pt x="67685" y="103938"/>
                  </a:lnTo>
                  <a:lnTo>
                    <a:pt x="71525" y="102588"/>
                  </a:lnTo>
                  <a:lnTo>
                    <a:pt x="75450" y="101238"/>
                  </a:lnTo>
                  <a:lnTo>
                    <a:pt x="79488" y="99889"/>
                  </a:lnTo>
                  <a:lnTo>
                    <a:pt x="83572" y="98539"/>
                  </a:lnTo>
                  <a:lnTo>
                    <a:pt x="87781" y="97189"/>
                  </a:lnTo>
                  <a:lnTo>
                    <a:pt x="92042" y="95839"/>
                  </a:lnTo>
                  <a:lnTo>
                    <a:pt x="96379" y="94489"/>
                  </a:lnTo>
                  <a:lnTo>
                    <a:pt x="100801" y="93139"/>
                  </a:lnTo>
                  <a:lnTo>
                    <a:pt x="105260" y="91789"/>
                  </a:lnTo>
                  <a:lnTo>
                    <a:pt x="109821" y="90440"/>
                  </a:lnTo>
                  <a:lnTo>
                    <a:pt x="114417" y="89090"/>
                  </a:lnTo>
                  <a:lnTo>
                    <a:pt x="119075" y="87740"/>
                  </a:lnTo>
                  <a:lnTo>
                    <a:pt x="123791" y="86390"/>
                  </a:lnTo>
                  <a:lnTo>
                    <a:pt x="128534" y="85040"/>
                  </a:lnTo>
                  <a:lnTo>
                    <a:pt x="133351" y="83690"/>
                  </a:lnTo>
                  <a:lnTo>
                    <a:pt x="138189" y="82341"/>
                  </a:lnTo>
                  <a:lnTo>
                    <a:pt x="143069" y="80991"/>
                  </a:lnTo>
                  <a:lnTo>
                    <a:pt x="147982" y="79641"/>
                  </a:lnTo>
                  <a:lnTo>
                    <a:pt x="152914" y="78291"/>
                  </a:lnTo>
                  <a:lnTo>
                    <a:pt x="157885" y="76941"/>
                  </a:lnTo>
                  <a:lnTo>
                    <a:pt x="162865" y="75591"/>
                  </a:lnTo>
                  <a:lnTo>
                    <a:pt x="167866" y="74241"/>
                  </a:lnTo>
                  <a:lnTo>
                    <a:pt x="172879" y="72892"/>
                  </a:lnTo>
                  <a:lnTo>
                    <a:pt x="177898" y="71542"/>
                  </a:lnTo>
                  <a:lnTo>
                    <a:pt x="182924" y="70192"/>
                  </a:lnTo>
                  <a:lnTo>
                    <a:pt x="187950" y="68842"/>
                  </a:lnTo>
                  <a:lnTo>
                    <a:pt x="192973" y="67492"/>
                  </a:lnTo>
                  <a:lnTo>
                    <a:pt x="197988" y="66142"/>
                  </a:lnTo>
                  <a:lnTo>
                    <a:pt x="202996" y="64792"/>
                  </a:lnTo>
                  <a:lnTo>
                    <a:pt x="207983" y="63443"/>
                  </a:lnTo>
                  <a:lnTo>
                    <a:pt x="212961" y="62093"/>
                  </a:lnTo>
                  <a:lnTo>
                    <a:pt x="217910" y="60743"/>
                  </a:lnTo>
                  <a:lnTo>
                    <a:pt x="222838" y="59393"/>
                  </a:lnTo>
                  <a:lnTo>
                    <a:pt x="227744" y="58043"/>
                  </a:lnTo>
                  <a:lnTo>
                    <a:pt x="232605" y="56693"/>
                  </a:lnTo>
                  <a:lnTo>
                    <a:pt x="237449" y="55343"/>
                  </a:lnTo>
                  <a:lnTo>
                    <a:pt x="242240" y="53994"/>
                  </a:lnTo>
                  <a:lnTo>
                    <a:pt x="246999" y="52644"/>
                  </a:lnTo>
                  <a:lnTo>
                    <a:pt x="251720" y="51294"/>
                  </a:lnTo>
                  <a:lnTo>
                    <a:pt x="256381" y="49944"/>
                  </a:lnTo>
                  <a:lnTo>
                    <a:pt x="261016" y="48594"/>
                  </a:lnTo>
                  <a:lnTo>
                    <a:pt x="265574" y="47244"/>
                  </a:lnTo>
                  <a:lnTo>
                    <a:pt x="270095" y="45894"/>
                  </a:lnTo>
                  <a:lnTo>
                    <a:pt x="274562" y="44545"/>
                  </a:lnTo>
                  <a:lnTo>
                    <a:pt x="278958" y="43195"/>
                  </a:lnTo>
                  <a:lnTo>
                    <a:pt x="283322" y="41845"/>
                  </a:lnTo>
                  <a:lnTo>
                    <a:pt x="287589" y="40495"/>
                  </a:lnTo>
                  <a:lnTo>
                    <a:pt x="291816" y="39145"/>
                  </a:lnTo>
                  <a:lnTo>
                    <a:pt x="295975" y="37795"/>
                  </a:lnTo>
                  <a:lnTo>
                    <a:pt x="300056" y="36446"/>
                  </a:lnTo>
                  <a:lnTo>
                    <a:pt x="304102" y="35096"/>
                  </a:lnTo>
                  <a:lnTo>
                    <a:pt x="308033" y="33746"/>
                  </a:lnTo>
                  <a:lnTo>
                    <a:pt x="311924" y="32396"/>
                  </a:lnTo>
                  <a:lnTo>
                    <a:pt x="315735" y="31046"/>
                  </a:lnTo>
                  <a:lnTo>
                    <a:pt x="319467" y="29696"/>
                  </a:lnTo>
                  <a:lnTo>
                    <a:pt x="323156" y="28346"/>
                  </a:lnTo>
                  <a:lnTo>
                    <a:pt x="326725" y="26997"/>
                  </a:lnTo>
                  <a:lnTo>
                    <a:pt x="330254" y="25647"/>
                  </a:lnTo>
                  <a:lnTo>
                    <a:pt x="333693" y="24297"/>
                  </a:lnTo>
                  <a:lnTo>
                    <a:pt x="337055" y="22947"/>
                  </a:lnTo>
                  <a:lnTo>
                    <a:pt x="340367" y="21597"/>
                  </a:lnTo>
                  <a:lnTo>
                    <a:pt x="343561" y="20247"/>
                  </a:lnTo>
                  <a:lnTo>
                    <a:pt x="346714" y="18897"/>
                  </a:lnTo>
                  <a:lnTo>
                    <a:pt x="349771" y="17548"/>
                  </a:lnTo>
                  <a:lnTo>
                    <a:pt x="352756" y="16198"/>
                  </a:lnTo>
                  <a:lnTo>
                    <a:pt x="355685" y="14848"/>
                  </a:lnTo>
                  <a:lnTo>
                    <a:pt x="358502" y="13498"/>
                  </a:lnTo>
                  <a:lnTo>
                    <a:pt x="361279" y="12148"/>
                  </a:lnTo>
                  <a:lnTo>
                    <a:pt x="363955" y="10798"/>
                  </a:lnTo>
                  <a:lnTo>
                    <a:pt x="366567" y="9448"/>
                  </a:lnTo>
                  <a:lnTo>
                    <a:pt x="369119" y="8099"/>
                  </a:lnTo>
                  <a:lnTo>
                    <a:pt x="371568" y="6749"/>
                  </a:lnTo>
                  <a:lnTo>
                    <a:pt x="373979" y="5399"/>
                  </a:lnTo>
                  <a:lnTo>
                    <a:pt x="376288" y="4049"/>
                  </a:lnTo>
                  <a:lnTo>
                    <a:pt x="378542" y="2699"/>
                  </a:lnTo>
                  <a:lnTo>
                    <a:pt x="380733" y="1349"/>
                  </a:lnTo>
                  <a:lnTo>
                    <a:pt x="382833" y="0"/>
                  </a:lnTo>
                  <a:lnTo>
                    <a:pt x="478817" y="0"/>
                  </a:lnTo>
                  <a:lnTo>
                    <a:pt x="480917" y="1349"/>
                  </a:lnTo>
                  <a:lnTo>
                    <a:pt x="483109" y="2699"/>
                  </a:lnTo>
                  <a:lnTo>
                    <a:pt x="485362" y="4049"/>
                  </a:lnTo>
                  <a:lnTo>
                    <a:pt x="487671" y="5399"/>
                  </a:lnTo>
                  <a:lnTo>
                    <a:pt x="490082" y="6749"/>
                  </a:lnTo>
                  <a:lnTo>
                    <a:pt x="492531" y="8099"/>
                  </a:lnTo>
                  <a:lnTo>
                    <a:pt x="495084" y="9448"/>
                  </a:lnTo>
                  <a:lnTo>
                    <a:pt x="497695" y="10798"/>
                  </a:lnTo>
                  <a:lnTo>
                    <a:pt x="500372" y="12148"/>
                  </a:lnTo>
                  <a:lnTo>
                    <a:pt x="503149" y="13498"/>
                  </a:lnTo>
                  <a:lnTo>
                    <a:pt x="505966" y="14848"/>
                  </a:lnTo>
                  <a:lnTo>
                    <a:pt x="508895" y="16198"/>
                  </a:lnTo>
                  <a:lnTo>
                    <a:pt x="511880" y="17548"/>
                  </a:lnTo>
                  <a:lnTo>
                    <a:pt x="514936" y="18897"/>
                  </a:lnTo>
                  <a:lnTo>
                    <a:pt x="518089" y="20247"/>
                  </a:lnTo>
                  <a:lnTo>
                    <a:pt x="521283" y="21597"/>
                  </a:lnTo>
                  <a:lnTo>
                    <a:pt x="524595" y="22947"/>
                  </a:lnTo>
                  <a:lnTo>
                    <a:pt x="527957" y="24297"/>
                  </a:lnTo>
                  <a:lnTo>
                    <a:pt x="531396" y="25647"/>
                  </a:lnTo>
                  <a:lnTo>
                    <a:pt x="534925" y="26997"/>
                  </a:lnTo>
                  <a:lnTo>
                    <a:pt x="538494" y="28346"/>
                  </a:lnTo>
                  <a:lnTo>
                    <a:pt x="542183" y="29696"/>
                  </a:lnTo>
                  <a:lnTo>
                    <a:pt x="545915" y="31046"/>
                  </a:lnTo>
                  <a:lnTo>
                    <a:pt x="549727" y="32396"/>
                  </a:lnTo>
                  <a:lnTo>
                    <a:pt x="553618" y="33746"/>
                  </a:lnTo>
                  <a:lnTo>
                    <a:pt x="557549" y="35096"/>
                  </a:lnTo>
                  <a:lnTo>
                    <a:pt x="561594" y="36446"/>
                  </a:lnTo>
                  <a:lnTo>
                    <a:pt x="565675" y="37795"/>
                  </a:lnTo>
                  <a:lnTo>
                    <a:pt x="569834" y="39145"/>
                  </a:lnTo>
                  <a:lnTo>
                    <a:pt x="574061" y="40495"/>
                  </a:lnTo>
                  <a:lnTo>
                    <a:pt x="578328" y="41845"/>
                  </a:lnTo>
                  <a:lnTo>
                    <a:pt x="582692" y="43195"/>
                  </a:lnTo>
                  <a:lnTo>
                    <a:pt x="587088" y="44545"/>
                  </a:lnTo>
                  <a:lnTo>
                    <a:pt x="591555" y="45894"/>
                  </a:lnTo>
                  <a:lnTo>
                    <a:pt x="596076" y="47244"/>
                  </a:lnTo>
                  <a:lnTo>
                    <a:pt x="600635" y="48594"/>
                  </a:lnTo>
                  <a:lnTo>
                    <a:pt x="605270" y="49944"/>
                  </a:lnTo>
                  <a:lnTo>
                    <a:pt x="609930" y="51294"/>
                  </a:lnTo>
                  <a:lnTo>
                    <a:pt x="614652" y="52644"/>
                  </a:lnTo>
                  <a:lnTo>
                    <a:pt x="619410" y="53994"/>
                  </a:lnTo>
                  <a:lnTo>
                    <a:pt x="624201" y="55343"/>
                  </a:lnTo>
                  <a:lnTo>
                    <a:pt x="629045" y="56693"/>
                  </a:lnTo>
                  <a:lnTo>
                    <a:pt x="633907" y="58043"/>
                  </a:lnTo>
                  <a:lnTo>
                    <a:pt x="638813" y="59393"/>
                  </a:lnTo>
                  <a:lnTo>
                    <a:pt x="643740" y="60743"/>
                  </a:lnTo>
                  <a:lnTo>
                    <a:pt x="648690" y="62093"/>
                  </a:lnTo>
                  <a:lnTo>
                    <a:pt x="653667" y="63443"/>
                  </a:lnTo>
                  <a:lnTo>
                    <a:pt x="658654" y="64792"/>
                  </a:lnTo>
                  <a:lnTo>
                    <a:pt x="663663" y="66142"/>
                  </a:lnTo>
                  <a:lnTo>
                    <a:pt x="668678" y="67492"/>
                  </a:lnTo>
                  <a:lnTo>
                    <a:pt x="673701" y="68842"/>
                  </a:lnTo>
                  <a:lnTo>
                    <a:pt x="678726" y="70192"/>
                  </a:lnTo>
                  <a:lnTo>
                    <a:pt x="683752" y="71542"/>
                  </a:lnTo>
                  <a:lnTo>
                    <a:pt x="688772" y="72892"/>
                  </a:lnTo>
                  <a:lnTo>
                    <a:pt x="693784" y="74241"/>
                  </a:lnTo>
                  <a:lnTo>
                    <a:pt x="698785" y="75591"/>
                  </a:lnTo>
                  <a:lnTo>
                    <a:pt x="703766" y="76941"/>
                  </a:lnTo>
                  <a:lnTo>
                    <a:pt x="708736" y="78291"/>
                  </a:lnTo>
                  <a:lnTo>
                    <a:pt x="713668" y="79641"/>
                  </a:lnTo>
                  <a:lnTo>
                    <a:pt x="718582" y="80991"/>
                  </a:lnTo>
                  <a:lnTo>
                    <a:pt x="723462" y="82341"/>
                  </a:lnTo>
                  <a:lnTo>
                    <a:pt x="728299" y="83690"/>
                  </a:lnTo>
                  <a:lnTo>
                    <a:pt x="733116" y="85040"/>
                  </a:lnTo>
                  <a:lnTo>
                    <a:pt x="737860" y="86390"/>
                  </a:lnTo>
                  <a:lnTo>
                    <a:pt x="742575" y="87740"/>
                  </a:lnTo>
                  <a:lnTo>
                    <a:pt x="747233" y="89090"/>
                  </a:lnTo>
                  <a:lnTo>
                    <a:pt x="751829" y="90440"/>
                  </a:lnTo>
                  <a:lnTo>
                    <a:pt x="756391" y="91789"/>
                  </a:lnTo>
                  <a:lnTo>
                    <a:pt x="760850" y="93139"/>
                  </a:lnTo>
                  <a:lnTo>
                    <a:pt x="765272" y="94489"/>
                  </a:lnTo>
                  <a:lnTo>
                    <a:pt x="769608" y="95839"/>
                  </a:lnTo>
                  <a:lnTo>
                    <a:pt x="773869" y="97189"/>
                  </a:lnTo>
                  <a:lnTo>
                    <a:pt x="778079" y="98539"/>
                  </a:lnTo>
                  <a:lnTo>
                    <a:pt x="782162" y="99889"/>
                  </a:lnTo>
                  <a:lnTo>
                    <a:pt x="786200" y="101238"/>
                  </a:lnTo>
                  <a:lnTo>
                    <a:pt x="790125" y="102588"/>
                  </a:lnTo>
                  <a:lnTo>
                    <a:pt x="793965" y="103938"/>
                  </a:lnTo>
                  <a:lnTo>
                    <a:pt x="797735" y="105288"/>
                  </a:lnTo>
                  <a:lnTo>
                    <a:pt x="801362" y="106638"/>
                  </a:lnTo>
                  <a:lnTo>
                    <a:pt x="804935" y="107988"/>
                  </a:lnTo>
                  <a:lnTo>
                    <a:pt x="808369" y="109338"/>
                  </a:lnTo>
                  <a:lnTo>
                    <a:pt x="811713" y="110687"/>
                  </a:lnTo>
                  <a:lnTo>
                    <a:pt x="814968" y="112037"/>
                  </a:lnTo>
                  <a:lnTo>
                    <a:pt x="818071" y="113387"/>
                  </a:lnTo>
                  <a:lnTo>
                    <a:pt x="821114" y="114737"/>
                  </a:lnTo>
                  <a:lnTo>
                    <a:pt x="823993" y="116087"/>
                  </a:lnTo>
                  <a:lnTo>
                    <a:pt x="826781" y="117437"/>
                  </a:lnTo>
                  <a:lnTo>
                    <a:pt x="829463" y="118787"/>
                  </a:lnTo>
                  <a:lnTo>
                    <a:pt x="831989" y="120136"/>
                  </a:lnTo>
                  <a:lnTo>
                    <a:pt x="834451" y="121486"/>
                  </a:lnTo>
                  <a:lnTo>
                    <a:pt x="836728" y="122836"/>
                  </a:lnTo>
                  <a:lnTo>
                    <a:pt x="838919" y="124186"/>
                  </a:lnTo>
                  <a:lnTo>
                    <a:pt x="840989" y="125536"/>
                  </a:lnTo>
                  <a:lnTo>
                    <a:pt x="842904" y="126886"/>
                  </a:lnTo>
                  <a:lnTo>
                    <a:pt x="844753" y="128236"/>
                  </a:lnTo>
                  <a:lnTo>
                    <a:pt x="846402" y="129585"/>
                  </a:lnTo>
                  <a:lnTo>
                    <a:pt x="847972" y="130935"/>
                  </a:lnTo>
                  <a:lnTo>
                    <a:pt x="849409" y="132285"/>
                  </a:lnTo>
                  <a:lnTo>
                    <a:pt x="850700" y="133635"/>
                  </a:lnTo>
                  <a:lnTo>
                    <a:pt x="851923" y="134985"/>
                  </a:lnTo>
                  <a:lnTo>
                    <a:pt x="852938" y="136335"/>
                  </a:lnTo>
                  <a:lnTo>
                    <a:pt x="853883" y="137684"/>
                  </a:lnTo>
                  <a:lnTo>
                    <a:pt x="854688" y="139034"/>
                  </a:lnTo>
                  <a:lnTo>
                    <a:pt x="855359" y="140384"/>
                  </a:lnTo>
                  <a:lnTo>
                    <a:pt x="855958" y="141734"/>
                  </a:lnTo>
                  <a:lnTo>
                    <a:pt x="856358" y="143084"/>
                  </a:lnTo>
                  <a:lnTo>
                    <a:pt x="856695" y="144434"/>
                  </a:lnTo>
                  <a:lnTo>
                    <a:pt x="856888" y="145784"/>
                  </a:lnTo>
                  <a:lnTo>
                    <a:pt x="856963" y="147133"/>
                  </a:lnTo>
                  <a:lnTo>
                    <a:pt x="856961" y="148483"/>
                  </a:lnTo>
                  <a:lnTo>
                    <a:pt x="856781" y="149833"/>
                  </a:lnTo>
                  <a:lnTo>
                    <a:pt x="856542" y="151183"/>
                  </a:lnTo>
                  <a:lnTo>
                    <a:pt x="856163" y="152533"/>
                  </a:lnTo>
                  <a:lnTo>
                    <a:pt x="855682" y="153883"/>
                  </a:lnTo>
                  <a:lnTo>
                    <a:pt x="855123" y="155233"/>
                  </a:lnTo>
                  <a:lnTo>
                    <a:pt x="854411" y="156582"/>
                  </a:lnTo>
                  <a:lnTo>
                    <a:pt x="853645" y="157932"/>
                  </a:lnTo>
                  <a:lnTo>
                    <a:pt x="852747" y="159282"/>
                  </a:lnTo>
                  <a:lnTo>
                    <a:pt x="851766" y="160632"/>
                  </a:lnTo>
                  <a:lnTo>
                    <a:pt x="850709" y="161982"/>
                  </a:lnTo>
                  <a:lnTo>
                    <a:pt x="849525" y="163332"/>
                  </a:lnTo>
                  <a:lnTo>
                    <a:pt x="848295" y="164682"/>
                  </a:lnTo>
                  <a:lnTo>
                    <a:pt x="846945" y="166031"/>
                  </a:lnTo>
                  <a:lnTo>
                    <a:pt x="845531" y="167381"/>
                  </a:lnTo>
                  <a:lnTo>
                    <a:pt x="844046" y="168731"/>
                  </a:lnTo>
                  <a:lnTo>
                    <a:pt x="842463" y="170081"/>
                  </a:lnTo>
                  <a:lnTo>
                    <a:pt x="840840" y="171431"/>
                  </a:lnTo>
                  <a:lnTo>
                    <a:pt x="839114" y="172781"/>
                  </a:lnTo>
                  <a:lnTo>
                    <a:pt x="837342" y="174131"/>
                  </a:lnTo>
                  <a:lnTo>
                    <a:pt x="835509" y="175480"/>
                  </a:lnTo>
                  <a:lnTo>
                    <a:pt x="833603" y="176830"/>
                  </a:lnTo>
                  <a:lnTo>
                    <a:pt x="831667" y="178180"/>
                  </a:lnTo>
                  <a:lnTo>
                    <a:pt x="829648" y="179530"/>
                  </a:lnTo>
                  <a:lnTo>
                    <a:pt x="827599" y="180880"/>
                  </a:lnTo>
                  <a:lnTo>
                    <a:pt x="825501" y="182230"/>
                  </a:lnTo>
                  <a:lnTo>
                    <a:pt x="823355" y="183579"/>
                  </a:lnTo>
                  <a:lnTo>
                    <a:pt x="821186" y="184929"/>
                  </a:lnTo>
                  <a:lnTo>
                    <a:pt x="818959" y="186279"/>
                  </a:lnTo>
                  <a:lnTo>
                    <a:pt x="816715" y="187629"/>
                  </a:lnTo>
                  <a:lnTo>
                    <a:pt x="814437" y="188979"/>
                  </a:lnTo>
                  <a:lnTo>
                    <a:pt x="812132" y="190329"/>
                  </a:lnTo>
                  <a:lnTo>
                    <a:pt x="809813" y="191679"/>
                  </a:lnTo>
                  <a:lnTo>
                    <a:pt x="807463" y="193028"/>
                  </a:lnTo>
                  <a:lnTo>
                    <a:pt x="805105" y="194378"/>
                  </a:lnTo>
                  <a:lnTo>
                    <a:pt x="802730" y="195728"/>
                  </a:lnTo>
                  <a:lnTo>
                    <a:pt x="800347" y="197078"/>
                  </a:lnTo>
                  <a:lnTo>
                    <a:pt x="797958" y="198428"/>
                  </a:lnTo>
                  <a:lnTo>
                    <a:pt x="795563" y="199778"/>
                  </a:lnTo>
                  <a:lnTo>
                    <a:pt x="793169" y="201128"/>
                  </a:lnTo>
                  <a:lnTo>
                    <a:pt x="790776" y="202477"/>
                  </a:lnTo>
                  <a:lnTo>
                    <a:pt x="788389" y="203827"/>
                  </a:lnTo>
                  <a:lnTo>
                    <a:pt x="786006" y="205177"/>
                  </a:lnTo>
                  <a:lnTo>
                    <a:pt x="783640" y="206527"/>
                  </a:lnTo>
                  <a:lnTo>
                    <a:pt x="781280" y="207877"/>
                  </a:lnTo>
                  <a:lnTo>
                    <a:pt x="778941" y="209227"/>
                  </a:lnTo>
                  <a:lnTo>
                    <a:pt x="776619" y="210577"/>
                  </a:lnTo>
                  <a:lnTo>
                    <a:pt x="774311" y="211926"/>
                  </a:lnTo>
                  <a:lnTo>
                    <a:pt x="772038" y="213276"/>
                  </a:lnTo>
                  <a:lnTo>
                    <a:pt x="769777" y="214626"/>
                  </a:lnTo>
                  <a:lnTo>
                    <a:pt x="767555" y="215976"/>
                  </a:lnTo>
                  <a:lnTo>
                    <a:pt x="765357" y="217326"/>
                  </a:lnTo>
                  <a:lnTo>
                    <a:pt x="763186" y="218676"/>
                  </a:lnTo>
                  <a:lnTo>
                    <a:pt x="761061" y="220026"/>
                  </a:lnTo>
                  <a:lnTo>
                    <a:pt x="758954" y="221375"/>
                  </a:lnTo>
                  <a:lnTo>
                    <a:pt x="756903" y="222725"/>
                  </a:lnTo>
                  <a:lnTo>
                    <a:pt x="754881" y="224075"/>
                  </a:lnTo>
                  <a:lnTo>
                    <a:pt x="752896" y="225425"/>
                  </a:lnTo>
                  <a:lnTo>
                    <a:pt x="750966" y="226775"/>
                  </a:lnTo>
                  <a:lnTo>
                    <a:pt x="749059" y="228125"/>
                  </a:lnTo>
                  <a:lnTo>
                    <a:pt x="747222" y="229474"/>
                  </a:lnTo>
                  <a:lnTo>
                    <a:pt x="745417" y="230824"/>
                  </a:lnTo>
                  <a:lnTo>
                    <a:pt x="743659" y="232174"/>
                  </a:lnTo>
                  <a:lnTo>
                    <a:pt x="741961" y="233524"/>
                  </a:lnTo>
                  <a:lnTo>
                    <a:pt x="740289" y="234874"/>
                  </a:lnTo>
                  <a:lnTo>
                    <a:pt x="738700" y="236224"/>
                  </a:lnTo>
                  <a:lnTo>
                    <a:pt x="737143" y="237574"/>
                  </a:lnTo>
                  <a:lnTo>
                    <a:pt x="735643" y="238923"/>
                  </a:lnTo>
                  <a:lnTo>
                    <a:pt x="734204" y="240273"/>
                  </a:lnTo>
                  <a:lnTo>
                    <a:pt x="732794" y="241623"/>
                  </a:lnTo>
                  <a:lnTo>
                    <a:pt x="731477" y="242973"/>
                  </a:lnTo>
                  <a:lnTo>
                    <a:pt x="730190" y="244323"/>
                  </a:lnTo>
                  <a:lnTo>
                    <a:pt x="728967" y="245673"/>
                  </a:lnTo>
                  <a:lnTo>
                    <a:pt x="727806" y="247023"/>
                  </a:lnTo>
                  <a:lnTo>
                    <a:pt x="726679" y="248372"/>
                  </a:lnTo>
                  <a:lnTo>
                    <a:pt x="725644" y="249722"/>
                  </a:lnTo>
                  <a:lnTo>
                    <a:pt x="724640" y="251072"/>
                  </a:lnTo>
                  <a:lnTo>
                    <a:pt x="723707" y="252422"/>
                  </a:lnTo>
                  <a:lnTo>
                    <a:pt x="722832" y="253772"/>
                  </a:lnTo>
                  <a:lnTo>
                    <a:pt x="721996" y="255122"/>
                  </a:lnTo>
                  <a:lnTo>
                    <a:pt x="721250" y="256472"/>
                  </a:lnTo>
                  <a:lnTo>
                    <a:pt x="720534" y="257821"/>
                  </a:lnTo>
                  <a:lnTo>
                    <a:pt x="719894" y="259171"/>
                  </a:lnTo>
                  <a:lnTo>
                    <a:pt x="719307" y="260521"/>
                  </a:lnTo>
                  <a:lnTo>
                    <a:pt x="718764" y="261871"/>
                  </a:lnTo>
                  <a:lnTo>
                    <a:pt x="718305" y="263221"/>
                  </a:lnTo>
                  <a:lnTo>
                    <a:pt x="717876" y="264571"/>
                  </a:lnTo>
                  <a:lnTo>
                    <a:pt x="717525" y="265921"/>
                  </a:lnTo>
                  <a:lnTo>
                    <a:pt x="717221" y="267270"/>
                  </a:lnTo>
                  <a:lnTo>
                    <a:pt x="716965" y="268620"/>
                  </a:lnTo>
                  <a:lnTo>
                    <a:pt x="716785" y="269970"/>
                  </a:lnTo>
                  <a:lnTo>
                    <a:pt x="716634" y="271320"/>
                  </a:lnTo>
                  <a:lnTo>
                    <a:pt x="716562" y="272670"/>
                  </a:lnTo>
                  <a:lnTo>
                    <a:pt x="716532" y="274020"/>
                  </a:lnTo>
                  <a:lnTo>
                    <a:pt x="716551" y="275369"/>
                  </a:lnTo>
                  <a:lnTo>
                    <a:pt x="716638" y="276719"/>
                  </a:lnTo>
                  <a:lnTo>
                    <a:pt x="716753" y="278069"/>
                  </a:lnTo>
                  <a:lnTo>
                    <a:pt x="716946" y="279419"/>
                  </a:lnTo>
                  <a:lnTo>
                    <a:pt x="717174" y="280769"/>
                  </a:lnTo>
                  <a:lnTo>
                    <a:pt x="717451" y="282119"/>
                  </a:lnTo>
                  <a:lnTo>
                    <a:pt x="717789" y="283469"/>
                  </a:lnTo>
                  <a:lnTo>
                    <a:pt x="718152" y="284818"/>
                  </a:lnTo>
                  <a:lnTo>
                    <a:pt x="718591" y="286168"/>
                  </a:lnTo>
                  <a:lnTo>
                    <a:pt x="719059" y="287518"/>
                  </a:lnTo>
                  <a:lnTo>
                    <a:pt x="719576" y="288868"/>
                  </a:lnTo>
                  <a:lnTo>
                    <a:pt x="720144" y="290218"/>
                  </a:lnTo>
                  <a:lnTo>
                    <a:pt x="720737" y="291568"/>
                  </a:lnTo>
                  <a:lnTo>
                    <a:pt x="721401" y="292918"/>
                  </a:lnTo>
                  <a:lnTo>
                    <a:pt x="722088" y="294267"/>
                  </a:lnTo>
                  <a:lnTo>
                    <a:pt x="722822" y="295617"/>
                  </a:lnTo>
                  <a:lnTo>
                    <a:pt x="723599" y="296967"/>
                  </a:lnTo>
                  <a:lnTo>
                    <a:pt x="724400" y="298317"/>
                  </a:lnTo>
                  <a:lnTo>
                    <a:pt x="725264" y="299667"/>
                  </a:lnTo>
                  <a:lnTo>
                    <a:pt x="726147" y="301017"/>
                  </a:lnTo>
                  <a:lnTo>
                    <a:pt x="727075" y="302367"/>
                  </a:lnTo>
                  <a:lnTo>
                    <a:pt x="728038" y="303716"/>
                  </a:lnTo>
                  <a:lnTo>
                    <a:pt x="729025" y="305066"/>
                  </a:lnTo>
                  <a:lnTo>
                    <a:pt x="730064" y="306416"/>
                  </a:lnTo>
                  <a:lnTo>
                    <a:pt x="731120" y="307766"/>
                  </a:lnTo>
                  <a:lnTo>
                    <a:pt x="732218" y="309116"/>
                  </a:lnTo>
                  <a:lnTo>
                    <a:pt x="733343" y="310466"/>
                  </a:lnTo>
                  <a:lnTo>
                    <a:pt x="734492" y="311816"/>
                  </a:lnTo>
                  <a:lnTo>
                    <a:pt x="735682" y="313165"/>
                  </a:lnTo>
                  <a:lnTo>
                    <a:pt x="736888" y="314515"/>
                  </a:lnTo>
                  <a:lnTo>
                    <a:pt x="738130" y="315865"/>
                  </a:lnTo>
                  <a:lnTo>
                    <a:pt x="739394" y="317215"/>
                  </a:lnTo>
                  <a:lnTo>
                    <a:pt x="740679" y="318565"/>
                  </a:lnTo>
                  <a:lnTo>
                    <a:pt x="741998" y="319915"/>
                  </a:lnTo>
                  <a:lnTo>
                    <a:pt x="743329" y="321264"/>
                  </a:lnTo>
                  <a:lnTo>
                    <a:pt x="744693" y="322614"/>
                  </a:lnTo>
                  <a:lnTo>
                    <a:pt x="746072" y="323964"/>
                  </a:lnTo>
                  <a:lnTo>
                    <a:pt x="747471" y="325314"/>
                  </a:lnTo>
                  <a:lnTo>
                    <a:pt x="748895" y="326664"/>
                  </a:lnTo>
                  <a:lnTo>
                    <a:pt x="750329" y="328014"/>
                  </a:lnTo>
                  <a:lnTo>
                    <a:pt x="751790" y="329364"/>
                  </a:lnTo>
                  <a:lnTo>
                    <a:pt x="753263" y="330713"/>
                  </a:lnTo>
                  <a:lnTo>
                    <a:pt x="754752" y="332063"/>
                  </a:lnTo>
                  <a:lnTo>
                    <a:pt x="756259" y="333413"/>
                  </a:lnTo>
                  <a:lnTo>
                    <a:pt x="757775" y="334763"/>
                  </a:lnTo>
                  <a:lnTo>
                    <a:pt x="759311" y="336113"/>
                  </a:lnTo>
                  <a:lnTo>
                    <a:pt x="760856" y="337463"/>
                  </a:lnTo>
                  <a:lnTo>
                    <a:pt x="762413" y="338813"/>
                  </a:lnTo>
                  <a:lnTo>
                    <a:pt x="763983" y="340162"/>
                  </a:lnTo>
                  <a:lnTo>
                    <a:pt x="765559" y="341512"/>
                  </a:lnTo>
                  <a:lnTo>
                    <a:pt x="767151" y="342862"/>
                  </a:lnTo>
                  <a:lnTo>
                    <a:pt x="768747" y="344212"/>
                  </a:lnTo>
                  <a:lnTo>
                    <a:pt x="770352" y="345562"/>
                  </a:lnTo>
                  <a:lnTo>
                    <a:pt x="771965" y="346912"/>
                  </a:lnTo>
                  <a:lnTo>
                    <a:pt x="773582" y="348262"/>
                  </a:lnTo>
                  <a:lnTo>
                    <a:pt x="775209" y="349611"/>
                  </a:lnTo>
                  <a:lnTo>
                    <a:pt x="776838" y="350961"/>
                  </a:lnTo>
                  <a:lnTo>
                    <a:pt x="778472" y="352311"/>
                  </a:lnTo>
                  <a:lnTo>
                    <a:pt x="780109" y="353661"/>
                  </a:lnTo>
                  <a:lnTo>
                    <a:pt x="781749" y="355011"/>
                  </a:lnTo>
                  <a:lnTo>
                    <a:pt x="783392" y="356361"/>
                  </a:lnTo>
                  <a:lnTo>
                    <a:pt x="785036" y="357710"/>
                  </a:lnTo>
                  <a:lnTo>
                    <a:pt x="786680" y="359060"/>
                  </a:lnTo>
                  <a:lnTo>
                    <a:pt x="788325" y="360410"/>
                  </a:lnTo>
                  <a:lnTo>
                    <a:pt x="789969" y="361760"/>
                  </a:lnTo>
                  <a:lnTo>
                    <a:pt x="791612" y="363110"/>
                  </a:lnTo>
                  <a:lnTo>
                    <a:pt x="793253" y="364460"/>
                  </a:lnTo>
                  <a:lnTo>
                    <a:pt x="794891" y="365810"/>
                  </a:lnTo>
                  <a:lnTo>
                    <a:pt x="796526" y="367159"/>
                  </a:lnTo>
                  <a:lnTo>
                    <a:pt x="798158" y="368509"/>
                  </a:lnTo>
                  <a:lnTo>
                    <a:pt x="799783" y="369859"/>
                  </a:lnTo>
                  <a:lnTo>
                    <a:pt x="801406" y="371209"/>
                  </a:lnTo>
                  <a:lnTo>
                    <a:pt x="803020" y="372559"/>
                  </a:lnTo>
                  <a:lnTo>
                    <a:pt x="804629" y="373909"/>
                  </a:lnTo>
                  <a:lnTo>
                    <a:pt x="806232" y="375259"/>
                  </a:lnTo>
                  <a:lnTo>
                    <a:pt x="807824" y="376608"/>
                  </a:lnTo>
                  <a:lnTo>
                    <a:pt x="809412" y="377958"/>
                  </a:lnTo>
                  <a:lnTo>
                    <a:pt x="810986" y="379308"/>
                  </a:lnTo>
                  <a:lnTo>
                    <a:pt x="812553" y="380658"/>
                  </a:lnTo>
                  <a:lnTo>
                    <a:pt x="814110" y="382008"/>
                  </a:lnTo>
                  <a:lnTo>
                    <a:pt x="815653" y="383358"/>
                  </a:lnTo>
                  <a:lnTo>
                    <a:pt x="817190" y="384708"/>
                  </a:lnTo>
                  <a:lnTo>
                    <a:pt x="818707" y="386057"/>
                  </a:lnTo>
                  <a:lnTo>
                    <a:pt x="820215" y="387407"/>
                  </a:lnTo>
                  <a:lnTo>
                    <a:pt x="821710" y="388757"/>
                  </a:lnTo>
                  <a:lnTo>
                    <a:pt x="823187" y="390107"/>
                  </a:lnTo>
                  <a:lnTo>
                    <a:pt x="824656" y="391457"/>
                  </a:lnTo>
                  <a:lnTo>
                    <a:pt x="826099" y="392807"/>
                  </a:lnTo>
                  <a:lnTo>
                    <a:pt x="827532" y="394157"/>
                  </a:lnTo>
                  <a:lnTo>
                    <a:pt x="828946" y="395506"/>
                  </a:lnTo>
                  <a:lnTo>
                    <a:pt x="830340" y="396856"/>
                  </a:lnTo>
                  <a:lnTo>
                    <a:pt x="831724" y="398206"/>
                  </a:lnTo>
                  <a:lnTo>
                    <a:pt x="833074" y="399556"/>
                  </a:lnTo>
                  <a:lnTo>
                    <a:pt x="834414" y="400906"/>
                  </a:lnTo>
                  <a:lnTo>
                    <a:pt x="835730" y="402256"/>
                  </a:lnTo>
                  <a:lnTo>
                    <a:pt x="837022" y="403605"/>
                  </a:lnTo>
                  <a:lnTo>
                    <a:pt x="838300" y="404955"/>
                  </a:lnTo>
                  <a:lnTo>
                    <a:pt x="839540" y="406305"/>
                  </a:lnTo>
                  <a:lnTo>
                    <a:pt x="840768" y="407655"/>
                  </a:lnTo>
                  <a:lnTo>
                    <a:pt x="841964" y="409005"/>
                  </a:lnTo>
                  <a:lnTo>
                    <a:pt x="843135" y="410355"/>
                  </a:lnTo>
                  <a:lnTo>
                    <a:pt x="844287" y="411705"/>
                  </a:lnTo>
                  <a:lnTo>
                    <a:pt x="845397" y="413054"/>
                  </a:lnTo>
                  <a:lnTo>
                    <a:pt x="846492" y="414404"/>
                  </a:lnTo>
                  <a:lnTo>
                    <a:pt x="847548" y="415754"/>
                  </a:lnTo>
                  <a:lnTo>
                    <a:pt x="848576" y="417104"/>
                  </a:lnTo>
                  <a:lnTo>
                    <a:pt x="849581" y="418454"/>
                  </a:lnTo>
                  <a:lnTo>
                    <a:pt x="850538" y="419804"/>
                  </a:lnTo>
                  <a:lnTo>
                    <a:pt x="851478" y="421154"/>
                  </a:lnTo>
                  <a:lnTo>
                    <a:pt x="852371" y="422503"/>
                  </a:lnTo>
                  <a:lnTo>
                    <a:pt x="853234" y="423853"/>
                  </a:lnTo>
                  <a:lnTo>
                    <a:pt x="854067" y="425203"/>
                  </a:lnTo>
                  <a:lnTo>
                    <a:pt x="854849" y="426553"/>
                  </a:lnTo>
                  <a:lnTo>
                    <a:pt x="855611" y="427903"/>
                  </a:lnTo>
                  <a:lnTo>
                    <a:pt x="856316" y="429253"/>
                  </a:lnTo>
                  <a:lnTo>
                    <a:pt x="856990" y="430603"/>
                  </a:lnTo>
                  <a:lnTo>
                    <a:pt x="857627" y="431952"/>
                  </a:lnTo>
                  <a:lnTo>
                    <a:pt x="858209" y="433302"/>
                  </a:lnTo>
                  <a:lnTo>
                    <a:pt x="858768" y="434652"/>
                  </a:lnTo>
                  <a:lnTo>
                    <a:pt x="859260" y="436002"/>
                  </a:lnTo>
                  <a:lnTo>
                    <a:pt x="859721" y="437352"/>
                  </a:lnTo>
                  <a:lnTo>
                    <a:pt x="860136" y="438702"/>
                  </a:lnTo>
                  <a:lnTo>
                    <a:pt x="860493" y="440052"/>
                  </a:lnTo>
                  <a:lnTo>
                    <a:pt x="860824" y="441401"/>
                  </a:lnTo>
                  <a:lnTo>
                    <a:pt x="861077" y="442751"/>
                  </a:lnTo>
                  <a:lnTo>
                    <a:pt x="861298" y="444101"/>
                  </a:lnTo>
                  <a:lnTo>
                    <a:pt x="861466" y="445451"/>
                  </a:lnTo>
                  <a:lnTo>
                    <a:pt x="861572" y="446801"/>
                  </a:lnTo>
                  <a:lnTo>
                    <a:pt x="861651" y="448151"/>
                  </a:lnTo>
                  <a:lnTo>
                    <a:pt x="861639" y="449500"/>
                  </a:lnTo>
                  <a:lnTo>
                    <a:pt x="861596" y="450850"/>
                  </a:lnTo>
                  <a:lnTo>
                    <a:pt x="861490" y="452200"/>
                  </a:lnTo>
                  <a:lnTo>
                    <a:pt x="861322" y="453550"/>
                  </a:lnTo>
                  <a:lnTo>
                    <a:pt x="861119" y="454900"/>
                  </a:lnTo>
                  <a:lnTo>
                    <a:pt x="860821" y="456250"/>
                  </a:lnTo>
                  <a:lnTo>
                    <a:pt x="860491" y="457600"/>
                  </a:lnTo>
                  <a:lnTo>
                    <a:pt x="860087" y="458949"/>
                  </a:lnTo>
                  <a:lnTo>
                    <a:pt x="859621" y="460299"/>
                  </a:lnTo>
                  <a:lnTo>
                    <a:pt x="859114" y="461649"/>
                  </a:lnTo>
                  <a:lnTo>
                    <a:pt x="858508" y="462999"/>
                  </a:lnTo>
                  <a:lnTo>
                    <a:pt x="857868" y="464349"/>
                  </a:lnTo>
                  <a:lnTo>
                    <a:pt x="857146" y="465699"/>
                  </a:lnTo>
                  <a:lnTo>
                    <a:pt x="856362" y="467049"/>
                  </a:lnTo>
                  <a:lnTo>
                    <a:pt x="855528" y="468398"/>
                  </a:lnTo>
                  <a:lnTo>
                    <a:pt x="854597" y="469748"/>
                  </a:lnTo>
                  <a:lnTo>
                    <a:pt x="853629" y="471098"/>
                  </a:lnTo>
                  <a:lnTo>
                    <a:pt x="852569" y="472448"/>
                  </a:lnTo>
                  <a:lnTo>
                    <a:pt x="851450" y="473798"/>
                  </a:lnTo>
                  <a:lnTo>
                    <a:pt x="850275" y="475148"/>
                  </a:lnTo>
                  <a:lnTo>
                    <a:pt x="849003" y="476498"/>
                  </a:lnTo>
                  <a:lnTo>
                    <a:pt x="847693" y="477847"/>
                  </a:lnTo>
                  <a:lnTo>
                    <a:pt x="846283" y="479197"/>
                  </a:lnTo>
                  <a:lnTo>
                    <a:pt x="844818" y="480547"/>
                  </a:lnTo>
                  <a:lnTo>
                    <a:pt x="843289" y="481897"/>
                  </a:lnTo>
                  <a:lnTo>
                    <a:pt x="841667" y="483247"/>
                  </a:lnTo>
                  <a:lnTo>
                    <a:pt x="840006" y="484597"/>
                  </a:lnTo>
                  <a:lnTo>
                    <a:pt x="838239" y="485947"/>
                  </a:lnTo>
                  <a:lnTo>
                    <a:pt x="836421" y="487296"/>
                  </a:lnTo>
                  <a:lnTo>
                    <a:pt x="834533" y="488646"/>
                  </a:lnTo>
                  <a:lnTo>
                    <a:pt x="832558" y="489996"/>
                  </a:lnTo>
                  <a:lnTo>
                    <a:pt x="830544" y="491346"/>
                  </a:lnTo>
                  <a:lnTo>
                    <a:pt x="828419" y="492696"/>
                  </a:lnTo>
                  <a:lnTo>
                    <a:pt x="826249" y="494046"/>
                  </a:lnTo>
                  <a:lnTo>
                    <a:pt x="824005" y="495395"/>
                  </a:lnTo>
                  <a:lnTo>
                    <a:pt x="821680" y="496745"/>
                  </a:lnTo>
                  <a:lnTo>
                    <a:pt x="819318" y="498095"/>
                  </a:lnTo>
                  <a:lnTo>
                    <a:pt x="816842" y="499445"/>
                  </a:lnTo>
                  <a:lnTo>
                    <a:pt x="814328" y="500795"/>
                  </a:lnTo>
                  <a:lnTo>
                    <a:pt x="811738" y="502145"/>
                  </a:lnTo>
                  <a:lnTo>
                    <a:pt x="809075" y="503495"/>
                  </a:lnTo>
                  <a:lnTo>
                    <a:pt x="806374" y="504844"/>
                  </a:lnTo>
                  <a:lnTo>
                    <a:pt x="803565" y="506194"/>
                  </a:lnTo>
                  <a:lnTo>
                    <a:pt x="800722" y="507544"/>
                  </a:lnTo>
                  <a:lnTo>
                    <a:pt x="797804" y="508894"/>
                  </a:lnTo>
                  <a:lnTo>
                    <a:pt x="794822" y="510244"/>
                  </a:lnTo>
                  <a:lnTo>
                    <a:pt x="791799" y="511594"/>
                  </a:lnTo>
                  <a:lnTo>
                    <a:pt x="788683" y="512944"/>
                  </a:lnTo>
                  <a:lnTo>
                    <a:pt x="785535" y="514293"/>
                  </a:lnTo>
                  <a:lnTo>
                    <a:pt x="782314" y="515643"/>
                  </a:lnTo>
                  <a:lnTo>
                    <a:pt x="779040" y="516993"/>
                  </a:lnTo>
                  <a:lnTo>
                    <a:pt x="775725" y="518343"/>
                  </a:lnTo>
                  <a:lnTo>
                    <a:pt x="772330" y="519693"/>
                  </a:lnTo>
                  <a:lnTo>
                    <a:pt x="768908" y="521043"/>
                  </a:lnTo>
                  <a:lnTo>
                    <a:pt x="765418" y="522393"/>
                  </a:lnTo>
                  <a:lnTo>
                    <a:pt x="761885" y="523742"/>
                  </a:lnTo>
                  <a:lnTo>
                    <a:pt x="758314" y="525092"/>
                  </a:lnTo>
                  <a:lnTo>
                    <a:pt x="754678" y="526442"/>
                  </a:lnTo>
                  <a:lnTo>
                    <a:pt x="751019" y="527792"/>
                  </a:lnTo>
                  <a:lnTo>
                    <a:pt x="747299" y="529142"/>
                  </a:lnTo>
                  <a:lnTo>
                    <a:pt x="743548" y="530492"/>
                  </a:lnTo>
                  <a:lnTo>
                    <a:pt x="739763" y="531842"/>
                  </a:lnTo>
                  <a:lnTo>
                    <a:pt x="735929" y="533191"/>
                  </a:lnTo>
                  <a:lnTo>
                    <a:pt x="732076" y="534541"/>
                  </a:lnTo>
                  <a:lnTo>
                    <a:pt x="728174" y="535891"/>
                  </a:lnTo>
                  <a:lnTo>
                    <a:pt x="724250" y="537241"/>
                  </a:lnTo>
                  <a:lnTo>
                    <a:pt x="720299" y="538591"/>
                  </a:lnTo>
                  <a:lnTo>
                    <a:pt x="716313" y="539941"/>
                  </a:lnTo>
                  <a:lnTo>
                    <a:pt x="712315" y="541290"/>
                  </a:lnTo>
                  <a:lnTo>
                    <a:pt x="708280" y="542640"/>
                  </a:lnTo>
                  <a:lnTo>
                    <a:pt x="704233" y="543990"/>
                  </a:lnTo>
                  <a:lnTo>
                    <a:pt x="700167" y="545340"/>
                  </a:lnTo>
                  <a:lnTo>
                    <a:pt x="696081" y="546690"/>
                  </a:lnTo>
                  <a:lnTo>
                    <a:pt x="691988" y="548040"/>
                  </a:lnTo>
                  <a:lnTo>
                    <a:pt x="687874" y="549390"/>
                  </a:lnTo>
                  <a:lnTo>
                    <a:pt x="683756" y="550739"/>
                  </a:lnTo>
                  <a:lnTo>
                    <a:pt x="679628" y="552089"/>
                  </a:lnTo>
                  <a:lnTo>
                    <a:pt x="675495" y="553439"/>
                  </a:lnTo>
                  <a:lnTo>
                    <a:pt x="671359" y="554789"/>
                  </a:lnTo>
                  <a:lnTo>
                    <a:pt x="667221" y="556139"/>
                  </a:lnTo>
                  <a:lnTo>
                    <a:pt x="663084" y="557489"/>
                  </a:lnTo>
                  <a:lnTo>
                    <a:pt x="658949" y="558839"/>
                  </a:lnTo>
                  <a:lnTo>
                    <a:pt x="654820" y="560188"/>
                  </a:lnTo>
                  <a:lnTo>
                    <a:pt x="650695" y="561538"/>
                  </a:lnTo>
                  <a:lnTo>
                    <a:pt x="646584" y="562888"/>
                  </a:lnTo>
                  <a:lnTo>
                    <a:pt x="642480" y="564238"/>
                  </a:lnTo>
                  <a:lnTo>
                    <a:pt x="638391" y="565588"/>
                  </a:lnTo>
                  <a:lnTo>
                    <a:pt x="634318" y="566938"/>
                  </a:lnTo>
                  <a:lnTo>
                    <a:pt x="630256" y="568288"/>
                  </a:lnTo>
                  <a:lnTo>
                    <a:pt x="626222" y="569637"/>
                  </a:lnTo>
                  <a:lnTo>
                    <a:pt x="622200" y="570987"/>
                  </a:lnTo>
                  <a:lnTo>
                    <a:pt x="618207" y="572337"/>
                  </a:lnTo>
                  <a:lnTo>
                    <a:pt x="614236" y="573687"/>
                  </a:lnTo>
                  <a:lnTo>
                    <a:pt x="610285" y="575037"/>
                  </a:lnTo>
                  <a:lnTo>
                    <a:pt x="606375" y="576387"/>
                  </a:lnTo>
                  <a:lnTo>
                    <a:pt x="602480" y="577737"/>
                  </a:lnTo>
                  <a:lnTo>
                    <a:pt x="598628" y="579086"/>
                  </a:lnTo>
                  <a:lnTo>
                    <a:pt x="594804" y="580436"/>
                  </a:lnTo>
                  <a:lnTo>
                    <a:pt x="591008" y="581786"/>
                  </a:lnTo>
                  <a:lnTo>
                    <a:pt x="587261" y="583136"/>
                  </a:lnTo>
                  <a:lnTo>
                    <a:pt x="583534" y="584486"/>
                  </a:lnTo>
                  <a:lnTo>
                    <a:pt x="579862" y="585836"/>
                  </a:lnTo>
                  <a:lnTo>
                    <a:pt x="576221" y="587185"/>
                  </a:lnTo>
                  <a:lnTo>
                    <a:pt x="572618" y="588535"/>
                  </a:lnTo>
                  <a:lnTo>
                    <a:pt x="569069" y="589885"/>
                  </a:lnTo>
                  <a:lnTo>
                    <a:pt x="565544" y="591235"/>
                  </a:lnTo>
                  <a:lnTo>
                    <a:pt x="562086" y="592585"/>
                  </a:lnTo>
                  <a:lnTo>
                    <a:pt x="558660" y="593935"/>
                  </a:lnTo>
                  <a:lnTo>
                    <a:pt x="555280" y="595285"/>
                  </a:lnTo>
                  <a:lnTo>
                    <a:pt x="551957" y="596634"/>
                  </a:lnTo>
                  <a:lnTo>
                    <a:pt x="548661" y="597984"/>
                  </a:lnTo>
                  <a:lnTo>
                    <a:pt x="545442" y="599334"/>
                  </a:lnTo>
                  <a:lnTo>
                    <a:pt x="542255" y="600684"/>
                  </a:lnTo>
                  <a:lnTo>
                    <a:pt x="539121" y="602034"/>
                  </a:lnTo>
                  <a:lnTo>
                    <a:pt x="536046" y="603384"/>
                  </a:lnTo>
                  <a:lnTo>
                    <a:pt x="532998" y="604734"/>
                  </a:lnTo>
                  <a:lnTo>
                    <a:pt x="530038" y="606083"/>
                  </a:lnTo>
                  <a:lnTo>
                    <a:pt x="527106" y="607433"/>
                  </a:lnTo>
                  <a:lnTo>
                    <a:pt x="524235" y="608783"/>
                  </a:lnTo>
                  <a:lnTo>
                    <a:pt x="521421" y="610133"/>
                  </a:lnTo>
                  <a:lnTo>
                    <a:pt x="518639" y="611483"/>
                  </a:lnTo>
                  <a:lnTo>
                    <a:pt x="515943" y="612833"/>
                  </a:lnTo>
                  <a:lnTo>
                    <a:pt x="513277" y="614183"/>
                  </a:lnTo>
                  <a:lnTo>
                    <a:pt x="510676" y="615532"/>
                  </a:lnTo>
                  <a:lnTo>
                    <a:pt x="508130" y="616882"/>
                  </a:lnTo>
                  <a:lnTo>
                    <a:pt x="505620" y="618232"/>
                  </a:lnTo>
                  <a:lnTo>
                    <a:pt x="503193" y="619582"/>
                  </a:lnTo>
                  <a:lnTo>
                    <a:pt x="500796" y="620932"/>
                  </a:lnTo>
                  <a:lnTo>
                    <a:pt x="498467" y="622282"/>
                  </a:lnTo>
                  <a:lnTo>
                    <a:pt x="496189" y="623632"/>
                  </a:lnTo>
                  <a:lnTo>
                    <a:pt x="493951" y="624981"/>
                  </a:lnTo>
                  <a:lnTo>
                    <a:pt x="491790" y="626331"/>
                  </a:lnTo>
                  <a:lnTo>
                    <a:pt x="489658" y="627681"/>
                  </a:lnTo>
                  <a:lnTo>
                    <a:pt x="487598" y="629031"/>
                  </a:lnTo>
                  <a:lnTo>
                    <a:pt x="485582" y="630381"/>
                  </a:lnTo>
                  <a:lnTo>
                    <a:pt x="483609" y="631731"/>
                  </a:lnTo>
                  <a:lnTo>
                    <a:pt x="481707" y="633080"/>
                  </a:lnTo>
                  <a:lnTo>
                    <a:pt x="479832" y="634430"/>
                  </a:lnTo>
                  <a:lnTo>
                    <a:pt x="478030" y="635780"/>
                  </a:lnTo>
                  <a:lnTo>
                    <a:pt x="476266" y="637130"/>
                  </a:lnTo>
                  <a:lnTo>
                    <a:pt x="474547" y="638480"/>
                  </a:lnTo>
                  <a:lnTo>
                    <a:pt x="472891" y="639830"/>
                  </a:lnTo>
                  <a:lnTo>
                    <a:pt x="471261" y="641180"/>
                  </a:lnTo>
                  <a:lnTo>
                    <a:pt x="469702" y="642529"/>
                  </a:lnTo>
                  <a:lnTo>
                    <a:pt x="468177" y="643879"/>
                  </a:lnTo>
                  <a:lnTo>
                    <a:pt x="466696" y="645229"/>
                  </a:lnTo>
                  <a:lnTo>
                    <a:pt x="465270" y="646579"/>
                  </a:lnTo>
                  <a:lnTo>
                    <a:pt x="463869" y="647929"/>
                  </a:lnTo>
                  <a:lnTo>
                    <a:pt x="462537" y="649279"/>
                  </a:lnTo>
                  <a:lnTo>
                    <a:pt x="461232" y="650629"/>
                  </a:lnTo>
                  <a:lnTo>
                    <a:pt x="459971" y="651978"/>
                  </a:lnTo>
                  <a:lnTo>
                    <a:pt x="458757" y="653328"/>
                  </a:lnTo>
                  <a:lnTo>
                    <a:pt x="457566" y="654678"/>
                  </a:lnTo>
                  <a:lnTo>
                    <a:pt x="456441" y="656028"/>
                  </a:lnTo>
                  <a:lnTo>
                    <a:pt x="455337" y="657378"/>
                  </a:lnTo>
                  <a:lnTo>
                    <a:pt x="454275" y="658728"/>
                  </a:lnTo>
                  <a:lnTo>
                    <a:pt x="453254" y="660078"/>
                  </a:lnTo>
                  <a:lnTo>
                    <a:pt x="452255" y="661427"/>
                  </a:lnTo>
                  <a:lnTo>
                    <a:pt x="451313" y="662777"/>
                  </a:lnTo>
                  <a:lnTo>
                    <a:pt x="450389" y="664127"/>
                  </a:lnTo>
                  <a:lnTo>
                    <a:pt x="449506" y="665477"/>
                  </a:lnTo>
                  <a:lnTo>
                    <a:pt x="448657" y="666827"/>
                  </a:lnTo>
                  <a:lnTo>
                    <a:pt x="447828" y="668177"/>
                  </a:lnTo>
                  <a:lnTo>
                    <a:pt x="447048" y="669527"/>
                  </a:lnTo>
                  <a:lnTo>
                    <a:pt x="446285" y="670876"/>
                  </a:lnTo>
                  <a:lnTo>
                    <a:pt x="445559" y="672226"/>
                  </a:lnTo>
                  <a:lnTo>
                    <a:pt x="444859" y="673576"/>
                  </a:lnTo>
                  <a:lnTo>
                    <a:pt x="444181" y="674926"/>
                  </a:lnTo>
                  <a:lnTo>
                    <a:pt x="443542" y="676276"/>
                  </a:lnTo>
                  <a:lnTo>
                    <a:pt x="442918" y="677626"/>
                  </a:lnTo>
                  <a:lnTo>
                    <a:pt x="442328" y="678975"/>
                  </a:lnTo>
                  <a:lnTo>
                    <a:pt x="441759" y="680325"/>
                  </a:lnTo>
                  <a:lnTo>
                    <a:pt x="441210" y="681675"/>
                  </a:lnTo>
                  <a:lnTo>
                    <a:pt x="440693" y="683025"/>
                  </a:lnTo>
                  <a:lnTo>
                    <a:pt x="440188" y="684375"/>
                  </a:lnTo>
                  <a:lnTo>
                    <a:pt x="439714" y="685725"/>
                  </a:lnTo>
                  <a:lnTo>
                    <a:pt x="439256" y="687075"/>
                  </a:lnTo>
                  <a:lnTo>
                    <a:pt x="438817" y="688424"/>
                  </a:lnTo>
                  <a:lnTo>
                    <a:pt x="438403" y="689774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6184746" y="4338815"/>
              <a:ext cx="95984" cy="0"/>
            </a:xfrm>
            <a:custGeom>
              <a:avLst/>
              <a:pathLst>
                <a:path w="95984" h="0">
                  <a:moveTo>
                    <a:pt x="0" y="0"/>
                  </a:moveTo>
                  <a:lnTo>
                    <a:pt x="959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848035" y="4331009"/>
              <a:ext cx="1006848" cy="696257"/>
            </a:xfrm>
            <a:custGeom>
              <a:avLst/>
              <a:pathLst>
                <a:path w="1006848" h="696257">
                  <a:moveTo>
                    <a:pt x="493402" y="696257"/>
                  </a:moveTo>
                  <a:lnTo>
                    <a:pt x="492887" y="694895"/>
                  </a:lnTo>
                  <a:lnTo>
                    <a:pt x="492361" y="693532"/>
                  </a:lnTo>
                  <a:lnTo>
                    <a:pt x="491806" y="692169"/>
                  </a:lnTo>
                  <a:lnTo>
                    <a:pt x="491231" y="690807"/>
                  </a:lnTo>
                  <a:lnTo>
                    <a:pt x="490635" y="689444"/>
                  </a:lnTo>
                  <a:lnTo>
                    <a:pt x="490006" y="688082"/>
                  </a:lnTo>
                  <a:lnTo>
                    <a:pt x="489366" y="686719"/>
                  </a:lnTo>
                  <a:lnTo>
                    <a:pt x="488682" y="685357"/>
                  </a:lnTo>
                  <a:lnTo>
                    <a:pt x="487984" y="683994"/>
                  </a:lnTo>
                  <a:lnTo>
                    <a:pt x="487253" y="682632"/>
                  </a:lnTo>
                  <a:lnTo>
                    <a:pt x="486493" y="681269"/>
                  </a:lnTo>
                  <a:lnTo>
                    <a:pt x="485713" y="679907"/>
                  </a:lnTo>
                  <a:lnTo>
                    <a:pt x="484887" y="678544"/>
                  </a:lnTo>
                  <a:lnTo>
                    <a:pt x="484048" y="677182"/>
                  </a:lnTo>
                  <a:lnTo>
                    <a:pt x="483161" y="675819"/>
                  </a:lnTo>
                  <a:lnTo>
                    <a:pt x="482251" y="674456"/>
                  </a:lnTo>
                  <a:lnTo>
                    <a:pt x="481307" y="673094"/>
                  </a:lnTo>
                  <a:lnTo>
                    <a:pt x="480324" y="671731"/>
                  </a:lnTo>
                  <a:lnTo>
                    <a:pt x="479321" y="670369"/>
                  </a:lnTo>
                  <a:lnTo>
                    <a:pt x="478260" y="669006"/>
                  </a:lnTo>
                  <a:lnTo>
                    <a:pt x="477182" y="667644"/>
                  </a:lnTo>
                  <a:lnTo>
                    <a:pt x="476053" y="666281"/>
                  </a:lnTo>
                  <a:lnTo>
                    <a:pt x="474892" y="664919"/>
                  </a:lnTo>
                  <a:lnTo>
                    <a:pt x="473696" y="663556"/>
                  </a:lnTo>
                  <a:lnTo>
                    <a:pt x="472450" y="662194"/>
                  </a:lnTo>
                  <a:lnTo>
                    <a:pt x="471185" y="660831"/>
                  </a:lnTo>
                  <a:lnTo>
                    <a:pt x="469849" y="659469"/>
                  </a:lnTo>
                  <a:lnTo>
                    <a:pt x="468493" y="658106"/>
                  </a:lnTo>
                  <a:lnTo>
                    <a:pt x="467083" y="656743"/>
                  </a:lnTo>
                  <a:lnTo>
                    <a:pt x="465632" y="655381"/>
                  </a:lnTo>
                  <a:lnTo>
                    <a:pt x="464146" y="654018"/>
                  </a:lnTo>
                  <a:lnTo>
                    <a:pt x="462598" y="652656"/>
                  </a:lnTo>
                  <a:lnTo>
                    <a:pt x="461028" y="651293"/>
                  </a:lnTo>
                  <a:lnTo>
                    <a:pt x="459384" y="649931"/>
                  </a:lnTo>
                  <a:lnTo>
                    <a:pt x="457712" y="648568"/>
                  </a:lnTo>
                  <a:lnTo>
                    <a:pt x="455986" y="647206"/>
                  </a:lnTo>
                  <a:lnTo>
                    <a:pt x="454209" y="645843"/>
                  </a:lnTo>
                  <a:lnTo>
                    <a:pt x="452399" y="644481"/>
                  </a:lnTo>
                  <a:lnTo>
                    <a:pt x="450514" y="643118"/>
                  </a:lnTo>
                  <a:lnTo>
                    <a:pt x="448606" y="641756"/>
                  </a:lnTo>
                  <a:lnTo>
                    <a:pt x="446623" y="640393"/>
                  </a:lnTo>
                  <a:lnTo>
                    <a:pt x="444603" y="639030"/>
                  </a:lnTo>
                  <a:lnTo>
                    <a:pt x="442531" y="637668"/>
                  </a:lnTo>
                  <a:lnTo>
                    <a:pt x="440397" y="636305"/>
                  </a:lnTo>
                  <a:lnTo>
                    <a:pt x="438235" y="634943"/>
                  </a:lnTo>
                  <a:lnTo>
                    <a:pt x="435986" y="633580"/>
                  </a:lnTo>
                  <a:lnTo>
                    <a:pt x="433712" y="632218"/>
                  </a:lnTo>
                  <a:lnTo>
                    <a:pt x="431366" y="630855"/>
                  </a:lnTo>
                  <a:lnTo>
                    <a:pt x="428974" y="629493"/>
                  </a:lnTo>
                  <a:lnTo>
                    <a:pt x="426535" y="628130"/>
                  </a:lnTo>
                  <a:lnTo>
                    <a:pt x="424025" y="626768"/>
                  </a:lnTo>
                  <a:lnTo>
                    <a:pt x="421489" y="625405"/>
                  </a:lnTo>
                  <a:lnTo>
                    <a:pt x="418862" y="624043"/>
                  </a:lnTo>
                  <a:lnTo>
                    <a:pt x="416207" y="622680"/>
                  </a:lnTo>
                  <a:lnTo>
                    <a:pt x="413485" y="621317"/>
                  </a:lnTo>
                  <a:lnTo>
                    <a:pt x="410710" y="619955"/>
                  </a:lnTo>
                  <a:lnTo>
                    <a:pt x="407893" y="618592"/>
                  </a:lnTo>
                  <a:lnTo>
                    <a:pt x="404999" y="617230"/>
                  </a:lnTo>
                  <a:lnTo>
                    <a:pt x="402080" y="615867"/>
                  </a:lnTo>
                  <a:lnTo>
                    <a:pt x="399075" y="614505"/>
                  </a:lnTo>
                  <a:lnTo>
                    <a:pt x="396037" y="613142"/>
                  </a:lnTo>
                  <a:lnTo>
                    <a:pt x="392940" y="611780"/>
                  </a:lnTo>
                  <a:lnTo>
                    <a:pt x="389784" y="610417"/>
                  </a:lnTo>
                  <a:lnTo>
                    <a:pt x="386595" y="609055"/>
                  </a:lnTo>
                  <a:lnTo>
                    <a:pt x="383324" y="607692"/>
                  </a:lnTo>
                  <a:lnTo>
                    <a:pt x="380030" y="606330"/>
                  </a:lnTo>
                  <a:lnTo>
                    <a:pt x="376660" y="604967"/>
                  </a:lnTo>
                  <a:lnTo>
                    <a:pt x="373253" y="603604"/>
                  </a:lnTo>
                  <a:lnTo>
                    <a:pt x="369797" y="602242"/>
                  </a:lnTo>
                  <a:lnTo>
                    <a:pt x="366280" y="600879"/>
                  </a:lnTo>
                  <a:lnTo>
                    <a:pt x="362738" y="599517"/>
                  </a:lnTo>
                  <a:lnTo>
                    <a:pt x="359116" y="598154"/>
                  </a:lnTo>
                  <a:lnTo>
                    <a:pt x="355472" y="596792"/>
                  </a:lnTo>
                  <a:lnTo>
                    <a:pt x="351766" y="595429"/>
                  </a:lnTo>
                  <a:lnTo>
                    <a:pt x="348022" y="594067"/>
                  </a:lnTo>
                  <a:lnTo>
                    <a:pt x="344238" y="592704"/>
                  </a:lnTo>
                  <a:lnTo>
                    <a:pt x="340397" y="591342"/>
                  </a:lnTo>
                  <a:lnTo>
                    <a:pt x="336537" y="589979"/>
                  </a:lnTo>
                  <a:lnTo>
                    <a:pt x="332607" y="588617"/>
                  </a:lnTo>
                  <a:lnTo>
                    <a:pt x="328657" y="587254"/>
                  </a:lnTo>
                  <a:lnTo>
                    <a:pt x="324660" y="585891"/>
                  </a:lnTo>
                  <a:lnTo>
                    <a:pt x="320626" y="584529"/>
                  </a:lnTo>
                  <a:lnTo>
                    <a:pt x="316565" y="583166"/>
                  </a:lnTo>
                  <a:lnTo>
                    <a:pt x="312454" y="581804"/>
                  </a:lnTo>
                  <a:lnTo>
                    <a:pt x="308326" y="580441"/>
                  </a:lnTo>
                  <a:lnTo>
                    <a:pt x="304149" y="579079"/>
                  </a:lnTo>
                  <a:lnTo>
                    <a:pt x="299953" y="577716"/>
                  </a:lnTo>
                  <a:lnTo>
                    <a:pt x="295725" y="576354"/>
                  </a:lnTo>
                  <a:lnTo>
                    <a:pt x="291466" y="574991"/>
                  </a:lnTo>
                  <a:lnTo>
                    <a:pt x="287191" y="573629"/>
                  </a:lnTo>
                  <a:lnTo>
                    <a:pt x="282878" y="572266"/>
                  </a:lnTo>
                  <a:lnTo>
                    <a:pt x="278554" y="570903"/>
                  </a:lnTo>
                  <a:lnTo>
                    <a:pt x="274199" y="569541"/>
                  </a:lnTo>
                  <a:lnTo>
                    <a:pt x="269831" y="568178"/>
                  </a:lnTo>
                  <a:lnTo>
                    <a:pt x="265445" y="566816"/>
                  </a:lnTo>
                  <a:lnTo>
                    <a:pt x="261039" y="565453"/>
                  </a:lnTo>
                  <a:lnTo>
                    <a:pt x="256626" y="564091"/>
                  </a:lnTo>
                  <a:lnTo>
                    <a:pt x="252192" y="562728"/>
                  </a:lnTo>
                  <a:lnTo>
                    <a:pt x="247754" y="561366"/>
                  </a:lnTo>
                  <a:lnTo>
                    <a:pt x="243303" y="560003"/>
                  </a:lnTo>
                  <a:lnTo>
                    <a:pt x="238847" y="558641"/>
                  </a:lnTo>
                  <a:lnTo>
                    <a:pt x="234387" y="557278"/>
                  </a:lnTo>
                  <a:lnTo>
                    <a:pt x="229922" y="555916"/>
                  </a:lnTo>
                  <a:lnTo>
                    <a:pt x="225456" y="554553"/>
                  </a:lnTo>
                  <a:lnTo>
                    <a:pt x="220991" y="553190"/>
                  </a:lnTo>
                  <a:lnTo>
                    <a:pt x="216528" y="551828"/>
                  </a:lnTo>
                  <a:lnTo>
                    <a:pt x="212069" y="550465"/>
                  </a:lnTo>
                  <a:lnTo>
                    <a:pt x="207618" y="549103"/>
                  </a:lnTo>
                  <a:lnTo>
                    <a:pt x="203171" y="547740"/>
                  </a:lnTo>
                  <a:lnTo>
                    <a:pt x="198740" y="546378"/>
                  </a:lnTo>
                  <a:lnTo>
                    <a:pt x="194315" y="545015"/>
                  </a:lnTo>
                  <a:lnTo>
                    <a:pt x="189909" y="543653"/>
                  </a:lnTo>
                  <a:lnTo>
                    <a:pt x="185516" y="542290"/>
                  </a:lnTo>
                  <a:lnTo>
                    <a:pt x="181139" y="540928"/>
                  </a:lnTo>
                  <a:lnTo>
                    <a:pt x="176786" y="539565"/>
                  </a:lnTo>
                  <a:lnTo>
                    <a:pt x="172445" y="538203"/>
                  </a:lnTo>
                  <a:lnTo>
                    <a:pt x="168141" y="536840"/>
                  </a:lnTo>
                  <a:lnTo>
                    <a:pt x="163849" y="535477"/>
                  </a:lnTo>
                  <a:lnTo>
                    <a:pt x="159593" y="534115"/>
                  </a:lnTo>
                  <a:lnTo>
                    <a:pt x="155361" y="532752"/>
                  </a:lnTo>
                  <a:lnTo>
                    <a:pt x="151157" y="531390"/>
                  </a:lnTo>
                  <a:lnTo>
                    <a:pt x="146994" y="530027"/>
                  </a:lnTo>
                  <a:lnTo>
                    <a:pt x="142846" y="528665"/>
                  </a:lnTo>
                  <a:lnTo>
                    <a:pt x="138758" y="527302"/>
                  </a:lnTo>
                  <a:lnTo>
                    <a:pt x="134690" y="525940"/>
                  </a:lnTo>
                  <a:lnTo>
                    <a:pt x="130669" y="524577"/>
                  </a:lnTo>
                  <a:lnTo>
                    <a:pt x="126687" y="523215"/>
                  </a:lnTo>
                  <a:lnTo>
                    <a:pt x="122737" y="521852"/>
                  </a:lnTo>
                  <a:lnTo>
                    <a:pt x="118849" y="520490"/>
                  </a:lnTo>
                  <a:lnTo>
                    <a:pt x="114981" y="519127"/>
                  </a:lnTo>
                  <a:lnTo>
                    <a:pt x="111188" y="517764"/>
                  </a:lnTo>
                  <a:lnTo>
                    <a:pt x="107424" y="516402"/>
                  </a:lnTo>
                  <a:lnTo>
                    <a:pt x="103715" y="515039"/>
                  </a:lnTo>
                  <a:lnTo>
                    <a:pt x="100061" y="513677"/>
                  </a:lnTo>
                  <a:lnTo>
                    <a:pt x="96441" y="512314"/>
                  </a:lnTo>
                  <a:lnTo>
                    <a:pt x="92903" y="510952"/>
                  </a:lnTo>
                  <a:lnTo>
                    <a:pt x="89390" y="509589"/>
                  </a:lnTo>
                  <a:lnTo>
                    <a:pt x="85959" y="508227"/>
                  </a:lnTo>
                  <a:lnTo>
                    <a:pt x="82570" y="506864"/>
                  </a:lnTo>
                  <a:lnTo>
                    <a:pt x="79240" y="505502"/>
                  </a:lnTo>
                  <a:lnTo>
                    <a:pt x="75980" y="504139"/>
                  </a:lnTo>
                  <a:lnTo>
                    <a:pt x="72753" y="502777"/>
                  </a:lnTo>
                  <a:lnTo>
                    <a:pt x="69627" y="501414"/>
                  </a:lnTo>
                  <a:lnTo>
                    <a:pt x="66531" y="500051"/>
                  </a:lnTo>
                  <a:lnTo>
                    <a:pt x="63520" y="498689"/>
                  </a:lnTo>
                  <a:lnTo>
                    <a:pt x="60564" y="497326"/>
                  </a:lnTo>
                  <a:lnTo>
                    <a:pt x="57665" y="495964"/>
                  </a:lnTo>
                  <a:lnTo>
                    <a:pt x="54853" y="494601"/>
                  </a:lnTo>
                  <a:lnTo>
                    <a:pt x="52071" y="493239"/>
                  </a:lnTo>
                  <a:lnTo>
                    <a:pt x="49404" y="491876"/>
                  </a:lnTo>
                  <a:lnTo>
                    <a:pt x="46771" y="490514"/>
                  </a:lnTo>
                  <a:lnTo>
                    <a:pt x="44222" y="489151"/>
                  </a:lnTo>
                  <a:lnTo>
                    <a:pt x="41741" y="487789"/>
                  </a:lnTo>
                  <a:lnTo>
                    <a:pt x="39313" y="486426"/>
                  </a:lnTo>
                  <a:lnTo>
                    <a:pt x="36987" y="485064"/>
                  </a:lnTo>
                  <a:lnTo>
                    <a:pt x="34693" y="483701"/>
                  </a:lnTo>
                  <a:lnTo>
                    <a:pt x="32511" y="482338"/>
                  </a:lnTo>
                  <a:lnTo>
                    <a:pt x="30374" y="480976"/>
                  </a:lnTo>
                  <a:lnTo>
                    <a:pt x="28316" y="479613"/>
                  </a:lnTo>
                  <a:lnTo>
                    <a:pt x="26338" y="478251"/>
                  </a:lnTo>
                  <a:lnTo>
                    <a:pt x="24406" y="476888"/>
                  </a:lnTo>
                  <a:lnTo>
                    <a:pt x="22587" y="475526"/>
                  </a:lnTo>
                  <a:lnTo>
                    <a:pt x="20802" y="474163"/>
                  </a:lnTo>
                  <a:lnTo>
                    <a:pt x="19123" y="472801"/>
                  </a:lnTo>
                  <a:lnTo>
                    <a:pt x="17499" y="471438"/>
                  </a:lnTo>
                  <a:lnTo>
                    <a:pt x="15947" y="470076"/>
                  </a:lnTo>
                  <a:lnTo>
                    <a:pt x="14483" y="468713"/>
                  </a:lnTo>
                  <a:lnTo>
                    <a:pt x="13058" y="467351"/>
                  </a:lnTo>
                  <a:lnTo>
                    <a:pt x="11755" y="465988"/>
                  </a:lnTo>
                  <a:lnTo>
                    <a:pt x="10486" y="464625"/>
                  </a:lnTo>
                  <a:lnTo>
                    <a:pt x="9313" y="463263"/>
                  </a:lnTo>
                  <a:lnTo>
                    <a:pt x="8204" y="461900"/>
                  </a:lnTo>
                  <a:lnTo>
                    <a:pt x="7157" y="460538"/>
                  </a:lnTo>
                  <a:lnTo>
                    <a:pt x="6206" y="459175"/>
                  </a:lnTo>
                  <a:lnTo>
                    <a:pt x="5289" y="457813"/>
                  </a:lnTo>
                  <a:lnTo>
                    <a:pt x="4490" y="456450"/>
                  </a:lnTo>
                  <a:lnTo>
                    <a:pt x="3729" y="455088"/>
                  </a:lnTo>
                  <a:lnTo>
                    <a:pt x="3052" y="453725"/>
                  </a:lnTo>
                  <a:lnTo>
                    <a:pt x="2446" y="452363"/>
                  </a:lnTo>
                  <a:lnTo>
                    <a:pt x="1890" y="451000"/>
                  </a:lnTo>
                  <a:lnTo>
                    <a:pt x="1436" y="449637"/>
                  </a:lnTo>
                  <a:lnTo>
                    <a:pt x="1013" y="448275"/>
                  </a:lnTo>
                  <a:lnTo>
                    <a:pt x="695" y="446912"/>
                  </a:lnTo>
                  <a:lnTo>
                    <a:pt x="421" y="445550"/>
                  </a:lnTo>
                  <a:lnTo>
                    <a:pt x="218" y="444187"/>
                  </a:lnTo>
                  <a:lnTo>
                    <a:pt x="89" y="442825"/>
                  </a:lnTo>
                  <a:lnTo>
                    <a:pt x="0" y="441462"/>
                  </a:lnTo>
                  <a:lnTo>
                    <a:pt x="12" y="440100"/>
                  </a:lnTo>
                  <a:lnTo>
                    <a:pt x="54" y="438737"/>
                  </a:lnTo>
                  <a:lnTo>
                    <a:pt x="185" y="437375"/>
                  </a:lnTo>
                  <a:lnTo>
                    <a:pt x="364" y="436012"/>
                  </a:lnTo>
                  <a:lnTo>
                    <a:pt x="601" y="434650"/>
                  </a:lnTo>
                  <a:lnTo>
                    <a:pt x="912" y="433287"/>
                  </a:lnTo>
                  <a:lnTo>
                    <a:pt x="1252" y="431924"/>
                  </a:lnTo>
                  <a:lnTo>
                    <a:pt x="1692" y="430562"/>
                  </a:lnTo>
                  <a:lnTo>
                    <a:pt x="2158" y="429199"/>
                  </a:lnTo>
                  <a:lnTo>
                    <a:pt x="2696" y="427837"/>
                  </a:lnTo>
                  <a:lnTo>
                    <a:pt x="3284" y="426474"/>
                  </a:lnTo>
                  <a:lnTo>
                    <a:pt x="3916" y="425112"/>
                  </a:lnTo>
                  <a:lnTo>
                    <a:pt x="4621" y="423749"/>
                  </a:lnTo>
                  <a:lnTo>
                    <a:pt x="5350" y="422387"/>
                  </a:lnTo>
                  <a:lnTo>
                    <a:pt x="6161" y="421024"/>
                  </a:lnTo>
                  <a:lnTo>
                    <a:pt x="7000" y="419662"/>
                  </a:lnTo>
                  <a:lnTo>
                    <a:pt x="7896" y="418299"/>
                  </a:lnTo>
                  <a:lnTo>
                    <a:pt x="8839" y="416937"/>
                  </a:lnTo>
                  <a:lnTo>
                    <a:pt x="9816" y="415574"/>
                  </a:lnTo>
                  <a:lnTo>
                    <a:pt x="10859" y="414211"/>
                  </a:lnTo>
                  <a:lnTo>
                    <a:pt x="11922" y="412849"/>
                  </a:lnTo>
                  <a:lnTo>
                    <a:pt x="13049" y="411486"/>
                  </a:lnTo>
                  <a:lnTo>
                    <a:pt x="14204" y="410124"/>
                  </a:lnTo>
                  <a:lnTo>
                    <a:pt x="15400" y="408761"/>
                  </a:lnTo>
                  <a:lnTo>
                    <a:pt x="16641" y="407399"/>
                  </a:lnTo>
                  <a:lnTo>
                    <a:pt x="17904" y="406036"/>
                  </a:lnTo>
                  <a:lnTo>
                    <a:pt x="19224" y="404674"/>
                  </a:lnTo>
                  <a:lnTo>
                    <a:pt x="20561" y="403311"/>
                  </a:lnTo>
                  <a:lnTo>
                    <a:pt x="21944" y="401949"/>
                  </a:lnTo>
                  <a:lnTo>
                    <a:pt x="23353" y="400586"/>
                  </a:lnTo>
                  <a:lnTo>
                    <a:pt x="24790" y="399224"/>
                  </a:lnTo>
                  <a:lnTo>
                    <a:pt x="26265" y="397861"/>
                  </a:lnTo>
                  <a:lnTo>
                    <a:pt x="27754" y="396498"/>
                  </a:lnTo>
                  <a:lnTo>
                    <a:pt x="29289" y="395136"/>
                  </a:lnTo>
                  <a:lnTo>
                    <a:pt x="30836" y="393773"/>
                  </a:lnTo>
                  <a:lnTo>
                    <a:pt x="32414" y="392411"/>
                  </a:lnTo>
                  <a:lnTo>
                    <a:pt x="34013" y="391048"/>
                  </a:lnTo>
                  <a:lnTo>
                    <a:pt x="35630" y="389686"/>
                  </a:lnTo>
                  <a:lnTo>
                    <a:pt x="37276" y="388323"/>
                  </a:lnTo>
                  <a:lnTo>
                    <a:pt x="38931" y="386961"/>
                  </a:lnTo>
                  <a:lnTo>
                    <a:pt x="40616" y="385598"/>
                  </a:lnTo>
                  <a:lnTo>
                    <a:pt x="42310" y="384236"/>
                  </a:lnTo>
                  <a:lnTo>
                    <a:pt x="44023" y="382873"/>
                  </a:lnTo>
                  <a:lnTo>
                    <a:pt x="45751" y="381511"/>
                  </a:lnTo>
                  <a:lnTo>
                    <a:pt x="47488" y="380148"/>
                  </a:lnTo>
                  <a:lnTo>
                    <a:pt x="49244" y="378785"/>
                  </a:lnTo>
                  <a:lnTo>
                    <a:pt x="51005" y="377423"/>
                  </a:lnTo>
                  <a:lnTo>
                    <a:pt x="52781" y="376060"/>
                  </a:lnTo>
                  <a:lnTo>
                    <a:pt x="54563" y="374698"/>
                  </a:lnTo>
                  <a:lnTo>
                    <a:pt x="56353" y="373335"/>
                  </a:lnTo>
                  <a:lnTo>
                    <a:pt x="58152" y="371973"/>
                  </a:lnTo>
                  <a:lnTo>
                    <a:pt x="59953" y="370610"/>
                  </a:lnTo>
                  <a:lnTo>
                    <a:pt x="61762" y="369248"/>
                  </a:lnTo>
                  <a:lnTo>
                    <a:pt x="63573" y="367885"/>
                  </a:lnTo>
                  <a:lnTo>
                    <a:pt x="65388" y="366523"/>
                  </a:lnTo>
                  <a:lnTo>
                    <a:pt x="67204" y="365160"/>
                  </a:lnTo>
                  <a:lnTo>
                    <a:pt x="69021" y="363798"/>
                  </a:lnTo>
                  <a:lnTo>
                    <a:pt x="70837" y="362435"/>
                  </a:lnTo>
                  <a:lnTo>
                    <a:pt x="72653" y="361072"/>
                  </a:lnTo>
                  <a:lnTo>
                    <a:pt x="74466" y="359710"/>
                  </a:lnTo>
                  <a:lnTo>
                    <a:pt x="76277" y="358347"/>
                  </a:lnTo>
                  <a:lnTo>
                    <a:pt x="78084" y="356985"/>
                  </a:lnTo>
                  <a:lnTo>
                    <a:pt x="79886" y="355622"/>
                  </a:lnTo>
                  <a:lnTo>
                    <a:pt x="81685" y="354260"/>
                  </a:lnTo>
                  <a:lnTo>
                    <a:pt x="83475" y="352897"/>
                  </a:lnTo>
                  <a:lnTo>
                    <a:pt x="85262" y="351535"/>
                  </a:lnTo>
                  <a:lnTo>
                    <a:pt x="87037" y="350172"/>
                  </a:lnTo>
                  <a:lnTo>
                    <a:pt x="88807" y="348810"/>
                  </a:lnTo>
                  <a:lnTo>
                    <a:pt x="90568" y="347447"/>
                  </a:lnTo>
                  <a:lnTo>
                    <a:pt x="92318" y="346084"/>
                  </a:lnTo>
                  <a:lnTo>
                    <a:pt x="94062" y="344722"/>
                  </a:lnTo>
                  <a:lnTo>
                    <a:pt x="95789" y="343359"/>
                  </a:lnTo>
                  <a:lnTo>
                    <a:pt x="97510" y="341997"/>
                  </a:lnTo>
                  <a:lnTo>
                    <a:pt x="99215" y="340634"/>
                  </a:lnTo>
                  <a:lnTo>
                    <a:pt x="100911" y="339272"/>
                  </a:lnTo>
                  <a:lnTo>
                    <a:pt x="102594" y="337909"/>
                  </a:lnTo>
                  <a:lnTo>
                    <a:pt x="104260" y="336547"/>
                  </a:lnTo>
                  <a:lnTo>
                    <a:pt x="105920" y="335184"/>
                  </a:lnTo>
                  <a:lnTo>
                    <a:pt x="107555" y="333822"/>
                  </a:lnTo>
                  <a:lnTo>
                    <a:pt x="109184" y="332459"/>
                  </a:lnTo>
                  <a:lnTo>
                    <a:pt x="110793" y="331097"/>
                  </a:lnTo>
                  <a:lnTo>
                    <a:pt x="112388" y="329734"/>
                  </a:lnTo>
                  <a:lnTo>
                    <a:pt x="113970" y="328371"/>
                  </a:lnTo>
                  <a:lnTo>
                    <a:pt x="115529" y="327009"/>
                  </a:lnTo>
                  <a:lnTo>
                    <a:pt x="117081" y="325646"/>
                  </a:lnTo>
                  <a:lnTo>
                    <a:pt x="118605" y="324284"/>
                  </a:lnTo>
                  <a:lnTo>
                    <a:pt x="120120" y="322921"/>
                  </a:lnTo>
                  <a:lnTo>
                    <a:pt x="121614" y="321559"/>
                  </a:lnTo>
                  <a:lnTo>
                    <a:pt x="123090" y="320196"/>
                  </a:lnTo>
                  <a:lnTo>
                    <a:pt x="124553" y="318834"/>
                  </a:lnTo>
                  <a:lnTo>
                    <a:pt x="125989" y="317471"/>
                  </a:lnTo>
                  <a:lnTo>
                    <a:pt x="127416" y="316109"/>
                  </a:lnTo>
                  <a:lnTo>
                    <a:pt x="128815" y="314746"/>
                  </a:lnTo>
                  <a:lnTo>
                    <a:pt x="130201" y="313384"/>
                  </a:lnTo>
                  <a:lnTo>
                    <a:pt x="131567" y="312021"/>
                  </a:lnTo>
                  <a:lnTo>
                    <a:pt x="132910" y="310658"/>
                  </a:lnTo>
                  <a:lnTo>
                    <a:pt x="134243" y="309296"/>
                  </a:lnTo>
                  <a:lnTo>
                    <a:pt x="135544" y="307933"/>
                  </a:lnTo>
                  <a:lnTo>
                    <a:pt x="136835" y="306571"/>
                  </a:lnTo>
                  <a:lnTo>
                    <a:pt x="138099" y="305208"/>
                  </a:lnTo>
                  <a:lnTo>
                    <a:pt x="139347" y="303846"/>
                  </a:lnTo>
                  <a:lnTo>
                    <a:pt x="140576" y="302483"/>
                  </a:lnTo>
                  <a:lnTo>
                    <a:pt x="141779" y="301121"/>
                  </a:lnTo>
                  <a:lnTo>
                    <a:pt x="142973" y="299758"/>
                  </a:lnTo>
                  <a:lnTo>
                    <a:pt x="144132" y="298396"/>
                  </a:lnTo>
                  <a:lnTo>
                    <a:pt x="145282" y="297033"/>
                  </a:lnTo>
                  <a:lnTo>
                    <a:pt x="146405" y="295671"/>
                  </a:lnTo>
                  <a:lnTo>
                    <a:pt x="147509" y="294308"/>
                  </a:lnTo>
                  <a:lnTo>
                    <a:pt x="148597" y="292945"/>
                  </a:lnTo>
                  <a:lnTo>
                    <a:pt x="149656" y="291583"/>
                  </a:lnTo>
                  <a:lnTo>
                    <a:pt x="150706" y="290220"/>
                  </a:lnTo>
                  <a:lnTo>
                    <a:pt x="151722" y="288858"/>
                  </a:lnTo>
                  <a:lnTo>
                    <a:pt x="152727" y="287495"/>
                  </a:lnTo>
                  <a:lnTo>
                    <a:pt x="153708" y="286133"/>
                  </a:lnTo>
                  <a:lnTo>
                    <a:pt x="154667" y="284770"/>
                  </a:lnTo>
                  <a:lnTo>
                    <a:pt x="155613" y="283408"/>
                  </a:lnTo>
                  <a:lnTo>
                    <a:pt x="156527" y="282045"/>
                  </a:lnTo>
                  <a:lnTo>
                    <a:pt x="157433" y="280683"/>
                  </a:lnTo>
                  <a:lnTo>
                    <a:pt x="158308" y="279320"/>
                  </a:lnTo>
                  <a:lnTo>
                    <a:pt x="159169" y="277958"/>
                  </a:lnTo>
                  <a:lnTo>
                    <a:pt x="160009" y="276595"/>
                  </a:lnTo>
                  <a:lnTo>
                    <a:pt x="160826" y="275232"/>
                  </a:lnTo>
                  <a:lnTo>
                    <a:pt x="161632" y="273870"/>
                  </a:lnTo>
                  <a:lnTo>
                    <a:pt x="162406" y="272507"/>
                  </a:lnTo>
                  <a:lnTo>
                    <a:pt x="163171" y="271145"/>
                  </a:lnTo>
                  <a:lnTo>
                    <a:pt x="163910" y="269782"/>
                  </a:lnTo>
                  <a:lnTo>
                    <a:pt x="164633" y="268420"/>
                  </a:lnTo>
                  <a:lnTo>
                    <a:pt x="165339" y="267057"/>
                  </a:lnTo>
                  <a:lnTo>
                    <a:pt x="166021" y="265695"/>
                  </a:lnTo>
                  <a:lnTo>
                    <a:pt x="166694" y="264332"/>
                  </a:lnTo>
                  <a:lnTo>
                    <a:pt x="167336" y="262970"/>
                  </a:lnTo>
                  <a:lnTo>
                    <a:pt x="167970" y="261607"/>
                  </a:lnTo>
                  <a:lnTo>
                    <a:pt x="168582" y="260245"/>
                  </a:lnTo>
                  <a:lnTo>
                    <a:pt x="169177" y="258882"/>
                  </a:lnTo>
                  <a:lnTo>
                    <a:pt x="169760" y="257519"/>
                  </a:lnTo>
                  <a:lnTo>
                    <a:pt x="170318" y="256157"/>
                  </a:lnTo>
                  <a:lnTo>
                    <a:pt x="170870" y="254794"/>
                  </a:lnTo>
                  <a:lnTo>
                    <a:pt x="171396" y="253432"/>
                  </a:lnTo>
                  <a:lnTo>
                    <a:pt x="171913" y="252069"/>
                  </a:lnTo>
                  <a:lnTo>
                    <a:pt x="172414" y="250707"/>
                  </a:lnTo>
                  <a:lnTo>
                    <a:pt x="172899" y="249344"/>
                  </a:lnTo>
                  <a:lnTo>
                    <a:pt x="173374" y="247982"/>
                  </a:lnTo>
                  <a:lnTo>
                    <a:pt x="173829" y="246619"/>
                  </a:lnTo>
                  <a:lnTo>
                    <a:pt x="174278" y="245257"/>
                  </a:lnTo>
                  <a:lnTo>
                    <a:pt x="174708" y="243894"/>
                  </a:lnTo>
                  <a:lnTo>
                    <a:pt x="175130" y="242532"/>
                  </a:lnTo>
                  <a:lnTo>
                    <a:pt x="175540" y="241169"/>
                  </a:lnTo>
                  <a:lnTo>
                    <a:pt x="175938" y="239806"/>
                  </a:lnTo>
                  <a:lnTo>
                    <a:pt x="176330" y="238444"/>
                  </a:lnTo>
                  <a:lnTo>
                    <a:pt x="176706" y="237081"/>
                  </a:lnTo>
                  <a:lnTo>
                    <a:pt x="177079" y="235719"/>
                  </a:lnTo>
                  <a:lnTo>
                    <a:pt x="177440" y="234356"/>
                  </a:lnTo>
                  <a:lnTo>
                    <a:pt x="177796" y="232994"/>
                  </a:lnTo>
                  <a:lnTo>
                    <a:pt x="178145" y="231631"/>
                  </a:lnTo>
                  <a:lnTo>
                    <a:pt x="178486" y="230269"/>
                  </a:lnTo>
                  <a:lnTo>
                    <a:pt x="178825" y="228906"/>
                  </a:lnTo>
                  <a:lnTo>
                    <a:pt x="179156" y="227544"/>
                  </a:lnTo>
                  <a:lnTo>
                    <a:pt x="179486" y="226181"/>
                  </a:lnTo>
                  <a:lnTo>
                    <a:pt x="179813" y="224818"/>
                  </a:lnTo>
                  <a:lnTo>
                    <a:pt x="180137" y="223456"/>
                  </a:lnTo>
                  <a:lnTo>
                    <a:pt x="180461" y="222093"/>
                  </a:lnTo>
                  <a:lnTo>
                    <a:pt x="180784" y="220731"/>
                  </a:lnTo>
                  <a:lnTo>
                    <a:pt x="181108" y="219368"/>
                  </a:lnTo>
                  <a:lnTo>
                    <a:pt x="181434" y="218006"/>
                  </a:lnTo>
                  <a:lnTo>
                    <a:pt x="181762" y="216643"/>
                  </a:lnTo>
                  <a:lnTo>
                    <a:pt x="182094" y="215281"/>
                  </a:lnTo>
                  <a:lnTo>
                    <a:pt x="182431" y="213918"/>
                  </a:lnTo>
                  <a:lnTo>
                    <a:pt x="182771" y="212556"/>
                  </a:lnTo>
                  <a:lnTo>
                    <a:pt x="183122" y="211193"/>
                  </a:lnTo>
                  <a:lnTo>
                    <a:pt x="183476" y="209831"/>
                  </a:lnTo>
                  <a:lnTo>
                    <a:pt x="183841" y="208468"/>
                  </a:lnTo>
                  <a:lnTo>
                    <a:pt x="184215" y="207105"/>
                  </a:lnTo>
                  <a:lnTo>
                    <a:pt x="184598" y="205743"/>
                  </a:lnTo>
                  <a:lnTo>
                    <a:pt x="184996" y="204380"/>
                  </a:lnTo>
                  <a:lnTo>
                    <a:pt x="185400" y="203018"/>
                  </a:lnTo>
                  <a:lnTo>
                    <a:pt x="185827" y="201655"/>
                  </a:lnTo>
                  <a:lnTo>
                    <a:pt x="186261" y="200293"/>
                  </a:lnTo>
                  <a:lnTo>
                    <a:pt x="186716" y="198930"/>
                  </a:lnTo>
                  <a:lnTo>
                    <a:pt x="187186" y="197568"/>
                  </a:lnTo>
                  <a:lnTo>
                    <a:pt x="187670" y="196205"/>
                  </a:lnTo>
                  <a:lnTo>
                    <a:pt x="188181" y="194843"/>
                  </a:lnTo>
                  <a:lnTo>
                    <a:pt x="188700" y="193480"/>
                  </a:lnTo>
                  <a:lnTo>
                    <a:pt x="189254" y="192118"/>
                  </a:lnTo>
                  <a:lnTo>
                    <a:pt x="189821" y="190755"/>
                  </a:lnTo>
                  <a:lnTo>
                    <a:pt x="190415" y="189392"/>
                  </a:lnTo>
                  <a:lnTo>
                    <a:pt x="191034" y="188030"/>
                  </a:lnTo>
                  <a:lnTo>
                    <a:pt x="191670" y="186667"/>
                  </a:lnTo>
                  <a:lnTo>
                    <a:pt x="192345" y="185305"/>
                  </a:lnTo>
                  <a:lnTo>
                    <a:pt x="193033" y="183942"/>
                  </a:lnTo>
                  <a:lnTo>
                    <a:pt x="193764" y="182580"/>
                  </a:lnTo>
                  <a:lnTo>
                    <a:pt x="194515" y="181217"/>
                  </a:lnTo>
                  <a:lnTo>
                    <a:pt x="195297" y="179855"/>
                  </a:lnTo>
                  <a:lnTo>
                    <a:pt x="196115" y="178492"/>
                  </a:lnTo>
                  <a:lnTo>
                    <a:pt x="196951" y="177130"/>
                  </a:lnTo>
                  <a:lnTo>
                    <a:pt x="197840" y="175767"/>
                  </a:lnTo>
                  <a:lnTo>
                    <a:pt x="198745" y="174405"/>
                  </a:lnTo>
                  <a:lnTo>
                    <a:pt x="199698" y="173042"/>
                  </a:lnTo>
                  <a:lnTo>
                    <a:pt x="200680" y="171679"/>
                  </a:lnTo>
                  <a:lnTo>
                    <a:pt x="201695" y="170317"/>
                  </a:lnTo>
                  <a:lnTo>
                    <a:pt x="202756" y="168954"/>
                  </a:lnTo>
                  <a:lnTo>
                    <a:pt x="203836" y="167592"/>
                  </a:lnTo>
                  <a:lnTo>
                    <a:pt x="204981" y="166229"/>
                  </a:lnTo>
                  <a:lnTo>
                    <a:pt x="206144" y="164867"/>
                  </a:lnTo>
                  <a:lnTo>
                    <a:pt x="207357" y="163504"/>
                  </a:lnTo>
                  <a:lnTo>
                    <a:pt x="208608" y="162142"/>
                  </a:lnTo>
                  <a:lnTo>
                    <a:pt x="209891" y="160779"/>
                  </a:lnTo>
                  <a:lnTo>
                    <a:pt x="211231" y="159417"/>
                  </a:lnTo>
                  <a:lnTo>
                    <a:pt x="212590" y="158054"/>
                  </a:lnTo>
                  <a:lnTo>
                    <a:pt x="214017" y="156692"/>
                  </a:lnTo>
                  <a:lnTo>
                    <a:pt x="215469" y="155329"/>
                  </a:lnTo>
                  <a:lnTo>
                    <a:pt x="216969" y="153966"/>
                  </a:lnTo>
                  <a:lnTo>
                    <a:pt x="218515" y="152604"/>
                  </a:lnTo>
                  <a:lnTo>
                    <a:pt x="220090" y="151241"/>
                  </a:lnTo>
                  <a:lnTo>
                    <a:pt x="221730" y="149879"/>
                  </a:lnTo>
                  <a:lnTo>
                    <a:pt x="223390" y="148516"/>
                  </a:lnTo>
                  <a:lnTo>
                    <a:pt x="225115" y="147154"/>
                  </a:lnTo>
                  <a:lnTo>
                    <a:pt x="226871" y="145791"/>
                  </a:lnTo>
                  <a:lnTo>
                    <a:pt x="228671" y="144429"/>
                  </a:lnTo>
                  <a:lnTo>
                    <a:pt x="230521" y="143066"/>
                  </a:lnTo>
                  <a:lnTo>
                    <a:pt x="232397" y="141704"/>
                  </a:lnTo>
                  <a:lnTo>
                    <a:pt x="234342" y="140341"/>
                  </a:lnTo>
                  <a:lnTo>
                    <a:pt x="236307" y="138979"/>
                  </a:lnTo>
                  <a:lnTo>
                    <a:pt x="238330" y="137616"/>
                  </a:lnTo>
                  <a:lnTo>
                    <a:pt x="240388" y="136253"/>
                  </a:lnTo>
                  <a:lnTo>
                    <a:pt x="242484" y="134891"/>
                  </a:lnTo>
                  <a:lnTo>
                    <a:pt x="244634" y="133528"/>
                  </a:lnTo>
                  <a:lnTo>
                    <a:pt x="246802" y="132166"/>
                  </a:lnTo>
                  <a:lnTo>
                    <a:pt x="249039" y="130803"/>
                  </a:lnTo>
                  <a:lnTo>
                    <a:pt x="251295" y="129441"/>
                  </a:lnTo>
                  <a:lnTo>
                    <a:pt x="253600" y="128078"/>
                  </a:lnTo>
                  <a:lnTo>
                    <a:pt x="255941" y="126716"/>
                  </a:lnTo>
                  <a:lnTo>
                    <a:pt x="258311" y="125353"/>
                  </a:lnTo>
                  <a:lnTo>
                    <a:pt x="260734" y="123991"/>
                  </a:lnTo>
                  <a:lnTo>
                    <a:pt x="263173" y="122628"/>
                  </a:lnTo>
                  <a:lnTo>
                    <a:pt x="265667" y="121266"/>
                  </a:lnTo>
                  <a:lnTo>
                    <a:pt x="268182" y="119903"/>
                  </a:lnTo>
                  <a:lnTo>
                    <a:pt x="270735" y="118540"/>
                  </a:lnTo>
                  <a:lnTo>
                    <a:pt x="273321" y="117178"/>
                  </a:lnTo>
                  <a:lnTo>
                    <a:pt x="275929" y="115815"/>
                  </a:lnTo>
                  <a:lnTo>
                    <a:pt x="278582" y="114453"/>
                  </a:lnTo>
                  <a:lnTo>
                    <a:pt x="281248" y="113090"/>
                  </a:lnTo>
                  <a:lnTo>
                    <a:pt x="283954" y="111728"/>
                  </a:lnTo>
                  <a:lnTo>
                    <a:pt x="286680" y="110365"/>
                  </a:lnTo>
                  <a:lnTo>
                    <a:pt x="289431" y="109003"/>
                  </a:lnTo>
                  <a:lnTo>
                    <a:pt x="292209" y="107640"/>
                  </a:lnTo>
                  <a:lnTo>
                    <a:pt x="295001" y="106278"/>
                  </a:lnTo>
                  <a:lnTo>
                    <a:pt x="297827" y="104915"/>
                  </a:lnTo>
                  <a:lnTo>
                    <a:pt x="300662" y="103552"/>
                  </a:lnTo>
                  <a:lnTo>
                    <a:pt x="303521" y="102190"/>
                  </a:lnTo>
                  <a:lnTo>
                    <a:pt x="306395" y="100827"/>
                  </a:lnTo>
                  <a:lnTo>
                    <a:pt x="309283" y="99465"/>
                  </a:lnTo>
                  <a:lnTo>
                    <a:pt x="312188" y="98102"/>
                  </a:lnTo>
                  <a:lnTo>
                    <a:pt x="315100" y="96740"/>
                  </a:lnTo>
                  <a:lnTo>
                    <a:pt x="318030" y="95377"/>
                  </a:lnTo>
                  <a:lnTo>
                    <a:pt x="320965" y="94015"/>
                  </a:lnTo>
                  <a:lnTo>
                    <a:pt x="323910" y="92652"/>
                  </a:lnTo>
                  <a:lnTo>
                    <a:pt x="326860" y="91290"/>
                  </a:lnTo>
                  <a:lnTo>
                    <a:pt x="329815" y="89927"/>
                  </a:lnTo>
                  <a:lnTo>
                    <a:pt x="332774" y="88565"/>
                  </a:lnTo>
                  <a:lnTo>
                    <a:pt x="335734" y="87202"/>
                  </a:lnTo>
                  <a:lnTo>
                    <a:pt x="338695" y="85839"/>
                  </a:lnTo>
                  <a:lnTo>
                    <a:pt x="341655" y="84477"/>
                  </a:lnTo>
                  <a:lnTo>
                    <a:pt x="344612" y="83114"/>
                  </a:lnTo>
                  <a:lnTo>
                    <a:pt x="347564" y="81752"/>
                  </a:lnTo>
                  <a:lnTo>
                    <a:pt x="350513" y="80389"/>
                  </a:lnTo>
                  <a:lnTo>
                    <a:pt x="353450" y="79027"/>
                  </a:lnTo>
                  <a:lnTo>
                    <a:pt x="356383" y="77664"/>
                  </a:lnTo>
                  <a:lnTo>
                    <a:pt x="359302" y="76302"/>
                  </a:lnTo>
                  <a:lnTo>
                    <a:pt x="362211" y="74939"/>
                  </a:lnTo>
                  <a:lnTo>
                    <a:pt x="365109" y="73577"/>
                  </a:lnTo>
                  <a:lnTo>
                    <a:pt x="367988" y="72214"/>
                  </a:lnTo>
                  <a:lnTo>
                    <a:pt x="370860" y="70852"/>
                  </a:lnTo>
                  <a:lnTo>
                    <a:pt x="373703" y="69489"/>
                  </a:lnTo>
                  <a:lnTo>
                    <a:pt x="376537" y="68126"/>
                  </a:lnTo>
                  <a:lnTo>
                    <a:pt x="379345" y="66764"/>
                  </a:lnTo>
                  <a:lnTo>
                    <a:pt x="382135" y="65401"/>
                  </a:lnTo>
                  <a:lnTo>
                    <a:pt x="384906" y="64039"/>
                  </a:lnTo>
                  <a:lnTo>
                    <a:pt x="387645" y="62676"/>
                  </a:lnTo>
                  <a:lnTo>
                    <a:pt x="390373" y="61314"/>
                  </a:lnTo>
                  <a:lnTo>
                    <a:pt x="393060" y="59951"/>
                  </a:lnTo>
                  <a:lnTo>
                    <a:pt x="395731" y="58589"/>
                  </a:lnTo>
                  <a:lnTo>
                    <a:pt x="398369" y="57226"/>
                  </a:lnTo>
                  <a:lnTo>
                    <a:pt x="400978" y="55864"/>
                  </a:lnTo>
                  <a:lnTo>
                    <a:pt x="403567" y="54501"/>
                  </a:lnTo>
                  <a:lnTo>
                    <a:pt x="406109" y="53139"/>
                  </a:lnTo>
                  <a:lnTo>
                    <a:pt x="408638" y="51776"/>
                  </a:lnTo>
                  <a:lnTo>
                    <a:pt x="411117" y="50413"/>
                  </a:lnTo>
                  <a:lnTo>
                    <a:pt x="413573" y="49051"/>
                  </a:lnTo>
                  <a:lnTo>
                    <a:pt x="415995" y="47688"/>
                  </a:lnTo>
                  <a:lnTo>
                    <a:pt x="418376" y="46326"/>
                  </a:lnTo>
                  <a:lnTo>
                    <a:pt x="420737" y="44963"/>
                  </a:lnTo>
                  <a:lnTo>
                    <a:pt x="423041" y="43601"/>
                  </a:lnTo>
                  <a:lnTo>
                    <a:pt x="425328" y="42238"/>
                  </a:lnTo>
                  <a:lnTo>
                    <a:pt x="427563" y="40876"/>
                  </a:lnTo>
                  <a:lnTo>
                    <a:pt x="429769" y="39513"/>
                  </a:lnTo>
                  <a:lnTo>
                    <a:pt x="431939" y="38151"/>
                  </a:lnTo>
                  <a:lnTo>
                    <a:pt x="434061" y="36788"/>
                  </a:lnTo>
                  <a:lnTo>
                    <a:pt x="436165" y="35426"/>
                  </a:lnTo>
                  <a:lnTo>
                    <a:pt x="438203" y="34063"/>
                  </a:lnTo>
                  <a:lnTo>
                    <a:pt x="440222" y="32700"/>
                  </a:lnTo>
                  <a:lnTo>
                    <a:pt x="442191" y="31338"/>
                  </a:lnTo>
                  <a:lnTo>
                    <a:pt x="444124" y="29975"/>
                  </a:lnTo>
                  <a:lnTo>
                    <a:pt x="446025" y="28613"/>
                  </a:lnTo>
                  <a:lnTo>
                    <a:pt x="447871" y="27250"/>
                  </a:lnTo>
                  <a:lnTo>
                    <a:pt x="449699" y="25888"/>
                  </a:lnTo>
                  <a:lnTo>
                    <a:pt x="451463" y="24525"/>
                  </a:lnTo>
                  <a:lnTo>
                    <a:pt x="453203" y="23163"/>
                  </a:lnTo>
                  <a:lnTo>
                    <a:pt x="454899" y="21800"/>
                  </a:lnTo>
                  <a:lnTo>
                    <a:pt x="456553" y="20438"/>
                  </a:lnTo>
                  <a:lnTo>
                    <a:pt x="458180" y="19075"/>
                  </a:lnTo>
                  <a:lnTo>
                    <a:pt x="459748" y="17713"/>
                  </a:lnTo>
                  <a:lnTo>
                    <a:pt x="461299" y="16350"/>
                  </a:lnTo>
                  <a:lnTo>
                    <a:pt x="462791" y="14987"/>
                  </a:lnTo>
                  <a:lnTo>
                    <a:pt x="464257" y="13625"/>
                  </a:lnTo>
                  <a:lnTo>
                    <a:pt x="465683" y="12262"/>
                  </a:lnTo>
                  <a:lnTo>
                    <a:pt x="467066" y="10900"/>
                  </a:lnTo>
                  <a:lnTo>
                    <a:pt x="468427" y="9537"/>
                  </a:lnTo>
                  <a:lnTo>
                    <a:pt x="469728" y="8175"/>
                  </a:lnTo>
                  <a:lnTo>
                    <a:pt x="471012" y="6812"/>
                  </a:lnTo>
                  <a:lnTo>
                    <a:pt x="472247" y="5450"/>
                  </a:lnTo>
                  <a:lnTo>
                    <a:pt x="473452" y="4087"/>
                  </a:lnTo>
                  <a:lnTo>
                    <a:pt x="474625" y="2725"/>
                  </a:lnTo>
                  <a:lnTo>
                    <a:pt x="475754" y="1362"/>
                  </a:lnTo>
                  <a:lnTo>
                    <a:pt x="476866" y="0"/>
                  </a:lnTo>
                  <a:lnTo>
                    <a:pt x="529982" y="0"/>
                  </a:lnTo>
                  <a:lnTo>
                    <a:pt x="531094" y="1362"/>
                  </a:lnTo>
                  <a:lnTo>
                    <a:pt x="532223" y="2725"/>
                  </a:lnTo>
                  <a:lnTo>
                    <a:pt x="533396" y="4087"/>
                  </a:lnTo>
                  <a:lnTo>
                    <a:pt x="534601" y="5450"/>
                  </a:lnTo>
                  <a:lnTo>
                    <a:pt x="535836" y="6812"/>
                  </a:lnTo>
                  <a:lnTo>
                    <a:pt x="537120" y="8175"/>
                  </a:lnTo>
                  <a:lnTo>
                    <a:pt x="538421" y="9537"/>
                  </a:lnTo>
                  <a:lnTo>
                    <a:pt x="539782" y="10900"/>
                  </a:lnTo>
                  <a:lnTo>
                    <a:pt x="541165" y="12262"/>
                  </a:lnTo>
                  <a:lnTo>
                    <a:pt x="542591" y="13625"/>
                  </a:lnTo>
                  <a:lnTo>
                    <a:pt x="544057" y="14987"/>
                  </a:lnTo>
                  <a:lnTo>
                    <a:pt x="545549" y="16350"/>
                  </a:lnTo>
                  <a:lnTo>
                    <a:pt x="547100" y="17713"/>
                  </a:lnTo>
                  <a:lnTo>
                    <a:pt x="548668" y="19075"/>
                  </a:lnTo>
                  <a:lnTo>
                    <a:pt x="550295" y="20438"/>
                  </a:lnTo>
                  <a:lnTo>
                    <a:pt x="551949" y="21800"/>
                  </a:lnTo>
                  <a:lnTo>
                    <a:pt x="553645" y="23163"/>
                  </a:lnTo>
                  <a:lnTo>
                    <a:pt x="555385" y="24525"/>
                  </a:lnTo>
                  <a:lnTo>
                    <a:pt x="557149" y="25888"/>
                  </a:lnTo>
                  <a:lnTo>
                    <a:pt x="558977" y="27250"/>
                  </a:lnTo>
                  <a:lnTo>
                    <a:pt x="560823" y="28613"/>
                  </a:lnTo>
                  <a:lnTo>
                    <a:pt x="562724" y="29975"/>
                  </a:lnTo>
                  <a:lnTo>
                    <a:pt x="564657" y="31338"/>
                  </a:lnTo>
                  <a:lnTo>
                    <a:pt x="566626" y="32700"/>
                  </a:lnTo>
                  <a:lnTo>
                    <a:pt x="568645" y="34063"/>
                  </a:lnTo>
                  <a:lnTo>
                    <a:pt x="570683" y="35426"/>
                  </a:lnTo>
                  <a:lnTo>
                    <a:pt x="572787" y="36788"/>
                  </a:lnTo>
                  <a:lnTo>
                    <a:pt x="574909" y="38151"/>
                  </a:lnTo>
                  <a:lnTo>
                    <a:pt x="577079" y="39513"/>
                  </a:lnTo>
                  <a:lnTo>
                    <a:pt x="579285" y="40876"/>
                  </a:lnTo>
                  <a:lnTo>
                    <a:pt x="581520" y="42238"/>
                  </a:lnTo>
                  <a:lnTo>
                    <a:pt x="583807" y="43601"/>
                  </a:lnTo>
                  <a:lnTo>
                    <a:pt x="586111" y="44963"/>
                  </a:lnTo>
                  <a:lnTo>
                    <a:pt x="588472" y="46326"/>
                  </a:lnTo>
                  <a:lnTo>
                    <a:pt x="590853" y="47688"/>
                  </a:lnTo>
                  <a:lnTo>
                    <a:pt x="593274" y="49051"/>
                  </a:lnTo>
                  <a:lnTo>
                    <a:pt x="595731" y="50413"/>
                  </a:lnTo>
                  <a:lnTo>
                    <a:pt x="598210" y="51776"/>
                  </a:lnTo>
                  <a:lnTo>
                    <a:pt x="600739" y="53139"/>
                  </a:lnTo>
                  <a:lnTo>
                    <a:pt x="603281" y="54501"/>
                  </a:lnTo>
                  <a:lnTo>
                    <a:pt x="605870" y="55864"/>
                  </a:lnTo>
                  <a:lnTo>
                    <a:pt x="608479" y="57226"/>
                  </a:lnTo>
                  <a:lnTo>
                    <a:pt x="611117" y="58589"/>
                  </a:lnTo>
                  <a:lnTo>
                    <a:pt x="613788" y="59951"/>
                  </a:lnTo>
                  <a:lnTo>
                    <a:pt x="616475" y="61314"/>
                  </a:lnTo>
                  <a:lnTo>
                    <a:pt x="619203" y="62676"/>
                  </a:lnTo>
                  <a:lnTo>
                    <a:pt x="621942" y="64039"/>
                  </a:lnTo>
                  <a:lnTo>
                    <a:pt x="624713" y="65401"/>
                  </a:lnTo>
                  <a:lnTo>
                    <a:pt x="627503" y="66764"/>
                  </a:lnTo>
                  <a:lnTo>
                    <a:pt x="630311" y="68126"/>
                  </a:lnTo>
                  <a:lnTo>
                    <a:pt x="633145" y="69489"/>
                  </a:lnTo>
                  <a:lnTo>
                    <a:pt x="635988" y="70852"/>
                  </a:lnTo>
                  <a:lnTo>
                    <a:pt x="638860" y="72214"/>
                  </a:lnTo>
                  <a:lnTo>
                    <a:pt x="641739" y="73577"/>
                  </a:lnTo>
                  <a:lnTo>
                    <a:pt x="644637" y="74939"/>
                  </a:lnTo>
                  <a:lnTo>
                    <a:pt x="647546" y="76302"/>
                  </a:lnTo>
                  <a:lnTo>
                    <a:pt x="650465" y="77664"/>
                  </a:lnTo>
                  <a:lnTo>
                    <a:pt x="653398" y="79027"/>
                  </a:lnTo>
                  <a:lnTo>
                    <a:pt x="656335" y="80389"/>
                  </a:lnTo>
                  <a:lnTo>
                    <a:pt x="659284" y="81752"/>
                  </a:lnTo>
                  <a:lnTo>
                    <a:pt x="662236" y="83114"/>
                  </a:lnTo>
                  <a:lnTo>
                    <a:pt x="665193" y="84477"/>
                  </a:lnTo>
                  <a:lnTo>
                    <a:pt x="668153" y="85839"/>
                  </a:lnTo>
                  <a:lnTo>
                    <a:pt x="671114" y="87202"/>
                  </a:lnTo>
                  <a:lnTo>
                    <a:pt x="674074" y="88565"/>
                  </a:lnTo>
                  <a:lnTo>
                    <a:pt x="677033" y="89927"/>
                  </a:lnTo>
                  <a:lnTo>
                    <a:pt x="679988" y="91290"/>
                  </a:lnTo>
                  <a:lnTo>
                    <a:pt x="682938" y="92652"/>
                  </a:lnTo>
                  <a:lnTo>
                    <a:pt x="685883" y="94015"/>
                  </a:lnTo>
                  <a:lnTo>
                    <a:pt x="688818" y="95377"/>
                  </a:lnTo>
                  <a:lnTo>
                    <a:pt x="691748" y="96740"/>
                  </a:lnTo>
                  <a:lnTo>
                    <a:pt x="694660" y="98102"/>
                  </a:lnTo>
                  <a:lnTo>
                    <a:pt x="697565" y="99465"/>
                  </a:lnTo>
                  <a:lnTo>
                    <a:pt x="700453" y="100827"/>
                  </a:lnTo>
                  <a:lnTo>
                    <a:pt x="703326" y="102190"/>
                  </a:lnTo>
                  <a:lnTo>
                    <a:pt x="706186" y="103552"/>
                  </a:lnTo>
                  <a:lnTo>
                    <a:pt x="709021" y="104915"/>
                  </a:lnTo>
                  <a:lnTo>
                    <a:pt x="711847" y="106278"/>
                  </a:lnTo>
                  <a:lnTo>
                    <a:pt x="714639" y="107640"/>
                  </a:lnTo>
                  <a:lnTo>
                    <a:pt x="717417" y="109003"/>
                  </a:lnTo>
                  <a:lnTo>
                    <a:pt x="720168" y="110365"/>
                  </a:lnTo>
                  <a:lnTo>
                    <a:pt x="722894" y="111728"/>
                  </a:lnTo>
                  <a:lnTo>
                    <a:pt x="725600" y="113090"/>
                  </a:lnTo>
                  <a:lnTo>
                    <a:pt x="728266" y="114453"/>
                  </a:lnTo>
                  <a:lnTo>
                    <a:pt x="730919" y="115815"/>
                  </a:lnTo>
                  <a:lnTo>
                    <a:pt x="733527" y="117178"/>
                  </a:lnTo>
                  <a:lnTo>
                    <a:pt x="736113" y="118540"/>
                  </a:lnTo>
                  <a:lnTo>
                    <a:pt x="738666" y="119903"/>
                  </a:lnTo>
                  <a:lnTo>
                    <a:pt x="741181" y="121266"/>
                  </a:lnTo>
                  <a:lnTo>
                    <a:pt x="743675" y="122628"/>
                  </a:lnTo>
                  <a:lnTo>
                    <a:pt x="746114" y="123991"/>
                  </a:lnTo>
                  <a:lnTo>
                    <a:pt x="748537" y="125353"/>
                  </a:lnTo>
                  <a:lnTo>
                    <a:pt x="750907" y="126716"/>
                  </a:lnTo>
                  <a:lnTo>
                    <a:pt x="753248" y="128078"/>
                  </a:lnTo>
                  <a:lnTo>
                    <a:pt x="755553" y="129441"/>
                  </a:lnTo>
                  <a:lnTo>
                    <a:pt x="757809" y="130803"/>
                  </a:lnTo>
                  <a:lnTo>
                    <a:pt x="760046" y="132166"/>
                  </a:lnTo>
                  <a:lnTo>
                    <a:pt x="762214" y="133528"/>
                  </a:lnTo>
                  <a:lnTo>
                    <a:pt x="764363" y="134891"/>
                  </a:lnTo>
                  <a:lnTo>
                    <a:pt x="766459" y="136253"/>
                  </a:lnTo>
                  <a:lnTo>
                    <a:pt x="768517" y="137616"/>
                  </a:lnTo>
                  <a:lnTo>
                    <a:pt x="770541" y="138979"/>
                  </a:lnTo>
                  <a:lnTo>
                    <a:pt x="772506" y="140341"/>
                  </a:lnTo>
                  <a:lnTo>
                    <a:pt x="774451" y="141704"/>
                  </a:lnTo>
                  <a:lnTo>
                    <a:pt x="776326" y="143066"/>
                  </a:lnTo>
                  <a:lnTo>
                    <a:pt x="778177" y="144429"/>
                  </a:lnTo>
                  <a:lnTo>
                    <a:pt x="779977" y="145791"/>
                  </a:lnTo>
                  <a:lnTo>
                    <a:pt x="781733" y="147154"/>
                  </a:lnTo>
                  <a:lnTo>
                    <a:pt x="783458" y="148516"/>
                  </a:lnTo>
                  <a:lnTo>
                    <a:pt x="785118" y="149879"/>
                  </a:lnTo>
                  <a:lnTo>
                    <a:pt x="786758" y="151241"/>
                  </a:lnTo>
                  <a:lnTo>
                    <a:pt x="788333" y="152604"/>
                  </a:lnTo>
                  <a:lnTo>
                    <a:pt x="789879" y="153966"/>
                  </a:lnTo>
                  <a:lnTo>
                    <a:pt x="791379" y="155329"/>
                  </a:lnTo>
                  <a:lnTo>
                    <a:pt x="792831" y="156692"/>
                  </a:lnTo>
                  <a:lnTo>
                    <a:pt x="794258" y="158054"/>
                  </a:lnTo>
                  <a:lnTo>
                    <a:pt x="795617" y="159417"/>
                  </a:lnTo>
                  <a:lnTo>
                    <a:pt x="796957" y="160779"/>
                  </a:lnTo>
                  <a:lnTo>
                    <a:pt x="798240" y="162142"/>
                  </a:lnTo>
                  <a:lnTo>
                    <a:pt x="799491" y="163504"/>
                  </a:lnTo>
                  <a:lnTo>
                    <a:pt x="800704" y="164867"/>
                  </a:lnTo>
                  <a:lnTo>
                    <a:pt x="801867" y="166229"/>
                  </a:lnTo>
                  <a:lnTo>
                    <a:pt x="803012" y="167592"/>
                  </a:lnTo>
                  <a:lnTo>
                    <a:pt x="804091" y="168954"/>
                  </a:lnTo>
                  <a:lnTo>
                    <a:pt x="805153" y="170317"/>
                  </a:lnTo>
                  <a:lnTo>
                    <a:pt x="806168" y="171679"/>
                  </a:lnTo>
                  <a:lnTo>
                    <a:pt x="807149" y="173042"/>
                  </a:lnTo>
                  <a:lnTo>
                    <a:pt x="808103" y="174405"/>
                  </a:lnTo>
                  <a:lnTo>
                    <a:pt x="809007" y="175767"/>
                  </a:lnTo>
                  <a:lnTo>
                    <a:pt x="809897" y="177130"/>
                  </a:lnTo>
                  <a:lnTo>
                    <a:pt x="810733" y="178492"/>
                  </a:lnTo>
                  <a:lnTo>
                    <a:pt x="811551" y="179855"/>
                  </a:lnTo>
                  <a:lnTo>
                    <a:pt x="812333" y="181217"/>
                  </a:lnTo>
                  <a:lnTo>
                    <a:pt x="813084" y="182580"/>
                  </a:lnTo>
                  <a:lnTo>
                    <a:pt x="813815" y="183942"/>
                  </a:lnTo>
                  <a:lnTo>
                    <a:pt x="814503" y="185305"/>
                  </a:lnTo>
                  <a:lnTo>
                    <a:pt x="815178" y="186667"/>
                  </a:lnTo>
                  <a:lnTo>
                    <a:pt x="815814" y="188030"/>
                  </a:lnTo>
                  <a:lnTo>
                    <a:pt x="816433" y="189392"/>
                  </a:lnTo>
                  <a:lnTo>
                    <a:pt x="817027" y="190755"/>
                  </a:lnTo>
                  <a:lnTo>
                    <a:pt x="817594" y="192118"/>
                  </a:lnTo>
                  <a:lnTo>
                    <a:pt x="818148" y="193480"/>
                  </a:lnTo>
                  <a:lnTo>
                    <a:pt x="818667" y="194843"/>
                  </a:lnTo>
                  <a:lnTo>
                    <a:pt x="819178" y="196205"/>
                  </a:lnTo>
                  <a:lnTo>
                    <a:pt x="819662" y="197568"/>
                  </a:lnTo>
                  <a:lnTo>
                    <a:pt x="820132" y="198930"/>
                  </a:lnTo>
                  <a:lnTo>
                    <a:pt x="820587" y="200293"/>
                  </a:lnTo>
                  <a:lnTo>
                    <a:pt x="821021" y="201655"/>
                  </a:lnTo>
                  <a:lnTo>
                    <a:pt x="821448" y="203018"/>
                  </a:lnTo>
                  <a:lnTo>
                    <a:pt x="821852" y="204380"/>
                  </a:lnTo>
                  <a:lnTo>
                    <a:pt x="822250" y="205743"/>
                  </a:lnTo>
                  <a:lnTo>
                    <a:pt x="822633" y="207105"/>
                  </a:lnTo>
                  <a:lnTo>
                    <a:pt x="823006" y="208468"/>
                  </a:lnTo>
                  <a:lnTo>
                    <a:pt x="823372" y="209831"/>
                  </a:lnTo>
                  <a:lnTo>
                    <a:pt x="823726" y="211193"/>
                  </a:lnTo>
                  <a:lnTo>
                    <a:pt x="824077" y="212556"/>
                  </a:lnTo>
                  <a:lnTo>
                    <a:pt x="824417" y="213918"/>
                  </a:lnTo>
                  <a:lnTo>
                    <a:pt x="824754" y="215281"/>
                  </a:lnTo>
                  <a:lnTo>
                    <a:pt x="825085" y="216643"/>
                  </a:lnTo>
                  <a:lnTo>
                    <a:pt x="825414" y="218006"/>
                  </a:lnTo>
                  <a:lnTo>
                    <a:pt x="825740" y="219368"/>
                  </a:lnTo>
                  <a:lnTo>
                    <a:pt x="826064" y="220731"/>
                  </a:lnTo>
                  <a:lnTo>
                    <a:pt x="826387" y="222093"/>
                  </a:lnTo>
                  <a:lnTo>
                    <a:pt x="826711" y="223456"/>
                  </a:lnTo>
                  <a:lnTo>
                    <a:pt x="827035" y="224818"/>
                  </a:lnTo>
                  <a:lnTo>
                    <a:pt x="827362" y="226181"/>
                  </a:lnTo>
                  <a:lnTo>
                    <a:pt x="827691" y="227544"/>
                  </a:lnTo>
                  <a:lnTo>
                    <a:pt x="828023" y="228906"/>
                  </a:lnTo>
                  <a:lnTo>
                    <a:pt x="828362" y="230269"/>
                  </a:lnTo>
                  <a:lnTo>
                    <a:pt x="828703" y="231631"/>
                  </a:lnTo>
                  <a:lnTo>
                    <a:pt x="829052" y="232994"/>
                  </a:lnTo>
                  <a:lnTo>
                    <a:pt x="829408" y="234356"/>
                  </a:lnTo>
                  <a:lnTo>
                    <a:pt x="829769" y="235719"/>
                  </a:lnTo>
                  <a:lnTo>
                    <a:pt x="830141" y="237081"/>
                  </a:lnTo>
                  <a:lnTo>
                    <a:pt x="830518" y="238444"/>
                  </a:lnTo>
                  <a:lnTo>
                    <a:pt x="830910" y="239806"/>
                  </a:lnTo>
                  <a:lnTo>
                    <a:pt x="831308" y="241169"/>
                  </a:lnTo>
                  <a:lnTo>
                    <a:pt x="831718" y="242532"/>
                  </a:lnTo>
                  <a:lnTo>
                    <a:pt x="832140" y="243894"/>
                  </a:lnTo>
                  <a:lnTo>
                    <a:pt x="832570" y="245257"/>
                  </a:lnTo>
                  <a:lnTo>
                    <a:pt x="833019" y="246619"/>
                  </a:lnTo>
                  <a:lnTo>
                    <a:pt x="833474" y="247982"/>
                  </a:lnTo>
                  <a:lnTo>
                    <a:pt x="833949" y="249344"/>
                  </a:lnTo>
                  <a:lnTo>
                    <a:pt x="834434" y="250707"/>
                  </a:lnTo>
                  <a:lnTo>
                    <a:pt x="834934" y="252069"/>
                  </a:lnTo>
                  <a:lnTo>
                    <a:pt x="835452" y="253432"/>
                  </a:lnTo>
                  <a:lnTo>
                    <a:pt x="835978" y="254794"/>
                  </a:lnTo>
                  <a:lnTo>
                    <a:pt x="836529" y="256157"/>
                  </a:lnTo>
                  <a:lnTo>
                    <a:pt x="837088" y="257519"/>
                  </a:lnTo>
                  <a:lnTo>
                    <a:pt x="837671" y="258882"/>
                  </a:lnTo>
                  <a:lnTo>
                    <a:pt x="838266" y="260245"/>
                  </a:lnTo>
                  <a:lnTo>
                    <a:pt x="838878" y="261607"/>
                  </a:lnTo>
                  <a:lnTo>
                    <a:pt x="839512" y="262970"/>
                  </a:lnTo>
                  <a:lnTo>
                    <a:pt x="840154" y="264332"/>
                  </a:lnTo>
                  <a:lnTo>
                    <a:pt x="840827" y="265695"/>
                  </a:lnTo>
                  <a:lnTo>
                    <a:pt x="841509" y="267057"/>
                  </a:lnTo>
                  <a:lnTo>
                    <a:pt x="842215" y="268420"/>
                  </a:lnTo>
                  <a:lnTo>
                    <a:pt x="842938" y="269782"/>
                  </a:lnTo>
                  <a:lnTo>
                    <a:pt x="843677" y="271145"/>
                  </a:lnTo>
                  <a:lnTo>
                    <a:pt x="844442" y="272507"/>
                  </a:lnTo>
                  <a:lnTo>
                    <a:pt x="845216" y="273870"/>
                  </a:lnTo>
                  <a:lnTo>
                    <a:pt x="846022" y="275232"/>
                  </a:lnTo>
                  <a:lnTo>
                    <a:pt x="846839" y="276595"/>
                  </a:lnTo>
                  <a:lnTo>
                    <a:pt x="847679" y="277958"/>
                  </a:lnTo>
                  <a:lnTo>
                    <a:pt x="848540" y="279320"/>
                  </a:lnTo>
                  <a:lnTo>
                    <a:pt x="849415" y="280683"/>
                  </a:lnTo>
                  <a:lnTo>
                    <a:pt x="850320" y="282045"/>
                  </a:lnTo>
                  <a:lnTo>
                    <a:pt x="851235" y="283408"/>
                  </a:lnTo>
                  <a:lnTo>
                    <a:pt x="852181" y="284770"/>
                  </a:lnTo>
                  <a:lnTo>
                    <a:pt x="853140" y="286133"/>
                  </a:lnTo>
                  <a:lnTo>
                    <a:pt x="854121" y="287495"/>
                  </a:lnTo>
                  <a:lnTo>
                    <a:pt x="855125" y="288858"/>
                  </a:lnTo>
                  <a:lnTo>
                    <a:pt x="856142" y="290220"/>
                  </a:lnTo>
                  <a:lnTo>
                    <a:pt x="857192" y="291583"/>
                  </a:lnTo>
                  <a:lnTo>
                    <a:pt x="858251" y="292945"/>
                  </a:lnTo>
                  <a:lnTo>
                    <a:pt x="859339" y="294308"/>
                  </a:lnTo>
                  <a:lnTo>
                    <a:pt x="860443" y="295671"/>
                  </a:lnTo>
                  <a:lnTo>
                    <a:pt x="861566" y="297033"/>
                  </a:lnTo>
                  <a:lnTo>
                    <a:pt x="862716" y="298396"/>
                  </a:lnTo>
                  <a:lnTo>
                    <a:pt x="863875" y="299758"/>
                  </a:lnTo>
                  <a:lnTo>
                    <a:pt x="865069" y="301121"/>
                  </a:lnTo>
                  <a:lnTo>
                    <a:pt x="866272" y="302483"/>
                  </a:lnTo>
                  <a:lnTo>
                    <a:pt x="867501" y="303846"/>
                  </a:lnTo>
                  <a:lnTo>
                    <a:pt x="868749" y="305208"/>
                  </a:lnTo>
                  <a:lnTo>
                    <a:pt x="870013" y="306571"/>
                  </a:lnTo>
                  <a:lnTo>
                    <a:pt x="871304" y="307933"/>
                  </a:lnTo>
                  <a:lnTo>
                    <a:pt x="872605" y="309296"/>
                  </a:lnTo>
                  <a:lnTo>
                    <a:pt x="873937" y="310658"/>
                  </a:lnTo>
                  <a:lnTo>
                    <a:pt x="875281" y="312021"/>
                  </a:lnTo>
                  <a:lnTo>
                    <a:pt x="876647" y="313384"/>
                  </a:lnTo>
                  <a:lnTo>
                    <a:pt x="878033" y="314746"/>
                  </a:lnTo>
                  <a:lnTo>
                    <a:pt x="879432" y="316109"/>
                  </a:lnTo>
                  <a:lnTo>
                    <a:pt x="880859" y="317471"/>
                  </a:lnTo>
                  <a:lnTo>
                    <a:pt x="882295" y="318834"/>
                  </a:lnTo>
                  <a:lnTo>
                    <a:pt x="883758" y="320196"/>
                  </a:lnTo>
                  <a:lnTo>
                    <a:pt x="885234" y="321559"/>
                  </a:lnTo>
                  <a:lnTo>
                    <a:pt x="886728" y="322921"/>
                  </a:lnTo>
                  <a:lnTo>
                    <a:pt x="888243" y="324284"/>
                  </a:lnTo>
                  <a:lnTo>
                    <a:pt x="889767" y="325646"/>
                  </a:lnTo>
                  <a:lnTo>
                    <a:pt x="891319" y="327009"/>
                  </a:lnTo>
                  <a:lnTo>
                    <a:pt x="892878" y="328371"/>
                  </a:lnTo>
                  <a:lnTo>
                    <a:pt x="894460" y="329734"/>
                  </a:lnTo>
                  <a:lnTo>
                    <a:pt x="896055" y="331097"/>
                  </a:lnTo>
                  <a:lnTo>
                    <a:pt x="897664" y="332459"/>
                  </a:lnTo>
                  <a:lnTo>
                    <a:pt x="899293" y="333822"/>
                  </a:lnTo>
                  <a:lnTo>
                    <a:pt x="900928" y="335184"/>
                  </a:lnTo>
                  <a:lnTo>
                    <a:pt x="902588" y="336547"/>
                  </a:lnTo>
                  <a:lnTo>
                    <a:pt x="904254" y="337909"/>
                  </a:lnTo>
                  <a:lnTo>
                    <a:pt x="905937" y="339272"/>
                  </a:lnTo>
                  <a:lnTo>
                    <a:pt x="907633" y="340634"/>
                  </a:lnTo>
                  <a:lnTo>
                    <a:pt x="909337" y="341997"/>
                  </a:lnTo>
                  <a:lnTo>
                    <a:pt x="911059" y="343359"/>
                  </a:lnTo>
                  <a:lnTo>
                    <a:pt x="912786" y="344722"/>
                  </a:lnTo>
                  <a:lnTo>
                    <a:pt x="914530" y="346084"/>
                  </a:lnTo>
                  <a:lnTo>
                    <a:pt x="916280" y="347447"/>
                  </a:lnTo>
                  <a:lnTo>
                    <a:pt x="918041" y="348810"/>
                  </a:lnTo>
                  <a:lnTo>
                    <a:pt x="919810" y="350172"/>
                  </a:lnTo>
                  <a:lnTo>
                    <a:pt x="921586" y="351535"/>
                  </a:lnTo>
                  <a:lnTo>
                    <a:pt x="923373" y="352897"/>
                  </a:lnTo>
                  <a:lnTo>
                    <a:pt x="925163" y="354260"/>
                  </a:lnTo>
                  <a:lnTo>
                    <a:pt x="926961" y="355622"/>
                  </a:lnTo>
                  <a:lnTo>
                    <a:pt x="928764" y="356985"/>
                  </a:lnTo>
                  <a:lnTo>
                    <a:pt x="930571" y="358347"/>
                  </a:lnTo>
                  <a:lnTo>
                    <a:pt x="932382" y="359710"/>
                  </a:lnTo>
                  <a:lnTo>
                    <a:pt x="934195" y="361072"/>
                  </a:lnTo>
                  <a:lnTo>
                    <a:pt x="936011" y="362435"/>
                  </a:lnTo>
                  <a:lnTo>
                    <a:pt x="937827" y="363798"/>
                  </a:lnTo>
                  <a:lnTo>
                    <a:pt x="939644" y="365160"/>
                  </a:lnTo>
                  <a:lnTo>
                    <a:pt x="941460" y="366523"/>
                  </a:lnTo>
                  <a:lnTo>
                    <a:pt x="943275" y="367885"/>
                  </a:lnTo>
                  <a:lnTo>
                    <a:pt x="945085" y="369248"/>
                  </a:lnTo>
                  <a:lnTo>
                    <a:pt x="946895" y="370610"/>
                  </a:lnTo>
                  <a:lnTo>
                    <a:pt x="948696" y="371973"/>
                  </a:lnTo>
                  <a:lnTo>
                    <a:pt x="950495" y="373335"/>
                  </a:lnTo>
                  <a:lnTo>
                    <a:pt x="952285" y="374698"/>
                  </a:lnTo>
                  <a:lnTo>
                    <a:pt x="954067" y="376060"/>
                  </a:lnTo>
                  <a:lnTo>
                    <a:pt x="955843" y="377423"/>
                  </a:lnTo>
                  <a:lnTo>
                    <a:pt x="957604" y="378785"/>
                  </a:lnTo>
                  <a:lnTo>
                    <a:pt x="959360" y="380148"/>
                  </a:lnTo>
                  <a:lnTo>
                    <a:pt x="961097" y="381511"/>
                  </a:lnTo>
                  <a:lnTo>
                    <a:pt x="962825" y="382873"/>
                  </a:lnTo>
                  <a:lnTo>
                    <a:pt x="964538" y="384236"/>
                  </a:lnTo>
                  <a:lnTo>
                    <a:pt x="966232" y="385598"/>
                  </a:lnTo>
                  <a:lnTo>
                    <a:pt x="967917" y="386961"/>
                  </a:lnTo>
                  <a:lnTo>
                    <a:pt x="969572" y="388323"/>
                  </a:lnTo>
                  <a:lnTo>
                    <a:pt x="971218" y="389686"/>
                  </a:lnTo>
                  <a:lnTo>
                    <a:pt x="972835" y="391048"/>
                  </a:lnTo>
                  <a:lnTo>
                    <a:pt x="974434" y="392411"/>
                  </a:lnTo>
                  <a:lnTo>
                    <a:pt x="976012" y="393773"/>
                  </a:lnTo>
                  <a:lnTo>
                    <a:pt x="977559" y="395136"/>
                  </a:lnTo>
                  <a:lnTo>
                    <a:pt x="979094" y="396498"/>
                  </a:lnTo>
                  <a:lnTo>
                    <a:pt x="980583" y="397861"/>
                  </a:lnTo>
                  <a:lnTo>
                    <a:pt x="982058" y="399224"/>
                  </a:lnTo>
                  <a:lnTo>
                    <a:pt x="983495" y="400586"/>
                  </a:lnTo>
                  <a:lnTo>
                    <a:pt x="984904" y="401949"/>
                  </a:lnTo>
                  <a:lnTo>
                    <a:pt x="986287" y="403311"/>
                  </a:lnTo>
                  <a:lnTo>
                    <a:pt x="987624" y="404674"/>
                  </a:lnTo>
                  <a:lnTo>
                    <a:pt x="988944" y="406036"/>
                  </a:lnTo>
                  <a:lnTo>
                    <a:pt x="990207" y="407399"/>
                  </a:lnTo>
                  <a:lnTo>
                    <a:pt x="991448" y="408761"/>
                  </a:lnTo>
                  <a:lnTo>
                    <a:pt x="992644" y="410124"/>
                  </a:lnTo>
                  <a:lnTo>
                    <a:pt x="993799" y="411486"/>
                  </a:lnTo>
                  <a:lnTo>
                    <a:pt x="994926" y="412849"/>
                  </a:lnTo>
                  <a:lnTo>
                    <a:pt x="995989" y="414211"/>
                  </a:lnTo>
                  <a:lnTo>
                    <a:pt x="997032" y="415574"/>
                  </a:lnTo>
                  <a:lnTo>
                    <a:pt x="998008" y="416937"/>
                  </a:lnTo>
                  <a:lnTo>
                    <a:pt x="998952" y="418299"/>
                  </a:lnTo>
                  <a:lnTo>
                    <a:pt x="999848" y="419662"/>
                  </a:lnTo>
                  <a:lnTo>
                    <a:pt x="1000687" y="421024"/>
                  </a:lnTo>
                  <a:lnTo>
                    <a:pt x="1001498" y="422387"/>
                  </a:lnTo>
                  <a:lnTo>
                    <a:pt x="1002227" y="423749"/>
                  </a:lnTo>
                  <a:lnTo>
                    <a:pt x="1002932" y="425112"/>
                  </a:lnTo>
                  <a:lnTo>
                    <a:pt x="1003564" y="426474"/>
                  </a:lnTo>
                  <a:lnTo>
                    <a:pt x="1004152" y="427837"/>
                  </a:lnTo>
                  <a:lnTo>
                    <a:pt x="1004690" y="429199"/>
                  </a:lnTo>
                  <a:lnTo>
                    <a:pt x="1005156" y="430562"/>
                  </a:lnTo>
                  <a:lnTo>
                    <a:pt x="1005596" y="431924"/>
                  </a:lnTo>
                  <a:lnTo>
                    <a:pt x="1005936" y="433287"/>
                  </a:lnTo>
                  <a:lnTo>
                    <a:pt x="1006247" y="434650"/>
                  </a:lnTo>
                  <a:lnTo>
                    <a:pt x="1006484" y="436012"/>
                  </a:lnTo>
                  <a:lnTo>
                    <a:pt x="1006663" y="437375"/>
                  </a:lnTo>
                  <a:lnTo>
                    <a:pt x="1006794" y="438737"/>
                  </a:lnTo>
                  <a:lnTo>
                    <a:pt x="1006836" y="440100"/>
                  </a:lnTo>
                  <a:lnTo>
                    <a:pt x="1006848" y="441462"/>
                  </a:lnTo>
                  <a:lnTo>
                    <a:pt x="1006759" y="442825"/>
                  </a:lnTo>
                  <a:lnTo>
                    <a:pt x="1006630" y="444187"/>
                  </a:lnTo>
                  <a:lnTo>
                    <a:pt x="1006427" y="445550"/>
                  </a:lnTo>
                  <a:lnTo>
                    <a:pt x="1006153" y="446912"/>
                  </a:lnTo>
                  <a:lnTo>
                    <a:pt x="1005835" y="448275"/>
                  </a:lnTo>
                  <a:lnTo>
                    <a:pt x="1005412" y="449637"/>
                  </a:lnTo>
                  <a:lnTo>
                    <a:pt x="1004958" y="451000"/>
                  </a:lnTo>
                  <a:lnTo>
                    <a:pt x="1004402" y="452363"/>
                  </a:lnTo>
                  <a:lnTo>
                    <a:pt x="1003796" y="453725"/>
                  </a:lnTo>
                  <a:lnTo>
                    <a:pt x="1003119" y="455088"/>
                  </a:lnTo>
                  <a:lnTo>
                    <a:pt x="1002358" y="456450"/>
                  </a:lnTo>
                  <a:lnTo>
                    <a:pt x="1001559" y="457813"/>
                  </a:lnTo>
                  <a:lnTo>
                    <a:pt x="1000642" y="459175"/>
                  </a:lnTo>
                  <a:lnTo>
                    <a:pt x="999691" y="460538"/>
                  </a:lnTo>
                  <a:lnTo>
                    <a:pt x="998644" y="461900"/>
                  </a:lnTo>
                  <a:lnTo>
                    <a:pt x="997535" y="463263"/>
                  </a:lnTo>
                  <a:lnTo>
                    <a:pt x="996362" y="464625"/>
                  </a:lnTo>
                  <a:lnTo>
                    <a:pt x="995093" y="465988"/>
                  </a:lnTo>
                  <a:lnTo>
                    <a:pt x="993790" y="467351"/>
                  </a:lnTo>
                  <a:lnTo>
                    <a:pt x="992365" y="468713"/>
                  </a:lnTo>
                  <a:lnTo>
                    <a:pt x="990901" y="470076"/>
                  </a:lnTo>
                  <a:lnTo>
                    <a:pt x="989349" y="471438"/>
                  </a:lnTo>
                  <a:lnTo>
                    <a:pt x="987725" y="472801"/>
                  </a:lnTo>
                  <a:lnTo>
                    <a:pt x="986046" y="474163"/>
                  </a:lnTo>
                  <a:lnTo>
                    <a:pt x="984261" y="475526"/>
                  </a:lnTo>
                  <a:lnTo>
                    <a:pt x="982442" y="476888"/>
                  </a:lnTo>
                  <a:lnTo>
                    <a:pt x="980510" y="478251"/>
                  </a:lnTo>
                  <a:lnTo>
                    <a:pt x="978532" y="479613"/>
                  </a:lnTo>
                  <a:lnTo>
                    <a:pt x="976474" y="480976"/>
                  </a:lnTo>
                  <a:lnTo>
                    <a:pt x="974337" y="482338"/>
                  </a:lnTo>
                  <a:lnTo>
                    <a:pt x="972155" y="483701"/>
                  </a:lnTo>
                  <a:lnTo>
                    <a:pt x="969861" y="485064"/>
                  </a:lnTo>
                  <a:lnTo>
                    <a:pt x="967534" y="486426"/>
                  </a:lnTo>
                  <a:lnTo>
                    <a:pt x="965107" y="487789"/>
                  </a:lnTo>
                  <a:lnTo>
                    <a:pt x="962626" y="489151"/>
                  </a:lnTo>
                  <a:lnTo>
                    <a:pt x="960077" y="490514"/>
                  </a:lnTo>
                  <a:lnTo>
                    <a:pt x="957444" y="491876"/>
                  </a:lnTo>
                  <a:lnTo>
                    <a:pt x="954777" y="493239"/>
                  </a:lnTo>
                  <a:lnTo>
                    <a:pt x="951995" y="494601"/>
                  </a:lnTo>
                  <a:lnTo>
                    <a:pt x="949183" y="495964"/>
                  </a:lnTo>
                  <a:lnTo>
                    <a:pt x="946284" y="497326"/>
                  </a:lnTo>
                  <a:lnTo>
                    <a:pt x="943328" y="498689"/>
                  </a:lnTo>
                  <a:lnTo>
                    <a:pt x="940317" y="500051"/>
                  </a:lnTo>
                  <a:lnTo>
                    <a:pt x="937220" y="501414"/>
                  </a:lnTo>
                  <a:lnTo>
                    <a:pt x="934095" y="502777"/>
                  </a:lnTo>
                  <a:lnTo>
                    <a:pt x="930868" y="504139"/>
                  </a:lnTo>
                  <a:lnTo>
                    <a:pt x="927608" y="505502"/>
                  </a:lnTo>
                  <a:lnTo>
                    <a:pt x="924278" y="506864"/>
                  </a:lnTo>
                  <a:lnTo>
                    <a:pt x="920889" y="508227"/>
                  </a:lnTo>
                  <a:lnTo>
                    <a:pt x="917458" y="509589"/>
                  </a:lnTo>
                  <a:lnTo>
                    <a:pt x="913945" y="510952"/>
                  </a:lnTo>
                  <a:lnTo>
                    <a:pt x="910407" y="512314"/>
                  </a:lnTo>
                  <a:lnTo>
                    <a:pt x="906787" y="513677"/>
                  </a:lnTo>
                  <a:lnTo>
                    <a:pt x="903133" y="515039"/>
                  </a:lnTo>
                  <a:lnTo>
                    <a:pt x="899424" y="516402"/>
                  </a:lnTo>
                  <a:lnTo>
                    <a:pt x="895660" y="517764"/>
                  </a:lnTo>
                  <a:lnTo>
                    <a:pt x="891867" y="519127"/>
                  </a:lnTo>
                  <a:lnTo>
                    <a:pt x="887999" y="520490"/>
                  </a:lnTo>
                  <a:lnTo>
                    <a:pt x="884111" y="521852"/>
                  </a:lnTo>
                  <a:lnTo>
                    <a:pt x="880161" y="523215"/>
                  </a:lnTo>
                  <a:lnTo>
                    <a:pt x="876179" y="524577"/>
                  </a:lnTo>
                  <a:lnTo>
                    <a:pt x="872158" y="525940"/>
                  </a:lnTo>
                  <a:lnTo>
                    <a:pt x="868089" y="527302"/>
                  </a:lnTo>
                  <a:lnTo>
                    <a:pt x="864002" y="528665"/>
                  </a:lnTo>
                  <a:lnTo>
                    <a:pt x="859854" y="530027"/>
                  </a:lnTo>
                  <a:lnTo>
                    <a:pt x="855691" y="531390"/>
                  </a:lnTo>
                  <a:lnTo>
                    <a:pt x="851486" y="532752"/>
                  </a:lnTo>
                  <a:lnTo>
                    <a:pt x="847255" y="534115"/>
                  </a:lnTo>
                  <a:lnTo>
                    <a:pt x="842999" y="535477"/>
                  </a:lnTo>
                  <a:lnTo>
                    <a:pt x="838707" y="536840"/>
                  </a:lnTo>
                  <a:lnTo>
                    <a:pt x="834403" y="538203"/>
                  </a:lnTo>
                  <a:lnTo>
                    <a:pt x="830062" y="539565"/>
                  </a:lnTo>
                  <a:lnTo>
                    <a:pt x="825709" y="540928"/>
                  </a:lnTo>
                  <a:lnTo>
                    <a:pt x="821332" y="542290"/>
                  </a:lnTo>
                  <a:lnTo>
                    <a:pt x="816939" y="543653"/>
                  </a:lnTo>
                  <a:lnTo>
                    <a:pt x="812533" y="545015"/>
                  </a:lnTo>
                  <a:lnTo>
                    <a:pt x="808108" y="546378"/>
                  </a:lnTo>
                  <a:lnTo>
                    <a:pt x="803677" y="547740"/>
                  </a:lnTo>
                  <a:lnTo>
                    <a:pt x="799230" y="549103"/>
                  </a:lnTo>
                  <a:lnTo>
                    <a:pt x="794779" y="550465"/>
                  </a:lnTo>
                  <a:lnTo>
                    <a:pt x="790320" y="551828"/>
                  </a:lnTo>
                  <a:lnTo>
                    <a:pt x="785857" y="553190"/>
                  </a:lnTo>
                  <a:lnTo>
                    <a:pt x="781392" y="554553"/>
                  </a:lnTo>
                  <a:lnTo>
                    <a:pt x="776926" y="555916"/>
                  </a:lnTo>
                  <a:lnTo>
                    <a:pt x="772461" y="557278"/>
                  </a:lnTo>
                  <a:lnTo>
                    <a:pt x="768000" y="558641"/>
                  </a:lnTo>
                  <a:lnTo>
                    <a:pt x="763545" y="560003"/>
                  </a:lnTo>
                  <a:lnTo>
                    <a:pt x="759094" y="561366"/>
                  </a:lnTo>
                  <a:lnTo>
                    <a:pt x="754656" y="562728"/>
                  </a:lnTo>
                  <a:lnTo>
                    <a:pt x="750222" y="564091"/>
                  </a:lnTo>
                  <a:lnTo>
                    <a:pt x="745809" y="565453"/>
                  </a:lnTo>
                  <a:lnTo>
                    <a:pt x="741403" y="566816"/>
                  </a:lnTo>
                  <a:lnTo>
                    <a:pt x="737017" y="568178"/>
                  </a:lnTo>
                  <a:lnTo>
                    <a:pt x="732648" y="569541"/>
                  </a:lnTo>
                  <a:lnTo>
                    <a:pt x="728294" y="570903"/>
                  </a:lnTo>
                  <a:lnTo>
                    <a:pt x="723970" y="572266"/>
                  </a:lnTo>
                  <a:lnTo>
                    <a:pt x="719657" y="573629"/>
                  </a:lnTo>
                  <a:lnTo>
                    <a:pt x="715382" y="574991"/>
                  </a:lnTo>
                  <a:lnTo>
                    <a:pt x="711123" y="576354"/>
                  </a:lnTo>
                  <a:lnTo>
                    <a:pt x="706895" y="577716"/>
                  </a:lnTo>
                  <a:lnTo>
                    <a:pt x="702699" y="579079"/>
                  </a:lnTo>
                  <a:lnTo>
                    <a:pt x="698522" y="580441"/>
                  </a:lnTo>
                  <a:lnTo>
                    <a:pt x="694394" y="581804"/>
                  </a:lnTo>
                  <a:lnTo>
                    <a:pt x="690283" y="583166"/>
                  </a:lnTo>
                  <a:lnTo>
                    <a:pt x="686222" y="584529"/>
                  </a:lnTo>
                  <a:lnTo>
                    <a:pt x="682188" y="585891"/>
                  </a:lnTo>
                  <a:lnTo>
                    <a:pt x="678191" y="587254"/>
                  </a:lnTo>
                  <a:lnTo>
                    <a:pt x="674241" y="588617"/>
                  </a:lnTo>
                  <a:lnTo>
                    <a:pt x="670311" y="589979"/>
                  </a:lnTo>
                  <a:lnTo>
                    <a:pt x="666451" y="591342"/>
                  </a:lnTo>
                  <a:lnTo>
                    <a:pt x="662610" y="592704"/>
                  </a:lnTo>
                  <a:lnTo>
                    <a:pt x="658826" y="594067"/>
                  </a:lnTo>
                  <a:lnTo>
                    <a:pt x="655082" y="595429"/>
                  </a:lnTo>
                  <a:lnTo>
                    <a:pt x="651376" y="596792"/>
                  </a:lnTo>
                  <a:lnTo>
                    <a:pt x="647732" y="598154"/>
                  </a:lnTo>
                  <a:lnTo>
                    <a:pt x="644110" y="599517"/>
                  </a:lnTo>
                  <a:lnTo>
                    <a:pt x="640568" y="600879"/>
                  </a:lnTo>
                  <a:lnTo>
                    <a:pt x="637051" y="602242"/>
                  </a:lnTo>
                  <a:lnTo>
                    <a:pt x="633595" y="603604"/>
                  </a:lnTo>
                  <a:lnTo>
                    <a:pt x="630188" y="604967"/>
                  </a:lnTo>
                  <a:lnTo>
                    <a:pt x="626818" y="606330"/>
                  </a:lnTo>
                  <a:lnTo>
                    <a:pt x="623524" y="607692"/>
                  </a:lnTo>
                  <a:lnTo>
                    <a:pt x="620253" y="609055"/>
                  </a:lnTo>
                  <a:lnTo>
                    <a:pt x="617063" y="610417"/>
                  </a:lnTo>
                  <a:lnTo>
                    <a:pt x="613908" y="611780"/>
                  </a:lnTo>
                  <a:lnTo>
                    <a:pt x="610811" y="613142"/>
                  </a:lnTo>
                  <a:lnTo>
                    <a:pt x="607773" y="614505"/>
                  </a:lnTo>
                  <a:lnTo>
                    <a:pt x="604768" y="615867"/>
                  </a:lnTo>
                  <a:lnTo>
                    <a:pt x="601849" y="617230"/>
                  </a:lnTo>
                  <a:lnTo>
                    <a:pt x="598955" y="618592"/>
                  </a:lnTo>
                  <a:lnTo>
                    <a:pt x="596138" y="619955"/>
                  </a:lnTo>
                  <a:lnTo>
                    <a:pt x="593363" y="621317"/>
                  </a:lnTo>
                  <a:lnTo>
                    <a:pt x="590641" y="622680"/>
                  </a:lnTo>
                  <a:lnTo>
                    <a:pt x="587986" y="624043"/>
                  </a:lnTo>
                  <a:lnTo>
                    <a:pt x="585358" y="625405"/>
                  </a:lnTo>
                  <a:lnTo>
                    <a:pt x="582823" y="626768"/>
                  </a:lnTo>
                  <a:lnTo>
                    <a:pt x="580313" y="628130"/>
                  </a:lnTo>
                  <a:lnTo>
                    <a:pt x="577874" y="629493"/>
                  </a:lnTo>
                  <a:lnTo>
                    <a:pt x="575482" y="630855"/>
                  </a:lnTo>
                  <a:lnTo>
                    <a:pt x="573136" y="632218"/>
                  </a:lnTo>
                  <a:lnTo>
                    <a:pt x="570862" y="633580"/>
                  </a:lnTo>
                  <a:lnTo>
                    <a:pt x="568613" y="634943"/>
                  </a:lnTo>
                  <a:lnTo>
                    <a:pt x="566451" y="636305"/>
                  </a:lnTo>
                  <a:lnTo>
                    <a:pt x="564317" y="637668"/>
                  </a:lnTo>
                  <a:lnTo>
                    <a:pt x="562245" y="639030"/>
                  </a:lnTo>
                  <a:lnTo>
                    <a:pt x="560225" y="640393"/>
                  </a:lnTo>
                  <a:lnTo>
                    <a:pt x="558242" y="641756"/>
                  </a:lnTo>
                  <a:lnTo>
                    <a:pt x="556334" y="643118"/>
                  </a:lnTo>
                  <a:lnTo>
                    <a:pt x="554449" y="644481"/>
                  </a:lnTo>
                  <a:lnTo>
                    <a:pt x="552639" y="645843"/>
                  </a:lnTo>
                  <a:lnTo>
                    <a:pt x="550861" y="647206"/>
                  </a:lnTo>
                  <a:lnTo>
                    <a:pt x="549135" y="648568"/>
                  </a:lnTo>
                  <a:lnTo>
                    <a:pt x="547464" y="649931"/>
                  </a:lnTo>
                  <a:lnTo>
                    <a:pt x="545820" y="651293"/>
                  </a:lnTo>
                  <a:lnTo>
                    <a:pt x="544250" y="652656"/>
                  </a:lnTo>
                  <a:lnTo>
                    <a:pt x="542702" y="654018"/>
                  </a:lnTo>
                  <a:lnTo>
                    <a:pt x="541216" y="655381"/>
                  </a:lnTo>
                  <a:lnTo>
                    <a:pt x="539765" y="656743"/>
                  </a:lnTo>
                  <a:lnTo>
                    <a:pt x="538355" y="658106"/>
                  </a:lnTo>
                  <a:lnTo>
                    <a:pt x="536999" y="659469"/>
                  </a:lnTo>
                  <a:lnTo>
                    <a:pt x="535663" y="660831"/>
                  </a:lnTo>
                  <a:lnTo>
                    <a:pt x="534398" y="662194"/>
                  </a:lnTo>
                  <a:lnTo>
                    <a:pt x="533151" y="663556"/>
                  </a:lnTo>
                  <a:lnTo>
                    <a:pt x="531956" y="664919"/>
                  </a:lnTo>
                  <a:lnTo>
                    <a:pt x="530795" y="666281"/>
                  </a:lnTo>
                  <a:lnTo>
                    <a:pt x="529666" y="667644"/>
                  </a:lnTo>
                  <a:lnTo>
                    <a:pt x="528588" y="669006"/>
                  </a:lnTo>
                  <a:lnTo>
                    <a:pt x="527527" y="670369"/>
                  </a:lnTo>
                  <a:lnTo>
                    <a:pt x="526524" y="671731"/>
                  </a:lnTo>
                  <a:lnTo>
                    <a:pt x="525541" y="673094"/>
                  </a:lnTo>
                  <a:lnTo>
                    <a:pt x="524596" y="674456"/>
                  </a:lnTo>
                  <a:lnTo>
                    <a:pt x="523687" y="675819"/>
                  </a:lnTo>
                  <a:lnTo>
                    <a:pt x="522800" y="677182"/>
                  </a:lnTo>
                  <a:lnTo>
                    <a:pt x="521960" y="678544"/>
                  </a:lnTo>
                  <a:lnTo>
                    <a:pt x="521135" y="679907"/>
                  </a:lnTo>
                  <a:lnTo>
                    <a:pt x="520355" y="681269"/>
                  </a:lnTo>
                  <a:lnTo>
                    <a:pt x="519595" y="682632"/>
                  </a:lnTo>
                  <a:lnTo>
                    <a:pt x="518864" y="683994"/>
                  </a:lnTo>
                  <a:lnTo>
                    <a:pt x="518166" y="685357"/>
                  </a:lnTo>
                  <a:lnTo>
                    <a:pt x="517482" y="686719"/>
                  </a:lnTo>
                  <a:lnTo>
                    <a:pt x="516842" y="688082"/>
                  </a:lnTo>
                  <a:lnTo>
                    <a:pt x="516213" y="689444"/>
                  </a:lnTo>
                  <a:lnTo>
                    <a:pt x="515617" y="690807"/>
                  </a:lnTo>
                  <a:lnTo>
                    <a:pt x="515042" y="692169"/>
                  </a:lnTo>
                  <a:lnTo>
                    <a:pt x="514487" y="693532"/>
                  </a:lnTo>
                  <a:lnTo>
                    <a:pt x="513961" y="694895"/>
                  </a:lnTo>
                  <a:lnTo>
                    <a:pt x="513446" y="696257"/>
                  </a:lnTo>
                  <a:close/>
                </a:path>
              </a:pathLst>
            </a:custGeom>
            <a:solidFill>
              <a:srgbClr val="CD91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324901" y="4331009"/>
              <a:ext cx="53115" cy="0"/>
            </a:xfrm>
            <a:custGeom>
              <a:avLst/>
              <a:pathLst>
                <a:path w="53115" h="0">
                  <a:moveTo>
                    <a:pt x="0" y="0"/>
                  </a:moveTo>
                  <a:lnTo>
                    <a:pt x="531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232738" y="4499767"/>
              <a:ext cx="0" cy="294392"/>
            </a:xfrm>
            <a:custGeom>
              <a:avLst/>
              <a:pathLst>
                <a:path w="0" h="294392">
                  <a:moveTo>
                    <a:pt x="0" y="2943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351459" y="4566833"/>
              <a:ext cx="0" cy="229109"/>
            </a:xfrm>
            <a:custGeom>
              <a:avLst/>
              <a:pathLst>
                <a:path w="0" h="229109">
                  <a:moveTo>
                    <a:pt x="0" y="2291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96637" y="4632357"/>
              <a:ext cx="72202" cy="72202"/>
            </a:xfrm>
            <a:prstGeom prst="ellipse">
              <a:avLst/>
            </a:prstGeom>
            <a:solidFill>
              <a:srgbClr val="0000CD">
                <a:alpha val="100000"/>
              </a:srgbClr>
            </a:solidFill>
            <a:ln w="18000" cap="rnd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7315358" y="4673722"/>
              <a:ext cx="72202" cy="72202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18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5561506" y="5351644"/>
              <a:ext cx="2461186" cy="76801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561506" y="6063695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561506" y="5831285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561506" y="5598874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561506" y="5366463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561506" y="5947490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561506" y="5715079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561506" y="5482669"/>
              <a:ext cx="2461186" cy="0"/>
            </a:xfrm>
            <a:custGeom>
              <a:avLst/>
              <a:pathLst>
                <a:path w="2461186" h="0">
                  <a:moveTo>
                    <a:pt x="0" y="0"/>
                  </a:moveTo>
                  <a:lnTo>
                    <a:pt x="2461186" y="0"/>
                  </a:lnTo>
                  <a:lnTo>
                    <a:pt x="24611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232738" y="5351644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351459" y="5351644"/>
              <a:ext cx="0" cy="768018"/>
            </a:xfrm>
            <a:custGeom>
              <a:avLst/>
              <a:pathLst>
                <a:path w="0" h="768018">
                  <a:moveTo>
                    <a:pt x="0" y="76801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729314" y="5406635"/>
              <a:ext cx="1006848" cy="650419"/>
            </a:xfrm>
            <a:custGeom>
              <a:avLst/>
              <a:pathLst>
                <a:path w="1006848" h="650419">
                  <a:moveTo>
                    <a:pt x="498713" y="650419"/>
                  </a:moveTo>
                  <a:lnTo>
                    <a:pt x="498450" y="649146"/>
                  </a:lnTo>
                  <a:lnTo>
                    <a:pt x="498171" y="647873"/>
                  </a:lnTo>
                  <a:lnTo>
                    <a:pt x="497884" y="646600"/>
                  </a:lnTo>
                  <a:lnTo>
                    <a:pt x="497579" y="645328"/>
                  </a:lnTo>
                  <a:lnTo>
                    <a:pt x="497262" y="644055"/>
                  </a:lnTo>
                  <a:lnTo>
                    <a:pt x="496934" y="642782"/>
                  </a:lnTo>
                  <a:lnTo>
                    <a:pt x="496584" y="641509"/>
                  </a:lnTo>
                  <a:lnTo>
                    <a:pt x="496224" y="640236"/>
                  </a:lnTo>
                  <a:lnTo>
                    <a:pt x="495846" y="638963"/>
                  </a:lnTo>
                  <a:lnTo>
                    <a:pt x="495450" y="637691"/>
                  </a:lnTo>
                  <a:lnTo>
                    <a:pt x="495044" y="636418"/>
                  </a:lnTo>
                  <a:lnTo>
                    <a:pt x="494612" y="635145"/>
                  </a:lnTo>
                  <a:lnTo>
                    <a:pt x="494166" y="633872"/>
                  </a:lnTo>
                  <a:lnTo>
                    <a:pt x="493704" y="632599"/>
                  </a:lnTo>
                  <a:lnTo>
                    <a:pt x="493216" y="631326"/>
                  </a:lnTo>
                  <a:lnTo>
                    <a:pt x="492717" y="630054"/>
                  </a:lnTo>
                  <a:lnTo>
                    <a:pt x="492191" y="628781"/>
                  </a:lnTo>
                  <a:lnTo>
                    <a:pt x="491646" y="627508"/>
                  </a:lnTo>
                  <a:lnTo>
                    <a:pt x="491086" y="626235"/>
                  </a:lnTo>
                  <a:lnTo>
                    <a:pt x="490493" y="624962"/>
                  </a:lnTo>
                  <a:lnTo>
                    <a:pt x="489886" y="623689"/>
                  </a:lnTo>
                  <a:lnTo>
                    <a:pt x="489254" y="622417"/>
                  </a:lnTo>
                  <a:lnTo>
                    <a:pt x="488596" y="621144"/>
                  </a:lnTo>
                  <a:lnTo>
                    <a:pt x="487923" y="619871"/>
                  </a:lnTo>
                  <a:lnTo>
                    <a:pt x="487213" y="618598"/>
                  </a:lnTo>
                  <a:lnTo>
                    <a:pt x="486485" y="617325"/>
                  </a:lnTo>
                  <a:lnTo>
                    <a:pt x="485734" y="616052"/>
                  </a:lnTo>
                  <a:lnTo>
                    <a:pt x="484948" y="614780"/>
                  </a:lnTo>
                  <a:lnTo>
                    <a:pt x="484146" y="613507"/>
                  </a:lnTo>
                  <a:lnTo>
                    <a:pt x="483309" y="612234"/>
                  </a:lnTo>
                  <a:lnTo>
                    <a:pt x="482446" y="610961"/>
                  </a:lnTo>
                  <a:lnTo>
                    <a:pt x="481563" y="609688"/>
                  </a:lnTo>
                  <a:lnTo>
                    <a:pt x="480637" y="608415"/>
                  </a:lnTo>
                  <a:lnTo>
                    <a:pt x="479693" y="607142"/>
                  </a:lnTo>
                  <a:lnTo>
                    <a:pt x="478716" y="605870"/>
                  </a:lnTo>
                  <a:lnTo>
                    <a:pt x="477706" y="604597"/>
                  </a:lnTo>
                  <a:lnTo>
                    <a:pt x="476677" y="603324"/>
                  </a:lnTo>
                  <a:lnTo>
                    <a:pt x="475602" y="602051"/>
                  </a:lnTo>
                  <a:lnTo>
                    <a:pt x="474504" y="600778"/>
                  </a:lnTo>
                  <a:lnTo>
                    <a:pt x="473377" y="599505"/>
                  </a:lnTo>
                  <a:lnTo>
                    <a:pt x="472209" y="598233"/>
                  </a:lnTo>
                  <a:lnTo>
                    <a:pt x="471021" y="596960"/>
                  </a:lnTo>
                  <a:lnTo>
                    <a:pt x="469790" y="595687"/>
                  </a:lnTo>
                  <a:lnTo>
                    <a:pt x="468529" y="594414"/>
                  </a:lnTo>
                  <a:lnTo>
                    <a:pt x="467244" y="593141"/>
                  </a:lnTo>
                  <a:lnTo>
                    <a:pt x="465909" y="591868"/>
                  </a:lnTo>
                  <a:lnTo>
                    <a:pt x="464554" y="590596"/>
                  </a:lnTo>
                  <a:lnTo>
                    <a:pt x="463161" y="589323"/>
                  </a:lnTo>
                  <a:lnTo>
                    <a:pt x="461730" y="588050"/>
                  </a:lnTo>
                  <a:lnTo>
                    <a:pt x="460279" y="586777"/>
                  </a:lnTo>
                  <a:lnTo>
                    <a:pt x="458775" y="585504"/>
                  </a:lnTo>
                  <a:lnTo>
                    <a:pt x="457247" y="584231"/>
                  </a:lnTo>
                  <a:lnTo>
                    <a:pt x="455688" y="582959"/>
                  </a:lnTo>
                  <a:lnTo>
                    <a:pt x="454084" y="581686"/>
                  </a:lnTo>
                  <a:lnTo>
                    <a:pt x="452459" y="580413"/>
                  </a:lnTo>
                  <a:lnTo>
                    <a:pt x="450789" y="579140"/>
                  </a:lnTo>
                  <a:lnTo>
                    <a:pt x="449088" y="577867"/>
                  </a:lnTo>
                  <a:lnTo>
                    <a:pt x="447363" y="576594"/>
                  </a:lnTo>
                  <a:lnTo>
                    <a:pt x="445587" y="575322"/>
                  </a:lnTo>
                  <a:lnTo>
                    <a:pt x="443790" y="574049"/>
                  </a:lnTo>
                  <a:lnTo>
                    <a:pt x="441955" y="572776"/>
                  </a:lnTo>
                  <a:lnTo>
                    <a:pt x="440085" y="571503"/>
                  </a:lnTo>
                  <a:lnTo>
                    <a:pt x="438194" y="570230"/>
                  </a:lnTo>
                  <a:lnTo>
                    <a:pt x="436253" y="568957"/>
                  </a:lnTo>
                  <a:lnTo>
                    <a:pt x="434290" y="567685"/>
                  </a:lnTo>
                  <a:lnTo>
                    <a:pt x="432297" y="566412"/>
                  </a:lnTo>
                  <a:lnTo>
                    <a:pt x="430264" y="565139"/>
                  </a:lnTo>
                  <a:lnTo>
                    <a:pt x="428212" y="563866"/>
                  </a:lnTo>
                  <a:lnTo>
                    <a:pt x="426120" y="562593"/>
                  </a:lnTo>
                  <a:lnTo>
                    <a:pt x="424001" y="561320"/>
                  </a:lnTo>
                  <a:lnTo>
                    <a:pt x="421860" y="560048"/>
                  </a:lnTo>
                  <a:lnTo>
                    <a:pt x="419677" y="558775"/>
                  </a:lnTo>
                  <a:lnTo>
                    <a:pt x="417477" y="557502"/>
                  </a:lnTo>
                  <a:lnTo>
                    <a:pt x="415245" y="556229"/>
                  </a:lnTo>
                  <a:lnTo>
                    <a:pt x="412985" y="554956"/>
                  </a:lnTo>
                  <a:lnTo>
                    <a:pt x="410708" y="553683"/>
                  </a:lnTo>
                  <a:lnTo>
                    <a:pt x="408394" y="552411"/>
                  </a:lnTo>
                  <a:lnTo>
                    <a:pt x="406062" y="551138"/>
                  </a:lnTo>
                  <a:lnTo>
                    <a:pt x="403708" y="549865"/>
                  </a:lnTo>
                  <a:lnTo>
                    <a:pt x="401325" y="548592"/>
                  </a:lnTo>
                  <a:lnTo>
                    <a:pt x="398929" y="547319"/>
                  </a:lnTo>
                  <a:lnTo>
                    <a:pt x="396505" y="546046"/>
                  </a:lnTo>
                  <a:lnTo>
                    <a:pt x="394063" y="544774"/>
                  </a:lnTo>
                  <a:lnTo>
                    <a:pt x="391606" y="543501"/>
                  </a:lnTo>
                  <a:lnTo>
                    <a:pt x="389123" y="542228"/>
                  </a:lnTo>
                  <a:lnTo>
                    <a:pt x="386630" y="540955"/>
                  </a:lnTo>
                  <a:lnTo>
                    <a:pt x="384118" y="539682"/>
                  </a:lnTo>
                  <a:lnTo>
                    <a:pt x="381589" y="538409"/>
                  </a:lnTo>
                  <a:lnTo>
                    <a:pt x="379052" y="537136"/>
                  </a:lnTo>
                  <a:lnTo>
                    <a:pt x="376495" y="535864"/>
                  </a:lnTo>
                  <a:lnTo>
                    <a:pt x="373929" y="534591"/>
                  </a:lnTo>
                  <a:lnTo>
                    <a:pt x="371353" y="533318"/>
                  </a:lnTo>
                  <a:lnTo>
                    <a:pt x="368765" y="532045"/>
                  </a:lnTo>
                  <a:lnTo>
                    <a:pt x="366171" y="530772"/>
                  </a:lnTo>
                  <a:lnTo>
                    <a:pt x="363567" y="529499"/>
                  </a:lnTo>
                  <a:lnTo>
                    <a:pt x="360957" y="528227"/>
                  </a:lnTo>
                  <a:lnTo>
                    <a:pt x="358342" y="526954"/>
                  </a:lnTo>
                  <a:lnTo>
                    <a:pt x="355721" y="525681"/>
                  </a:lnTo>
                  <a:lnTo>
                    <a:pt x="353098" y="524408"/>
                  </a:lnTo>
                  <a:lnTo>
                    <a:pt x="350473" y="523135"/>
                  </a:lnTo>
                  <a:lnTo>
                    <a:pt x="347846" y="521862"/>
                  </a:lnTo>
                  <a:lnTo>
                    <a:pt x="345219" y="520590"/>
                  </a:lnTo>
                  <a:lnTo>
                    <a:pt x="342594" y="519317"/>
                  </a:lnTo>
                  <a:lnTo>
                    <a:pt x="339970" y="518044"/>
                  </a:lnTo>
                  <a:lnTo>
                    <a:pt x="337348" y="516771"/>
                  </a:lnTo>
                  <a:lnTo>
                    <a:pt x="334733" y="515498"/>
                  </a:lnTo>
                  <a:lnTo>
                    <a:pt x="332120" y="514225"/>
                  </a:lnTo>
                  <a:lnTo>
                    <a:pt x="329516" y="512953"/>
                  </a:lnTo>
                  <a:lnTo>
                    <a:pt x="326918" y="511680"/>
                  </a:lnTo>
                  <a:lnTo>
                    <a:pt x="324326" y="510407"/>
                  </a:lnTo>
                  <a:lnTo>
                    <a:pt x="321748" y="509134"/>
                  </a:lnTo>
                  <a:lnTo>
                    <a:pt x="319177" y="507861"/>
                  </a:lnTo>
                  <a:lnTo>
                    <a:pt x="316617" y="506588"/>
                  </a:lnTo>
                  <a:lnTo>
                    <a:pt x="314072" y="505316"/>
                  </a:lnTo>
                  <a:lnTo>
                    <a:pt x="311534" y="504043"/>
                  </a:lnTo>
                  <a:lnTo>
                    <a:pt x="309017" y="502770"/>
                  </a:lnTo>
                  <a:lnTo>
                    <a:pt x="306510" y="501497"/>
                  </a:lnTo>
                  <a:lnTo>
                    <a:pt x="304018" y="500224"/>
                  </a:lnTo>
                  <a:lnTo>
                    <a:pt x="301547" y="498951"/>
                  </a:lnTo>
                  <a:lnTo>
                    <a:pt x="299087" y="497679"/>
                  </a:lnTo>
                  <a:lnTo>
                    <a:pt x="296651" y="496406"/>
                  </a:lnTo>
                  <a:lnTo>
                    <a:pt x="294232" y="495133"/>
                  </a:lnTo>
                  <a:lnTo>
                    <a:pt x="291826" y="493860"/>
                  </a:lnTo>
                  <a:lnTo>
                    <a:pt x="289451" y="492587"/>
                  </a:lnTo>
                  <a:lnTo>
                    <a:pt x="287089" y="491314"/>
                  </a:lnTo>
                  <a:lnTo>
                    <a:pt x="284751" y="490042"/>
                  </a:lnTo>
                  <a:lnTo>
                    <a:pt x="282438" y="488769"/>
                  </a:lnTo>
                  <a:lnTo>
                    <a:pt x="280139" y="487496"/>
                  </a:lnTo>
                  <a:lnTo>
                    <a:pt x="277875" y="486223"/>
                  </a:lnTo>
                  <a:lnTo>
                    <a:pt x="275629" y="484950"/>
                  </a:lnTo>
                  <a:lnTo>
                    <a:pt x="273405" y="483677"/>
                  </a:lnTo>
                  <a:lnTo>
                    <a:pt x="271214" y="482405"/>
                  </a:lnTo>
                  <a:lnTo>
                    <a:pt x="269039" y="481132"/>
                  </a:lnTo>
                  <a:lnTo>
                    <a:pt x="266898" y="479859"/>
                  </a:lnTo>
                  <a:lnTo>
                    <a:pt x="264782" y="478586"/>
                  </a:lnTo>
                  <a:lnTo>
                    <a:pt x="262684" y="477313"/>
                  </a:lnTo>
                  <a:lnTo>
                    <a:pt x="260629" y="476040"/>
                  </a:lnTo>
                  <a:lnTo>
                    <a:pt x="258591" y="474767"/>
                  </a:lnTo>
                  <a:lnTo>
                    <a:pt x="256584" y="473495"/>
                  </a:lnTo>
                  <a:lnTo>
                    <a:pt x="254609" y="472222"/>
                  </a:lnTo>
                  <a:lnTo>
                    <a:pt x="252652" y="470949"/>
                  </a:lnTo>
                  <a:lnTo>
                    <a:pt x="250741" y="469676"/>
                  </a:lnTo>
                  <a:lnTo>
                    <a:pt x="248850" y="468403"/>
                  </a:lnTo>
                  <a:lnTo>
                    <a:pt x="246987" y="467130"/>
                  </a:lnTo>
                  <a:lnTo>
                    <a:pt x="245164" y="465858"/>
                  </a:lnTo>
                  <a:lnTo>
                    <a:pt x="243359" y="464585"/>
                  </a:lnTo>
                  <a:lnTo>
                    <a:pt x="241596" y="463312"/>
                  </a:lnTo>
                  <a:lnTo>
                    <a:pt x="239861" y="462039"/>
                  </a:lnTo>
                  <a:lnTo>
                    <a:pt x="238149" y="460766"/>
                  </a:lnTo>
                  <a:lnTo>
                    <a:pt x="236485" y="459493"/>
                  </a:lnTo>
                  <a:lnTo>
                    <a:pt x="234841" y="458221"/>
                  </a:lnTo>
                  <a:lnTo>
                    <a:pt x="233234" y="456948"/>
                  </a:lnTo>
                  <a:lnTo>
                    <a:pt x="231662" y="455675"/>
                  </a:lnTo>
                  <a:lnTo>
                    <a:pt x="230111" y="454402"/>
                  </a:lnTo>
                  <a:lnTo>
                    <a:pt x="228610" y="453129"/>
                  </a:lnTo>
                  <a:lnTo>
                    <a:pt x="227132" y="451856"/>
                  </a:lnTo>
                  <a:lnTo>
                    <a:pt x="225686" y="450584"/>
                  </a:lnTo>
                  <a:lnTo>
                    <a:pt x="224284" y="449311"/>
                  </a:lnTo>
                  <a:lnTo>
                    <a:pt x="222902" y="448038"/>
                  </a:lnTo>
                  <a:lnTo>
                    <a:pt x="221566" y="446765"/>
                  </a:lnTo>
                  <a:lnTo>
                    <a:pt x="220261" y="445492"/>
                  </a:lnTo>
                  <a:lnTo>
                    <a:pt x="218981" y="444219"/>
                  </a:lnTo>
                  <a:lnTo>
                    <a:pt x="217753" y="442947"/>
                  </a:lnTo>
                  <a:lnTo>
                    <a:pt x="216547" y="441674"/>
                  </a:lnTo>
                  <a:lnTo>
                    <a:pt x="215381" y="440401"/>
                  </a:lnTo>
                  <a:lnTo>
                    <a:pt x="214253" y="439128"/>
                  </a:lnTo>
                  <a:lnTo>
                    <a:pt x="213148" y="437855"/>
                  </a:lnTo>
                  <a:lnTo>
                    <a:pt x="212097" y="436582"/>
                  </a:lnTo>
                  <a:lnTo>
                    <a:pt x="211071" y="435310"/>
                  </a:lnTo>
                  <a:lnTo>
                    <a:pt x="210079" y="434037"/>
                  </a:lnTo>
                  <a:lnTo>
                    <a:pt x="209134" y="432764"/>
                  </a:lnTo>
                  <a:lnTo>
                    <a:pt x="208211" y="431491"/>
                  </a:lnTo>
                  <a:lnTo>
                    <a:pt x="207337" y="430218"/>
                  </a:lnTo>
                  <a:lnTo>
                    <a:pt x="206496" y="428945"/>
                  </a:lnTo>
                  <a:lnTo>
                    <a:pt x="205682" y="427673"/>
                  </a:lnTo>
                  <a:lnTo>
                    <a:pt x="204924" y="426400"/>
                  </a:lnTo>
                  <a:lnTo>
                    <a:pt x="204188" y="425127"/>
                  </a:lnTo>
                  <a:lnTo>
                    <a:pt x="203495" y="423854"/>
                  </a:lnTo>
                  <a:lnTo>
                    <a:pt x="202843" y="422581"/>
                  </a:lnTo>
                  <a:lnTo>
                    <a:pt x="202214" y="421308"/>
                  </a:lnTo>
                  <a:lnTo>
                    <a:pt x="201643" y="420036"/>
                  </a:lnTo>
                  <a:lnTo>
                    <a:pt x="201098" y="418763"/>
                  </a:lnTo>
                  <a:lnTo>
                    <a:pt x="200588" y="417490"/>
                  </a:lnTo>
                  <a:lnTo>
                    <a:pt x="200128" y="416217"/>
                  </a:lnTo>
                  <a:lnTo>
                    <a:pt x="199691" y="414944"/>
                  </a:lnTo>
                  <a:lnTo>
                    <a:pt x="199304" y="413671"/>
                  </a:lnTo>
                  <a:lnTo>
                    <a:pt x="198952" y="412399"/>
                  </a:lnTo>
                  <a:lnTo>
                    <a:pt x="198628" y="411126"/>
                  </a:lnTo>
                  <a:lnTo>
                    <a:pt x="198361" y="409853"/>
                  </a:lnTo>
                  <a:lnTo>
                    <a:pt x="198117" y="408580"/>
                  </a:lnTo>
                  <a:lnTo>
                    <a:pt x="197916" y="407307"/>
                  </a:lnTo>
                  <a:lnTo>
                    <a:pt x="197756" y="406034"/>
                  </a:lnTo>
                  <a:lnTo>
                    <a:pt x="197620" y="404761"/>
                  </a:lnTo>
                  <a:lnTo>
                    <a:pt x="197542" y="403489"/>
                  </a:lnTo>
                  <a:lnTo>
                    <a:pt x="197490" y="402216"/>
                  </a:lnTo>
                  <a:lnTo>
                    <a:pt x="197472" y="400943"/>
                  </a:lnTo>
                  <a:lnTo>
                    <a:pt x="197503" y="399670"/>
                  </a:lnTo>
                  <a:lnTo>
                    <a:pt x="197557" y="398397"/>
                  </a:lnTo>
                  <a:lnTo>
                    <a:pt x="197659" y="397124"/>
                  </a:lnTo>
                  <a:lnTo>
                    <a:pt x="197794" y="395852"/>
                  </a:lnTo>
                  <a:lnTo>
                    <a:pt x="197955" y="394579"/>
                  </a:lnTo>
                  <a:lnTo>
                    <a:pt x="198171" y="393306"/>
                  </a:lnTo>
                  <a:lnTo>
                    <a:pt x="198408" y="392033"/>
                  </a:lnTo>
                  <a:lnTo>
                    <a:pt x="198684" y="390760"/>
                  </a:lnTo>
                  <a:lnTo>
                    <a:pt x="198998" y="389487"/>
                  </a:lnTo>
                  <a:lnTo>
                    <a:pt x="199333" y="388215"/>
                  </a:lnTo>
                  <a:lnTo>
                    <a:pt x="199719" y="386942"/>
                  </a:lnTo>
                  <a:lnTo>
                    <a:pt x="200128" y="385669"/>
                  </a:lnTo>
                  <a:lnTo>
                    <a:pt x="200567" y="384396"/>
                  </a:lnTo>
                  <a:lnTo>
                    <a:pt x="201048" y="383123"/>
                  </a:lnTo>
                  <a:lnTo>
                    <a:pt x="201547" y="381850"/>
                  </a:lnTo>
                  <a:lnTo>
                    <a:pt x="202087" y="380578"/>
                  </a:lnTo>
                  <a:lnTo>
                    <a:pt x="202653" y="379305"/>
                  </a:lnTo>
                  <a:lnTo>
                    <a:pt x="203240" y="378032"/>
                  </a:lnTo>
                  <a:lnTo>
                    <a:pt x="203869" y="376759"/>
                  </a:lnTo>
                  <a:lnTo>
                    <a:pt x="204514" y="375486"/>
                  </a:lnTo>
                  <a:lnTo>
                    <a:pt x="205189" y="374213"/>
                  </a:lnTo>
                  <a:lnTo>
                    <a:pt x="205892" y="372941"/>
                  </a:lnTo>
                  <a:lnTo>
                    <a:pt x="206609" y="371668"/>
                  </a:lnTo>
                  <a:lnTo>
                    <a:pt x="207362" y="370395"/>
                  </a:lnTo>
                  <a:lnTo>
                    <a:pt x="208130" y="369122"/>
                  </a:lnTo>
                  <a:lnTo>
                    <a:pt x="208917" y="367849"/>
                  </a:lnTo>
                  <a:lnTo>
                    <a:pt x="209730" y="366576"/>
                  </a:lnTo>
                  <a:lnTo>
                    <a:pt x="210555" y="365304"/>
                  </a:lnTo>
                  <a:lnTo>
                    <a:pt x="211402" y="364031"/>
                  </a:lnTo>
                  <a:lnTo>
                    <a:pt x="212264" y="362758"/>
                  </a:lnTo>
                  <a:lnTo>
                    <a:pt x="213137" y="361485"/>
                  </a:lnTo>
                  <a:lnTo>
                    <a:pt x="214030" y="360212"/>
                  </a:lnTo>
                  <a:lnTo>
                    <a:pt x="214930" y="358939"/>
                  </a:lnTo>
                  <a:lnTo>
                    <a:pt x="215842" y="357667"/>
                  </a:lnTo>
                  <a:lnTo>
                    <a:pt x="216765" y="356394"/>
                  </a:lnTo>
                  <a:lnTo>
                    <a:pt x="217692" y="355121"/>
                  </a:lnTo>
                  <a:lnTo>
                    <a:pt x="218630" y="353848"/>
                  </a:lnTo>
                  <a:lnTo>
                    <a:pt x="219570" y="352575"/>
                  </a:lnTo>
                  <a:lnTo>
                    <a:pt x="220513" y="351302"/>
                  </a:lnTo>
                  <a:lnTo>
                    <a:pt x="221459" y="350030"/>
                  </a:lnTo>
                  <a:lnTo>
                    <a:pt x="222404" y="348757"/>
                  </a:lnTo>
                  <a:lnTo>
                    <a:pt x="223348" y="347484"/>
                  </a:lnTo>
                  <a:lnTo>
                    <a:pt x="224289" y="346211"/>
                  </a:lnTo>
                  <a:lnTo>
                    <a:pt x="225227" y="344938"/>
                  </a:lnTo>
                  <a:lnTo>
                    <a:pt x="226155" y="343665"/>
                  </a:lnTo>
                  <a:lnTo>
                    <a:pt x="227077" y="342393"/>
                  </a:lnTo>
                  <a:lnTo>
                    <a:pt x="227989" y="341120"/>
                  </a:lnTo>
                  <a:lnTo>
                    <a:pt x="228888" y="339847"/>
                  </a:lnTo>
                  <a:lnTo>
                    <a:pt x="229779" y="338574"/>
                  </a:lnTo>
                  <a:lnTo>
                    <a:pt x="230648" y="337301"/>
                  </a:lnTo>
                  <a:lnTo>
                    <a:pt x="231504" y="336028"/>
                  </a:lnTo>
                  <a:lnTo>
                    <a:pt x="232344" y="334755"/>
                  </a:lnTo>
                  <a:lnTo>
                    <a:pt x="233157" y="333483"/>
                  </a:lnTo>
                  <a:lnTo>
                    <a:pt x="233956" y="332210"/>
                  </a:lnTo>
                  <a:lnTo>
                    <a:pt x="234725" y="330937"/>
                  </a:lnTo>
                  <a:lnTo>
                    <a:pt x="235470" y="329664"/>
                  </a:lnTo>
                  <a:lnTo>
                    <a:pt x="236196" y="328391"/>
                  </a:lnTo>
                  <a:lnTo>
                    <a:pt x="236879" y="327118"/>
                  </a:lnTo>
                  <a:lnTo>
                    <a:pt x="237542" y="325846"/>
                  </a:lnTo>
                  <a:lnTo>
                    <a:pt x="238170" y="324573"/>
                  </a:lnTo>
                  <a:lnTo>
                    <a:pt x="238759" y="323300"/>
                  </a:lnTo>
                  <a:lnTo>
                    <a:pt x="239327" y="322027"/>
                  </a:lnTo>
                  <a:lnTo>
                    <a:pt x="239838" y="320754"/>
                  </a:lnTo>
                  <a:lnTo>
                    <a:pt x="240321" y="319481"/>
                  </a:lnTo>
                  <a:lnTo>
                    <a:pt x="240767" y="318209"/>
                  </a:lnTo>
                  <a:lnTo>
                    <a:pt x="241157" y="316936"/>
                  </a:lnTo>
                  <a:lnTo>
                    <a:pt x="241520" y="315663"/>
                  </a:lnTo>
                  <a:lnTo>
                    <a:pt x="241823" y="314390"/>
                  </a:lnTo>
                  <a:lnTo>
                    <a:pt x="242083" y="313117"/>
                  </a:lnTo>
                  <a:lnTo>
                    <a:pt x="242308" y="311844"/>
                  </a:lnTo>
                  <a:lnTo>
                    <a:pt x="242457" y="310572"/>
                  </a:lnTo>
                  <a:lnTo>
                    <a:pt x="242574" y="309299"/>
                  </a:lnTo>
                  <a:lnTo>
                    <a:pt x="242632" y="308026"/>
                  </a:lnTo>
                  <a:lnTo>
                    <a:pt x="242628" y="306753"/>
                  </a:lnTo>
                  <a:lnTo>
                    <a:pt x="242590" y="305480"/>
                  </a:lnTo>
                  <a:lnTo>
                    <a:pt x="242464" y="304207"/>
                  </a:lnTo>
                  <a:lnTo>
                    <a:pt x="242296" y="302935"/>
                  </a:lnTo>
                  <a:lnTo>
                    <a:pt x="242074" y="301662"/>
                  </a:lnTo>
                  <a:lnTo>
                    <a:pt x="241770" y="300389"/>
                  </a:lnTo>
                  <a:lnTo>
                    <a:pt x="241427" y="299116"/>
                  </a:lnTo>
                  <a:lnTo>
                    <a:pt x="241000" y="297843"/>
                  </a:lnTo>
                  <a:lnTo>
                    <a:pt x="240513" y="296570"/>
                  </a:lnTo>
                  <a:lnTo>
                    <a:pt x="239979" y="295298"/>
                  </a:lnTo>
                  <a:lnTo>
                    <a:pt x="239342" y="294025"/>
                  </a:lnTo>
                  <a:lnTo>
                    <a:pt x="238663" y="292752"/>
                  </a:lnTo>
                  <a:lnTo>
                    <a:pt x="237907" y="291479"/>
                  </a:lnTo>
                  <a:lnTo>
                    <a:pt x="237071" y="290206"/>
                  </a:lnTo>
                  <a:lnTo>
                    <a:pt x="236192" y="288933"/>
                  </a:lnTo>
                  <a:lnTo>
                    <a:pt x="235203" y="287661"/>
                  </a:lnTo>
                  <a:lnTo>
                    <a:pt x="234161" y="286388"/>
                  </a:lnTo>
                  <a:lnTo>
                    <a:pt x="233052" y="285115"/>
                  </a:lnTo>
                  <a:lnTo>
                    <a:pt x="231844" y="283842"/>
                  </a:lnTo>
                  <a:lnTo>
                    <a:pt x="230590" y="282569"/>
                  </a:lnTo>
                  <a:lnTo>
                    <a:pt x="229236" y="281296"/>
                  </a:lnTo>
                  <a:lnTo>
                    <a:pt x="227811" y="280024"/>
                  </a:lnTo>
                  <a:lnTo>
                    <a:pt x="226333" y="278751"/>
                  </a:lnTo>
                  <a:lnTo>
                    <a:pt x="224736" y="277478"/>
                  </a:lnTo>
                  <a:lnTo>
                    <a:pt x="223093" y="276205"/>
                  </a:lnTo>
                  <a:lnTo>
                    <a:pt x="221362" y="274932"/>
                  </a:lnTo>
                  <a:lnTo>
                    <a:pt x="219544" y="273659"/>
                  </a:lnTo>
                  <a:lnTo>
                    <a:pt x="217679" y="272387"/>
                  </a:lnTo>
                  <a:lnTo>
                    <a:pt x="215694" y="271114"/>
                  </a:lnTo>
                  <a:lnTo>
                    <a:pt x="213655" y="269841"/>
                  </a:lnTo>
                  <a:lnTo>
                    <a:pt x="211544" y="268568"/>
                  </a:lnTo>
                  <a:lnTo>
                    <a:pt x="209331" y="267295"/>
                  </a:lnTo>
                  <a:lnTo>
                    <a:pt x="207071" y="266022"/>
                  </a:lnTo>
                  <a:lnTo>
                    <a:pt x="204710" y="264749"/>
                  </a:lnTo>
                  <a:lnTo>
                    <a:pt x="202279" y="263477"/>
                  </a:lnTo>
                  <a:lnTo>
                    <a:pt x="199795" y="262204"/>
                  </a:lnTo>
                  <a:lnTo>
                    <a:pt x="197196" y="260931"/>
                  </a:lnTo>
                  <a:lnTo>
                    <a:pt x="194554" y="259658"/>
                  </a:lnTo>
                  <a:lnTo>
                    <a:pt x="191829" y="258385"/>
                  </a:lnTo>
                  <a:lnTo>
                    <a:pt x="189025" y="257112"/>
                  </a:lnTo>
                  <a:lnTo>
                    <a:pt x="186178" y="255840"/>
                  </a:lnTo>
                  <a:lnTo>
                    <a:pt x="183226" y="254567"/>
                  </a:lnTo>
                  <a:lnTo>
                    <a:pt x="180226" y="253294"/>
                  </a:lnTo>
                  <a:lnTo>
                    <a:pt x="177166" y="252021"/>
                  </a:lnTo>
                  <a:lnTo>
                    <a:pt x="174021" y="250748"/>
                  </a:lnTo>
                  <a:lnTo>
                    <a:pt x="170838" y="249475"/>
                  </a:lnTo>
                  <a:lnTo>
                    <a:pt x="167576" y="248203"/>
                  </a:lnTo>
                  <a:lnTo>
                    <a:pt x="164261" y="246930"/>
                  </a:lnTo>
                  <a:lnTo>
                    <a:pt x="160905" y="245657"/>
                  </a:lnTo>
                  <a:lnTo>
                    <a:pt x="157468" y="244384"/>
                  </a:lnTo>
                  <a:lnTo>
                    <a:pt x="154000" y="243111"/>
                  </a:lnTo>
                  <a:lnTo>
                    <a:pt x="150478" y="241838"/>
                  </a:lnTo>
                  <a:lnTo>
                    <a:pt x="146905" y="240566"/>
                  </a:lnTo>
                  <a:lnTo>
                    <a:pt x="143306" y="239293"/>
                  </a:lnTo>
                  <a:lnTo>
                    <a:pt x="139647" y="238020"/>
                  </a:lnTo>
                  <a:lnTo>
                    <a:pt x="135962" y="236747"/>
                  </a:lnTo>
                  <a:lnTo>
                    <a:pt x="132247" y="235474"/>
                  </a:lnTo>
                  <a:lnTo>
                    <a:pt x="128493" y="234201"/>
                  </a:lnTo>
                  <a:lnTo>
                    <a:pt x="124723" y="232929"/>
                  </a:lnTo>
                  <a:lnTo>
                    <a:pt x="120922" y="231656"/>
                  </a:lnTo>
                  <a:lnTo>
                    <a:pt x="117107" y="230383"/>
                  </a:lnTo>
                  <a:lnTo>
                    <a:pt x="113279" y="229110"/>
                  </a:lnTo>
                  <a:lnTo>
                    <a:pt x="109436" y="227837"/>
                  </a:lnTo>
                  <a:lnTo>
                    <a:pt x="105590" y="226564"/>
                  </a:lnTo>
                  <a:lnTo>
                    <a:pt x="101740" y="225292"/>
                  </a:lnTo>
                  <a:lnTo>
                    <a:pt x="97894" y="224019"/>
                  </a:lnTo>
                  <a:lnTo>
                    <a:pt x="94052" y="222746"/>
                  </a:lnTo>
                  <a:lnTo>
                    <a:pt x="90226" y="221473"/>
                  </a:lnTo>
                  <a:lnTo>
                    <a:pt x="86413" y="220200"/>
                  </a:lnTo>
                  <a:lnTo>
                    <a:pt x="82617" y="218927"/>
                  </a:lnTo>
                  <a:lnTo>
                    <a:pt x="78856" y="217655"/>
                  </a:lnTo>
                  <a:lnTo>
                    <a:pt x="75114" y="216382"/>
                  </a:lnTo>
                  <a:lnTo>
                    <a:pt x="71416" y="215109"/>
                  </a:lnTo>
                  <a:lnTo>
                    <a:pt x="67757" y="213836"/>
                  </a:lnTo>
                  <a:lnTo>
                    <a:pt x="64128" y="212563"/>
                  </a:lnTo>
                  <a:lnTo>
                    <a:pt x="60576" y="211290"/>
                  </a:lnTo>
                  <a:lnTo>
                    <a:pt x="57059" y="210018"/>
                  </a:lnTo>
                  <a:lnTo>
                    <a:pt x="53607" y="208745"/>
                  </a:lnTo>
                  <a:lnTo>
                    <a:pt x="50229" y="207472"/>
                  </a:lnTo>
                  <a:lnTo>
                    <a:pt x="46893" y="206199"/>
                  </a:lnTo>
                  <a:lnTo>
                    <a:pt x="43671" y="204926"/>
                  </a:lnTo>
                  <a:lnTo>
                    <a:pt x="40508" y="203653"/>
                  </a:lnTo>
                  <a:lnTo>
                    <a:pt x="37420" y="202380"/>
                  </a:lnTo>
                  <a:lnTo>
                    <a:pt x="34452" y="201108"/>
                  </a:lnTo>
                  <a:lnTo>
                    <a:pt x="31543" y="199835"/>
                  </a:lnTo>
                  <a:lnTo>
                    <a:pt x="28762" y="198562"/>
                  </a:lnTo>
                  <a:lnTo>
                    <a:pt x="26079" y="197289"/>
                  </a:lnTo>
                  <a:lnTo>
                    <a:pt x="23471" y="196016"/>
                  </a:lnTo>
                  <a:lnTo>
                    <a:pt x="21037" y="194743"/>
                  </a:lnTo>
                  <a:lnTo>
                    <a:pt x="18675" y="193471"/>
                  </a:lnTo>
                  <a:lnTo>
                    <a:pt x="16446" y="192198"/>
                  </a:lnTo>
                  <a:lnTo>
                    <a:pt x="14360" y="190925"/>
                  </a:lnTo>
                  <a:lnTo>
                    <a:pt x="12353" y="189652"/>
                  </a:lnTo>
                  <a:lnTo>
                    <a:pt x="10547" y="188379"/>
                  </a:lnTo>
                  <a:lnTo>
                    <a:pt x="8841" y="187106"/>
                  </a:lnTo>
                  <a:lnTo>
                    <a:pt x="7261" y="185834"/>
                  </a:lnTo>
                  <a:lnTo>
                    <a:pt x="5874" y="184561"/>
                  </a:lnTo>
                  <a:lnTo>
                    <a:pt x="4575" y="183288"/>
                  </a:lnTo>
                  <a:lnTo>
                    <a:pt x="3473" y="182015"/>
                  </a:lnTo>
                  <a:lnTo>
                    <a:pt x="2513" y="180742"/>
                  </a:lnTo>
                  <a:lnTo>
                    <a:pt x="1660" y="179469"/>
                  </a:lnTo>
                  <a:lnTo>
                    <a:pt x="1049" y="178197"/>
                  </a:lnTo>
                  <a:lnTo>
                    <a:pt x="536" y="176924"/>
                  </a:lnTo>
                  <a:lnTo>
                    <a:pt x="201" y="175651"/>
                  </a:lnTo>
                  <a:lnTo>
                    <a:pt x="50" y="174378"/>
                  </a:lnTo>
                  <a:lnTo>
                    <a:pt x="0" y="173105"/>
                  </a:lnTo>
                  <a:lnTo>
                    <a:pt x="199" y="171832"/>
                  </a:lnTo>
                  <a:lnTo>
                    <a:pt x="519" y="170560"/>
                  </a:lnTo>
                  <a:lnTo>
                    <a:pt x="991" y="169287"/>
                  </a:lnTo>
                  <a:lnTo>
                    <a:pt x="1685" y="168014"/>
                  </a:lnTo>
                  <a:lnTo>
                    <a:pt x="2482" y="166741"/>
                  </a:lnTo>
                  <a:lnTo>
                    <a:pt x="3499" y="165468"/>
                  </a:lnTo>
                  <a:lnTo>
                    <a:pt x="4671" y="164195"/>
                  </a:lnTo>
                  <a:lnTo>
                    <a:pt x="5960" y="162923"/>
                  </a:lnTo>
                  <a:lnTo>
                    <a:pt x="7505" y="161650"/>
                  </a:lnTo>
                  <a:lnTo>
                    <a:pt x="9150" y="160377"/>
                  </a:lnTo>
                  <a:lnTo>
                    <a:pt x="10978" y="159104"/>
                  </a:lnTo>
                  <a:lnTo>
                    <a:pt x="12989" y="157831"/>
                  </a:lnTo>
                  <a:lnTo>
                    <a:pt x="15098" y="156558"/>
                  </a:lnTo>
                  <a:lnTo>
                    <a:pt x="17450" y="155286"/>
                  </a:lnTo>
                  <a:lnTo>
                    <a:pt x="19914" y="154013"/>
                  </a:lnTo>
                  <a:lnTo>
                    <a:pt x="22519" y="152740"/>
                  </a:lnTo>
                  <a:lnTo>
                    <a:pt x="25327" y="151467"/>
                  </a:lnTo>
                  <a:lnTo>
                    <a:pt x="28227" y="150194"/>
                  </a:lnTo>
                  <a:lnTo>
                    <a:pt x="31320" y="148921"/>
                  </a:lnTo>
                  <a:lnTo>
                    <a:pt x="34545" y="147649"/>
                  </a:lnTo>
                  <a:lnTo>
                    <a:pt x="37871" y="146376"/>
                  </a:lnTo>
                  <a:lnTo>
                    <a:pt x="41407" y="145103"/>
                  </a:lnTo>
                  <a:lnTo>
                    <a:pt x="45024" y="143830"/>
                  </a:lnTo>
                  <a:lnTo>
                    <a:pt x="48787" y="142557"/>
                  </a:lnTo>
                  <a:lnTo>
                    <a:pt x="52692" y="141284"/>
                  </a:lnTo>
                  <a:lnTo>
                    <a:pt x="56672" y="140012"/>
                  </a:lnTo>
                  <a:lnTo>
                    <a:pt x="60833" y="138739"/>
                  </a:lnTo>
                  <a:lnTo>
                    <a:pt x="65074" y="137466"/>
                  </a:lnTo>
                  <a:lnTo>
                    <a:pt x="69417" y="136193"/>
                  </a:lnTo>
                  <a:lnTo>
                    <a:pt x="73900" y="134920"/>
                  </a:lnTo>
                  <a:lnTo>
                    <a:pt x="78445" y="133647"/>
                  </a:lnTo>
                  <a:lnTo>
                    <a:pt x="83118" y="132374"/>
                  </a:lnTo>
                  <a:lnTo>
                    <a:pt x="87875" y="131102"/>
                  </a:lnTo>
                  <a:lnTo>
                    <a:pt x="92696" y="129829"/>
                  </a:lnTo>
                  <a:lnTo>
                    <a:pt x="97644" y="128556"/>
                  </a:lnTo>
                  <a:lnTo>
                    <a:pt x="102639" y="127283"/>
                  </a:lnTo>
                  <a:lnTo>
                    <a:pt x="107717" y="126010"/>
                  </a:lnTo>
                  <a:lnTo>
                    <a:pt x="112872" y="124737"/>
                  </a:lnTo>
                  <a:lnTo>
                    <a:pt x="118067" y="123465"/>
                  </a:lnTo>
                  <a:lnTo>
                    <a:pt x="123353" y="122192"/>
                  </a:lnTo>
                  <a:lnTo>
                    <a:pt x="128678" y="120919"/>
                  </a:lnTo>
                  <a:lnTo>
                    <a:pt x="134049" y="119646"/>
                  </a:lnTo>
                  <a:lnTo>
                    <a:pt x="139481" y="118373"/>
                  </a:lnTo>
                  <a:lnTo>
                    <a:pt x="144938" y="117100"/>
                  </a:lnTo>
                  <a:lnTo>
                    <a:pt x="150444" y="115828"/>
                  </a:lnTo>
                  <a:lnTo>
                    <a:pt x="155977" y="114555"/>
                  </a:lnTo>
                  <a:lnTo>
                    <a:pt x="161532" y="113282"/>
                  </a:lnTo>
                  <a:lnTo>
                    <a:pt x="167122" y="112009"/>
                  </a:lnTo>
                  <a:lnTo>
                    <a:pt x="172723" y="110736"/>
                  </a:lnTo>
                  <a:lnTo>
                    <a:pt x="178341" y="109463"/>
                  </a:lnTo>
                  <a:lnTo>
                    <a:pt x="183969" y="108191"/>
                  </a:lnTo>
                  <a:lnTo>
                    <a:pt x="189603" y="106918"/>
                  </a:lnTo>
                  <a:lnTo>
                    <a:pt x="195240" y="105645"/>
                  </a:lnTo>
                  <a:lnTo>
                    <a:pt x="200875" y="104372"/>
                  </a:lnTo>
                  <a:lnTo>
                    <a:pt x="206506" y="103099"/>
                  </a:lnTo>
                  <a:lnTo>
                    <a:pt x="212125" y="101826"/>
                  </a:lnTo>
                  <a:lnTo>
                    <a:pt x="217735" y="100554"/>
                  </a:lnTo>
                  <a:lnTo>
                    <a:pt x="223325" y="99281"/>
                  </a:lnTo>
                  <a:lnTo>
                    <a:pt x="228895" y="98008"/>
                  </a:lnTo>
                  <a:lnTo>
                    <a:pt x="234451" y="96735"/>
                  </a:lnTo>
                  <a:lnTo>
                    <a:pt x="239966" y="95462"/>
                  </a:lnTo>
                  <a:lnTo>
                    <a:pt x="245463" y="94189"/>
                  </a:lnTo>
                  <a:lnTo>
                    <a:pt x="250925" y="92917"/>
                  </a:lnTo>
                  <a:lnTo>
                    <a:pt x="256346" y="91644"/>
                  </a:lnTo>
                  <a:lnTo>
                    <a:pt x="261745" y="90371"/>
                  </a:lnTo>
                  <a:lnTo>
                    <a:pt x="267083" y="89098"/>
                  </a:lnTo>
                  <a:lnTo>
                    <a:pt x="272388" y="87825"/>
                  </a:lnTo>
                  <a:lnTo>
                    <a:pt x="277654" y="86552"/>
                  </a:lnTo>
                  <a:lnTo>
                    <a:pt x="282856" y="85280"/>
                  </a:lnTo>
                  <a:lnTo>
                    <a:pt x="288027" y="84007"/>
                  </a:lnTo>
                  <a:lnTo>
                    <a:pt x="293130" y="82734"/>
                  </a:lnTo>
                  <a:lnTo>
                    <a:pt x="298183" y="81461"/>
                  </a:lnTo>
                  <a:lnTo>
                    <a:pt x="303198" y="80188"/>
                  </a:lnTo>
                  <a:lnTo>
                    <a:pt x="308124" y="78915"/>
                  </a:lnTo>
                  <a:lnTo>
                    <a:pt x="313013" y="77643"/>
                  </a:lnTo>
                  <a:lnTo>
                    <a:pt x="317837" y="76370"/>
                  </a:lnTo>
                  <a:lnTo>
                    <a:pt x="322589" y="75097"/>
                  </a:lnTo>
                  <a:lnTo>
                    <a:pt x="327302" y="73824"/>
                  </a:lnTo>
                  <a:lnTo>
                    <a:pt x="331918" y="72551"/>
                  </a:lnTo>
                  <a:lnTo>
                    <a:pt x="336486" y="71278"/>
                  </a:lnTo>
                  <a:lnTo>
                    <a:pt x="340994" y="70006"/>
                  </a:lnTo>
                  <a:lnTo>
                    <a:pt x="345411" y="68733"/>
                  </a:lnTo>
                  <a:lnTo>
                    <a:pt x="349786" y="67460"/>
                  </a:lnTo>
                  <a:lnTo>
                    <a:pt x="354070" y="66187"/>
                  </a:lnTo>
                  <a:lnTo>
                    <a:pt x="358289" y="64914"/>
                  </a:lnTo>
                  <a:lnTo>
                    <a:pt x="362458" y="63641"/>
                  </a:lnTo>
                  <a:lnTo>
                    <a:pt x="366518" y="62368"/>
                  </a:lnTo>
                  <a:lnTo>
                    <a:pt x="370533" y="61096"/>
                  </a:lnTo>
                  <a:lnTo>
                    <a:pt x="374469" y="59823"/>
                  </a:lnTo>
                  <a:lnTo>
                    <a:pt x="378322" y="58550"/>
                  </a:lnTo>
                  <a:lnTo>
                    <a:pt x="382131" y="57277"/>
                  </a:lnTo>
                  <a:lnTo>
                    <a:pt x="385830" y="56004"/>
                  </a:lnTo>
                  <a:lnTo>
                    <a:pt x="389475" y="54731"/>
                  </a:lnTo>
                  <a:lnTo>
                    <a:pt x="393055" y="53459"/>
                  </a:lnTo>
                  <a:lnTo>
                    <a:pt x="396537" y="52186"/>
                  </a:lnTo>
                  <a:lnTo>
                    <a:pt x="399974" y="50913"/>
                  </a:lnTo>
                  <a:lnTo>
                    <a:pt x="403316" y="49640"/>
                  </a:lnTo>
                  <a:lnTo>
                    <a:pt x="406590" y="48367"/>
                  </a:lnTo>
                  <a:lnTo>
                    <a:pt x="409813" y="47094"/>
                  </a:lnTo>
                  <a:lnTo>
                    <a:pt x="412926" y="45822"/>
                  </a:lnTo>
                  <a:lnTo>
                    <a:pt x="415994" y="44549"/>
                  </a:lnTo>
                  <a:lnTo>
                    <a:pt x="418984" y="43276"/>
                  </a:lnTo>
                  <a:lnTo>
                    <a:pt x="421893" y="42003"/>
                  </a:lnTo>
                  <a:lnTo>
                    <a:pt x="424758" y="40730"/>
                  </a:lnTo>
                  <a:lnTo>
                    <a:pt x="427518" y="39457"/>
                  </a:lnTo>
                  <a:lnTo>
                    <a:pt x="430228" y="38185"/>
                  </a:lnTo>
                  <a:lnTo>
                    <a:pt x="432876" y="36912"/>
                  </a:lnTo>
                  <a:lnTo>
                    <a:pt x="435432" y="35639"/>
                  </a:lnTo>
                  <a:lnTo>
                    <a:pt x="437947" y="34366"/>
                  </a:lnTo>
                  <a:lnTo>
                    <a:pt x="440375" y="33093"/>
                  </a:lnTo>
                  <a:lnTo>
                    <a:pt x="442741" y="31820"/>
                  </a:lnTo>
                  <a:lnTo>
                    <a:pt x="445062" y="30548"/>
                  </a:lnTo>
                  <a:lnTo>
                    <a:pt x="447284" y="29275"/>
                  </a:lnTo>
                  <a:lnTo>
                    <a:pt x="449466" y="28002"/>
                  </a:lnTo>
                  <a:lnTo>
                    <a:pt x="451580" y="26729"/>
                  </a:lnTo>
                  <a:lnTo>
                    <a:pt x="453623" y="25456"/>
                  </a:lnTo>
                  <a:lnTo>
                    <a:pt x="455629" y="24183"/>
                  </a:lnTo>
                  <a:lnTo>
                    <a:pt x="457544" y="22911"/>
                  </a:lnTo>
                  <a:lnTo>
                    <a:pt x="459417" y="21638"/>
                  </a:lnTo>
                  <a:lnTo>
                    <a:pt x="461237" y="20365"/>
                  </a:lnTo>
                  <a:lnTo>
                    <a:pt x="462980" y="19092"/>
                  </a:lnTo>
                  <a:lnTo>
                    <a:pt x="464690" y="17819"/>
                  </a:lnTo>
                  <a:lnTo>
                    <a:pt x="466327" y="16546"/>
                  </a:lnTo>
                  <a:lnTo>
                    <a:pt x="467914" y="15274"/>
                  </a:lnTo>
                  <a:lnTo>
                    <a:pt x="469465" y="14001"/>
                  </a:lnTo>
                  <a:lnTo>
                    <a:pt x="470935" y="12728"/>
                  </a:lnTo>
                  <a:lnTo>
                    <a:pt x="472374" y="11455"/>
                  </a:lnTo>
                  <a:lnTo>
                    <a:pt x="473758" y="10182"/>
                  </a:lnTo>
                  <a:lnTo>
                    <a:pt x="475087" y="8909"/>
                  </a:lnTo>
                  <a:lnTo>
                    <a:pt x="476386" y="7637"/>
                  </a:lnTo>
                  <a:lnTo>
                    <a:pt x="477616" y="6364"/>
                  </a:lnTo>
                  <a:lnTo>
                    <a:pt x="478812" y="5091"/>
                  </a:lnTo>
                  <a:lnTo>
                    <a:pt x="479969" y="3818"/>
                  </a:lnTo>
                  <a:lnTo>
                    <a:pt x="481067" y="2545"/>
                  </a:lnTo>
                  <a:lnTo>
                    <a:pt x="482140" y="1272"/>
                  </a:lnTo>
                  <a:lnTo>
                    <a:pt x="483159" y="0"/>
                  </a:lnTo>
                  <a:lnTo>
                    <a:pt x="523689" y="0"/>
                  </a:lnTo>
                  <a:lnTo>
                    <a:pt x="524708" y="1272"/>
                  </a:lnTo>
                  <a:lnTo>
                    <a:pt x="525781" y="2545"/>
                  </a:lnTo>
                  <a:lnTo>
                    <a:pt x="526879" y="3818"/>
                  </a:lnTo>
                  <a:lnTo>
                    <a:pt x="528035" y="5091"/>
                  </a:lnTo>
                  <a:lnTo>
                    <a:pt x="529232" y="6364"/>
                  </a:lnTo>
                  <a:lnTo>
                    <a:pt x="530461" y="7637"/>
                  </a:lnTo>
                  <a:lnTo>
                    <a:pt x="531761" y="8909"/>
                  </a:lnTo>
                  <a:lnTo>
                    <a:pt x="533090" y="10182"/>
                  </a:lnTo>
                  <a:lnTo>
                    <a:pt x="534474" y="11455"/>
                  </a:lnTo>
                  <a:lnTo>
                    <a:pt x="535913" y="12728"/>
                  </a:lnTo>
                  <a:lnTo>
                    <a:pt x="537383" y="14001"/>
                  </a:lnTo>
                  <a:lnTo>
                    <a:pt x="538933" y="15274"/>
                  </a:lnTo>
                  <a:lnTo>
                    <a:pt x="540521" y="16546"/>
                  </a:lnTo>
                  <a:lnTo>
                    <a:pt x="542158" y="17819"/>
                  </a:lnTo>
                  <a:lnTo>
                    <a:pt x="543868" y="19092"/>
                  </a:lnTo>
                  <a:lnTo>
                    <a:pt x="545611" y="20365"/>
                  </a:lnTo>
                  <a:lnTo>
                    <a:pt x="547431" y="21638"/>
                  </a:lnTo>
                  <a:lnTo>
                    <a:pt x="549304" y="22911"/>
                  </a:lnTo>
                  <a:lnTo>
                    <a:pt x="551219" y="24183"/>
                  </a:lnTo>
                  <a:lnTo>
                    <a:pt x="553225" y="25456"/>
                  </a:lnTo>
                  <a:lnTo>
                    <a:pt x="555268" y="26729"/>
                  </a:lnTo>
                  <a:lnTo>
                    <a:pt x="557382" y="28002"/>
                  </a:lnTo>
                  <a:lnTo>
                    <a:pt x="559564" y="29275"/>
                  </a:lnTo>
                  <a:lnTo>
                    <a:pt x="561786" y="30548"/>
                  </a:lnTo>
                  <a:lnTo>
                    <a:pt x="564107" y="31820"/>
                  </a:lnTo>
                  <a:lnTo>
                    <a:pt x="566473" y="33093"/>
                  </a:lnTo>
                  <a:lnTo>
                    <a:pt x="568901" y="34366"/>
                  </a:lnTo>
                  <a:lnTo>
                    <a:pt x="571416" y="35639"/>
                  </a:lnTo>
                  <a:lnTo>
                    <a:pt x="573972" y="36912"/>
                  </a:lnTo>
                  <a:lnTo>
                    <a:pt x="576620" y="38185"/>
                  </a:lnTo>
                  <a:lnTo>
                    <a:pt x="579329" y="39457"/>
                  </a:lnTo>
                  <a:lnTo>
                    <a:pt x="582090" y="40730"/>
                  </a:lnTo>
                  <a:lnTo>
                    <a:pt x="584955" y="42003"/>
                  </a:lnTo>
                  <a:lnTo>
                    <a:pt x="587864" y="43276"/>
                  </a:lnTo>
                  <a:lnTo>
                    <a:pt x="590854" y="44549"/>
                  </a:lnTo>
                  <a:lnTo>
                    <a:pt x="593922" y="45822"/>
                  </a:lnTo>
                  <a:lnTo>
                    <a:pt x="597034" y="47094"/>
                  </a:lnTo>
                  <a:lnTo>
                    <a:pt x="600258" y="48367"/>
                  </a:lnTo>
                  <a:lnTo>
                    <a:pt x="603532" y="49640"/>
                  </a:lnTo>
                  <a:lnTo>
                    <a:pt x="606874" y="50913"/>
                  </a:lnTo>
                  <a:lnTo>
                    <a:pt x="610311" y="52186"/>
                  </a:lnTo>
                  <a:lnTo>
                    <a:pt x="613793" y="53459"/>
                  </a:lnTo>
                  <a:lnTo>
                    <a:pt x="617373" y="54731"/>
                  </a:lnTo>
                  <a:lnTo>
                    <a:pt x="621018" y="56004"/>
                  </a:lnTo>
                  <a:lnTo>
                    <a:pt x="624717" y="57277"/>
                  </a:lnTo>
                  <a:lnTo>
                    <a:pt x="628526" y="58550"/>
                  </a:lnTo>
                  <a:lnTo>
                    <a:pt x="632379" y="59823"/>
                  </a:lnTo>
                  <a:lnTo>
                    <a:pt x="636315" y="61096"/>
                  </a:lnTo>
                  <a:lnTo>
                    <a:pt x="640330" y="62368"/>
                  </a:lnTo>
                  <a:lnTo>
                    <a:pt x="644390" y="63641"/>
                  </a:lnTo>
                  <a:lnTo>
                    <a:pt x="648559" y="64914"/>
                  </a:lnTo>
                  <a:lnTo>
                    <a:pt x="652778" y="66187"/>
                  </a:lnTo>
                  <a:lnTo>
                    <a:pt x="657062" y="67460"/>
                  </a:lnTo>
                  <a:lnTo>
                    <a:pt x="661437" y="68733"/>
                  </a:lnTo>
                  <a:lnTo>
                    <a:pt x="665854" y="70006"/>
                  </a:lnTo>
                  <a:lnTo>
                    <a:pt x="670362" y="71278"/>
                  </a:lnTo>
                  <a:lnTo>
                    <a:pt x="674930" y="72551"/>
                  </a:lnTo>
                  <a:lnTo>
                    <a:pt x="679546" y="73824"/>
                  </a:lnTo>
                  <a:lnTo>
                    <a:pt x="684259" y="75097"/>
                  </a:lnTo>
                  <a:lnTo>
                    <a:pt x="689011" y="76370"/>
                  </a:lnTo>
                  <a:lnTo>
                    <a:pt x="693834" y="77643"/>
                  </a:lnTo>
                  <a:lnTo>
                    <a:pt x="698724" y="78915"/>
                  </a:lnTo>
                  <a:lnTo>
                    <a:pt x="703650" y="80188"/>
                  </a:lnTo>
                  <a:lnTo>
                    <a:pt x="708665" y="81461"/>
                  </a:lnTo>
                  <a:lnTo>
                    <a:pt x="713717" y="82734"/>
                  </a:lnTo>
                  <a:lnTo>
                    <a:pt x="718821" y="84007"/>
                  </a:lnTo>
                  <a:lnTo>
                    <a:pt x="723992" y="85280"/>
                  </a:lnTo>
                  <a:lnTo>
                    <a:pt x="729194" y="86552"/>
                  </a:lnTo>
                  <a:lnTo>
                    <a:pt x="734460" y="87825"/>
                  </a:lnTo>
                  <a:lnTo>
                    <a:pt x="739765" y="89098"/>
                  </a:lnTo>
                  <a:lnTo>
                    <a:pt x="745103" y="90371"/>
                  </a:lnTo>
                  <a:lnTo>
                    <a:pt x="750502" y="91644"/>
                  </a:lnTo>
                  <a:lnTo>
                    <a:pt x="755923" y="92917"/>
                  </a:lnTo>
                  <a:lnTo>
                    <a:pt x="761385" y="94189"/>
                  </a:lnTo>
                  <a:lnTo>
                    <a:pt x="766882" y="95462"/>
                  </a:lnTo>
                  <a:lnTo>
                    <a:pt x="772397" y="96735"/>
                  </a:lnTo>
                  <a:lnTo>
                    <a:pt x="777953" y="98008"/>
                  </a:lnTo>
                  <a:lnTo>
                    <a:pt x="783523" y="99281"/>
                  </a:lnTo>
                  <a:lnTo>
                    <a:pt x="789113" y="100554"/>
                  </a:lnTo>
                  <a:lnTo>
                    <a:pt x="794723" y="101826"/>
                  </a:lnTo>
                  <a:lnTo>
                    <a:pt x="800342" y="103099"/>
                  </a:lnTo>
                  <a:lnTo>
                    <a:pt x="805973" y="104372"/>
                  </a:lnTo>
                  <a:lnTo>
                    <a:pt x="811608" y="105645"/>
                  </a:lnTo>
                  <a:lnTo>
                    <a:pt x="817245" y="106918"/>
                  </a:lnTo>
                  <a:lnTo>
                    <a:pt x="822878" y="108191"/>
                  </a:lnTo>
                  <a:lnTo>
                    <a:pt x="828507" y="109463"/>
                  </a:lnTo>
                  <a:lnTo>
                    <a:pt x="834125" y="110736"/>
                  </a:lnTo>
                  <a:lnTo>
                    <a:pt x="839726" y="112009"/>
                  </a:lnTo>
                  <a:lnTo>
                    <a:pt x="845316" y="113282"/>
                  </a:lnTo>
                  <a:lnTo>
                    <a:pt x="850871" y="114555"/>
                  </a:lnTo>
                  <a:lnTo>
                    <a:pt x="856404" y="115828"/>
                  </a:lnTo>
                  <a:lnTo>
                    <a:pt x="861910" y="117100"/>
                  </a:lnTo>
                  <a:lnTo>
                    <a:pt x="867367" y="118373"/>
                  </a:lnTo>
                  <a:lnTo>
                    <a:pt x="872799" y="119646"/>
                  </a:lnTo>
                  <a:lnTo>
                    <a:pt x="878170" y="120919"/>
                  </a:lnTo>
                  <a:lnTo>
                    <a:pt x="883494" y="122192"/>
                  </a:lnTo>
                  <a:lnTo>
                    <a:pt x="888781" y="123465"/>
                  </a:lnTo>
                  <a:lnTo>
                    <a:pt x="893976" y="124737"/>
                  </a:lnTo>
                  <a:lnTo>
                    <a:pt x="899131" y="126010"/>
                  </a:lnTo>
                  <a:lnTo>
                    <a:pt x="904209" y="127283"/>
                  </a:lnTo>
                  <a:lnTo>
                    <a:pt x="909204" y="128556"/>
                  </a:lnTo>
                  <a:lnTo>
                    <a:pt x="914152" y="129829"/>
                  </a:lnTo>
                  <a:lnTo>
                    <a:pt x="918973" y="131102"/>
                  </a:lnTo>
                  <a:lnTo>
                    <a:pt x="923730" y="132374"/>
                  </a:lnTo>
                  <a:lnTo>
                    <a:pt x="928403" y="133647"/>
                  </a:lnTo>
                  <a:lnTo>
                    <a:pt x="932948" y="134920"/>
                  </a:lnTo>
                  <a:lnTo>
                    <a:pt x="937431" y="136193"/>
                  </a:lnTo>
                  <a:lnTo>
                    <a:pt x="941774" y="137466"/>
                  </a:lnTo>
                  <a:lnTo>
                    <a:pt x="946015" y="138739"/>
                  </a:lnTo>
                  <a:lnTo>
                    <a:pt x="950176" y="140012"/>
                  </a:lnTo>
                  <a:lnTo>
                    <a:pt x="954156" y="141284"/>
                  </a:lnTo>
                  <a:lnTo>
                    <a:pt x="958061" y="142557"/>
                  </a:lnTo>
                  <a:lnTo>
                    <a:pt x="961824" y="143830"/>
                  </a:lnTo>
                  <a:lnTo>
                    <a:pt x="965441" y="145103"/>
                  </a:lnTo>
                  <a:lnTo>
                    <a:pt x="968977" y="146376"/>
                  </a:lnTo>
                  <a:lnTo>
                    <a:pt x="972302" y="147649"/>
                  </a:lnTo>
                  <a:lnTo>
                    <a:pt x="975528" y="148921"/>
                  </a:lnTo>
                  <a:lnTo>
                    <a:pt x="978621" y="150194"/>
                  </a:lnTo>
                  <a:lnTo>
                    <a:pt x="981520" y="151467"/>
                  </a:lnTo>
                  <a:lnTo>
                    <a:pt x="984329" y="152740"/>
                  </a:lnTo>
                  <a:lnTo>
                    <a:pt x="986934" y="154013"/>
                  </a:lnTo>
                  <a:lnTo>
                    <a:pt x="989398" y="155286"/>
                  </a:lnTo>
                  <a:lnTo>
                    <a:pt x="991749" y="156558"/>
                  </a:lnTo>
                  <a:lnTo>
                    <a:pt x="993859" y="157831"/>
                  </a:lnTo>
                  <a:lnTo>
                    <a:pt x="995870" y="159104"/>
                  </a:lnTo>
                  <a:lnTo>
                    <a:pt x="997698" y="160377"/>
                  </a:lnTo>
                  <a:lnTo>
                    <a:pt x="999343" y="161650"/>
                  </a:lnTo>
                  <a:lnTo>
                    <a:pt x="1000888" y="162923"/>
                  </a:lnTo>
                  <a:lnTo>
                    <a:pt x="1002177" y="164195"/>
                  </a:lnTo>
                  <a:lnTo>
                    <a:pt x="1003349" y="165468"/>
                  </a:lnTo>
                  <a:lnTo>
                    <a:pt x="1004366" y="166741"/>
                  </a:lnTo>
                  <a:lnTo>
                    <a:pt x="1005163" y="168014"/>
                  </a:lnTo>
                  <a:lnTo>
                    <a:pt x="1005857" y="169287"/>
                  </a:lnTo>
                  <a:lnTo>
                    <a:pt x="1006329" y="170560"/>
                  </a:lnTo>
                  <a:lnTo>
                    <a:pt x="1006649" y="171832"/>
                  </a:lnTo>
                  <a:lnTo>
                    <a:pt x="1006848" y="173105"/>
                  </a:lnTo>
                  <a:lnTo>
                    <a:pt x="1006798" y="174378"/>
                  </a:lnTo>
                  <a:lnTo>
                    <a:pt x="1006647" y="175651"/>
                  </a:lnTo>
                  <a:lnTo>
                    <a:pt x="1006312" y="176924"/>
                  </a:lnTo>
                  <a:lnTo>
                    <a:pt x="1005799" y="178197"/>
                  </a:lnTo>
                  <a:lnTo>
                    <a:pt x="1005188" y="179469"/>
                  </a:lnTo>
                  <a:lnTo>
                    <a:pt x="1004335" y="180742"/>
                  </a:lnTo>
                  <a:lnTo>
                    <a:pt x="1003375" y="182015"/>
                  </a:lnTo>
                  <a:lnTo>
                    <a:pt x="1002272" y="183288"/>
                  </a:lnTo>
                  <a:lnTo>
                    <a:pt x="1000974" y="184561"/>
                  </a:lnTo>
                  <a:lnTo>
                    <a:pt x="999587" y="185834"/>
                  </a:lnTo>
                  <a:lnTo>
                    <a:pt x="998007" y="187106"/>
                  </a:lnTo>
                  <a:lnTo>
                    <a:pt x="996301" y="188379"/>
                  </a:lnTo>
                  <a:lnTo>
                    <a:pt x="994495" y="189652"/>
                  </a:lnTo>
                  <a:lnTo>
                    <a:pt x="992488" y="190925"/>
                  </a:lnTo>
                  <a:lnTo>
                    <a:pt x="990402" y="192198"/>
                  </a:lnTo>
                  <a:lnTo>
                    <a:pt x="988173" y="193471"/>
                  </a:lnTo>
                  <a:lnTo>
                    <a:pt x="985811" y="194743"/>
                  </a:lnTo>
                  <a:lnTo>
                    <a:pt x="983377" y="196016"/>
                  </a:lnTo>
                  <a:lnTo>
                    <a:pt x="980769" y="197289"/>
                  </a:lnTo>
                  <a:lnTo>
                    <a:pt x="978086" y="198562"/>
                  </a:lnTo>
                  <a:lnTo>
                    <a:pt x="975305" y="199835"/>
                  </a:lnTo>
                  <a:lnTo>
                    <a:pt x="972396" y="201108"/>
                  </a:lnTo>
                  <a:lnTo>
                    <a:pt x="969428" y="202380"/>
                  </a:lnTo>
                  <a:lnTo>
                    <a:pt x="966340" y="203653"/>
                  </a:lnTo>
                  <a:lnTo>
                    <a:pt x="963177" y="204926"/>
                  </a:lnTo>
                  <a:lnTo>
                    <a:pt x="959955" y="206199"/>
                  </a:lnTo>
                  <a:lnTo>
                    <a:pt x="956619" y="207472"/>
                  </a:lnTo>
                  <a:lnTo>
                    <a:pt x="953241" y="208745"/>
                  </a:lnTo>
                  <a:lnTo>
                    <a:pt x="949789" y="210018"/>
                  </a:lnTo>
                  <a:lnTo>
                    <a:pt x="946272" y="211290"/>
                  </a:lnTo>
                  <a:lnTo>
                    <a:pt x="942720" y="212563"/>
                  </a:lnTo>
                  <a:lnTo>
                    <a:pt x="939091" y="213836"/>
                  </a:lnTo>
                  <a:lnTo>
                    <a:pt x="935432" y="215109"/>
                  </a:lnTo>
                  <a:lnTo>
                    <a:pt x="931734" y="216382"/>
                  </a:lnTo>
                  <a:lnTo>
                    <a:pt x="927992" y="217655"/>
                  </a:lnTo>
                  <a:lnTo>
                    <a:pt x="924231" y="218927"/>
                  </a:lnTo>
                  <a:lnTo>
                    <a:pt x="920435" y="220200"/>
                  </a:lnTo>
                  <a:lnTo>
                    <a:pt x="916622" y="221473"/>
                  </a:lnTo>
                  <a:lnTo>
                    <a:pt x="912796" y="222746"/>
                  </a:lnTo>
                  <a:lnTo>
                    <a:pt x="908953" y="224019"/>
                  </a:lnTo>
                  <a:lnTo>
                    <a:pt x="905108" y="225292"/>
                  </a:lnTo>
                  <a:lnTo>
                    <a:pt x="901258" y="226564"/>
                  </a:lnTo>
                  <a:lnTo>
                    <a:pt x="897412" y="227837"/>
                  </a:lnTo>
                  <a:lnTo>
                    <a:pt x="893569" y="229110"/>
                  </a:lnTo>
                  <a:lnTo>
                    <a:pt x="889741" y="230383"/>
                  </a:lnTo>
                  <a:lnTo>
                    <a:pt x="885925" y="231656"/>
                  </a:lnTo>
                  <a:lnTo>
                    <a:pt x="882125" y="232929"/>
                  </a:lnTo>
                  <a:lnTo>
                    <a:pt x="878355" y="234201"/>
                  </a:lnTo>
                  <a:lnTo>
                    <a:pt x="874601" y="235474"/>
                  </a:lnTo>
                  <a:lnTo>
                    <a:pt x="870886" y="236747"/>
                  </a:lnTo>
                  <a:lnTo>
                    <a:pt x="867201" y="238020"/>
                  </a:lnTo>
                  <a:lnTo>
                    <a:pt x="863542" y="239293"/>
                  </a:lnTo>
                  <a:lnTo>
                    <a:pt x="859943" y="240566"/>
                  </a:lnTo>
                  <a:lnTo>
                    <a:pt x="856370" y="241838"/>
                  </a:lnTo>
                  <a:lnTo>
                    <a:pt x="852848" y="243111"/>
                  </a:lnTo>
                  <a:lnTo>
                    <a:pt x="849380" y="244384"/>
                  </a:lnTo>
                  <a:lnTo>
                    <a:pt x="845943" y="245657"/>
                  </a:lnTo>
                  <a:lnTo>
                    <a:pt x="842587" y="246930"/>
                  </a:lnTo>
                  <a:lnTo>
                    <a:pt x="839272" y="248203"/>
                  </a:lnTo>
                  <a:lnTo>
                    <a:pt x="836010" y="249475"/>
                  </a:lnTo>
                  <a:lnTo>
                    <a:pt x="832827" y="250748"/>
                  </a:lnTo>
                  <a:lnTo>
                    <a:pt x="829682" y="252021"/>
                  </a:lnTo>
                  <a:lnTo>
                    <a:pt x="826621" y="253294"/>
                  </a:lnTo>
                  <a:lnTo>
                    <a:pt x="823622" y="254567"/>
                  </a:lnTo>
                  <a:lnTo>
                    <a:pt x="820670" y="255840"/>
                  </a:lnTo>
                  <a:lnTo>
                    <a:pt x="817823" y="257112"/>
                  </a:lnTo>
                  <a:lnTo>
                    <a:pt x="815019" y="258385"/>
                  </a:lnTo>
                  <a:lnTo>
                    <a:pt x="812294" y="259658"/>
                  </a:lnTo>
                  <a:lnTo>
                    <a:pt x="809652" y="260931"/>
                  </a:lnTo>
                  <a:lnTo>
                    <a:pt x="807053" y="262204"/>
                  </a:lnTo>
                  <a:lnTo>
                    <a:pt x="804569" y="263477"/>
                  </a:lnTo>
                  <a:lnTo>
                    <a:pt x="802138" y="264749"/>
                  </a:lnTo>
                  <a:lnTo>
                    <a:pt x="799777" y="266022"/>
                  </a:lnTo>
                  <a:lnTo>
                    <a:pt x="797517" y="267295"/>
                  </a:lnTo>
                  <a:lnTo>
                    <a:pt x="795304" y="268568"/>
                  </a:lnTo>
                  <a:lnTo>
                    <a:pt x="793193" y="269841"/>
                  </a:lnTo>
                  <a:lnTo>
                    <a:pt x="791153" y="271114"/>
                  </a:lnTo>
                  <a:lnTo>
                    <a:pt x="789169" y="272387"/>
                  </a:lnTo>
                  <a:lnTo>
                    <a:pt x="787304" y="273659"/>
                  </a:lnTo>
                  <a:lnTo>
                    <a:pt x="785486" y="274932"/>
                  </a:lnTo>
                  <a:lnTo>
                    <a:pt x="783755" y="276205"/>
                  </a:lnTo>
                  <a:lnTo>
                    <a:pt x="782112" y="277478"/>
                  </a:lnTo>
                  <a:lnTo>
                    <a:pt x="780515" y="278751"/>
                  </a:lnTo>
                  <a:lnTo>
                    <a:pt x="779037" y="280024"/>
                  </a:lnTo>
                  <a:lnTo>
                    <a:pt x="777612" y="281296"/>
                  </a:lnTo>
                  <a:lnTo>
                    <a:pt x="776258" y="282569"/>
                  </a:lnTo>
                  <a:lnTo>
                    <a:pt x="775004" y="283842"/>
                  </a:lnTo>
                  <a:lnTo>
                    <a:pt x="773796" y="285115"/>
                  </a:lnTo>
                  <a:lnTo>
                    <a:pt x="772687" y="286388"/>
                  </a:lnTo>
                  <a:lnTo>
                    <a:pt x="771645" y="287661"/>
                  </a:lnTo>
                  <a:lnTo>
                    <a:pt x="770656" y="288933"/>
                  </a:lnTo>
                  <a:lnTo>
                    <a:pt x="769777" y="290206"/>
                  </a:lnTo>
                  <a:lnTo>
                    <a:pt x="768941" y="291479"/>
                  </a:lnTo>
                  <a:lnTo>
                    <a:pt x="768185" y="292752"/>
                  </a:lnTo>
                  <a:lnTo>
                    <a:pt x="767505" y="294025"/>
                  </a:lnTo>
                  <a:lnTo>
                    <a:pt x="766868" y="295298"/>
                  </a:lnTo>
                  <a:lnTo>
                    <a:pt x="766335" y="296570"/>
                  </a:lnTo>
                  <a:lnTo>
                    <a:pt x="765848" y="297843"/>
                  </a:lnTo>
                  <a:lnTo>
                    <a:pt x="765421" y="299116"/>
                  </a:lnTo>
                  <a:lnTo>
                    <a:pt x="765078" y="300389"/>
                  </a:lnTo>
                  <a:lnTo>
                    <a:pt x="764774" y="301662"/>
                  </a:lnTo>
                  <a:lnTo>
                    <a:pt x="764551" y="302935"/>
                  </a:lnTo>
                  <a:lnTo>
                    <a:pt x="764383" y="304207"/>
                  </a:lnTo>
                  <a:lnTo>
                    <a:pt x="764258" y="305480"/>
                  </a:lnTo>
                  <a:lnTo>
                    <a:pt x="764220" y="306753"/>
                  </a:lnTo>
                  <a:lnTo>
                    <a:pt x="764216" y="308026"/>
                  </a:lnTo>
                  <a:lnTo>
                    <a:pt x="764274" y="309299"/>
                  </a:lnTo>
                  <a:lnTo>
                    <a:pt x="764391" y="310572"/>
                  </a:lnTo>
                  <a:lnTo>
                    <a:pt x="764539" y="311844"/>
                  </a:lnTo>
                  <a:lnTo>
                    <a:pt x="764765" y="313117"/>
                  </a:lnTo>
                  <a:lnTo>
                    <a:pt x="765024" y="314390"/>
                  </a:lnTo>
                  <a:lnTo>
                    <a:pt x="765328" y="315663"/>
                  </a:lnTo>
                  <a:lnTo>
                    <a:pt x="765691" y="316936"/>
                  </a:lnTo>
                  <a:lnTo>
                    <a:pt x="766081" y="318209"/>
                  </a:lnTo>
                  <a:lnTo>
                    <a:pt x="766527" y="319481"/>
                  </a:lnTo>
                  <a:lnTo>
                    <a:pt x="767010" y="320754"/>
                  </a:lnTo>
                  <a:lnTo>
                    <a:pt x="767521" y="322027"/>
                  </a:lnTo>
                  <a:lnTo>
                    <a:pt x="768089" y="323300"/>
                  </a:lnTo>
                  <a:lnTo>
                    <a:pt x="768678" y="324573"/>
                  </a:lnTo>
                  <a:lnTo>
                    <a:pt x="769306" y="325846"/>
                  </a:lnTo>
                  <a:lnTo>
                    <a:pt x="769969" y="327118"/>
                  </a:lnTo>
                  <a:lnTo>
                    <a:pt x="770651" y="328391"/>
                  </a:lnTo>
                  <a:lnTo>
                    <a:pt x="771378" y="329664"/>
                  </a:lnTo>
                  <a:lnTo>
                    <a:pt x="772123" y="330937"/>
                  </a:lnTo>
                  <a:lnTo>
                    <a:pt x="772892" y="332210"/>
                  </a:lnTo>
                  <a:lnTo>
                    <a:pt x="773691" y="333483"/>
                  </a:lnTo>
                  <a:lnTo>
                    <a:pt x="774504" y="334755"/>
                  </a:lnTo>
                  <a:lnTo>
                    <a:pt x="775344" y="336028"/>
                  </a:lnTo>
                  <a:lnTo>
                    <a:pt x="776200" y="337301"/>
                  </a:lnTo>
                  <a:lnTo>
                    <a:pt x="777069" y="338574"/>
                  </a:lnTo>
                  <a:lnTo>
                    <a:pt x="777960" y="339847"/>
                  </a:lnTo>
                  <a:lnTo>
                    <a:pt x="778859" y="341120"/>
                  </a:lnTo>
                  <a:lnTo>
                    <a:pt x="779771" y="342393"/>
                  </a:lnTo>
                  <a:lnTo>
                    <a:pt x="780693" y="343665"/>
                  </a:lnTo>
                  <a:lnTo>
                    <a:pt x="781621" y="344938"/>
                  </a:lnTo>
                  <a:lnTo>
                    <a:pt x="782559" y="346211"/>
                  </a:lnTo>
                  <a:lnTo>
                    <a:pt x="783499" y="347484"/>
                  </a:lnTo>
                  <a:lnTo>
                    <a:pt x="784444" y="348757"/>
                  </a:lnTo>
                  <a:lnTo>
                    <a:pt x="785389" y="350030"/>
                  </a:lnTo>
                  <a:lnTo>
                    <a:pt x="786335" y="351302"/>
                  </a:lnTo>
                  <a:lnTo>
                    <a:pt x="787278" y="352575"/>
                  </a:lnTo>
                  <a:lnTo>
                    <a:pt x="788218" y="353848"/>
                  </a:lnTo>
                  <a:lnTo>
                    <a:pt x="789156" y="355121"/>
                  </a:lnTo>
                  <a:lnTo>
                    <a:pt x="790083" y="356394"/>
                  </a:lnTo>
                  <a:lnTo>
                    <a:pt x="791005" y="357667"/>
                  </a:lnTo>
                  <a:lnTo>
                    <a:pt x="791918" y="358939"/>
                  </a:lnTo>
                  <a:lnTo>
                    <a:pt x="792818" y="360212"/>
                  </a:lnTo>
                  <a:lnTo>
                    <a:pt x="793711" y="361485"/>
                  </a:lnTo>
                  <a:lnTo>
                    <a:pt x="794584" y="362758"/>
                  </a:lnTo>
                  <a:lnTo>
                    <a:pt x="795446" y="364031"/>
                  </a:lnTo>
                  <a:lnTo>
                    <a:pt x="796293" y="365304"/>
                  </a:lnTo>
                  <a:lnTo>
                    <a:pt x="797118" y="366576"/>
                  </a:lnTo>
                  <a:lnTo>
                    <a:pt x="797931" y="367849"/>
                  </a:lnTo>
                  <a:lnTo>
                    <a:pt x="798718" y="369122"/>
                  </a:lnTo>
                  <a:lnTo>
                    <a:pt x="799486" y="370395"/>
                  </a:lnTo>
                  <a:lnTo>
                    <a:pt x="800239" y="371668"/>
                  </a:lnTo>
                  <a:lnTo>
                    <a:pt x="800956" y="372941"/>
                  </a:lnTo>
                  <a:lnTo>
                    <a:pt x="801659" y="374213"/>
                  </a:lnTo>
                  <a:lnTo>
                    <a:pt x="802334" y="375486"/>
                  </a:lnTo>
                  <a:lnTo>
                    <a:pt x="802979" y="376759"/>
                  </a:lnTo>
                  <a:lnTo>
                    <a:pt x="803608" y="378032"/>
                  </a:lnTo>
                  <a:lnTo>
                    <a:pt x="804195" y="379305"/>
                  </a:lnTo>
                  <a:lnTo>
                    <a:pt x="804761" y="380578"/>
                  </a:lnTo>
                  <a:lnTo>
                    <a:pt x="805301" y="381850"/>
                  </a:lnTo>
                  <a:lnTo>
                    <a:pt x="805800" y="383123"/>
                  </a:lnTo>
                  <a:lnTo>
                    <a:pt x="806280" y="384396"/>
                  </a:lnTo>
                  <a:lnTo>
                    <a:pt x="806720" y="385669"/>
                  </a:lnTo>
                  <a:lnTo>
                    <a:pt x="807129" y="386942"/>
                  </a:lnTo>
                  <a:lnTo>
                    <a:pt x="807515" y="388215"/>
                  </a:lnTo>
                  <a:lnTo>
                    <a:pt x="807850" y="389487"/>
                  </a:lnTo>
                  <a:lnTo>
                    <a:pt x="808164" y="390760"/>
                  </a:lnTo>
                  <a:lnTo>
                    <a:pt x="808440" y="392033"/>
                  </a:lnTo>
                  <a:lnTo>
                    <a:pt x="808677" y="393306"/>
                  </a:lnTo>
                  <a:lnTo>
                    <a:pt x="808892" y="394579"/>
                  </a:lnTo>
                  <a:lnTo>
                    <a:pt x="809054" y="395852"/>
                  </a:lnTo>
                  <a:lnTo>
                    <a:pt x="809189" y="397124"/>
                  </a:lnTo>
                  <a:lnTo>
                    <a:pt x="809291" y="398397"/>
                  </a:lnTo>
                  <a:lnTo>
                    <a:pt x="809345" y="399670"/>
                  </a:lnTo>
                  <a:lnTo>
                    <a:pt x="809376" y="400943"/>
                  </a:lnTo>
                  <a:lnTo>
                    <a:pt x="809358" y="402216"/>
                  </a:lnTo>
                  <a:lnTo>
                    <a:pt x="809306" y="403489"/>
                  </a:lnTo>
                  <a:lnTo>
                    <a:pt x="809228" y="404761"/>
                  </a:lnTo>
                  <a:lnTo>
                    <a:pt x="809091" y="406034"/>
                  </a:lnTo>
                  <a:lnTo>
                    <a:pt x="808932" y="407307"/>
                  </a:lnTo>
                  <a:lnTo>
                    <a:pt x="808731" y="408580"/>
                  </a:lnTo>
                  <a:lnTo>
                    <a:pt x="808487" y="409853"/>
                  </a:lnTo>
                  <a:lnTo>
                    <a:pt x="808220" y="411126"/>
                  </a:lnTo>
                  <a:lnTo>
                    <a:pt x="807896" y="412399"/>
                  </a:lnTo>
                  <a:lnTo>
                    <a:pt x="807544" y="413671"/>
                  </a:lnTo>
                  <a:lnTo>
                    <a:pt x="807157" y="414944"/>
                  </a:lnTo>
                  <a:lnTo>
                    <a:pt x="806720" y="416217"/>
                  </a:lnTo>
                  <a:lnTo>
                    <a:pt x="806260" y="417490"/>
                  </a:lnTo>
                  <a:lnTo>
                    <a:pt x="805750" y="418763"/>
                  </a:lnTo>
                  <a:lnTo>
                    <a:pt x="805205" y="420036"/>
                  </a:lnTo>
                  <a:lnTo>
                    <a:pt x="804634" y="421308"/>
                  </a:lnTo>
                  <a:lnTo>
                    <a:pt x="804005" y="422581"/>
                  </a:lnTo>
                  <a:lnTo>
                    <a:pt x="803353" y="423854"/>
                  </a:lnTo>
                  <a:lnTo>
                    <a:pt x="802660" y="425127"/>
                  </a:lnTo>
                  <a:lnTo>
                    <a:pt x="801924" y="426400"/>
                  </a:lnTo>
                  <a:lnTo>
                    <a:pt x="801166" y="427673"/>
                  </a:lnTo>
                  <a:lnTo>
                    <a:pt x="800352" y="428945"/>
                  </a:lnTo>
                  <a:lnTo>
                    <a:pt x="799511" y="430218"/>
                  </a:lnTo>
                  <a:lnTo>
                    <a:pt x="798637" y="431491"/>
                  </a:lnTo>
                  <a:lnTo>
                    <a:pt x="797714" y="432764"/>
                  </a:lnTo>
                  <a:lnTo>
                    <a:pt x="796769" y="434037"/>
                  </a:lnTo>
                  <a:lnTo>
                    <a:pt x="795777" y="435310"/>
                  </a:lnTo>
                  <a:lnTo>
                    <a:pt x="794751" y="436582"/>
                  </a:lnTo>
                  <a:lnTo>
                    <a:pt x="793700" y="437855"/>
                  </a:lnTo>
                  <a:lnTo>
                    <a:pt x="792594" y="439128"/>
                  </a:lnTo>
                  <a:lnTo>
                    <a:pt x="791467" y="440401"/>
                  </a:lnTo>
                  <a:lnTo>
                    <a:pt x="790301" y="441674"/>
                  </a:lnTo>
                  <a:lnTo>
                    <a:pt x="789095" y="442947"/>
                  </a:lnTo>
                  <a:lnTo>
                    <a:pt x="787867" y="444219"/>
                  </a:lnTo>
                  <a:lnTo>
                    <a:pt x="786587" y="445492"/>
                  </a:lnTo>
                  <a:lnTo>
                    <a:pt x="785282" y="446765"/>
                  </a:lnTo>
                  <a:lnTo>
                    <a:pt x="783946" y="448038"/>
                  </a:lnTo>
                  <a:lnTo>
                    <a:pt x="782564" y="449311"/>
                  </a:lnTo>
                  <a:lnTo>
                    <a:pt x="781162" y="450584"/>
                  </a:lnTo>
                  <a:lnTo>
                    <a:pt x="779716" y="451856"/>
                  </a:lnTo>
                  <a:lnTo>
                    <a:pt x="778238" y="453129"/>
                  </a:lnTo>
                  <a:lnTo>
                    <a:pt x="776737" y="454402"/>
                  </a:lnTo>
                  <a:lnTo>
                    <a:pt x="775186" y="455675"/>
                  </a:lnTo>
                  <a:lnTo>
                    <a:pt x="773614" y="456948"/>
                  </a:lnTo>
                  <a:lnTo>
                    <a:pt x="772007" y="458221"/>
                  </a:lnTo>
                  <a:lnTo>
                    <a:pt x="770363" y="459493"/>
                  </a:lnTo>
                  <a:lnTo>
                    <a:pt x="768699" y="460766"/>
                  </a:lnTo>
                  <a:lnTo>
                    <a:pt x="766987" y="462039"/>
                  </a:lnTo>
                  <a:lnTo>
                    <a:pt x="765252" y="463312"/>
                  </a:lnTo>
                  <a:lnTo>
                    <a:pt x="763489" y="464585"/>
                  </a:lnTo>
                  <a:lnTo>
                    <a:pt x="761684" y="465858"/>
                  </a:lnTo>
                  <a:lnTo>
                    <a:pt x="759861" y="467130"/>
                  </a:lnTo>
                  <a:lnTo>
                    <a:pt x="757998" y="468403"/>
                  </a:lnTo>
                  <a:lnTo>
                    <a:pt x="756107" y="469676"/>
                  </a:lnTo>
                  <a:lnTo>
                    <a:pt x="754195" y="470949"/>
                  </a:lnTo>
                  <a:lnTo>
                    <a:pt x="752239" y="472222"/>
                  </a:lnTo>
                  <a:lnTo>
                    <a:pt x="750264" y="473495"/>
                  </a:lnTo>
                  <a:lnTo>
                    <a:pt x="748257" y="474767"/>
                  </a:lnTo>
                  <a:lnTo>
                    <a:pt x="746219" y="476040"/>
                  </a:lnTo>
                  <a:lnTo>
                    <a:pt x="744164" y="477313"/>
                  </a:lnTo>
                  <a:lnTo>
                    <a:pt x="742066" y="478586"/>
                  </a:lnTo>
                  <a:lnTo>
                    <a:pt x="739950" y="479859"/>
                  </a:lnTo>
                  <a:lnTo>
                    <a:pt x="737809" y="481132"/>
                  </a:lnTo>
                  <a:lnTo>
                    <a:pt x="735634" y="482405"/>
                  </a:lnTo>
                  <a:lnTo>
                    <a:pt x="733443" y="483677"/>
                  </a:lnTo>
                  <a:lnTo>
                    <a:pt x="731219" y="484950"/>
                  </a:lnTo>
                  <a:lnTo>
                    <a:pt x="728973" y="486223"/>
                  </a:lnTo>
                  <a:lnTo>
                    <a:pt x="726709" y="487496"/>
                  </a:lnTo>
                  <a:lnTo>
                    <a:pt x="724410" y="488769"/>
                  </a:lnTo>
                  <a:lnTo>
                    <a:pt x="722097" y="490042"/>
                  </a:lnTo>
                  <a:lnTo>
                    <a:pt x="719759" y="491314"/>
                  </a:lnTo>
                  <a:lnTo>
                    <a:pt x="717397" y="492587"/>
                  </a:lnTo>
                  <a:lnTo>
                    <a:pt x="715022" y="493860"/>
                  </a:lnTo>
                  <a:lnTo>
                    <a:pt x="712616" y="495133"/>
                  </a:lnTo>
                  <a:lnTo>
                    <a:pt x="710197" y="496406"/>
                  </a:lnTo>
                  <a:lnTo>
                    <a:pt x="707761" y="497679"/>
                  </a:lnTo>
                  <a:lnTo>
                    <a:pt x="705301" y="498951"/>
                  </a:lnTo>
                  <a:lnTo>
                    <a:pt x="702830" y="500224"/>
                  </a:lnTo>
                  <a:lnTo>
                    <a:pt x="700338" y="501497"/>
                  </a:lnTo>
                  <a:lnTo>
                    <a:pt x="697831" y="502770"/>
                  </a:lnTo>
                  <a:lnTo>
                    <a:pt x="695314" y="504043"/>
                  </a:lnTo>
                  <a:lnTo>
                    <a:pt x="692776" y="505316"/>
                  </a:lnTo>
                  <a:lnTo>
                    <a:pt x="690230" y="506588"/>
                  </a:lnTo>
                  <a:lnTo>
                    <a:pt x="687671" y="507861"/>
                  </a:lnTo>
                  <a:lnTo>
                    <a:pt x="685100" y="509134"/>
                  </a:lnTo>
                  <a:lnTo>
                    <a:pt x="682522" y="510407"/>
                  </a:lnTo>
                  <a:lnTo>
                    <a:pt x="679930" y="511680"/>
                  </a:lnTo>
                  <a:lnTo>
                    <a:pt x="677332" y="512953"/>
                  </a:lnTo>
                  <a:lnTo>
                    <a:pt x="674728" y="514225"/>
                  </a:lnTo>
                  <a:lnTo>
                    <a:pt x="672115" y="515498"/>
                  </a:lnTo>
                  <a:lnTo>
                    <a:pt x="669499" y="516771"/>
                  </a:lnTo>
                  <a:lnTo>
                    <a:pt x="666878" y="518044"/>
                  </a:lnTo>
                  <a:lnTo>
                    <a:pt x="664254" y="519317"/>
                  </a:lnTo>
                  <a:lnTo>
                    <a:pt x="661629" y="520590"/>
                  </a:lnTo>
                  <a:lnTo>
                    <a:pt x="659002" y="521862"/>
                  </a:lnTo>
                  <a:lnTo>
                    <a:pt x="656375" y="523135"/>
                  </a:lnTo>
                  <a:lnTo>
                    <a:pt x="653749" y="524408"/>
                  </a:lnTo>
                  <a:lnTo>
                    <a:pt x="651127" y="525681"/>
                  </a:lnTo>
                  <a:lnTo>
                    <a:pt x="648506" y="526954"/>
                  </a:lnTo>
                  <a:lnTo>
                    <a:pt x="645891" y="528227"/>
                  </a:lnTo>
                  <a:lnTo>
                    <a:pt x="643281" y="529499"/>
                  </a:lnTo>
                  <a:lnTo>
                    <a:pt x="640677" y="530772"/>
                  </a:lnTo>
                  <a:lnTo>
                    <a:pt x="638083" y="532045"/>
                  </a:lnTo>
                  <a:lnTo>
                    <a:pt x="635495" y="533318"/>
                  </a:lnTo>
                  <a:lnTo>
                    <a:pt x="632919" y="534591"/>
                  </a:lnTo>
                  <a:lnTo>
                    <a:pt x="630353" y="535864"/>
                  </a:lnTo>
                  <a:lnTo>
                    <a:pt x="627796" y="537136"/>
                  </a:lnTo>
                  <a:lnTo>
                    <a:pt x="625259" y="538409"/>
                  </a:lnTo>
                  <a:lnTo>
                    <a:pt x="622730" y="539682"/>
                  </a:lnTo>
                  <a:lnTo>
                    <a:pt x="620218" y="540955"/>
                  </a:lnTo>
                  <a:lnTo>
                    <a:pt x="617725" y="542228"/>
                  </a:lnTo>
                  <a:lnTo>
                    <a:pt x="615241" y="543501"/>
                  </a:lnTo>
                  <a:lnTo>
                    <a:pt x="612785" y="544774"/>
                  </a:lnTo>
                  <a:lnTo>
                    <a:pt x="610343" y="546046"/>
                  </a:lnTo>
                  <a:lnTo>
                    <a:pt x="607919" y="547319"/>
                  </a:lnTo>
                  <a:lnTo>
                    <a:pt x="605523" y="548592"/>
                  </a:lnTo>
                  <a:lnTo>
                    <a:pt x="603140" y="549865"/>
                  </a:lnTo>
                  <a:lnTo>
                    <a:pt x="600786" y="551138"/>
                  </a:lnTo>
                  <a:lnTo>
                    <a:pt x="598454" y="552411"/>
                  </a:lnTo>
                  <a:lnTo>
                    <a:pt x="596139" y="553683"/>
                  </a:lnTo>
                  <a:lnTo>
                    <a:pt x="593863" y="554956"/>
                  </a:lnTo>
                  <a:lnTo>
                    <a:pt x="591603" y="556229"/>
                  </a:lnTo>
                  <a:lnTo>
                    <a:pt x="589371" y="557502"/>
                  </a:lnTo>
                  <a:lnTo>
                    <a:pt x="587171" y="558775"/>
                  </a:lnTo>
                  <a:lnTo>
                    <a:pt x="584988" y="560048"/>
                  </a:lnTo>
                  <a:lnTo>
                    <a:pt x="582847" y="561320"/>
                  </a:lnTo>
                  <a:lnTo>
                    <a:pt x="580728" y="562593"/>
                  </a:lnTo>
                  <a:lnTo>
                    <a:pt x="578636" y="563866"/>
                  </a:lnTo>
                  <a:lnTo>
                    <a:pt x="576584" y="565139"/>
                  </a:lnTo>
                  <a:lnTo>
                    <a:pt x="574551" y="566412"/>
                  </a:lnTo>
                  <a:lnTo>
                    <a:pt x="572558" y="567685"/>
                  </a:lnTo>
                  <a:lnTo>
                    <a:pt x="570595" y="568957"/>
                  </a:lnTo>
                  <a:lnTo>
                    <a:pt x="568654" y="570230"/>
                  </a:lnTo>
                  <a:lnTo>
                    <a:pt x="566763" y="571503"/>
                  </a:lnTo>
                  <a:lnTo>
                    <a:pt x="564893" y="572776"/>
                  </a:lnTo>
                  <a:lnTo>
                    <a:pt x="563058" y="574049"/>
                  </a:lnTo>
                  <a:lnTo>
                    <a:pt x="561261" y="575322"/>
                  </a:lnTo>
                  <a:lnTo>
                    <a:pt x="559485" y="576594"/>
                  </a:lnTo>
                  <a:lnTo>
                    <a:pt x="557760" y="577867"/>
                  </a:lnTo>
                  <a:lnTo>
                    <a:pt x="556059" y="579140"/>
                  </a:lnTo>
                  <a:lnTo>
                    <a:pt x="554389" y="580413"/>
                  </a:lnTo>
                  <a:lnTo>
                    <a:pt x="552764" y="581686"/>
                  </a:lnTo>
                  <a:lnTo>
                    <a:pt x="551160" y="582959"/>
                  </a:lnTo>
                  <a:lnTo>
                    <a:pt x="549601" y="584231"/>
                  </a:lnTo>
                  <a:lnTo>
                    <a:pt x="548073" y="585504"/>
                  </a:lnTo>
                  <a:lnTo>
                    <a:pt x="546569" y="586777"/>
                  </a:lnTo>
                  <a:lnTo>
                    <a:pt x="545118" y="588050"/>
                  </a:lnTo>
                  <a:lnTo>
                    <a:pt x="543687" y="589323"/>
                  </a:lnTo>
                  <a:lnTo>
                    <a:pt x="542294" y="590596"/>
                  </a:lnTo>
                  <a:lnTo>
                    <a:pt x="540939" y="591868"/>
                  </a:lnTo>
                  <a:lnTo>
                    <a:pt x="539604" y="593141"/>
                  </a:lnTo>
                  <a:lnTo>
                    <a:pt x="538319" y="594414"/>
                  </a:lnTo>
                  <a:lnTo>
                    <a:pt x="537058" y="595687"/>
                  </a:lnTo>
                  <a:lnTo>
                    <a:pt x="535827" y="596960"/>
                  </a:lnTo>
                  <a:lnTo>
                    <a:pt x="534639" y="598233"/>
                  </a:lnTo>
                  <a:lnTo>
                    <a:pt x="533471" y="599505"/>
                  </a:lnTo>
                  <a:lnTo>
                    <a:pt x="532344" y="600778"/>
                  </a:lnTo>
                  <a:lnTo>
                    <a:pt x="531246" y="602051"/>
                  </a:lnTo>
                  <a:lnTo>
                    <a:pt x="530171" y="603324"/>
                  </a:lnTo>
                  <a:lnTo>
                    <a:pt x="529142" y="604597"/>
                  </a:lnTo>
                  <a:lnTo>
                    <a:pt x="528132" y="605870"/>
                  </a:lnTo>
                  <a:lnTo>
                    <a:pt x="527155" y="607142"/>
                  </a:lnTo>
                  <a:lnTo>
                    <a:pt x="526211" y="608415"/>
                  </a:lnTo>
                  <a:lnTo>
                    <a:pt x="525285" y="609688"/>
                  </a:lnTo>
                  <a:lnTo>
                    <a:pt x="524402" y="610961"/>
                  </a:lnTo>
                  <a:lnTo>
                    <a:pt x="523539" y="612234"/>
                  </a:lnTo>
                  <a:lnTo>
                    <a:pt x="522702" y="613507"/>
                  </a:lnTo>
                  <a:lnTo>
                    <a:pt x="521900" y="614780"/>
                  </a:lnTo>
                  <a:lnTo>
                    <a:pt x="521114" y="616052"/>
                  </a:lnTo>
                  <a:lnTo>
                    <a:pt x="520363" y="617325"/>
                  </a:lnTo>
                  <a:lnTo>
                    <a:pt x="519635" y="618598"/>
                  </a:lnTo>
                  <a:lnTo>
                    <a:pt x="518925" y="619871"/>
                  </a:lnTo>
                  <a:lnTo>
                    <a:pt x="518252" y="621144"/>
                  </a:lnTo>
                  <a:lnTo>
                    <a:pt x="517594" y="622417"/>
                  </a:lnTo>
                  <a:lnTo>
                    <a:pt x="516962" y="623689"/>
                  </a:lnTo>
                  <a:lnTo>
                    <a:pt x="516355" y="624962"/>
                  </a:lnTo>
                  <a:lnTo>
                    <a:pt x="515762" y="626235"/>
                  </a:lnTo>
                  <a:lnTo>
                    <a:pt x="515202" y="627508"/>
                  </a:lnTo>
                  <a:lnTo>
                    <a:pt x="514657" y="628781"/>
                  </a:lnTo>
                  <a:lnTo>
                    <a:pt x="514131" y="630054"/>
                  </a:lnTo>
                  <a:lnTo>
                    <a:pt x="513632" y="631326"/>
                  </a:lnTo>
                  <a:lnTo>
                    <a:pt x="513144" y="632599"/>
                  </a:lnTo>
                  <a:lnTo>
                    <a:pt x="512682" y="633872"/>
                  </a:lnTo>
                  <a:lnTo>
                    <a:pt x="512236" y="635145"/>
                  </a:lnTo>
                  <a:lnTo>
                    <a:pt x="511803" y="636418"/>
                  </a:lnTo>
                  <a:lnTo>
                    <a:pt x="511397" y="637691"/>
                  </a:lnTo>
                  <a:lnTo>
                    <a:pt x="511002" y="638963"/>
                  </a:lnTo>
                  <a:lnTo>
                    <a:pt x="510624" y="640236"/>
                  </a:lnTo>
                  <a:lnTo>
                    <a:pt x="510264" y="641509"/>
                  </a:lnTo>
                  <a:lnTo>
                    <a:pt x="509914" y="642782"/>
                  </a:lnTo>
                  <a:lnTo>
                    <a:pt x="509586" y="644055"/>
                  </a:lnTo>
                  <a:lnTo>
                    <a:pt x="509269" y="645328"/>
                  </a:lnTo>
                  <a:lnTo>
                    <a:pt x="508964" y="646600"/>
                  </a:lnTo>
                  <a:lnTo>
                    <a:pt x="508677" y="647873"/>
                  </a:lnTo>
                  <a:lnTo>
                    <a:pt x="508398" y="649146"/>
                  </a:lnTo>
                  <a:lnTo>
                    <a:pt x="508135" y="650419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212474" y="5406635"/>
              <a:ext cx="40529" cy="0"/>
            </a:xfrm>
            <a:custGeom>
              <a:avLst/>
              <a:pathLst>
                <a:path w="40529" h="0">
                  <a:moveTo>
                    <a:pt x="0" y="0"/>
                  </a:moveTo>
                  <a:lnTo>
                    <a:pt x="405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932136" y="5400346"/>
              <a:ext cx="838646" cy="637474"/>
            </a:xfrm>
            <a:custGeom>
              <a:avLst/>
              <a:pathLst>
                <a:path w="838646" h="637474">
                  <a:moveTo>
                    <a:pt x="409674" y="637474"/>
                  </a:moveTo>
                  <a:lnTo>
                    <a:pt x="409219" y="636227"/>
                  </a:lnTo>
                  <a:lnTo>
                    <a:pt x="408734" y="634979"/>
                  </a:lnTo>
                  <a:lnTo>
                    <a:pt x="408241" y="633732"/>
                  </a:lnTo>
                  <a:lnTo>
                    <a:pt x="407720" y="632484"/>
                  </a:lnTo>
                  <a:lnTo>
                    <a:pt x="407183" y="631237"/>
                  </a:lnTo>
                  <a:lnTo>
                    <a:pt x="406627" y="629989"/>
                  </a:lnTo>
                  <a:lnTo>
                    <a:pt x="406045" y="628742"/>
                  </a:lnTo>
                  <a:lnTo>
                    <a:pt x="405452" y="627494"/>
                  </a:lnTo>
                  <a:lnTo>
                    <a:pt x="404821" y="626247"/>
                  </a:lnTo>
                  <a:lnTo>
                    <a:pt x="404180" y="624999"/>
                  </a:lnTo>
                  <a:lnTo>
                    <a:pt x="403508" y="623752"/>
                  </a:lnTo>
                  <a:lnTo>
                    <a:pt x="402815" y="622504"/>
                  </a:lnTo>
                  <a:lnTo>
                    <a:pt x="402100" y="621257"/>
                  </a:lnTo>
                  <a:lnTo>
                    <a:pt x="401352" y="620009"/>
                  </a:lnTo>
                  <a:lnTo>
                    <a:pt x="400593" y="618762"/>
                  </a:lnTo>
                  <a:lnTo>
                    <a:pt x="399789" y="617514"/>
                  </a:lnTo>
                  <a:lnTo>
                    <a:pt x="398971" y="616267"/>
                  </a:lnTo>
                  <a:lnTo>
                    <a:pt x="398119" y="615019"/>
                  </a:lnTo>
                  <a:lnTo>
                    <a:pt x="397241" y="613772"/>
                  </a:lnTo>
                  <a:lnTo>
                    <a:pt x="396340" y="612524"/>
                  </a:lnTo>
                  <a:lnTo>
                    <a:pt x="395397" y="611277"/>
                  </a:lnTo>
                  <a:lnTo>
                    <a:pt x="394442" y="610029"/>
                  </a:lnTo>
                  <a:lnTo>
                    <a:pt x="393437" y="608782"/>
                  </a:lnTo>
                  <a:lnTo>
                    <a:pt x="392414" y="607534"/>
                  </a:lnTo>
                  <a:lnTo>
                    <a:pt x="391354" y="606287"/>
                  </a:lnTo>
                  <a:lnTo>
                    <a:pt x="390261" y="605039"/>
                  </a:lnTo>
                  <a:lnTo>
                    <a:pt x="389146" y="603792"/>
                  </a:lnTo>
                  <a:lnTo>
                    <a:pt x="387980" y="602544"/>
                  </a:lnTo>
                  <a:lnTo>
                    <a:pt x="386799" y="601297"/>
                  </a:lnTo>
                  <a:lnTo>
                    <a:pt x="385567" y="600049"/>
                  </a:lnTo>
                  <a:lnTo>
                    <a:pt x="384310" y="598802"/>
                  </a:lnTo>
                  <a:lnTo>
                    <a:pt x="383017" y="597554"/>
                  </a:lnTo>
                  <a:lnTo>
                    <a:pt x="381682" y="596307"/>
                  </a:lnTo>
                  <a:lnTo>
                    <a:pt x="380326" y="595059"/>
                  </a:lnTo>
                  <a:lnTo>
                    <a:pt x="378912" y="593812"/>
                  </a:lnTo>
                  <a:lnTo>
                    <a:pt x="377481" y="592564"/>
                  </a:lnTo>
                  <a:lnTo>
                    <a:pt x="375996" y="591317"/>
                  </a:lnTo>
                  <a:lnTo>
                    <a:pt x="374482" y="590069"/>
                  </a:lnTo>
                  <a:lnTo>
                    <a:pt x="372931" y="588822"/>
                  </a:lnTo>
                  <a:lnTo>
                    <a:pt x="371332" y="587574"/>
                  </a:lnTo>
                  <a:lnTo>
                    <a:pt x="369714" y="586327"/>
                  </a:lnTo>
                  <a:lnTo>
                    <a:pt x="368029" y="585079"/>
                  </a:lnTo>
                  <a:lnTo>
                    <a:pt x="366326" y="583832"/>
                  </a:lnTo>
                  <a:lnTo>
                    <a:pt x="364570" y="582584"/>
                  </a:lnTo>
                  <a:lnTo>
                    <a:pt x="362779" y="581337"/>
                  </a:lnTo>
                  <a:lnTo>
                    <a:pt x="360953" y="580089"/>
                  </a:lnTo>
                  <a:lnTo>
                    <a:pt x="359074" y="578842"/>
                  </a:lnTo>
                  <a:lnTo>
                    <a:pt x="357175" y="577594"/>
                  </a:lnTo>
                  <a:lnTo>
                    <a:pt x="355208" y="576347"/>
                  </a:lnTo>
                  <a:lnTo>
                    <a:pt x="353219" y="575099"/>
                  </a:lnTo>
                  <a:lnTo>
                    <a:pt x="351180" y="573852"/>
                  </a:lnTo>
                  <a:lnTo>
                    <a:pt x="349102" y="572604"/>
                  </a:lnTo>
                  <a:lnTo>
                    <a:pt x="346991" y="571357"/>
                  </a:lnTo>
                  <a:lnTo>
                    <a:pt x="344822" y="570109"/>
                  </a:lnTo>
                  <a:lnTo>
                    <a:pt x="342633" y="568862"/>
                  </a:lnTo>
                  <a:lnTo>
                    <a:pt x="340379" y="567614"/>
                  </a:lnTo>
                  <a:lnTo>
                    <a:pt x="338101" y="566366"/>
                  </a:lnTo>
                  <a:lnTo>
                    <a:pt x="335776" y="565119"/>
                  </a:lnTo>
                  <a:lnTo>
                    <a:pt x="333407" y="563871"/>
                  </a:lnTo>
                  <a:lnTo>
                    <a:pt x="331011" y="562624"/>
                  </a:lnTo>
                  <a:lnTo>
                    <a:pt x="328554" y="561376"/>
                  </a:lnTo>
                  <a:lnTo>
                    <a:pt x="326079" y="560129"/>
                  </a:lnTo>
                  <a:lnTo>
                    <a:pt x="323543" y="558881"/>
                  </a:lnTo>
                  <a:lnTo>
                    <a:pt x="320980" y="557634"/>
                  </a:lnTo>
                  <a:lnTo>
                    <a:pt x="318376" y="556386"/>
                  </a:lnTo>
                  <a:lnTo>
                    <a:pt x="315728" y="555139"/>
                  </a:lnTo>
                  <a:lnTo>
                    <a:pt x="313057" y="553891"/>
                  </a:lnTo>
                  <a:lnTo>
                    <a:pt x="310325" y="552644"/>
                  </a:lnTo>
                  <a:lnTo>
                    <a:pt x="307576" y="551396"/>
                  </a:lnTo>
                  <a:lnTo>
                    <a:pt x="304775" y="550149"/>
                  </a:lnTo>
                  <a:lnTo>
                    <a:pt x="301945" y="548901"/>
                  </a:lnTo>
                  <a:lnTo>
                    <a:pt x="299081" y="547654"/>
                  </a:lnTo>
                  <a:lnTo>
                    <a:pt x="296174" y="546406"/>
                  </a:lnTo>
                  <a:lnTo>
                    <a:pt x="293250" y="545159"/>
                  </a:lnTo>
                  <a:lnTo>
                    <a:pt x="290268" y="543911"/>
                  </a:lnTo>
                  <a:lnTo>
                    <a:pt x="287272" y="542664"/>
                  </a:lnTo>
                  <a:lnTo>
                    <a:pt x="284233" y="541416"/>
                  </a:lnTo>
                  <a:lnTo>
                    <a:pt x="281166" y="540169"/>
                  </a:lnTo>
                  <a:lnTo>
                    <a:pt x="278073" y="538921"/>
                  </a:lnTo>
                  <a:lnTo>
                    <a:pt x="274941" y="537674"/>
                  </a:lnTo>
                  <a:lnTo>
                    <a:pt x="271795" y="536426"/>
                  </a:lnTo>
                  <a:lnTo>
                    <a:pt x="268602" y="535179"/>
                  </a:lnTo>
                  <a:lnTo>
                    <a:pt x="265396" y="533931"/>
                  </a:lnTo>
                  <a:lnTo>
                    <a:pt x="262158" y="532684"/>
                  </a:lnTo>
                  <a:lnTo>
                    <a:pt x="258896" y="531436"/>
                  </a:lnTo>
                  <a:lnTo>
                    <a:pt x="255615" y="530189"/>
                  </a:lnTo>
                  <a:lnTo>
                    <a:pt x="252302" y="528941"/>
                  </a:lnTo>
                  <a:lnTo>
                    <a:pt x="248978" y="527694"/>
                  </a:lnTo>
                  <a:lnTo>
                    <a:pt x="245622" y="526446"/>
                  </a:lnTo>
                  <a:lnTo>
                    <a:pt x="242254" y="525199"/>
                  </a:lnTo>
                  <a:lnTo>
                    <a:pt x="238866" y="523951"/>
                  </a:lnTo>
                  <a:lnTo>
                    <a:pt x="235459" y="522704"/>
                  </a:lnTo>
                  <a:lnTo>
                    <a:pt x="232041" y="521456"/>
                  </a:lnTo>
                  <a:lnTo>
                    <a:pt x="228601" y="520209"/>
                  </a:lnTo>
                  <a:lnTo>
                    <a:pt x="225155" y="518961"/>
                  </a:lnTo>
                  <a:lnTo>
                    <a:pt x="221690" y="517714"/>
                  </a:lnTo>
                  <a:lnTo>
                    <a:pt x="218218" y="516466"/>
                  </a:lnTo>
                  <a:lnTo>
                    <a:pt x="214735" y="515219"/>
                  </a:lnTo>
                  <a:lnTo>
                    <a:pt x="211243" y="513971"/>
                  </a:lnTo>
                  <a:lnTo>
                    <a:pt x="207747" y="512724"/>
                  </a:lnTo>
                  <a:lnTo>
                    <a:pt x="204241" y="511476"/>
                  </a:lnTo>
                  <a:lnTo>
                    <a:pt x="200734" y="510229"/>
                  </a:lnTo>
                  <a:lnTo>
                    <a:pt x="197221" y="508981"/>
                  </a:lnTo>
                  <a:lnTo>
                    <a:pt x="193708" y="507734"/>
                  </a:lnTo>
                  <a:lnTo>
                    <a:pt x="190194" y="506486"/>
                  </a:lnTo>
                  <a:lnTo>
                    <a:pt x="186681" y="505239"/>
                  </a:lnTo>
                  <a:lnTo>
                    <a:pt x="183169" y="503991"/>
                  </a:lnTo>
                  <a:lnTo>
                    <a:pt x="179663" y="502744"/>
                  </a:lnTo>
                  <a:lnTo>
                    <a:pt x="176160" y="501496"/>
                  </a:lnTo>
                  <a:lnTo>
                    <a:pt x="172664" y="500249"/>
                  </a:lnTo>
                  <a:lnTo>
                    <a:pt x="169176" y="499001"/>
                  </a:lnTo>
                  <a:lnTo>
                    <a:pt x="165695" y="497754"/>
                  </a:lnTo>
                  <a:lnTo>
                    <a:pt x="162228" y="496506"/>
                  </a:lnTo>
                  <a:lnTo>
                    <a:pt x="158766" y="495259"/>
                  </a:lnTo>
                  <a:lnTo>
                    <a:pt x="155326" y="494011"/>
                  </a:lnTo>
                  <a:lnTo>
                    <a:pt x="151893" y="492764"/>
                  </a:lnTo>
                  <a:lnTo>
                    <a:pt x="148480" y="491516"/>
                  </a:lnTo>
                  <a:lnTo>
                    <a:pt x="145083" y="490269"/>
                  </a:lnTo>
                  <a:lnTo>
                    <a:pt x="141699" y="489021"/>
                  </a:lnTo>
                  <a:lnTo>
                    <a:pt x="138344" y="487774"/>
                  </a:lnTo>
                  <a:lnTo>
                    <a:pt x="134998" y="486526"/>
                  </a:lnTo>
                  <a:lnTo>
                    <a:pt x="131686" y="485279"/>
                  </a:lnTo>
                  <a:lnTo>
                    <a:pt x="128390" y="484031"/>
                  </a:lnTo>
                  <a:lnTo>
                    <a:pt x="125120" y="482784"/>
                  </a:lnTo>
                  <a:lnTo>
                    <a:pt x="121878" y="481536"/>
                  </a:lnTo>
                  <a:lnTo>
                    <a:pt x="118653" y="480289"/>
                  </a:lnTo>
                  <a:lnTo>
                    <a:pt x="115471" y="479041"/>
                  </a:lnTo>
                  <a:lnTo>
                    <a:pt x="112303" y="477794"/>
                  </a:lnTo>
                  <a:lnTo>
                    <a:pt x="109179" y="476546"/>
                  </a:lnTo>
                  <a:lnTo>
                    <a:pt x="106078" y="475299"/>
                  </a:lnTo>
                  <a:lnTo>
                    <a:pt x="103009" y="474051"/>
                  </a:lnTo>
                  <a:lnTo>
                    <a:pt x="99980" y="472804"/>
                  </a:lnTo>
                  <a:lnTo>
                    <a:pt x="96970" y="471556"/>
                  </a:lnTo>
                  <a:lnTo>
                    <a:pt x="94017" y="470309"/>
                  </a:lnTo>
                  <a:lnTo>
                    <a:pt x="91081" y="469061"/>
                  </a:lnTo>
                  <a:lnTo>
                    <a:pt x="88197" y="467814"/>
                  </a:lnTo>
                  <a:lnTo>
                    <a:pt x="85344" y="466566"/>
                  </a:lnTo>
                  <a:lnTo>
                    <a:pt x="82527" y="465319"/>
                  </a:lnTo>
                  <a:lnTo>
                    <a:pt x="79760" y="464071"/>
                  </a:lnTo>
                  <a:lnTo>
                    <a:pt x="77013" y="462824"/>
                  </a:lnTo>
                  <a:lnTo>
                    <a:pt x="74337" y="461576"/>
                  </a:lnTo>
                  <a:lnTo>
                    <a:pt x="71680" y="460329"/>
                  </a:lnTo>
                  <a:lnTo>
                    <a:pt x="69079" y="459081"/>
                  </a:lnTo>
                  <a:lnTo>
                    <a:pt x="66518" y="457834"/>
                  </a:lnTo>
                  <a:lnTo>
                    <a:pt x="63993" y="456586"/>
                  </a:lnTo>
                  <a:lnTo>
                    <a:pt x="61530" y="455339"/>
                  </a:lnTo>
                  <a:lnTo>
                    <a:pt x="59087" y="454091"/>
                  </a:lnTo>
                  <a:lnTo>
                    <a:pt x="56722" y="452844"/>
                  </a:lnTo>
                  <a:lnTo>
                    <a:pt x="54381" y="451596"/>
                  </a:lnTo>
                  <a:lnTo>
                    <a:pt x="52097" y="450349"/>
                  </a:lnTo>
                  <a:lnTo>
                    <a:pt x="49861" y="449101"/>
                  </a:lnTo>
                  <a:lnTo>
                    <a:pt x="47660" y="447854"/>
                  </a:lnTo>
                  <a:lnTo>
                    <a:pt x="45530" y="446606"/>
                  </a:lnTo>
                  <a:lnTo>
                    <a:pt x="43422" y="445359"/>
                  </a:lnTo>
                  <a:lnTo>
                    <a:pt x="41392" y="444111"/>
                  </a:lnTo>
                  <a:lnTo>
                    <a:pt x="39393" y="442864"/>
                  </a:lnTo>
                  <a:lnTo>
                    <a:pt x="37449" y="441616"/>
                  </a:lnTo>
                  <a:lnTo>
                    <a:pt x="35560" y="440369"/>
                  </a:lnTo>
                  <a:lnTo>
                    <a:pt x="33704" y="439121"/>
                  </a:lnTo>
                  <a:lnTo>
                    <a:pt x="31925" y="437874"/>
                  </a:lnTo>
                  <a:lnTo>
                    <a:pt x="30170" y="436626"/>
                  </a:lnTo>
                  <a:lnTo>
                    <a:pt x="28490" y="435379"/>
                  </a:lnTo>
                  <a:lnTo>
                    <a:pt x="26847" y="434131"/>
                  </a:lnTo>
                  <a:lnTo>
                    <a:pt x="25255" y="432884"/>
                  </a:lnTo>
                  <a:lnTo>
                    <a:pt x="23724" y="431636"/>
                  </a:lnTo>
                  <a:lnTo>
                    <a:pt x="22221" y="430389"/>
                  </a:lnTo>
                  <a:lnTo>
                    <a:pt x="20802" y="429141"/>
                  </a:lnTo>
                  <a:lnTo>
                    <a:pt x="19405" y="427894"/>
                  </a:lnTo>
                  <a:lnTo>
                    <a:pt x="18080" y="426646"/>
                  </a:lnTo>
                  <a:lnTo>
                    <a:pt x="16795" y="425399"/>
                  </a:lnTo>
                  <a:lnTo>
                    <a:pt x="15557" y="424151"/>
                  </a:lnTo>
                  <a:lnTo>
                    <a:pt x="14383" y="422903"/>
                  </a:lnTo>
                  <a:lnTo>
                    <a:pt x="13233" y="421656"/>
                  </a:lnTo>
                  <a:lnTo>
                    <a:pt x="12168" y="420408"/>
                  </a:lnTo>
                  <a:lnTo>
                    <a:pt x="11126" y="419161"/>
                  </a:lnTo>
                  <a:lnTo>
                    <a:pt x="10147" y="417913"/>
                  </a:lnTo>
                  <a:lnTo>
                    <a:pt x="9213" y="416666"/>
                  </a:lnTo>
                  <a:lnTo>
                    <a:pt x="8319" y="415418"/>
                  </a:lnTo>
                  <a:lnTo>
                    <a:pt x="7491" y="414171"/>
                  </a:lnTo>
                  <a:lnTo>
                    <a:pt x="6684" y="412923"/>
                  </a:lnTo>
                  <a:lnTo>
                    <a:pt x="5956" y="411676"/>
                  </a:lnTo>
                  <a:lnTo>
                    <a:pt x="5253" y="410428"/>
                  </a:lnTo>
                  <a:lnTo>
                    <a:pt x="4606" y="409181"/>
                  </a:lnTo>
                  <a:lnTo>
                    <a:pt x="4003" y="407933"/>
                  </a:lnTo>
                  <a:lnTo>
                    <a:pt x="3435" y="406686"/>
                  </a:lnTo>
                  <a:lnTo>
                    <a:pt x="2932" y="405438"/>
                  </a:lnTo>
                  <a:lnTo>
                    <a:pt x="2448" y="404191"/>
                  </a:lnTo>
                  <a:lnTo>
                    <a:pt x="2033" y="402943"/>
                  </a:lnTo>
                  <a:lnTo>
                    <a:pt x="1644" y="401696"/>
                  </a:lnTo>
                  <a:lnTo>
                    <a:pt x="1302" y="400448"/>
                  </a:lnTo>
                  <a:lnTo>
                    <a:pt x="1005" y="399201"/>
                  </a:lnTo>
                  <a:lnTo>
                    <a:pt x="736" y="397953"/>
                  </a:lnTo>
                  <a:lnTo>
                    <a:pt x="527" y="396706"/>
                  </a:lnTo>
                  <a:lnTo>
                    <a:pt x="337" y="395458"/>
                  </a:lnTo>
                  <a:lnTo>
                    <a:pt x="204" y="394211"/>
                  </a:lnTo>
                  <a:lnTo>
                    <a:pt x="98" y="392963"/>
                  </a:lnTo>
                  <a:lnTo>
                    <a:pt x="30" y="391716"/>
                  </a:lnTo>
                  <a:lnTo>
                    <a:pt x="5" y="390468"/>
                  </a:lnTo>
                  <a:lnTo>
                    <a:pt x="0" y="389221"/>
                  </a:lnTo>
                  <a:lnTo>
                    <a:pt x="51" y="387973"/>
                  </a:lnTo>
                  <a:lnTo>
                    <a:pt x="118" y="386726"/>
                  </a:lnTo>
                  <a:lnTo>
                    <a:pt x="232" y="385478"/>
                  </a:lnTo>
                  <a:lnTo>
                    <a:pt x="371" y="384231"/>
                  </a:lnTo>
                  <a:lnTo>
                    <a:pt x="540" y="382983"/>
                  </a:lnTo>
                  <a:lnTo>
                    <a:pt x="747" y="381736"/>
                  </a:lnTo>
                  <a:lnTo>
                    <a:pt x="969" y="380488"/>
                  </a:lnTo>
                  <a:lnTo>
                    <a:pt x="1241" y="379241"/>
                  </a:lnTo>
                  <a:lnTo>
                    <a:pt x="1526" y="377993"/>
                  </a:lnTo>
                  <a:lnTo>
                    <a:pt x="1847" y="376746"/>
                  </a:lnTo>
                  <a:lnTo>
                    <a:pt x="2191" y="375498"/>
                  </a:lnTo>
                  <a:lnTo>
                    <a:pt x="2557" y="374251"/>
                  </a:lnTo>
                  <a:lnTo>
                    <a:pt x="2957" y="373003"/>
                  </a:lnTo>
                  <a:lnTo>
                    <a:pt x="3368" y="371756"/>
                  </a:lnTo>
                  <a:lnTo>
                    <a:pt x="3818" y="370508"/>
                  </a:lnTo>
                  <a:lnTo>
                    <a:pt x="4279" y="369261"/>
                  </a:lnTo>
                  <a:lnTo>
                    <a:pt x="4767" y="368013"/>
                  </a:lnTo>
                  <a:lnTo>
                    <a:pt x="5276" y="366766"/>
                  </a:lnTo>
                  <a:lnTo>
                    <a:pt x="5799" y="365518"/>
                  </a:lnTo>
                  <a:lnTo>
                    <a:pt x="6351" y="364271"/>
                  </a:lnTo>
                  <a:lnTo>
                    <a:pt x="6911" y="363023"/>
                  </a:lnTo>
                  <a:lnTo>
                    <a:pt x="7499" y="361776"/>
                  </a:lnTo>
                  <a:lnTo>
                    <a:pt x="8098" y="360528"/>
                  </a:lnTo>
                  <a:lnTo>
                    <a:pt x="8715" y="359281"/>
                  </a:lnTo>
                  <a:lnTo>
                    <a:pt x="9349" y="358033"/>
                  </a:lnTo>
                  <a:lnTo>
                    <a:pt x="9992" y="356786"/>
                  </a:lnTo>
                  <a:lnTo>
                    <a:pt x="10658" y="355538"/>
                  </a:lnTo>
                  <a:lnTo>
                    <a:pt x="11330" y="354291"/>
                  </a:lnTo>
                  <a:lnTo>
                    <a:pt x="12020" y="353043"/>
                  </a:lnTo>
                  <a:lnTo>
                    <a:pt x="12720" y="351796"/>
                  </a:lnTo>
                  <a:lnTo>
                    <a:pt x="13431" y="350548"/>
                  </a:lnTo>
                  <a:lnTo>
                    <a:pt x="14156" y="349301"/>
                  </a:lnTo>
                  <a:lnTo>
                    <a:pt x="14886" y="348053"/>
                  </a:lnTo>
                  <a:lnTo>
                    <a:pt x="15632" y="346806"/>
                  </a:lnTo>
                  <a:lnTo>
                    <a:pt x="16383" y="345558"/>
                  </a:lnTo>
                  <a:lnTo>
                    <a:pt x="17146" y="344311"/>
                  </a:lnTo>
                  <a:lnTo>
                    <a:pt x="17916" y="343063"/>
                  </a:lnTo>
                  <a:lnTo>
                    <a:pt x="18693" y="341816"/>
                  </a:lnTo>
                  <a:lnTo>
                    <a:pt x="19479" y="340568"/>
                  </a:lnTo>
                  <a:lnTo>
                    <a:pt x="20268" y="339321"/>
                  </a:lnTo>
                  <a:lnTo>
                    <a:pt x="21069" y="338073"/>
                  </a:lnTo>
                  <a:lnTo>
                    <a:pt x="21872" y="336826"/>
                  </a:lnTo>
                  <a:lnTo>
                    <a:pt x="22683" y="335578"/>
                  </a:lnTo>
                  <a:lnTo>
                    <a:pt x="23498" y="334331"/>
                  </a:lnTo>
                  <a:lnTo>
                    <a:pt x="24318" y="333083"/>
                  </a:lnTo>
                  <a:lnTo>
                    <a:pt x="25144" y="331836"/>
                  </a:lnTo>
                  <a:lnTo>
                    <a:pt x="25972" y="330588"/>
                  </a:lnTo>
                  <a:lnTo>
                    <a:pt x="26806" y="329341"/>
                  </a:lnTo>
                  <a:lnTo>
                    <a:pt x="27643" y="328093"/>
                  </a:lnTo>
                  <a:lnTo>
                    <a:pt x="28484" y="326846"/>
                  </a:lnTo>
                  <a:lnTo>
                    <a:pt x="29328" y="325598"/>
                  </a:lnTo>
                  <a:lnTo>
                    <a:pt x="30175" y="324351"/>
                  </a:lnTo>
                  <a:lnTo>
                    <a:pt x="31025" y="323103"/>
                  </a:lnTo>
                  <a:lnTo>
                    <a:pt x="31878" y="321856"/>
                  </a:lnTo>
                  <a:lnTo>
                    <a:pt x="32734" y="320608"/>
                  </a:lnTo>
                  <a:lnTo>
                    <a:pt x="33591" y="319361"/>
                  </a:lnTo>
                  <a:lnTo>
                    <a:pt x="34452" y="318113"/>
                  </a:lnTo>
                  <a:lnTo>
                    <a:pt x="35315" y="316866"/>
                  </a:lnTo>
                  <a:lnTo>
                    <a:pt x="36179" y="315618"/>
                  </a:lnTo>
                  <a:lnTo>
                    <a:pt x="37046" y="314371"/>
                  </a:lnTo>
                  <a:lnTo>
                    <a:pt x="37915" y="313123"/>
                  </a:lnTo>
                  <a:lnTo>
                    <a:pt x="38786" y="311876"/>
                  </a:lnTo>
                  <a:lnTo>
                    <a:pt x="39659" y="310628"/>
                  </a:lnTo>
                  <a:lnTo>
                    <a:pt x="40533" y="309381"/>
                  </a:lnTo>
                  <a:lnTo>
                    <a:pt x="41410" y="308133"/>
                  </a:lnTo>
                  <a:lnTo>
                    <a:pt x="42288" y="306886"/>
                  </a:lnTo>
                  <a:lnTo>
                    <a:pt x="43169" y="305638"/>
                  </a:lnTo>
                  <a:lnTo>
                    <a:pt x="44052" y="304391"/>
                  </a:lnTo>
                  <a:lnTo>
                    <a:pt x="44936" y="303143"/>
                  </a:lnTo>
                  <a:lnTo>
                    <a:pt x="45823" y="301896"/>
                  </a:lnTo>
                  <a:lnTo>
                    <a:pt x="46711" y="300648"/>
                  </a:lnTo>
                  <a:lnTo>
                    <a:pt x="47602" y="299401"/>
                  </a:lnTo>
                  <a:lnTo>
                    <a:pt x="48494" y="298153"/>
                  </a:lnTo>
                  <a:lnTo>
                    <a:pt x="49390" y="296906"/>
                  </a:lnTo>
                  <a:lnTo>
                    <a:pt x="50287" y="295658"/>
                  </a:lnTo>
                  <a:lnTo>
                    <a:pt x="51187" y="294411"/>
                  </a:lnTo>
                  <a:lnTo>
                    <a:pt x="52089" y="293163"/>
                  </a:lnTo>
                  <a:lnTo>
                    <a:pt x="52992" y="291916"/>
                  </a:lnTo>
                  <a:lnTo>
                    <a:pt x="53900" y="290668"/>
                  </a:lnTo>
                  <a:lnTo>
                    <a:pt x="54809" y="289421"/>
                  </a:lnTo>
                  <a:lnTo>
                    <a:pt x="55721" y="288173"/>
                  </a:lnTo>
                  <a:lnTo>
                    <a:pt x="56636" y="286926"/>
                  </a:lnTo>
                  <a:lnTo>
                    <a:pt x="57554" y="285678"/>
                  </a:lnTo>
                  <a:lnTo>
                    <a:pt x="58474" y="284431"/>
                  </a:lnTo>
                  <a:lnTo>
                    <a:pt x="59397" y="283183"/>
                  </a:lnTo>
                  <a:lnTo>
                    <a:pt x="60323" y="281935"/>
                  </a:lnTo>
                  <a:lnTo>
                    <a:pt x="61252" y="280688"/>
                  </a:lnTo>
                  <a:lnTo>
                    <a:pt x="62184" y="279440"/>
                  </a:lnTo>
                  <a:lnTo>
                    <a:pt x="63119" y="278193"/>
                  </a:lnTo>
                  <a:lnTo>
                    <a:pt x="64057" y="276945"/>
                  </a:lnTo>
                  <a:lnTo>
                    <a:pt x="64999" y="275698"/>
                  </a:lnTo>
                  <a:lnTo>
                    <a:pt x="65942" y="274450"/>
                  </a:lnTo>
                  <a:lnTo>
                    <a:pt x="66890" y="273203"/>
                  </a:lnTo>
                  <a:lnTo>
                    <a:pt x="67840" y="271955"/>
                  </a:lnTo>
                  <a:lnTo>
                    <a:pt x="68794" y="270708"/>
                  </a:lnTo>
                  <a:lnTo>
                    <a:pt x="69750" y="269460"/>
                  </a:lnTo>
                  <a:lnTo>
                    <a:pt x="70710" y="268213"/>
                  </a:lnTo>
                  <a:lnTo>
                    <a:pt x="71673" y="266965"/>
                  </a:lnTo>
                  <a:lnTo>
                    <a:pt x="72637" y="265718"/>
                  </a:lnTo>
                  <a:lnTo>
                    <a:pt x="73606" y="264470"/>
                  </a:lnTo>
                  <a:lnTo>
                    <a:pt x="74577" y="263223"/>
                  </a:lnTo>
                  <a:lnTo>
                    <a:pt x="75551" y="261975"/>
                  </a:lnTo>
                  <a:lnTo>
                    <a:pt x="76528" y="260728"/>
                  </a:lnTo>
                  <a:lnTo>
                    <a:pt x="77507" y="259480"/>
                  </a:lnTo>
                  <a:lnTo>
                    <a:pt x="78489" y="258233"/>
                  </a:lnTo>
                  <a:lnTo>
                    <a:pt x="79472" y="256985"/>
                  </a:lnTo>
                  <a:lnTo>
                    <a:pt x="80459" y="255738"/>
                  </a:lnTo>
                  <a:lnTo>
                    <a:pt x="81447" y="254490"/>
                  </a:lnTo>
                  <a:lnTo>
                    <a:pt x="82438" y="253243"/>
                  </a:lnTo>
                  <a:lnTo>
                    <a:pt x="83431" y="251995"/>
                  </a:lnTo>
                  <a:lnTo>
                    <a:pt x="84425" y="250748"/>
                  </a:lnTo>
                  <a:lnTo>
                    <a:pt x="85421" y="249500"/>
                  </a:lnTo>
                  <a:lnTo>
                    <a:pt x="86419" y="248253"/>
                  </a:lnTo>
                  <a:lnTo>
                    <a:pt x="87418" y="247005"/>
                  </a:lnTo>
                  <a:lnTo>
                    <a:pt x="88418" y="245758"/>
                  </a:lnTo>
                  <a:lnTo>
                    <a:pt x="89419" y="244510"/>
                  </a:lnTo>
                  <a:lnTo>
                    <a:pt x="90421" y="243263"/>
                  </a:lnTo>
                  <a:lnTo>
                    <a:pt x="91424" y="242015"/>
                  </a:lnTo>
                  <a:lnTo>
                    <a:pt x="92427" y="240768"/>
                  </a:lnTo>
                  <a:lnTo>
                    <a:pt x="93431" y="239520"/>
                  </a:lnTo>
                  <a:lnTo>
                    <a:pt x="94435" y="238273"/>
                  </a:lnTo>
                  <a:lnTo>
                    <a:pt x="95439" y="237025"/>
                  </a:lnTo>
                  <a:lnTo>
                    <a:pt x="96443" y="235778"/>
                  </a:lnTo>
                  <a:lnTo>
                    <a:pt x="97447" y="234530"/>
                  </a:lnTo>
                  <a:lnTo>
                    <a:pt x="98450" y="233283"/>
                  </a:lnTo>
                  <a:lnTo>
                    <a:pt x="99452" y="232035"/>
                  </a:lnTo>
                  <a:lnTo>
                    <a:pt x="100455" y="230788"/>
                  </a:lnTo>
                  <a:lnTo>
                    <a:pt x="101455" y="229540"/>
                  </a:lnTo>
                  <a:lnTo>
                    <a:pt x="102455" y="228293"/>
                  </a:lnTo>
                  <a:lnTo>
                    <a:pt x="103454" y="227045"/>
                  </a:lnTo>
                  <a:lnTo>
                    <a:pt x="104452" y="225798"/>
                  </a:lnTo>
                  <a:lnTo>
                    <a:pt x="105448" y="224550"/>
                  </a:lnTo>
                  <a:lnTo>
                    <a:pt x="106442" y="223303"/>
                  </a:lnTo>
                  <a:lnTo>
                    <a:pt x="107436" y="222055"/>
                  </a:lnTo>
                  <a:lnTo>
                    <a:pt x="108427" y="220808"/>
                  </a:lnTo>
                  <a:lnTo>
                    <a:pt x="109416" y="219560"/>
                  </a:lnTo>
                  <a:lnTo>
                    <a:pt x="110404" y="218313"/>
                  </a:lnTo>
                  <a:lnTo>
                    <a:pt x="111389" y="217065"/>
                  </a:lnTo>
                  <a:lnTo>
                    <a:pt x="112374" y="215818"/>
                  </a:lnTo>
                  <a:lnTo>
                    <a:pt x="113355" y="214570"/>
                  </a:lnTo>
                  <a:lnTo>
                    <a:pt x="114335" y="213323"/>
                  </a:lnTo>
                  <a:lnTo>
                    <a:pt x="115312" y="212075"/>
                  </a:lnTo>
                  <a:lnTo>
                    <a:pt x="116288" y="210828"/>
                  </a:lnTo>
                  <a:lnTo>
                    <a:pt x="117262" y="209580"/>
                  </a:lnTo>
                  <a:lnTo>
                    <a:pt x="118234" y="208333"/>
                  </a:lnTo>
                  <a:lnTo>
                    <a:pt x="119205" y="207085"/>
                  </a:lnTo>
                  <a:lnTo>
                    <a:pt x="120173" y="205838"/>
                  </a:lnTo>
                  <a:lnTo>
                    <a:pt x="121140" y="204590"/>
                  </a:lnTo>
                  <a:lnTo>
                    <a:pt x="122105" y="203343"/>
                  </a:lnTo>
                  <a:lnTo>
                    <a:pt x="123069" y="202095"/>
                  </a:lnTo>
                  <a:lnTo>
                    <a:pt x="124032" y="200848"/>
                  </a:lnTo>
                  <a:lnTo>
                    <a:pt x="124994" y="199600"/>
                  </a:lnTo>
                  <a:lnTo>
                    <a:pt x="125956" y="198353"/>
                  </a:lnTo>
                  <a:lnTo>
                    <a:pt x="126916" y="197105"/>
                  </a:lnTo>
                  <a:lnTo>
                    <a:pt x="127877" y="195858"/>
                  </a:lnTo>
                  <a:lnTo>
                    <a:pt x="128838" y="194610"/>
                  </a:lnTo>
                  <a:lnTo>
                    <a:pt x="129799" y="193363"/>
                  </a:lnTo>
                  <a:lnTo>
                    <a:pt x="130760" y="192115"/>
                  </a:lnTo>
                  <a:lnTo>
                    <a:pt x="131723" y="190868"/>
                  </a:lnTo>
                  <a:lnTo>
                    <a:pt x="132686" y="189620"/>
                  </a:lnTo>
                  <a:lnTo>
                    <a:pt x="133652" y="188373"/>
                  </a:lnTo>
                  <a:lnTo>
                    <a:pt x="134619" y="187125"/>
                  </a:lnTo>
                  <a:lnTo>
                    <a:pt x="135589" y="185878"/>
                  </a:lnTo>
                  <a:lnTo>
                    <a:pt x="136563" y="184630"/>
                  </a:lnTo>
                  <a:lnTo>
                    <a:pt x="137538" y="183383"/>
                  </a:lnTo>
                  <a:lnTo>
                    <a:pt x="138519" y="182135"/>
                  </a:lnTo>
                  <a:lnTo>
                    <a:pt x="139503" y="180888"/>
                  </a:lnTo>
                  <a:lnTo>
                    <a:pt x="140493" y="179640"/>
                  </a:lnTo>
                  <a:lnTo>
                    <a:pt x="141488" y="178393"/>
                  </a:lnTo>
                  <a:lnTo>
                    <a:pt x="142488" y="177145"/>
                  </a:lnTo>
                  <a:lnTo>
                    <a:pt x="143496" y="175898"/>
                  </a:lnTo>
                  <a:lnTo>
                    <a:pt x="144508" y="174650"/>
                  </a:lnTo>
                  <a:lnTo>
                    <a:pt x="145532" y="173403"/>
                  </a:lnTo>
                  <a:lnTo>
                    <a:pt x="146561" y="172155"/>
                  </a:lnTo>
                  <a:lnTo>
                    <a:pt x="147600" y="170908"/>
                  </a:lnTo>
                  <a:lnTo>
                    <a:pt x="148649" y="169660"/>
                  </a:lnTo>
                  <a:lnTo>
                    <a:pt x="149705" y="168413"/>
                  </a:lnTo>
                  <a:lnTo>
                    <a:pt x="150776" y="167165"/>
                  </a:lnTo>
                  <a:lnTo>
                    <a:pt x="151853" y="165918"/>
                  </a:lnTo>
                  <a:lnTo>
                    <a:pt x="152948" y="164670"/>
                  </a:lnTo>
                  <a:lnTo>
                    <a:pt x="154051" y="163423"/>
                  </a:lnTo>
                  <a:lnTo>
                    <a:pt x="155169" y="162175"/>
                  </a:lnTo>
                  <a:lnTo>
                    <a:pt x="156302" y="160928"/>
                  </a:lnTo>
                  <a:lnTo>
                    <a:pt x="157444" y="159680"/>
                  </a:lnTo>
                  <a:lnTo>
                    <a:pt x="158609" y="158433"/>
                  </a:lnTo>
                  <a:lnTo>
                    <a:pt x="159781" y="157185"/>
                  </a:lnTo>
                  <a:lnTo>
                    <a:pt x="160978" y="155938"/>
                  </a:lnTo>
                  <a:lnTo>
                    <a:pt x="162187" y="154690"/>
                  </a:lnTo>
                  <a:lnTo>
                    <a:pt x="163414" y="153443"/>
                  </a:lnTo>
                  <a:lnTo>
                    <a:pt x="164661" y="152195"/>
                  </a:lnTo>
                  <a:lnTo>
                    <a:pt x="165920" y="150948"/>
                  </a:lnTo>
                  <a:lnTo>
                    <a:pt x="167210" y="149700"/>
                  </a:lnTo>
                  <a:lnTo>
                    <a:pt x="168509" y="148453"/>
                  </a:lnTo>
                  <a:lnTo>
                    <a:pt x="169837" y="147205"/>
                  </a:lnTo>
                  <a:lnTo>
                    <a:pt x="171181" y="145958"/>
                  </a:lnTo>
                  <a:lnTo>
                    <a:pt x="172546" y="144710"/>
                  </a:lnTo>
                  <a:lnTo>
                    <a:pt x="173938" y="143463"/>
                  </a:lnTo>
                  <a:lnTo>
                    <a:pt x="175341" y="142215"/>
                  </a:lnTo>
                  <a:lnTo>
                    <a:pt x="176783" y="140967"/>
                  </a:lnTo>
                  <a:lnTo>
                    <a:pt x="178235" y="139720"/>
                  </a:lnTo>
                  <a:lnTo>
                    <a:pt x="179719" y="138472"/>
                  </a:lnTo>
                  <a:lnTo>
                    <a:pt x="181224" y="137225"/>
                  </a:lnTo>
                  <a:lnTo>
                    <a:pt x="182750" y="135977"/>
                  </a:lnTo>
                  <a:lnTo>
                    <a:pt x="184309" y="134730"/>
                  </a:lnTo>
                  <a:lnTo>
                    <a:pt x="185879" y="133482"/>
                  </a:lnTo>
                  <a:lnTo>
                    <a:pt x="187493" y="132235"/>
                  </a:lnTo>
                  <a:lnTo>
                    <a:pt x="189118" y="130987"/>
                  </a:lnTo>
                  <a:lnTo>
                    <a:pt x="190776" y="129740"/>
                  </a:lnTo>
                  <a:lnTo>
                    <a:pt x="192458" y="128492"/>
                  </a:lnTo>
                  <a:lnTo>
                    <a:pt x="194161" y="127245"/>
                  </a:lnTo>
                  <a:lnTo>
                    <a:pt x="195900" y="125997"/>
                  </a:lnTo>
                  <a:lnTo>
                    <a:pt x="197651" y="124750"/>
                  </a:lnTo>
                  <a:lnTo>
                    <a:pt x="199444" y="123502"/>
                  </a:lnTo>
                  <a:lnTo>
                    <a:pt x="201253" y="122255"/>
                  </a:lnTo>
                  <a:lnTo>
                    <a:pt x="203091" y="121007"/>
                  </a:lnTo>
                  <a:lnTo>
                    <a:pt x="204956" y="119760"/>
                  </a:lnTo>
                  <a:lnTo>
                    <a:pt x="206839" y="118512"/>
                  </a:lnTo>
                  <a:lnTo>
                    <a:pt x="208760" y="117265"/>
                  </a:lnTo>
                  <a:lnTo>
                    <a:pt x="210692" y="116017"/>
                  </a:lnTo>
                  <a:lnTo>
                    <a:pt x="212663" y="114770"/>
                  </a:lnTo>
                  <a:lnTo>
                    <a:pt x="214649" y="113522"/>
                  </a:lnTo>
                  <a:lnTo>
                    <a:pt x="216662" y="112275"/>
                  </a:lnTo>
                  <a:lnTo>
                    <a:pt x="218702" y="111027"/>
                  </a:lnTo>
                  <a:lnTo>
                    <a:pt x="220756" y="109780"/>
                  </a:lnTo>
                  <a:lnTo>
                    <a:pt x="222847" y="108532"/>
                  </a:lnTo>
                  <a:lnTo>
                    <a:pt x="224948" y="107285"/>
                  </a:lnTo>
                  <a:lnTo>
                    <a:pt x="227080" y="106037"/>
                  </a:lnTo>
                  <a:lnTo>
                    <a:pt x="229228" y="104790"/>
                  </a:lnTo>
                  <a:lnTo>
                    <a:pt x="231397" y="103542"/>
                  </a:lnTo>
                  <a:lnTo>
                    <a:pt x="233590" y="102295"/>
                  </a:lnTo>
                  <a:lnTo>
                    <a:pt x="235793" y="101047"/>
                  </a:lnTo>
                  <a:lnTo>
                    <a:pt x="238027" y="99800"/>
                  </a:lnTo>
                  <a:lnTo>
                    <a:pt x="240269" y="98552"/>
                  </a:lnTo>
                  <a:lnTo>
                    <a:pt x="242535" y="97305"/>
                  </a:lnTo>
                  <a:lnTo>
                    <a:pt x="244814" y="96057"/>
                  </a:lnTo>
                  <a:lnTo>
                    <a:pt x="247107" y="94810"/>
                  </a:lnTo>
                  <a:lnTo>
                    <a:pt x="249418" y="93562"/>
                  </a:lnTo>
                  <a:lnTo>
                    <a:pt x="251737" y="92315"/>
                  </a:lnTo>
                  <a:lnTo>
                    <a:pt x="254076" y="91067"/>
                  </a:lnTo>
                  <a:lnTo>
                    <a:pt x="256421" y="89820"/>
                  </a:lnTo>
                  <a:lnTo>
                    <a:pt x="258780" y="88572"/>
                  </a:lnTo>
                  <a:lnTo>
                    <a:pt x="261148" y="87325"/>
                  </a:lnTo>
                  <a:lnTo>
                    <a:pt x="263523" y="86077"/>
                  </a:lnTo>
                  <a:lnTo>
                    <a:pt x="265908" y="84830"/>
                  </a:lnTo>
                  <a:lnTo>
                    <a:pt x="268297" y="83582"/>
                  </a:lnTo>
                  <a:lnTo>
                    <a:pt x="270695" y="82335"/>
                  </a:lnTo>
                  <a:lnTo>
                    <a:pt x="273095" y="81087"/>
                  </a:lnTo>
                  <a:lnTo>
                    <a:pt x="275499" y="79840"/>
                  </a:lnTo>
                  <a:lnTo>
                    <a:pt x="277905" y="78592"/>
                  </a:lnTo>
                  <a:lnTo>
                    <a:pt x="280312" y="77345"/>
                  </a:lnTo>
                  <a:lnTo>
                    <a:pt x="282720" y="76097"/>
                  </a:lnTo>
                  <a:lnTo>
                    <a:pt x="285127" y="74850"/>
                  </a:lnTo>
                  <a:lnTo>
                    <a:pt x="287530" y="73602"/>
                  </a:lnTo>
                  <a:lnTo>
                    <a:pt x="289931" y="72355"/>
                  </a:lnTo>
                  <a:lnTo>
                    <a:pt x="292328" y="71107"/>
                  </a:lnTo>
                  <a:lnTo>
                    <a:pt x="294718" y="69860"/>
                  </a:lnTo>
                  <a:lnTo>
                    <a:pt x="297105" y="68612"/>
                  </a:lnTo>
                  <a:lnTo>
                    <a:pt x="299479" y="67365"/>
                  </a:lnTo>
                  <a:lnTo>
                    <a:pt x="301849" y="66117"/>
                  </a:lnTo>
                  <a:lnTo>
                    <a:pt x="304205" y="64870"/>
                  </a:lnTo>
                  <a:lnTo>
                    <a:pt x="306552" y="63622"/>
                  </a:lnTo>
                  <a:lnTo>
                    <a:pt x="308888" y="62375"/>
                  </a:lnTo>
                  <a:lnTo>
                    <a:pt x="311207" y="61127"/>
                  </a:lnTo>
                  <a:lnTo>
                    <a:pt x="313520" y="59880"/>
                  </a:lnTo>
                  <a:lnTo>
                    <a:pt x="315808" y="58632"/>
                  </a:lnTo>
                  <a:lnTo>
                    <a:pt x="318087" y="57385"/>
                  </a:lnTo>
                  <a:lnTo>
                    <a:pt x="320345" y="56137"/>
                  </a:lnTo>
                  <a:lnTo>
                    <a:pt x="322586" y="54890"/>
                  </a:lnTo>
                  <a:lnTo>
                    <a:pt x="324812" y="53642"/>
                  </a:lnTo>
                  <a:lnTo>
                    <a:pt x="327011" y="52395"/>
                  </a:lnTo>
                  <a:lnTo>
                    <a:pt x="329201" y="51147"/>
                  </a:lnTo>
                  <a:lnTo>
                    <a:pt x="331354" y="49900"/>
                  </a:lnTo>
                  <a:lnTo>
                    <a:pt x="333497" y="48652"/>
                  </a:lnTo>
                  <a:lnTo>
                    <a:pt x="335611" y="47405"/>
                  </a:lnTo>
                  <a:lnTo>
                    <a:pt x="337701" y="46157"/>
                  </a:lnTo>
                  <a:lnTo>
                    <a:pt x="339774" y="44910"/>
                  </a:lnTo>
                  <a:lnTo>
                    <a:pt x="341810" y="43662"/>
                  </a:lnTo>
                  <a:lnTo>
                    <a:pt x="343834" y="42415"/>
                  </a:lnTo>
                  <a:lnTo>
                    <a:pt x="345817" y="41167"/>
                  </a:lnTo>
                  <a:lnTo>
                    <a:pt x="347783" y="39920"/>
                  </a:lnTo>
                  <a:lnTo>
                    <a:pt x="349717" y="38672"/>
                  </a:lnTo>
                  <a:lnTo>
                    <a:pt x="351622" y="37425"/>
                  </a:lnTo>
                  <a:lnTo>
                    <a:pt x="353508" y="36177"/>
                  </a:lnTo>
                  <a:lnTo>
                    <a:pt x="355349" y="34930"/>
                  </a:lnTo>
                  <a:lnTo>
                    <a:pt x="357177" y="33682"/>
                  </a:lnTo>
                  <a:lnTo>
                    <a:pt x="358960" y="32435"/>
                  </a:lnTo>
                  <a:lnTo>
                    <a:pt x="360723" y="31187"/>
                  </a:lnTo>
                  <a:lnTo>
                    <a:pt x="362453" y="29940"/>
                  </a:lnTo>
                  <a:lnTo>
                    <a:pt x="364148" y="28692"/>
                  </a:lnTo>
                  <a:lnTo>
                    <a:pt x="365825" y="27445"/>
                  </a:lnTo>
                  <a:lnTo>
                    <a:pt x="367452" y="26197"/>
                  </a:lnTo>
                  <a:lnTo>
                    <a:pt x="369064" y="24950"/>
                  </a:lnTo>
                  <a:lnTo>
                    <a:pt x="370632" y="23702"/>
                  </a:lnTo>
                  <a:lnTo>
                    <a:pt x="372175" y="22455"/>
                  </a:lnTo>
                  <a:lnTo>
                    <a:pt x="373687" y="21207"/>
                  </a:lnTo>
                  <a:lnTo>
                    <a:pt x="375161" y="19960"/>
                  </a:lnTo>
                  <a:lnTo>
                    <a:pt x="376618" y="18712"/>
                  </a:lnTo>
                  <a:lnTo>
                    <a:pt x="378022" y="17465"/>
                  </a:lnTo>
                  <a:lnTo>
                    <a:pt x="379410" y="16217"/>
                  </a:lnTo>
                  <a:lnTo>
                    <a:pt x="380758" y="14970"/>
                  </a:lnTo>
                  <a:lnTo>
                    <a:pt x="382077" y="13722"/>
                  </a:lnTo>
                  <a:lnTo>
                    <a:pt x="383370" y="12475"/>
                  </a:lnTo>
                  <a:lnTo>
                    <a:pt x="384621" y="11227"/>
                  </a:lnTo>
                  <a:lnTo>
                    <a:pt x="385857" y="9980"/>
                  </a:lnTo>
                  <a:lnTo>
                    <a:pt x="387042" y="8732"/>
                  </a:lnTo>
                  <a:lnTo>
                    <a:pt x="388211" y="7485"/>
                  </a:lnTo>
                  <a:lnTo>
                    <a:pt x="389342" y="6237"/>
                  </a:lnTo>
                  <a:lnTo>
                    <a:pt x="390445" y="4990"/>
                  </a:lnTo>
                  <a:lnTo>
                    <a:pt x="391524" y="3742"/>
                  </a:lnTo>
                  <a:lnTo>
                    <a:pt x="392562" y="2495"/>
                  </a:lnTo>
                  <a:lnTo>
                    <a:pt x="393585" y="1247"/>
                  </a:lnTo>
                  <a:lnTo>
                    <a:pt x="394564" y="0"/>
                  </a:lnTo>
                  <a:lnTo>
                    <a:pt x="444082" y="0"/>
                  </a:lnTo>
                  <a:lnTo>
                    <a:pt x="445060" y="1247"/>
                  </a:lnTo>
                  <a:lnTo>
                    <a:pt x="446084" y="2495"/>
                  </a:lnTo>
                  <a:lnTo>
                    <a:pt x="447122" y="3742"/>
                  </a:lnTo>
                  <a:lnTo>
                    <a:pt x="448201" y="4990"/>
                  </a:lnTo>
                  <a:lnTo>
                    <a:pt x="449304" y="6237"/>
                  </a:lnTo>
                  <a:lnTo>
                    <a:pt x="450435" y="7485"/>
                  </a:lnTo>
                  <a:lnTo>
                    <a:pt x="451604" y="8732"/>
                  </a:lnTo>
                  <a:lnTo>
                    <a:pt x="452789" y="9980"/>
                  </a:lnTo>
                  <a:lnTo>
                    <a:pt x="454025" y="11227"/>
                  </a:lnTo>
                  <a:lnTo>
                    <a:pt x="455276" y="12475"/>
                  </a:lnTo>
                  <a:lnTo>
                    <a:pt x="456568" y="13722"/>
                  </a:lnTo>
                  <a:lnTo>
                    <a:pt x="457888" y="14970"/>
                  </a:lnTo>
                  <a:lnTo>
                    <a:pt x="459235" y="16217"/>
                  </a:lnTo>
                  <a:lnTo>
                    <a:pt x="460624" y="17465"/>
                  </a:lnTo>
                  <a:lnTo>
                    <a:pt x="462028" y="18712"/>
                  </a:lnTo>
                  <a:lnTo>
                    <a:pt x="463485" y="19960"/>
                  </a:lnTo>
                  <a:lnTo>
                    <a:pt x="464958" y="21207"/>
                  </a:lnTo>
                  <a:lnTo>
                    <a:pt x="466471" y="22455"/>
                  </a:lnTo>
                  <a:lnTo>
                    <a:pt x="468014" y="23702"/>
                  </a:lnTo>
                  <a:lnTo>
                    <a:pt x="469582" y="24950"/>
                  </a:lnTo>
                  <a:lnTo>
                    <a:pt x="471194" y="26197"/>
                  </a:lnTo>
                  <a:lnTo>
                    <a:pt x="472821" y="27445"/>
                  </a:lnTo>
                  <a:lnTo>
                    <a:pt x="474498" y="28692"/>
                  </a:lnTo>
                  <a:lnTo>
                    <a:pt x="476193" y="29940"/>
                  </a:lnTo>
                  <a:lnTo>
                    <a:pt x="477923" y="31187"/>
                  </a:lnTo>
                  <a:lnTo>
                    <a:pt x="479685" y="32435"/>
                  </a:lnTo>
                  <a:lnTo>
                    <a:pt x="481469" y="33682"/>
                  </a:lnTo>
                  <a:lnTo>
                    <a:pt x="483297" y="34930"/>
                  </a:lnTo>
                  <a:lnTo>
                    <a:pt x="485138" y="36177"/>
                  </a:lnTo>
                  <a:lnTo>
                    <a:pt x="487024" y="37425"/>
                  </a:lnTo>
                  <a:lnTo>
                    <a:pt x="488929" y="38672"/>
                  </a:lnTo>
                  <a:lnTo>
                    <a:pt x="490863" y="39920"/>
                  </a:lnTo>
                  <a:lnTo>
                    <a:pt x="492829" y="41167"/>
                  </a:lnTo>
                  <a:lnTo>
                    <a:pt x="494812" y="42415"/>
                  </a:lnTo>
                  <a:lnTo>
                    <a:pt x="496836" y="43662"/>
                  </a:lnTo>
                  <a:lnTo>
                    <a:pt x="498872" y="44910"/>
                  </a:lnTo>
                  <a:lnTo>
                    <a:pt x="500944" y="46157"/>
                  </a:lnTo>
                  <a:lnTo>
                    <a:pt x="503035" y="47405"/>
                  </a:lnTo>
                  <a:lnTo>
                    <a:pt x="505149" y="48652"/>
                  </a:lnTo>
                  <a:lnTo>
                    <a:pt x="507291" y="49900"/>
                  </a:lnTo>
                  <a:lnTo>
                    <a:pt x="509445" y="51147"/>
                  </a:lnTo>
                  <a:lnTo>
                    <a:pt x="511635" y="52395"/>
                  </a:lnTo>
                  <a:lnTo>
                    <a:pt x="513834" y="53642"/>
                  </a:lnTo>
                  <a:lnTo>
                    <a:pt x="516059" y="54890"/>
                  </a:lnTo>
                  <a:lnTo>
                    <a:pt x="518301" y="56137"/>
                  </a:lnTo>
                  <a:lnTo>
                    <a:pt x="520558" y="57385"/>
                  </a:lnTo>
                  <a:lnTo>
                    <a:pt x="522838" y="58632"/>
                  </a:lnTo>
                  <a:lnTo>
                    <a:pt x="525125" y="59880"/>
                  </a:lnTo>
                  <a:lnTo>
                    <a:pt x="527438" y="61127"/>
                  </a:lnTo>
                  <a:lnTo>
                    <a:pt x="529758" y="62375"/>
                  </a:lnTo>
                  <a:lnTo>
                    <a:pt x="532094" y="63622"/>
                  </a:lnTo>
                  <a:lnTo>
                    <a:pt x="534441" y="64870"/>
                  </a:lnTo>
                  <a:lnTo>
                    <a:pt x="536797" y="66117"/>
                  </a:lnTo>
                  <a:lnTo>
                    <a:pt x="539167" y="67365"/>
                  </a:lnTo>
                  <a:lnTo>
                    <a:pt x="541541" y="68612"/>
                  </a:lnTo>
                  <a:lnTo>
                    <a:pt x="543928" y="69860"/>
                  </a:lnTo>
                  <a:lnTo>
                    <a:pt x="546318" y="71107"/>
                  </a:lnTo>
                  <a:lnTo>
                    <a:pt x="548715" y="72355"/>
                  </a:lnTo>
                  <a:lnTo>
                    <a:pt x="551116" y="73602"/>
                  </a:lnTo>
                  <a:lnTo>
                    <a:pt x="553519" y="74850"/>
                  </a:lnTo>
                  <a:lnTo>
                    <a:pt x="555926" y="76097"/>
                  </a:lnTo>
                  <a:lnTo>
                    <a:pt x="558333" y="77345"/>
                  </a:lnTo>
                  <a:lnTo>
                    <a:pt x="560741" y="78592"/>
                  </a:lnTo>
                  <a:lnTo>
                    <a:pt x="563147" y="79840"/>
                  </a:lnTo>
                  <a:lnTo>
                    <a:pt x="565551" y="81087"/>
                  </a:lnTo>
                  <a:lnTo>
                    <a:pt x="567951" y="82335"/>
                  </a:lnTo>
                  <a:lnTo>
                    <a:pt x="570349" y="83582"/>
                  </a:lnTo>
                  <a:lnTo>
                    <a:pt x="572737" y="84830"/>
                  </a:lnTo>
                  <a:lnTo>
                    <a:pt x="575123" y="86077"/>
                  </a:lnTo>
                  <a:lnTo>
                    <a:pt x="577498" y="87325"/>
                  </a:lnTo>
                  <a:lnTo>
                    <a:pt x="579865" y="88572"/>
                  </a:lnTo>
                  <a:lnTo>
                    <a:pt x="582224" y="89820"/>
                  </a:lnTo>
                  <a:lnTo>
                    <a:pt x="584570" y="91067"/>
                  </a:lnTo>
                  <a:lnTo>
                    <a:pt x="586909" y="92315"/>
                  </a:lnTo>
                  <a:lnTo>
                    <a:pt x="589227" y="93562"/>
                  </a:lnTo>
                  <a:lnTo>
                    <a:pt x="591539" y="94810"/>
                  </a:lnTo>
                  <a:lnTo>
                    <a:pt x="593832" y="96057"/>
                  </a:lnTo>
                  <a:lnTo>
                    <a:pt x="596111" y="97305"/>
                  </a:lnTo>
                  <a:lnTo>
                    <a:pt x="598376" y="98552"/>
                  </a:lnTo>
                  <a:lnTo>
                    <a:pt x="600619" y="99800"/>
                  </a:lnTo>
                  <a:lnTo>
                    <a:pt x="602853" y="101047"/>
                  </a:lnTo>
                  <a:lnTo>
                    <a:pt x="605056" y="102295"/>
                  </a:lnTo>
                  <a:lnTo>
                    <a:pt x="607249" y="103542"/>
                  </a:lnTo>
                  <a:lnTo>
                    <a:pt x="609418" y="104790"/>
                  </a:lnTo>
                  <a:lnTo>
                    <a:pt x="611566" y="106037"/>
                  </a:lnTo>
                  <a:lnTo>
                    <a:pt x="613698" y="107285"/>
                  </a:lnTo>
                  <a:lnTo>
                    <a:pt x="615799" y="108532"/>
                  </a:lnTo>
                  <a:lnTo>
                    <a:pt x="617890" y="109780"/>
                  </a:lnTo>
                  <a:lnTo>
                    <a:pt x="619944" y="111027"/>
                  </a:lnTo>
                  <a:lnTo>
                    <a:pt x="621984" y="112275"/>
                  </a:lnTo>
                  <a:lnTo>
                    <a:pt x="623996" y="113522"/>
                  </a:lnTo>
                  <a:lnTo>
                    <a:pt x="625983" y="114770"/>
                  </a:lnTo>
                  <a:lnTo>
                    <a:pt x="627954" y="116017"/>
                  </a:lnTo>
                  <a:lnTo>
                    <a:pt x="629886" y="117265"/>
                  </a:lnTo>
                  <a:lnTo>
                    <a:pt x="631807" y="118512"/>
                  </a:lnTo>
                  <a:lnTo>
                    <a:pt x="633690" y="119760"/>
                  </a:lnTo>
                  <a:lnTo>
                    <a:pt x="635555" y="121007"/>
                  </a:lnTo>
                  <a:lnTo>
                    <a:pt x="637393" y="122255"/>
                  </a:lnTo>
                  <a:lnTo>
                    <a:pt x="639201" y="123502"/>
                  </a:lnTo>
                  <a:lnTo>
                    <a:pt x="640994" y="124750"/>
                  </a:lnTo>
                  <a:lnTo>
                    <a:pt x="642746" y="125997"/>
                  </a:lnTo>
                  <a:lnTo>
                    <a:pt x="644485" y="127245"/>
                  </a:lnTo>
                  <a:lnTo>
                    <a:pt x="646187" y="128492"/>
                  </a:lnTo>
                  <a:lnTo>
                    <a:pt x="647870" y="129740"/>
                  </a:lnTo>
                  <a:lnTo>
                    <a:pt x="649527" y="130987"/>
                  </a:lnTo>
                  <a:lnTo>
                    <a:pt x="651153" y="132235"/>
                  </a:lnTo>
                  <a:lnTo>
                    <a:pt x="652766" y="133482"/>
                  </a:lnTo>
                  <a:lnTo>
                    <a:pt x="654337" y="134730"/>
                  </a:lnTo>
                  <a:lnTo>
                    <a:pt x="655895" y="135977"/>
                  </a:lnTo>
                  <a:lnTo>
                    <a:pt x="657422" y="137225"/>
                  </a:lnTo>
                  <a:lnTo>
                    <a:pt x="658927" y="138472"/>
                  </a:lnTo>
                  <a:lnTo>
                    <a:pt x="660411" y="139720"/>
                  </a:lnTo>
                  <a:lnTo>
                    <a:pt x="661863" y="140967"/>
                  </a:lnTo>
                  <a:lnTo>
                    <a:pt x="663305" y="142215"/>
                  </a:lnTo>
                  <a:lnTo>
                    <a:pt x="664708" y="143463"/>
                  </a:lnTo>
                  <a:lnTo>
                    <a:pt x="666100" y="144710"/>
                  </a:lnTo>
                  <a:lnTo>
                    <a:pt x="667465" y="145958"/>
                  </a:lnTo>
                  <a:lnTo>
                    <a:pt x="668809" y="147205"/>
                  </a:lnTo>
                  <a:lnTo>
                    <a:pt x="670137" y="148453"/>
                  </a:lnTo>
                  <a:lnTo>
                    <a:pt x="671436" y="149700"/>
                  </a:lnTo>
                  <a:lnTo>
                    <a:pt x="672726" y="150948"/>
                  </a:lnTo>
                  <a:lnTo>
                    <a:pt x="673985" y="152195"/>
                  </a:lnTo>
                  <a:lnTo>
                    <a:pt x="675232" y="153443"/>
                  </a:lnTo>
                  <a:lnTo>
                    <a:pt x="676459" y="154690"/>
                  </a:lnTo>
                  <a:lnTo>
                    <a:pt x="677668" y="155938"/>
                  </a:lnTo>
                  <a:lnTo>
                    <a:pt x="678865" y="157185"/>
                  </a:lnTo>
                  <a:lnTo>
                    <a:pt x="680037" y="158433"/>
                  </a:lnTo>
                  <a:lnTo>
                    <a:pt x="681202" y="159680"/>
                  </a:lnTo>
                  <a:lnTo>
                    <a:pt x="682344" y="160928"/>
                  </a:lnTo>
                  <a:lnTo>
                    <a:pt x="683477" y="162175"/>
                  </a:lnTo>
                  <a:lnTo>
                    <a:pt x="684595" y="163423"/>
                  </a:lnTo>
                  <a:lnTo>
                    <a:pt x="685698" y="164670"/>
                  </a:lnTo>
                  <a:lnTo>
                    <a:pt x="686793" y="165918"/>
                  </a:lnTo>
                  <a:lnTo>
                    <a:pt x="687869" y="167165"/>
                  </a:lnTo>
                  <a:lnTo>
                    <a:pt x="688941" y="168413"/>
                  </a:lnTo>
                  <a:lnTo>
                    <a:pt x="689997" y="169660"/>
                  </a:lnTo>
                  <a:lnTo>
                    <a:pt x="691045" y="170908"/>
                  </a:lnTo>
                  <a:lnTo>
                    <a:pt x="692085" y="172155"/>
                  </a:lnTo>
                  <a:lnTo>
                    <a:pt x="693113" y="173403"/>
                  </a:lnTo>
                  <a:lnTo>
                    <a:pt x="694138" y="174650"/>
                  </a:lnTo>
                  <a:lnTo>
                    <a:pt x="695149" y="175898"/>
                  </a:lnTo>
                  <a:lnTo>
                    <a:pt x="696158" y="177145"/>
                  </a:lnTo>
                  <a:lnTo>
                    <a:pt x="697158" y="178393"/>
                  </a:lnTo>
                  <a:lnTo>
                    <a:pt x="698153" y="179640"/>
                  </a:lnTo>
                  <a:lnTo>
                    <a:pt x="699143" y="180888"/>
                  </a:lnTo>
                  <a:lnTo>
                    <a:pt x="700126" y="182135"/>
                  </a:lnTo>
                  <a:lnTo>
                    <a:pt x="701108" y="183383"/>
                  </a:lnTo>
                  <a:lnTo>
                    <a:pt x="702083" y="184630"/>
                  </a:lnTo>
                  <a:lnTo>
                    <a:pt x="703057" y="185878"/>
                  </a:lnTo>
                  <a:lnTo>
                    <a:pt x="704027" y="187125"/>
                  </a:lnTo>
                  <a:lnTo>
                    <a:pt x="704994" y="188373"/>
                  </a:lnTo>
                  <a:lnTo>
                    <a:pt x="705960" y="189620"/>
                  </a:lnTo>
                  <a:lnTo>
                    <a:pt x="706923" y="190868"/>
                  </a:lnTo>
                  <a:lnTo>
                    <a:pt x="707886" y="192115"/>
                  </a:lnTo>
                  <a:lnTo>
                    <a:pt x="708847" y="193363"/>
                  </a:lnTo>
                  <a:lnTo>
                    <a:pt x="709808" y="194610"/>
                  </a:lnTo>
                  <a:lnTo>
                    <a:pt x="710769" y="195858"/>
                  </a:lnTo>
                  <a:lnTo>
                    <a:pt x="711729" y="197105"/>
                  </a:lnTo>
                  <a:lnTo>
                    <a:pt x="712690" y="198353"/>
                  </a:lnTo>
                  <a:lnTo>
                    <a:pt x="713652" y="199600"/>
                  </a:lnTo>
                  <a:lnTo>
                    <a:pt x="714613" y="200848"/>
                  </a:lnTo>
                  <a:lnTo>
                    <a:pt x="715577" y="202095"/>
                  </a:lnTo>
                  <a:lnTo>
                    <a:pt x="716541" y="203343"/>
                  </a:lnTo>
                  <a:lnTo>
                    <a:pt x="717506" y="204590"/>
                  </a:lnTo>
                  <a:lnTo>
                    <a:pt x="718473" y="205838"/>
                  </a:lnTo>
                  <a:lnTo>
                    <a:pt x="719441" y="207085"/>
                  </a:lnTo>
                  <a:lnTo>
                    <a:pt x="720412" y="208333"/>
                  </a:lnTo>
                  <a:lnTo>
                    <a:pt x="721384" y="209580"/>
                  </a:lnTo>
                  <a:lnTo>
                    <a:pt x="722358" y="210828"/>
                  </a:lnTo>
                  <a:lnTo>
                    <a:pt x="723333" y="212075"/>
                  </a:lnTo>
                  <a:lnTo>
                    <a:pt x="724311" y="213323"/>
                  </a:lnTo>
                  <a:lnTo>
                    <a:pt x="725291" y="214570"/>
                  </a:lnTo>
                  <a:lnTo>
                    <a:pt x="726272" y="215818"/>
                  </a:lnTo>
                  <a:lnTo>
                    <a:pt x="727257" y="217065"/>
                  </a:lnTo>
                  <a:lnTo>
                    <a:pt x="728242" y="218313"/>
                  </a:lnTo>
                  <a:lnTo>
                    <a:pt x="729230" y="219560"/>
                  </a:lnTo>
                  <a:lnTo>
                    <a:pt x="730219" y="220808"/>
                  </a:lnTo>
                  <a:lnTo>
                    <a:pt x="731210" y="222055"/>
                  </a:lnTo>
                  <a:lnTo>
                    <a:pt x="732203" y="223303"/>
                  </a:lnTo>
                  <a:lnTo>
                    <a:pt x="733198" y="224550"/>
                  </a:lnTo>
                  <a:lnTo>
                    <a:pt x="734194" y="225798"/>
                  </a:lnTo>
                  <a:lnTo>
                    <a:pt x="735191" y="227045"/>
                  </a:lnTo>
                  <a:lnTo>
                    <a:pt x="736190" y="228293"/>
                  </a:lnTo>
                  <a:lnTo>
                    <a:pt x="737190" y="229540"/>
                  </a:lnTo>
                  <a:lnTo>
                    <a:pt x="738191" y="230788"/>
                  </a:lnTo>
                  <a:lnTo>
                    <a:pt x="739193" y="232035"/>
                  </a:lnTo>
                  <a:lnTo>
                    <a:pt x="740196" y="233283"/>
                  </a:lnTo>
                  <a:lnTo>
                    <a:pt x="741199" y="234530"/>
                  </a:lnTo>
                  <a:lnTo>
                    <a:pt x="742203" y="235778"/>
                  </a:lnTo>
                  <a:lnTo>
                    <a:pt x="743207" y="237025"/>
                  </a:lnTo>
                  <a:lnTo>
                    <a:pt x="744211" y="238273"/>
                  </a:lnTo>
                  <a:lnTo>
                    <a:pt x="745215" y="239520"/>
                  </a:lnTo>
                  <a:lnTo>
                    <a:pt x="746218" y="240768"/>
                  </a:lnTo>
                  <a:lnTo>
                    <a:pt x="747222" y="242015"/>
                  </a:lnTo>
                  <a:lnTo>
                    <a:pt x="748225" y="243263"/>
                  </a:lnTo>
                  <a:lnTo>
                    <a:pt x="749227" y="244510"/>
                  </a:lnTo>
                  <a:lnTo>
                    <a:pt x="750228" y="245758"/>
                  </a:lnTo>
                  <a:lnTo>
                    <a:pt x="751228" y="247005"/>
                  </a:lnTo>
                  <a:lnTo>
                    <a:pt x="752227" y="248253"/>
                  </a:lnTo>
                  <a:lnTo>
                    <a:pt x="753224" y="249500"/>
                  </a:lnTo>
                  <a:lnTo>
                    <a:pt x="754221" y="250748"/>
                  </a:lnTo>
                  <a:lnTo>
                    <a:pt x="755215" y="251995"/>
                  </a:lnTo>
                  <a:lnTo>
                    <a:pt x="756207" y="253243"/>
                  </a:lnTo>
                  <a:lnTo>
                    <a:pt x="757198" y="254490"/>
                  </a:lnTo>
                  <a:lnTo>
                    <a:pt x="758187" y="255738"/>
                  </a:lnTo>
                  <a:lnTo>
                    <a:pt x="759174" y="256985"/>
                  </a:lnTo>
                  <a:lnTo>
                    <a:pt x="760157" y="258233"/>
                  </a:lnTo>
                  <a:lnTo>
                    <a:pt x="761139" y="259480"/>
                  </a:lnTo>
                  <a:lnTo>
                    <a:pt x="762118" y="260728"/>
                  </a:lnTo>
                  <a:lnTo>
                    <a:pt x="763095" y="261975"/>
                  </a:lnTo>
                  <a:lnTo>
                    <a:pt x="764069" y="263223"/>
                  </a:lnTo>
                  <a:lnTo>
                    <a:pt x="765040" y="264470"/>
                  </a:lnTo>
                  <a:lnTo>
                    <a:pt x="766009" y="265718"/>
                  </a:lnTo>
                  <a:lnTo>
                    <a:pt x="766973" y="266965"/>
                  </a:lnTo>
                  <a:lnTo>
                    <a:pt x="767936" y="268213"/>
                  </a:lnTo>
                  <a:lnTo>
                    <a:pt x="768896" y="269460"/>
                  </a:lnTo>
                  <a:lnTo>
                    <a:pt x="769852" y="270708"/>
                  </a:lnTo>
                  <a:lnTo>
                    <a:pt x="770806" y="271955"/>
                  </a:lnTo>
                  <a:lnTo>
                    <a:pt x="771755" y="273203"/>
                  </a:lnTo>
                  <a:lnTo>
                    <a:pt x="772704" y="274450"/>
                  </a:lnTo>
                  <a:lnTo>
                    <a:pt x="773647" y="275698"/>
                  </a:lnTo>
                  <a:lnTo>
                    <a:pt x="774589" y="276945"/>
                  </a:lnTo>
                  <a:lnTo>
                    <a:pt x="775527" y="278193"/>
                  </a:lnTo>
                  <a:lnTo>
                    <a:pt x="776461" y="279440"/>
                  </a:lnTo>
                  <a:lnTo>
                    <a:pt x="777394" y="280688"/>
                  </a:lnTo>
                  <a:lnTo>
                    <a:pt x="778322" y="281935"/>
                  </a:lnTo>
                  <a:lnTo>
                    <a:pt x="779249" y="283183"/>
                  </a:lnTo>
                  <a:lnTo>
                    <a:pt x="780172" y="284431"/>
                  </a:lnTo>
                  <a:lnTo>
                    <a:pt x="781092" y="285678"/>
                  </a:lnTo>
                  <a:lnTo>
                    <a:pt x="782010" y="286926"/>
                  </a:lnTo>
                  <a:lnTo>
                    <a:pt x="782924" y="288173"/>
                  </a:lnTo>
                  <a:lnTo>
                    <a:pt x="783837" y="289421"/>
                  </a:lnTo>
                  <a:lnTo>
                    <a:pt x="784746" y="290668"/>
                  </a:lnTo>
                  <a:lnTo>
                    <a:pt x="785653" y="291916"/>
                  </a:lnTo>
                  <a:lnTo>
                    <a:pt x="786557" y="293163"/>
                  </a:lnTo>
                  <a:lnTo>
                    <a:pt x="787459" y="294411"/>
                  </a:lnTo>
                  <a:lnTo>
                    <a:pt x="788359" y="295658"/>
                  </a:lnTo>
                  <a:lnTo>
                    <a:pt x="789256" y="296906"/>
                  </a:lnTo>
                  <a:lnTo>
                    <a:pt x="790152" y="298153"/>
                  </a:lnTo>
                  <a:lnTo>
                    <a:pt x="791044" y="299401"/>
                  </a:lnTo>
                  <a:lnTo>
                    <a:pt x="791935" y="300648"/>
                  </a:lnTo>
                  <a:lnTo>
                    <a:pt x="792823" y="301896"/>
                  </a:lnTo>
                  <a:lnTo>
                    <a:pt x="793709" y="303143"/>
                  </a:lnTo>
                  <a:lnTo>
                    <a:pt x="794594" y="304391"/>
                  </a:lnTo>
                  <a:lnTo>
                    <a:pt x="795476" y="305638"/>
                  </a:lnTo>
                  <a:lnTo>
                    <a:pt x="796358" y="306886"/>
                  </a:lnTo>
                  <a:lnTo>
                    <a:pt x="797236" y="308133"/>
                  </a:lnTo>
                  <a:lnTo>
                    <a:pt x="798112" y="309381"/>
                  </a:lnTo>
                  <a:lnTo>
                    <a:pt x="798987" y="310628"/>
                  </a:lnTo>
                  <a:lnTo>
                    <a:pt x="799860" y="311876"/>
                  </a:lnTo>
                  <a:lnTo>
                    <a:pt x="800731" y="313123"/>
                  </a:lnTo>
                  <a:lnTo>
                    <a:pt x="801600" y="314371"/>
                  </a:lnTo>
                  <a:lnTo>
                    <a:pt x="802467" y="315618"/>
                  </a:lnTo>
                  <a:lnTo>
                    <a:pt x="803331" y="316866"/>
                  </a:lnTo>
                  <a:lnTo>
                    <a:pt x="804194" y="318113"/>
                  </a:lnTo>
                  <a:lnTo>
                    <a:pt x="805054" y="319361"/>
                  </a:lnTo>
                  <a:lnTo>
                    <a:pt x="805912" y="320608"/>
                  </a:lnTo>
                  <a:lnTo>
                    <a:pt x="806768" y="321856"/>
                  </a:lnTo>
                  <a:lnTo>
                    <a:pt x="807620" y="323103"/>
                  </a:lnTo>
                  <a:lnTo>
                    <a:pt x="808471" y="324351"/>
                  </a:lnTo>
                  <a:lnTo>
                    <a:pt x="809318" y="325598"/>
                  </a:lnTo>
                  <a:lnTo>
                    <a:pt x="810162" y="326846"/>
                  </a:lnTo>
                  <a:lnTo>
                    <a:pt x="811003" y="328093"/>
                  </a:lnTo>
                  <a:lnTo>
                    <a:pt x="811840" y="329341"/>
                  </a:lnTo>
                  <a:lnTo>
                    <a:pt x="812674" y="330588"/>
                  </a:lnTo>
                  <a:lnTo>
                    <a:pt x="813502" y="331836"/>
                  </a:lnTo>
                  <a:lnTo>
                    <a:pt x="814328" y="333083"/>
                  </a:lnTo>
                  <a:lnTo>
                    <a:pt x="815148" y="334331"/>
                  </a:lnTo>
                  <a:lnTo>
                    <a:pt x="815963" y="335578"/>
                  </a:lnTo>
                  <a:lnTo>
                    <a:pt x="816774" y="336826"/>
                  </a:lnTo>
                  <a:lnTo>
                    <a:pt x="817577" y="338073"/>
                  </a:lnTo>
                  <a:lnTo>
                    <a:pt x="818378" y="339321"/>
                  </a:lnTo>
                  <a:lnTo>
                    <a:pt x="819167" y="340568"/>
                  </a:lnTo>
                  <a:lnTo>
                    <a:pt x="819953" y="341816"/>
                  </a:lnTo>
                  <a:lnTo>
                    <a:pt x="820730" y="343063"/>
                  </a:lnTo>
                  <a:lnTo>
                    <a:pt x="821500" y="344311"/>
                  </a:lnTo>
                  <a:lnTo>
                    <a:pt x="822263" y="345558"/>
                  </a:lnTo>
                  <a:lnTo>
                    <a:pt x="823013" y="346806"/>
                  </a:lnTo>
                  <a:lnTo>
                    <a:pt x="823760" y="348053"/>
                  </a:lnTo>
                  <a:lnTo>
                    <a:pt x="824490" y="349301"/>
                  </a:lnTo>
                  <a:lnTo>
                    <a:pt x="825214" y="350548"/>
                  </a:lnTo>
                  <a:lnTo>
                    <a:pt x="825926" y="351796"/>
                  </a:lnTo>
                  <a:lnTo>
                    <a:pt x="826625" y="353043"/>
                  </a:lnTo>
                  <a:lnTo>
                    <a:pt x="827316" y="354291"/>
                  </a:lnTo>
                  <a:lnTo>
                    <a:pt x="827988" y="355538"/>
                  </a:lnTo>
                  <a:lnTo>
                    <a:pt x="828654" y="356786"/>
                  </a:lnTo>
                  <a:lnTo>
                    <a:pt x="829297" y="358033"/>
                  </a:lnTo>
                  <a:lnTo>
                    <a:pt x="829931" y="359281"/>
                  </a:lnTo>
                  <a:lnTo>
                    <a:pt x="830548" y="360528"/>
                  </a:lnTo>
                  <a:lnTo>
                    <a:pt x="831147" y="361776"/>
                  </a:lnTo>
                  <a:lnTo>
                    <a:pt x="831735" y="363023"/>
                  </a:lnTo>
                  <a:lnTo>
                    <a:pt x="832295" y="364271"/>
                  </a:lnTo>
                  <a:lnTo>
                    <a:pt x="832846" y="365518"/>
                  </a:lnTo>
                  <a:lnTo>
                    <a:pt x="833370" y="366766"/>
                  </a:lnTo>
                  <a:lnTo>
                    <a:pt x="833879" y="368013"/>
                  </a:lnTo>
                  <a:lnTo>
                    <a:pt x="834366" y="369261"/>
                  </a:lnTo>
                  <a:lnTo>
                    <a:pt x="834828" y="370508"/>
                  </a:lnTo>
                  <a:lnTo>
                    <a:pt x="835278" y="371756"/>
                  </a:lnTo>
                  <a:lnTo>
                    <a:pt x="835689" y="373003"/>
                  </a:lnTo>
                  <a:lnTo>
                    <a:pt x="836089" y="374251"/>
                  </a:lnTo>
                  <a:lnTo>
                    <a:pt x="836455" y="375498"/>
                  </a:lnTo>
                  <a:lnTo>
                    <a:pt x="836799" y="376746"/>
                  </a:lnTo>
                  <a:lnTo>
                    <a:pt x="837120" y="377993"/>
                  </a:lnTo>
                  <a:lnTo>
                    <a:pt x="837404" y="379241"/>
                  </a:lnTo>
                  <a:lnTo>
                    <a:pt x="837677" y="380488"/>
                  </a:lnTo>
                  <a:lnTo>
                    <a:pt x="837898" y="381736"/>
                  </a:lnTo>
                  <a:lnTo>
                    <a:pt x="838106" y="382983"/>
                  </a:lnTo>
                  <a:lnTo>
                    <a:pt x="838275" y="384231"/>
                  </a:lnTo>
                  <a:lnTo>
                    <a:pt x="838414" y="385478"/>
                  </a:lnTo>
                  <a:lnTo>
                    <a:pt x="838528" y="386726"/>
                  </a:lnTo>
                  <a:lnTo>
                    <a:pt x="838595" y="387973"/>
                  </a:lnTo>
                  <a:lnTo>
                    <a:pt x="838646" y="389221"/>
                  </a:lnTo>
                  <a:lnTo>
                    <a:pt x="838641" y="390468"/>
                  </a:lnTo>
                  <a:lnTo>
                    <a:pt x="838616" y="391716"/>
                  </a:lnTo>
                  <a:lnTo>
                    <a:pt x="838548" y="392963"/>
                  </a:lnTo>
                  <a:lnTo>
                    <a:pt x="838442" y="394211"/>
                  </a:lnTo>
                  <a:lnTo>
                    <a:pt x="838309" y="395458"/>
                  </a:lnTo>
                  <a:lnTo>
                    <a:pt x="838119" y="396706"/>
                  </a:lnTo>
                  <a:lnTo>
                    <a:pt x="837910" y="397953"/>
                  </a:lnTo>
                  <a:lnTo>
                    <a:pt x="837640" y="399201"/>
                  </a:lnTo>
                  <a:lnTo>
                    <a:pt x="837343" y="400448"/>
                  </a:lnTo>
                  <a:lnTo>
                    <a:pt x="837002" y="401696"/>
                  </a:lnTo>
                  <a:lnTo>
                    <a:pt x="836613" y="402943"/>
                  </a:lnTo>
                  <a:lnTo>
                    <a:pt x="836198" y="404191"/>
                  </a:lnTo>
                  <a:lnTo>
                    <a:pt x="835714" y="405438"/>
                  </a:lnTo>
                  <a:lnTo>
                    <a:pt x="835211" y="406686"/>
                  </a:lnTo>
                  <a:lnTo>
                    <a:pt x="834642" y="407933"/>
                  </a:lnTo>
                  <a:lnTo>
                    <a:pt x="834040" y="409181"/>
                  </a:lnTo>
                  <a:lnTo>
                    <a:pt x="833393" y="410428"/>
                  </a:lnTo>
                  <a:lnTo>
                    <a:pt x="832689" y="411676"/>
                  </a:lnTo>
                  <a:lnTo>
                    <a:pt x="831962" y="412923"/>
                  </a:lnTo>
                  <a:lnTo>
                    <a:pt x="831155" y="414171"/>
                  </a:lnTo>
                  <a:lnTo>
                    <a:pt x="830326" y="415418"/>
                  </a:lnTo>
                  <a:lnTo>
                    <a:pt x="829433" y="416666"/>
                  </a:lnTo>
                  <a:lnTo>
                    <a:pt x="828498" y="417913"/>
                  </a:lnTo>
                  <a:lnTo>
                    <a:pt x="827520" y="419161"/>
                  </a:lnTo>
                  <a:lnTo>
                    <a:pt x="826478" y="420408"/>
                  </a:lnTo>
                  <a:lnTo>
                    <a:pt x="825413" y="421656"/>
                  </a:lnTo>
                  <a:lnTo>
                    <a:pt x="824263" y="422903"/>
                  </a:lnTo>
                  <a:lnTo>
                    <a:pt x="823089" y="424151"/>
                  </a:lnTo>
                  <a:lnTo>
                    <a:pt x="821851" y="425399"/>
                  </a:lnTo>
                  <a:lnTo>
                    <a:pt x="820566" y="426646"/>
                  </a:lnTo>
                  <a:lnTo>
                    <a:pt x="819240" y="427894"/>
                  </a:lnTo>
                  <a:lnTo>
                    <a:pt x="817844" y="429141"/>
                  </a:lnTo>
                  <a:lnTo>
                    <a:pt x="816424" y="430389"/>
                  </a:lnTo>
                  <a:lnTo>
                    <a:pt x="814922" y="431636"/>
                  </a:lnTo>
                  <a:lnTo>
                    <a:pt x="813390" y="432884"/>
                  </a:lnTo>
                  <a:lnTo>
                    <a:pt x="811799" y="434131"/>
                  </a:lnTo>
                  <a:lnTo>
                    <a:pt x="810156" y="435379"/>
                  </a:lnTo>
                  <a:lnTo>
                    <a:pt x="808476" y="436626"/>
                  </a:lnTo>
                  <a:lnTo>
                    <a:pt x="806721" y="437874"/>
                  </a:lnTo>
                  <a:lnTo>
                    <a:pt x="804942" y="439121"/>
                  </a:lnTo>
                  <a:lnTo>
                    <a:pt x="803086" y="440369"/>
                  </a:lnTo>
                  <a:lnTo>
                    <a:pt x="801197" y="441616"/>
                  </a:lnTo>
                  <a:lnTo>
                    <a:pt x="799253" y="442864"/>
                  </a:lnTo>
                  <a:lnTo>
                    <a:pt x="797254" y="444111"/>
                  </a:lnTo>
                  <a:lnTo>
                    <a:pt x="795224" y="445359"/>
                  </a:lnTo>
                  <a:lnTo>
                    <a:pt x="793116" y="446606"/>
                  </a:lnTo>
                  <a:lnTo>
                    <a:pt x="790986" y="447854"/>
                  </a:lnTo>
                  <a:lnTo>
                    <a:pt x="788785" y="449101"/>
                  </a:lnTo>
                  <a:lnTo>
                    <a:pt x="786549" y="450349"/>
                  </a:lnTo>
                  <a:lnTo>
                    <a:pt x="784265" y="451596"/>
                  </a:lnTo>
                  <a:lnTo>
                    <a:pt x="781924" y="452844"/>
                  </a:lnTo>
                  <a:lnTo>
                    <a:pt x="779559" y="454091"/>
                  </a:lnTo>
                  <a:lnTo>
                    <a:pt x="777116" y="455339"/>
                  </a:lnTo>
                  <a:lnTo>
                    <a:pt x="774652" y="456586"/>
                  </a:lnTo>
                  <a:lnTo>
                    <a:pt x="772128" y="457834"/>
                  </a:lnTo>
                  <a:lnTo>
                    <a:pt x="769567" y="459081"/>
                  </a:lnTo>
                  <a:lnTo>
                    <a:pt x="766966" y="460329"/>
                  </a:lnTo>
                  <a:lnTo>
                    <a:pt x="764309" y="461576"/>
                  </a:lnTo>
                  <a:lnTo>
                    <a:pt x="761633" y="462824"/>
                  </a:lnTo>
                  <a:lnTo>
                    <a:pt x="758886" y="464071"/>
                  </a:lnTo>
                  <a:lnTo>
                    <a:pt x="756119" y="465319"/>
                  </a:lnTo>
                  <a:lnTo>
                    <a:pt x="753302" y="466566"/>
                  </a:lnTo>
                  <a:lnTo>
                    <a:pt x="750449" y="467814"/>
                  </a:lnTo>
                  <a:lnTo>
                    <a:pt x="747565" y="469061"/>
                  </a:lnTo>
                  <a:lnTo>
                    <a:pt x="744629" y="470309"/>
                  </a:lnTo>
                  <a:lnTo>
                    <a:pt x="741676" y="471556"/>
                  </a:lnTo>
                  <a:lnTo>
                    <a:pt x="738666" y="472804"/>
                  </a:lnTo>
                  <a:lnTo>
                    <a:pt x="735637" y="474051"/>
                  </a:lnTo>
                  <a:lnTo>
                    <a:pt x="732568" y="475299"/>
                  </a:lnTo>
                  <a:lnTo>
                    <a:pt x="729467" y="476546"/>
                  </a:lnTo>
                  <a:lnTo>
                    <a:pt x="726343" y="477794"/>
                  </a:lnTo>
                  <a:lnTo>
                    <a:pt x="723174" y="479041"/>
                  </a:lnTo>
                  <a:lnTo>
                    <a:pt x="719993" y="480289"/>
                  </a:lnTo>
                  <a:lnTo>
                    <a:pt x="716768" y="481536"/>
                  </a:lnTo>
                  <a:lnTo>
                    <a:pt x="713526" y="482784"/>
                  </a:lnTo>
                  <a:lnTo>
                    <a:pt x="710256" y="484031"/>
                  </a:lnTo>
                  <a:lnTo>
                    <a:pt x="706959" y="485279"/>
                  </a:lnTo>
                  <a:lnTo>
                    <a:pt x="703648" y="486526"/>
                  </a:lnTo>
                  <a:lnTo>
                    <a:pt x="700302" y="487774"/>
                  </a:lnTo>
                  <a:lnTo>
                    <a:pt x="696947" y="489021"/>
                  </a:lnTo>
                  <a:lnTo>
                    <a:pt x="693563" y="490269"/>
                  </a:lnTo>
                  <a:lnTo>
                    <a:pt x="690166" y="491516"/>
                  </a:lnTo>
                  <a:lnTo>
                    <a:pt x="686752" y="492764"/>
                  </a:lnTo>
                  <a:lnTo>
                    <a:pt x="683320" y="494011"/>
                  </a:lnTo>
                  <a:lnTo>
                    <a:pt x="679880" y="495259"/>
                  </a:lnTo>
                  <a:lnTo>
                    <a:pt x="676418" y="496506"/>
                  </a:lnTo>
                  <a:lnTo>
                    <a:pt x="672951" y="497754"/>
                  </a:lnTo>
                  <a:lnTo>
                    <a:pt x="669470" y="499001"/>
                  </a:lnTo>
                  <a:lnTo>
                    <a:pt x="665982" y="500249"/>
                  </a:lnTo>
                  <a:lnTo>
                    <a:pt x="662486" y="501496"/>
                  </a:lnTo>
                  <a:lnTo>
                    <a:pt x="658983" y="502744"/>
                  </a:lnTo>
                  <a:lnTo>
                    <a:pt x="655477" y="503991"/>
                  </a:lnTo>
                  <a:lnTo>
                    <a:pt x="651965" y="505239"/>
                  </a:lnTo>
                  <a:lnTo>
                    <a:pt x="648452" y="506486"/>
                  </a:lnTo>
                  <a:lnTo>
                    <a:pt x="644938" y="507734"/>
                  </a:lnTo>
                  <a:lnTo>
                    <a:pt x="641425" y="508981"/>
                  </a:lnTo>
                  <a:lnTo>
                    <a:pt x="637912" y="510229"/>
                  </a:lnTo>
                  <a:lnTo>
                    <a:pt x="634405" y="511476"/>
                  </a:lnTo>
                  <a:lnTo>
                    <a:pt x="630899" y="512724"/>
                  </a:lnTo>
                  <a:lnTo>
                    <a:pt x="627402" y="513971"/>
                  </a:lnTo>
                  <a:lnTo>
                    <a:pt x="623910" y="515219"/>
                  </a:lnTo>
                  <a:lnTo>
                    <a:pt x="620428" y="516466"/>
                  </a:lnTo>
                  <a:lnTo>
                    <a:pt x="616956" y="517714"/>
                  </a:lnTo>
                  <a:lnTo>
                    <a:pt x="613491" y="518961"/>
                  </a:lnTo>
                  <a:lnTo>
                    <a:pt x="610045" y="520209"/>
                  </a:lnTo>
                  <a:lnTo>
                    <a:pt x="606605" y="521456"/>
                  </a:lnTo>
                  <a:lnTo>
                    <a:pt x="603187" y="522704"/>
                  </a:lnTo>
                  <a:lnTo>
                    <a:pt x="599780" y="523951"/>
                  </a:lnTo>
                  <a:lnTo>
                    <a:pt x="596391" y="525199"/>
                  </a:lnTo>
                  <a:lnTo>
                    <a:pt x="593024" y="526446"/>
                  </a:lnTo>
                  <a:lnTo>
                    <a:pt x="589668" y="527694"/>
                  </a:lnTo>
                  <a:lnTo>
                    <a:pt x="586344" y="528941"/>
                  </a:lnTo>
                  <a:lnTo>
                    <a:pt x="583031" y="530189"/>
                  </a:lnTo>
                  <a:lnTo>
                    <a:pt x="579750" y="531436"/>
                  </a:lnTo>
                  <a:lnTo>
                    <a:pt x="576488" y="532684"/>
                  </a:lnTo>
                  <a:lnTo>
                    <a:pt x="573250" y="533931"/>
                  </a:lnTo>
                  <a:lnTo>
                    <a:pt x="570043" y="535179"/>
                  </a:lnTo>
                  <a:lnTo>
                    <a:pt x="566851" y="536426"/>
                  </a:lnTo>
                  <a:lnTo>
                    <a:pt x="563705" y="537674"/>
                  </a:lnTo>
                  <a:lnTo>
                    <a:pt x="560572" y="538921"/>
                  </a:lnTo>
                  <a:lnTo>
                    <a:pt x="557479" y="540169"/>
                  </a:lnTo>
                  <a:lnTo>
                    <a:pt x="554413" y="541416"/>
                  </a:lnTo>
                  <a:lnTo>
                    <a:pt x="551374" y="542664"/>
                  </a:lnTo>
                  <a:lnTo>
                    <a:pt x="548377" y="543911"/>
                  </a:lnTo>
                  <a:lnTo>
                    <a:pt x="545396" y="545159"/>
                  </a:lnTo>
                  <a:lnTo>
                    <a:pt x="542471" y="546406"/>
                  </a:lnTo>
                  <a:lnTo>
                    <a:pt x="539564" y="547654"/>
                  </a:lnTo>
                  <a:lnTo>
                    <a:pt x="536701" y="548901"/>
                  </a:lnTo>
                  <a:lnTo>
                    <a:pt x="533871" y="550149"/>
                  </a:lnTo>
                  <a:lnTo>
                    <a:pt x="531070" y="551396"/>
                  </a:lnTo>
                  <a:lnTo>
                    <a:pt x="528321" y="552644"/>
                  </a:lnTo>
                  <a:lnTo>
                    <a:pt x="525589" y="553891"/>
                  </a:lnTo>
                  <a:lnTo>
                    <a:pt x="522918" y="555139"/>
                  </a:lnTo>
                  <a:lnTo>
                    <a:pt x="520270" y="556386"/>
                  </a:lnTo>
                  <a:lnTo>
                    <a:pt x="517666" y="557634"/>
                  </a:lnTo>
                  <a:lnTo>
                    <a:pt x="515103" y="558881"/>
                  </a:lnTo>
                  <a:lnTo>
                    <a:pt x="512567" y="560129"/>
                  </a:lnTo>
                  <a:lnTo>
                    <a:pt x="510092" y="561376"/>
                  </a:lnTo>
                  <a:lnTo>
                    <a:pt x="507635" y="562624"/>
                  </a:lnTo>
                  <a:lnTo>
                    <a:pt x="505238" y="563871"/>
                  </a:lnTo>
                  <a:lnTo>
                    <a:pt x="502870" y="565119"/>
                  </a:lnTo>
                  <a:lnTo>
                    <a:pt x="500545" y="566366"/>
                  </a:lnTo>
                  <a:lnTo>
                    <a:pt x="498266" y="567614"/>
                  </a:lnTo>
                  <a:lnTo>
                    <a:pt x="496012" y="568862"/>
                  </a:lnTo>
                  <a:lnTo>
                    <a:pt x="493824" y="570109"/>
                  </a:lnTo>
                  <a:lnTo>
                    <a:pt x="491655" y="571357"/>
                  </a:lnTo>
                  <a:lnTo>
                    <a:pt x="489544" y="572604"/>
                  </a:lnTo>
                  <a:lnTo>
                    <a:pt x="487466" y="573852"/>
                  </a:lnTo>
                  <a:lnTo>
                    <a:pt x="485426" y="575099"/>
                  </a:lnTo>
                  <a:lnTo>
                    <a:pt x="483438" y="576347"/>
                  </a:lnTo>
                  <a:lnTo>
                    <a:pt x="481470" y="577594"/>
                  </a:lnTo>
                  <a:lnTo>
                    <a:pt x="479572" y="578842"/>
                  </a:lnTo>
                  <a:lnTo>
                    <a:pt x="477692" y="580089"/>
                  </a:lnTo>
                  <a:lnTo>
                    <a:pt x="475866" y="581337"/>
                  </a:lnTo>
                  <a:lnTo>
                    <a:pt x="474076" y="582584"/>
                  </a:lnTo>
                  <a:lnTo>
                    <a:pt x="472320" y="583832"/>
                  </a:lnTo>
                  <a:lnTo>
                    <a:pt x="470617" y="585079"/>
                  </a:lnTo>
                  <a:lnTo>
                    <a:pt x="468932" y="586327"/>
                  </a:lnTo>
                  <a:lnTo>
                    <a:pt x="467314" y="587574"/>
                  </a:lnTo>
                  <a:lnTo>
                    <a:pt x="465715" y="588822"/>
                  </a:lnTo>
                  <a:lnTo>
                    <a:pt x="464164" y="590069"/>
                  </a:lnTo>
                  <a:lnTo>
                    <a:pt x="462650" y="591317"/>
                  </a:lnTo>
                  <a:lnTo>
                    <a:pt x="461165" y="592564"/>
                  </a:lnTo>
                  <a:lnTo>
                    <a:pt x="459734" y="593812"/>
                  </a:lnTo>
                  <a:lnTo>
                    <a:pt x="458319" y="595059"/>
                  </a:lnTo>
                  <a:lnTo>
                    <a:pt x="456963" y="596307"/>
                  </a:lnTo>
                  <a:lnTo>
                    <a:pt x="455629" y="597554"/>
                  </a:lnTo>
                  <a:lnTo>
                    <a:pt x="454336" y="598802"/>
                  </a:lnTo>
                  <a:lnTo>
                    <a:pt x="453079" y="600049"/>
                  </a:lnTo>
                  <a:lnTo>
                    <a:pt x="451846" y="601297"/>
                  </a:lnTo>
                  <a:lnTo>
                    <a:pt x="450666" y="602544"/>
                  </a:lnTo>
                  <a:lnTo>
                    <a:pt x="449500" y="603792"/>
                  </a:lnTo>
                  <a:lnTo>
                    <a:pt x="448385" y="605039"/>
                  </a:lnTo>
                  <a:lnTo>
                    <a:pt x="447292" y="606287"/>
                  </a:lnTo>
                  <a:lnTo>
                    <a:pt x="446232" y="607534"/>
                  </a:lnTo>
                  <a:lnTo>
                    <a:pt x="445209" y="608782"/>
                  </a:lnTo>
                  <a:lnTo>
                    <a:pt x="444204" y="610029"/>
                  </a:lnTo>
                  <a:lnTo>
                    <a:pt x="443248" y="611277"/>
                  </a:lnTo>
                  <a:lnTo>
                    <a:pt x="442306" y="612524"/>
                  </a:lnTo>
                  <a:lnTo>
                    <a:pt x="441405" y="613772"/>
                  </a:lnTo>
                  <a:lnTo>
                    <a:pt x="440526" y="615019"/>
                  </a:lnTo>
                  <a:lnTo>
                    <a:pt x="439675" y="616267"/>
                  </a:lnTo>
                  <a:lnTo>
                    <a:pt x="438857" y="617514"/>
                  </a:lnTo>
                  <a:lnTo>
                    <a:pt x="438053" y="618762"/>
                  </a:lnTo>
                  <a:lnTo>
                    <a:pt x="437293" y="620009"/>
                  </a:lnTo>
                  <a:lnTo>
                    <a:pt x="436546" y="621257"/>
                  </a:lnTo>
                  <a:lnTo>
                    <a:pt x="435831" y="622504"/>
                  </a:lnTo>
                  <a:lnTo>
                    <a:pt x="435138" y="623752"/>
                  </a:lnTo>
                  <a:lnTo>
                    <a:pt x="434466" y="624999"/>
                  </a:lnTo>
                  <a:lnTo>
                    <a:pt x="433825" y="626247"/>
                  </a:lnTo>
                  <a:lnTo>
                    <a:pt x="433194" y="627494"/>
                  </a:lnTo>
                  <a:lnTo>
                    <a:pt x="432601" y="628742"/>
                  </a:lnTo>
                  <a:lnTo>
                    <a:pt x="432019" y="629989"/>
                  </a:lnTo>
                  <a:lnTo>
                    <a:pt x="431463" y="631237"/>
                  </a:lnTo>
                  <a:lnTo>
                    <a:pt x="430926" y="632484"/>
                  </a:lnTo>
                  <a:lnTo>
                    <a:pt x="430405" y="633732"/>
                  </a:lnTo>
                  <a:lnTo>
                    <a:pt x="429912" y="634979"/>
                  </a:lnTo>
                  <a:lnTo>
                    <a:pt x="429427" y="636227"/>
                  </a:lnTo>
                  <a:lnTo>
                    <a:pt x="428972" y="637474"/>
                  </a:lnTo>
                  <a:close/>
                </a:path>
              </a:pathLst>
            </a:custGeom>
            <a:solidFill>
              <a:srgbClr val="CD919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326700" y="5400346"/>
              <a:ext cx="49518" cy="0"/>
            </a:xfrm>
            <a:custGeom>
              <a:avLst/>
              <a:pathLst>
                <a:path w="49518" h="0">
                  <a:moveTo>
                    <a:pt x="0" y="0"/>
                  </a:moveTo>
                  <a:lnTo>
                    <a:pt x="495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232738" y="5574754"/>
              <a:ext cx="0" cy="228915"/>
            </a:xfrm>
            <a:custGeom>
              <a:avLst/>
              <a:pathLst>
                <a:path w="0" h="228915">
                  <a:moveTo>
                    <a:pt x="0" y="2289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351459" y="5621664"/>
              <a:ext cx="0" cy="196935"/>
            </a:xfrm>
            <a:custGeom>
              <a:avLst/>
              <a:pathLst>
                <a:path w="0" h="196935">
                  <a:moveTo>
                    <a:pt x="0" y="1969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196637" y="5619141"/>
              <a:ext cx="72202" cy="72202"/>
            </a:xfrm>
            <a:prstGeom prst="ellipse">
              <a:avLst/>
            </a:prstGeom>
            <a:solidFill>
              <a:srgbClr val="0000CD">
                <a:alpha val="100000"/>
              </a:srgbClr>
            </a:solidFill>
            <a:ln w="18000" cap="rnd">
              <a:solidFill>
                <a:srgbClr val="0000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315358" y="5690891"/>
              <a:ext cx="72202" cy="72202"/>
            </a:xfrm>
            <a:prstGeom prst="ellipse">
              <a:avLst/>
            </a:prstGeom>
            <a:solidFill>
              <a:srgbClr val="CD0000">
                <a:alpha val="100000"/>
              </a:srgbClr>
            </a:solidFill>
            <a:ln w="18000" cap="rnd">
              <a:solidFill>
                <a:srgbClr val="C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3030730" y="5133089"/>
              <a:ext cx="24611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4152619" y="5201002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90" name="rc190"/>
            <p:cNvSpPr/>
            <p:nvPr/>
          </p:nvSpPr>
          <p:spPr>
            <a:xfrm>
              <a:off x="5561506" y="5133089"/>
              <a:ext cx="24611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6537419" y="5201002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92" name="rc192"/>
            <p:cNvSpPr/>
            <p:nvPr/>
          </p:nvSpPr>
          <p:spPr>
            <a:xfrm>
              <a:off x="3030730" y="4076925"/>
              <a:ext cx="24611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093656" y="414489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94" name="rc194"/>
            <p:cNvSpPr/>
            <p:nvPr/>
          </p:nvSpPr>
          <p:spPr>
            <a:xfrm>
              <a:off x="5561506" y="4076925"/>
              <a:ext cx="24611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5"/>
            <p:cNvSpPr/>
            <p:nvPr/>
          </p:nvSpPr>
          <p:spPr>
            <a:xfrm>
              <a:off x="6375973" y="414347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96" name="pl196"/>
            <p:cNvSpPr/>
            <p:nvPr/>
          </p:nvSpPr>
          <p:spPr>
            <a:xfrm>
              <a:off x="3701963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820684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3559071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671680" y="6179565"/>
              <a:ext cx="2980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200" name="pl200"/>
            <p:cNvSpPr/>
            <p:nvPr/>
          </p:nvSpPr>
          <p:spPr>
            <a:xfrm>
              <a:off x="6232738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7351459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6089846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202455" y="6179565"/>
              <a:ext cx="29800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SGTF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843789" y="48496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843789" y="46172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843789" y="438475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7" name="pl207"/>
            <p:cNvSpPr/>
            <p:nvPr/>
          </p:nvSpPr>
          <p:spPr>
            <a:xfrm>
              <a:off x="2995936" y="4891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5936" y="4658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995936" y="4426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2843789" y="59057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843789" y="56733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843789" y="5440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2995936" y="594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995936" y="5715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995936" y="5482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 rot="-5400000">
              <a:off x="2467523" y="5155867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3030730" y="3813606"/>
              <a:ext cx="1053070" cy="157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2021-02-10T11:55:04Z</dcterms:modified>
</cp:coreProperties>
</file>