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6382151" cy="2743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13540" y="1107814"/>
              <a:ext cx="5890503" cy="227071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13540" y="3172102"/>
              <a:ext cx="5890503" cy="0"/>
            </a:xfrm>
            <a:custGeom>
              <a:avLst/>
              <a:pathLst>
                <a:path w="5890503" h="0">
                  <a:moveTo>
                    <a:pt x="0" y="0"/>
                  </a:moveTo>
                  <a:lnTo>
                    <a:pt x="5890503" y="0"/>
                  </a:lnTo>
                  <a:lnTo>
                    <a:pt x="58905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13540" y="2759244"/>
              <a:ext cx="5890503" cy="0"/>
            </a:xfrm>
            <a:custGeom>
              <a:avLst/>
              <a:pathLst>
                <a:path w="5890503" h="0">
                  <a:moveTo>
                    <a:pt x="0" y="0"/>
                  </a:moveTo>
                  <a:lnTo>
                    <a:pt x="5890503" y="0"/>
                  </a:lnTo>
                  <a:lnTo>
                    <a:pt x="58905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13540" y="2346386"/>
              <a:ext cx="5890503" cy="0"/>
            </a:xfrm>
            <a:custGeom>
              <a:avLst/>
              <a:pathLst>
                <a:path w="5890503" h="0">
                  <a:moveTo>
                    <a:pt x="0" y="0"/>
                  </a:moveTo>
                  <a:lnTo>
                    <a:pt x="5890503" y="0"/>
                  </a:lnTo>
                  <a:lnTo>
                    <a:pt x="58905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13540" y="1933529"/>
              <a:ext cx="5890503" cy="0"/>
            </a:xfrm>
            <a:custGeom>
              <a:avLst/>
              <a:pathLst>
                <a:path w="5890503" h="0">
                  <a:moveTo>
                    <a:pt x="0" y="0"/>
                  </a:moveTo>
                  <a:lnTo>
                    <a:pt x="5890503" y="0"/>
                  </a:lnTo>
                  <a:lnTo>
                    <a:pt x="58905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113540" y="1520671"/>
              <a:ext cx="5890503" cy="0"/>
            </a:xfrm>
            <a:custGeom>
              <a:avLst/>
              <a:pathLst>
                <a:path w="5890503" h="0">
                  <a:moveTo>
                    <a:pt x="0" y="0"/>
                  </a:moveTo>
                  <a:lnTo>
                    <a:pt x="5890503" y="0"/>
                  </a:lnTo>
                  <a:lnTo>
                    <a:pt x="58905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13540" y="1107814"/>
              <a:ext cx="5890503" cy="0"/>
            </a:xfrm>
            <a:custGeom>
              <a:avLst/>
              <a:pathLst>
                <a:path w="5890503" h="0">
                  <a:moveTo>
                    <a:pt x="0" y="0"/>
                  </a:moveTo>
                  <a:lnTo>
                    <a:pt x="5890503" y="0"/>
                  </a:lnTo>
                  <a:lnTo>
                    <a:pt x="58905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13540" y="3378531"/>
              <a:ext cx="5890503" cy="0"/>
            </a:xfrm>
            <a:custGeom>
              <a:avLst/>
              <a:pathLst>
                <a:path w="5890503" h="0">
                  <a:moveTo>
                    <a:pt x="0" y="0"/>
                  </a:moveTo>
                  <a:lnTo>
                    <a:pt x="5890503" y="0"/>
                  </a:lnTo>
                  <a:lnTo>
                    <a:pt x="58905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13540" y="2965673"/>
              <a:ext cx="5890503" cy="0"/>
            </a:xfrm>
            <a:custGeom>
              <a:avLst/>
              <a:pathLst>
                <a:path w="5890503" h="0">
                  <a:moveTo>
                    <a:pt x="0" y="0"/>
                  </a:moveTo>
                  <a:lnTo>
                    <a:pt x="5890503" y="0"/>
                  </a:lnTo>
                  <a:lnTo>
                    <a:pt x="58905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13540" y="2552815"/>
              <a:ext cx="5890503" cy="0"/>
            </a:xfrm>
            <a:custGeom>
              <a:avLst/>
              <a:pathLst>
                <a:path w="5890503" h="0">
                  <a:moveTo>
                    <a:pt x="0" y="0"/>
                  </a:moveTo>
                  <a:lnTo>
                    <a:pt x="5890503" y="0"/>
                  </a:lnTo>
                  <a:lnTo>
                    <a:pt x="58905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13540" y="2139958"/>
              <a:ext cx="5890503" cy="0"/>
            </a:xfrm>
            <a:custGeom>
              <a:avLst/>
              <a:pathLst>
                <a:path w="5890503" h="0">
                  <a:moveTo>
                    <a:pt x="0" y="0"/>
                  </a:moveTo>
                  <a:lnTo>
                    <a:pt x="5890503" y="0"/>
                  </a:lnTo>
                  <a:lnTo>
                    <a:pt x="58905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113540" y="1727100"/>
              <a:ext cx="5890503" cy="0"/>
            </a:xfrm>
            <a:custGeom>
              <a:avLst/>
              <a:pathLst>
                <a:path w="5890503" h="0">
                  <a:moveTo>
                    <a:pt x="0" y="0"/>
                  </a:moveTo>
                  <a:lnTo>
                    <a:pt x="5890503" y="0"/>
                  </a:lnTo>
                  <a:lnTo>
                    <a:pt x="58905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13540" y="1314242"/>
              <a:ext cx="5890503" cy="0"/>
            </a:xfrm>
            <a:custGeom>
              <a:avLst/>
              <a:pathLst>
                <a:path w="5890503" h="0">
                  <a:moveTo>
                    <a:pt x="0" y="0"/>
                  </a:moveTo>
                  <a:lnTo>
                    <a:pt x="5890503" y="0"/>
                  </a:lnTo>
                  <a:lnTo>
                    <a:pt x="58905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720041" y="1107814"/>
              <a:ext cx="0" cy="2270717"/>
            </a:xfrm>
            <a:custGeom>
              <a:avLst/>
              <a:pathLst>
                <a:path w="0" h="2270717">
                  <a:moveTo>
                    <a:pt x="0" y="22707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397543" y="1107814"/>
              <a:ext cx="0" cy="2270717"/>
            </a:xfrm>
            <a:custGeom>
              <a:avLst/>
              <a:pathLst>
                <a:path w="0" h="2270717">
                  <a:moveTo>
                    <a:pt x="0" y="22707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635653" y="1540638"/>
              <a:ext cx="963900" cy="1837892"/>
            </a:xfrm>
            <a:prstGeom prst="rect">
              <a:avLst/>
            </a:prstGeom>
            <a:solidFill>
              <a:srgbClr val="0000C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840529" y="1896307"/>
              <a:ext cx="963900" cy="148222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313155" y="1281824"/>
              <a:ext cx="963900" cy="2096706"/>
            </a:xfrm>
            <a:prstGeom prst="rect">
              <a:avLst/>
            </a:prstGeom>
            <a:solidFill>
              <a:srgbClr val="0000C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6518030" y="1476197"/>
              <a:ext cx="963900" cy="190233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184541" y="1428243"/>
              <a:ext cx="0" cy="221645"/>
            </a:xfrm>
            <a:custGeom>
              <a:avLst/>
              <a:pathLst>
                <a:path w="0" h="221645">
                  <a:moveTo>
                    <a:pt x="0" y="22164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55541" y="1787316"/>
              <a:ext cx="0" cy="214731"/>
            </a:xfrm>
            <a:custGeom>
              <a:avLst/>
              <a:pathLst>
                <a:path w="0" h="214731">
                  <a:moveTo>
                    <a:pt x="0" y="2147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862042" y="1132401"/>
              <a:ext cx="0" cy="293667"/>
            </a:xfrm>
            <a:custGeom>
              <a:avLst/>
              <a:pathLst>
                <a:path w="0" h="293667">
                  <a:moveTo>
                    <a:pt x="0" y="2936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933043" y="1328949"/>
              <a:ext cx="0" cy="289225"/>
            </a:xfrm>
            <a:custGeom>
              <a:avLst/>
              <a:pathLst>
                <a:path w="0" h="289225">
                  <a:moveTo>
                    <a:pt x="0" y="28922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926599" y="333683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926599" y="292534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926599" y="251248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926599" y="20982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926599" y="16854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926599" y="127255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4" name="pl34"/>
            <p:cNvSpPr/>
            <p:nvPr/>
          </p:nvSpPr>
          <p:spPr>
            <a:xfrm>
              <a:off x="2078745" y="3378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078745" y="2965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078745" y="25528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078745" y="2139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078745" y="1727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078745" y="1314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720041" y="3378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397543" y="3378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3679686" y="3441161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186356" y="3438378"/>
              <a:ext cx="42237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ORF1ab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1518198" y="2191467"/>
              <a:ext cx="58233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values</a:t>
              </a:r>
            </a:p>
          </p:txBody>
        </p:sp>
        <p:sp>
          <p:nvSpPr>
            <p:cNvPr id="45" name="rc45"/>
            <p:cNvSpPr/>
            <p:nvPr/>
          </p:nvSpPr>
          <p:spPr>
            <a:xfrm>
              <a:off x="1691481" y="3781425"/>
              <a:ext cx="6382151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113540" y="3851014"/>
              <a:ext cx="5890503" cy="227071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113540" y="5894659"/>
              <a:ext cx="5890503" cy="0"/>
            </a:xfrm>
            <a:custGeom>
              <a:avLst/>
              <a:pathLst>
                <a:path w="5890503" h="0">
                  <a:moveTo>
                    <a:pt x="0" y="0"/>
                  </a:moveTo>
                  <a:lnTo>
                    <a:pt x="5890503" y="0"/>
                  </a:lnTo>
                  <a:lnTo>
                    <a:pt x="58905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113540" y="5440516"/>
              <a:ext cx="5890503" cy="0"/>
            </a:xfrm>
            <a:custGeom>
              <a:avLst/>
              <a:pathLst>
                <a:path w="5890503" h="0">
                  <a:moveTo>
                    <a:pt x="0" y="0"/>
                  </a:moveTo>
                  <a:lnTo>
                    <a:pt x="5890503" y="0"/>
                  </a:lnTo>
                  <a:lnTo>
                    <a:pt x="58905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113540" y="4986372"/>
              <a:ext cx="5890503" cy="0"/>
            </a:xfrm>
            <a:custGeom>
              <a:avLst/>
              <a:pathLst>
                <a:path w="5890503" h="0">
                  <a:moveTo>
                    <a:pt x="0" y="0"/>
                  </a:moveTo>
                  <a:lnTo>
                    <a:pt x="5890503" y="0"/>
                  </a:lnTo>
                  <a:lnTo>
                    <a:pt x="58905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113540" y="4532229"/>
              <a:ext cx="5890503" cy="0"/>
            </a:xfrm>
            <a:custGeom>
              <a:avLst/>
              <a:pathLst>
                <a:path w="5890503" h="0">
                  <a:moveTo>
                    <a:pt x="0" y="0"/>
                  </a:moveTo>
                  <a:lnTo>
                    <a:pt x="5890503" y="0"/>
                  </a:lnTo>
                  <a:lnTo>
                    <a:pt x="58905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113540" y="4078085"/>
              <a:ext cx="5890503" cy="0"/>
            </a:xfrm>
            <a:custGeom>
              <a:avLst/>
              <a:pathLst>
                <a:path w="5890503" h="0">
                  <a:moveTo>
                    <a:pt x="0" y="0"/>
                  </a:moveTo>
                  <a:lnTo>
                    <a:pt x="5890503" y="0"/>
                  </a:lnTo>
                  <a:lnTo>
                    <a:pt x="58905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113540" y="6121731"/>
              <a:ext cx="5890503" cy="0"/>
            </a:xfrm>
            <a:custGeom>
              <a:avLst/>
              <a:pathLst>
                <a:path w="5890503" h="0">
                  <a:moveTo>
                    <a:pt x="0" y="0"/>
                  </a:moveTo>
                  <a:lnTo>
                    <a:pt x="5890503" y="0"/>
                  </a:lnTo>
                  <a:lnTo>
                    <a:pt x="58905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113540" y="5667587"/>
              <a:ext cx="5890503" cy="0"/>
            </a:xfrm>
            <a:custGeom>
              <a:avLst/>
              <a:pathLst>
                <a:path w="5890503" h="0">
                  <a:moveTo>
                    <a:pt x="0" y="0"/>
                  </a:moveTo>
                  <a:lnTo>
                    <a:pt x="5890503" y="0"/>
                  </a:lnTo>
                  <a:lnTo>
                    <a:pt x="58905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113540" y="5213444"/>
              <a:ext cx="5890503" cy="0"/>
            </a:xfrm>
            <a:custGeom>
              <a:avLst/>
              <a:pathLst>
                <a:path w="5890503" h="0">
                  <a:moveTo>
                    <a:pt x="0" y="0"/>
                  </a:moveTo>
                  <a:lnTo>
                    <a:pt x="5890503" y="0"/>
                  </a:lnTo>
                  <a:lnTo>
                    <a:pt x="58905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113540" y="4759300"/>
              <a:ext cx="5890503" cy="0"/>
            </a:xfrm>
            <a:custGeom>
              <a:avLst/>
              <a:pathLst>
                <a:path w="5890503" h="0">
                  <a:moveTo>
                    <a:pt x="0" y="0"/>
                  </a:moveTo>
                  <a:lnTo>
                    <a:pt x="5890503" y="0"/>
                  </a:lnTo>
                  <a:lnTo>
                    <a:pt x="58905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113540" y="4305157"/>
              <a:ext cx="5890503" cy="0"/>
            </a:xfrm>
            <a:custGeom>
              <a:avLst/>
              <a:pathLst>
                <a:path w="5890503" h="0">
                  <a:moveTo>
                    <a:pt x="0" y="0"/>
                  </a:moveTo>
                  <a:lnTo>
                    <a:pt x="5890503" y="0"/>
                  </a:lnTo>
                  <a:lnTo>
                    <a:pt x="58905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113540" y="3851014"/>
              <a:ext cx="5890503" cy="0"/>
            </a:xfrm>
            <a:custGeom>
              <a:avLst/>
              <a:pathLst>
                <a:path w="5890503" h="0">
                  <a:moveTo>
                    <a:pt x="0" y="0"/>
                  </a:moveTo>
                  <a:lnTo>
                    <a:pt x="5890503" y="0"/>
                  </a:lnTo>
                  <a:lnTo>
                    <a:pt x="58905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720041" y="3851014"/>
              <a:ext cx="0" cy="2270717"/>
            </a:xfrm>
            <a:custGeom>
              <a:avLst/>
              <a:pathLst>
                <a:path w="0" h="2270717">
                  <a:moveTo>
                    <a:pt x="0" y="22707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6397543" y="3851014"/>
              <a:ext cx="0" cy="2270717"/>
            </a:xfrm>
            <a:custGeom>
              <a:avLst/>
              <a:pathLst>
                <a:path w="0" h="2270717">
                  <a:moveTo>
                    <a:pt x="0" y="22707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635653" y="4641310"/>
              <a:ext cx="963900" cy="1480420"/>
            </a:xfrm>
            <a:prstGeom prst="rect">
              <a:avLst/>
            </a:prstGeom>
            <a:solidFill>
              <a:srgbClr val="0000C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3840529" y="4168813"/>
              <a:ext cx="963900" cy="195291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5313155" y="4749310"/>
              <a:ext cx="963900" cy="1372420"/>
            </a:xfrm>
            <a:prstGeom prst="rect">
              <a:avLst/>
            </a:prstGeom>
            <a:solidFill>
              <a:srgbClr val="0000C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6518030" y="4612184"/>
              <a:ext cx="963900" cy="150954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184541" y="4489097"/>
              <a:ext cx="0" cy="304425"/>
            </a:xfrm>
            <a:custGeom>
              <a:avLst/>
              <a:pathLst>
                <a:path w="0" h="304425">
                  <a:moveTo>
                    <a:pt x="0" y="30442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255541" y="3986471"/>
              <a:ext cx="0" cy="364684"/>
            </a:xfrm>
            <a:custGeom>
              <a:avLst/>
              <a:pathLst>
                <a:path w="0" h="364684">
                  <a:moveTo>
                    <a:pt x="0" y="3646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862042" y="4565285"/>
              <a:ext cx="0" cy="368049"/>
            </a:xfrm>
            <a:custGeom>
              <a:avLst/>
              <a:pathLst>
                <a:path w="0" h="368049">
                  <a:moveTo>
                    <a:pt x="0" y="3680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933043" y="4408099"/>
              <a:ext cx="0" cy="408171"/>
            </a:xfrm>
            <a:custGeom>
              <a:avLst/>
              <a:pathLst>
                <a:path w="0" h="408171">
                  <a:moveTo>
                    <a:pt x="0" y="4081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988754" y="608003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926599" y="562589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926599" y="517175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926599" y="4717554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926599" y="426346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926599" y="380932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2078745" y="61217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078745" y="56675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078745" y="52134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078745" y="4759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078745" y="4305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078745" y="38510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720041" y="61217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397543" y="61217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679686" y="6184361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186356" y="6181578"/>
              <a:ext cx="42237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ORF1ab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887919" y="6320891"/>
              <a:ext cx="34174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Gene</a:t>
              </a:r>
            </a:p>
          </p:txBody>
        </p:sp>
        <p:sp>
          <p:nvSpPr>
            <p:cNvPr id="85" name="tx85"/>
            <p:cNvSpPr/>
            <p:nvPr/>
          </p:nvSpPr>
          <p:spPr>
            <a:xfrm rot="-5400000">
              <a:off x="945380" y="4920819"/>
              <a:ext cx="170027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 viral load samples (%)</a:t>
              </a:r>
            </a:p>
          </p:txBody>
        </p:sp>
        <p:sp>
          <p:nvSpPr>
            <p:cNvPr id="86" name="rc86"/>
            <p:cNvSpPr/>
            <p:nvPr/>
          </p:nvSpPr>
          <p:spPr>
            <a:xfrm>
              <a:off x="8073633" y="3386147"/>
              <a:ext cx="9330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8143222" y="3668201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8152222" y="3677201"/>
              <a:ext cx="201455" cy="201456"/>
            </a:xfrm>
            <a:prstGeom prst="rect">
              <a:avLst/>
            </a:prstGeom>
            <a:solidFill>
              <a:srgbClr val="0000C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8143222" y="388765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8152222" y="3896657"/>
              <a:ext cx="201455" cy="20145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8432267" y="3714354"/>
              <a:ext cx="4845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positive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432267" y="3954656"/>
              <a:ext cx="29800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SGTF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2021-02-10T12:08:32Z</dcterms:modified>
</cp:coreProperties>
</file>