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1691481"/>
            <a:ext cx="6400800" cy="7315200"/>
            <a:chOff x="4343400" y="1691481"/>
            <a:chExt cx="6400800" cy="7315200"/>
          </a:xfrm>
        </p:grpSpPr>
        <p:sp>
          <p:nvSpPr>
            <p:cNvPr id="3" name="rc3"/>
            <p:cNvSpPr/>
            <p:nvPr/>
          </p:nvSpPr>
          <p:spPr>
            <a:xfrm>
              <a:off x="4343400" y="1691481"/>
              <a:ext cx="6400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1691481"/>
              <a:ext cx="6400800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48104" y="3983871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48104" y="3489344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48104" y="2994817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48104" y="2500290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48104" y="2005763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848104" y="2024372"/>
              <a:ext cx="3719253" cy="1947130"/>
            </a:xfrm>
            <a:custGeom>
              <a:avLst/>
              <a:pathLst>
                <a:path w="3719253" h="1947130">
                  <a:moveTo>
                    <a:pt x="0" y="1939772"/>
                  </a:moveTo>
                  <a:lnTo>
                    <a:pt x="24630" y="1938326"/>
                  </a:lnTo>
                  <a:lnTo>
                    <a:pt x="49261" y="1936774"/>
                  </a:lnTo>
                  <a:lnTo>
                    <a:pt x="73892" y="1935109"/>
                  </a:lnTo>
                  <a:lnTo>
                    <a:pt x="98523" y="1933321"/>
                  </a:lnTo>
                  <a:lnTo>
                    <a:pt x="123154" y="1931401"/>
                  </a:lnTo>
                  <a:lnTo>
                    <a:pt x="147784" y="1929340"/>
                  </a:lnTo>
                  <a:lnTo>
                    <a:pt x="172415" y="1927125"/>
                  </a:lnTo>
                  <a:lnTo>
                    <a:pt x="197046" y="1924744"/>
                  </a:lnTo>
                  <a:lnTo>
                    <a:pt x="221677" y="1922186"/>
                  </a:lnTo>
                  <a:lnTo>
                    <a:pt x="246308" y="1919435"/>
                  </a:lnTo>
                  <a:lnTo>
                    <a:pt x="270939" y="1916477"/>
                  </a:lnTo>
                  <a:lnTo>
                    <a:pt x="295569" y="1913294"/>
                  </a:lnTo>
                  <a:lnTo>
                    <a:pt x="320200" y="1909870"/>
                  </a:lnTo>
                  <a:lnTo>
                    <a:pt x="344831" y="1906183"/>
                  </a:lnTo>
                  <a:lnTo>
                    <a:pt x="369462" y="1902213"/>
                  </a:lnTo>
                  <a:lnTo>
                    <a:pt x="394093" y="1897937"/>
                  </a:lnTo>
                  <a:lnTo>
                    <a:pt x="418723" y="1893329"/>
                  </a:lnTo>
                  <a:lnTo>
                    <a:pt x="443354" y="1888362"/>
                  </a:lnTo>
                  <a:lnTo>
                    <a:pt x="467985" y="1883006"/>
                  </a:lnTo>
                  <a:lnTo>
                    <a:pt x="492616" y="1877229"/>
                  </a:lnTo>
                  <a:lnTo>
                    <a:pt x="517247" y="1870995"/>
                  </a:lnTo>
                  <a:lnTo>
                    <a:pt x="541878" y="1864267"/>
                  </a:lnTo>
                  <a:lnTo>
                    <a:pt x="566508" y="1857003"/>
                  </a:lnTo>
                  <a:lnTo>
                    <a:pt x="591139" y="1849158"/>
                  </a:lnTo>
                  <a:lnTo>
                    <a:pt x="615770" y="1840685"/>
                  </a:lnTo>
                  <a:lnTo>
                    <a:pt x="640401" y="1831532"/>
                  </a:lnTo>
                  <a:lnTo>
                    <a:pt x="665032" y="1821644"/>
                  </a:lnTo>
                  <a:lnTo>
                    <a:pt x="689662" y="1810966"/>
                  </a:lnTo>
                  <a:lnTo>
                    <a:pt x="714293" y="1799436"/>
                  </a:lnTo>
                  <a:lnTo>
                    <a:pt x="738924" y="1786996"/>
                  </a:lnTo>
                  <a:lnTo>
                    <a:pt x="763555" y="1773583"/>
                  </a:lnTo>
                  <a:lnTo>
                    <a:pt x="788186" y="1759135"/>
                  </a:lnTo>
                  <a:lnTo>
                    <a:pt x="812817" y="1743593"/>
                  </a:lnTo>
                  <a:lnTo>
                    <a:pt x="837447" y="1726895"/>
                  </a:lnTo>
                  <a:lnTo>
                    <a:pt x="862078" y="1708986"/>
                  </a:lnTo>
                  <a:lnTo>
                    <a:pt x="886709" y="1689810"/>
                  </a:lnTo>
                  <a:lnTo>
                    <a:pt x="911340" y="1669316"/>
                  </a:lnTo>
                  <a:lnTo>
                    <a:pt x="935971" y="1647459"/>
                  </a:lnTo>
                  <a:lnTo>
                    <a:pt x="960601" y="1624197"/>
                  </a:lnTo>
                  <a:lnTo>
                    <a:pt x="985232" y="1599505"/>
                  </a:lnTo>
                  <a:lnTo>
                    <a:pt x="1009863" y="1573368"/>
                  </a:lnTo>
                  <a:lnTo>
                    <a:pt x="1034494" y="1545780"/>
                  </a:lnTo>
                  <a:lnTo>
                    <a:pt x="1059125" y="1516749"/>
                  </a:lnTo>
                  <a:lnTo>
                    <a:pt x="1083756" y="1486293"/>
                  </a:lnTo>
                  <a:lnTo>
                    <a:pt x="1108386" y="1454445"/>
                  </a:lnTo>
                  <a:lnTo>
                    <a:pt x="1133017" y="1421250"/>
                  </a:lnTo>
                  <a:lnTo>
                    <a:pt x="1157648" y="1386769"/>
                  </a:lnTo>
                  <a:lnTo>
                    <a:pt x="1182279" y="1351078"/>
                  </a:lnTo>
                  <a:lnTo>
                    <a:pt x="1206910" y="1314266"/>
                  </a:lnTo>
                  <a:lnTo>
                    <a:pt x="1231540" y="1276436"/>
                  </a:lnTo>
                  <a:lnTo>
                    <a:pt x="1256171" y="1237706"/>
                  </a:lnTo>
                  <a:lnTo>
                    <a:pt x="1280802" y="1198204"/>
                  </a:lnTo>
                  <a:lnTo>
                    <a:pt x="1305433" y="1158067"/>
                  </a:lnTo>
                  <a:lnTo>
                    <a:pt x="1330064" y="1117442"/>
                  </a:lnTo>
                  <a:lnTo>
                    <a:pt x="1354695" y="1076483"/>
                  </a:lnTo>
                  <a:lnTo>
                    <a:pt x="1379325" y="1035347"/>
                  </a:lnTo>
                  <a:lnTo>
                    <a:pt x="1403956" y="994192"/>
                  </a:lnTo>
                  <a:lnTo>
                    <a:pt x="1428587" y="953177"/>
                  </a:lnTo>
                  <a:lnTo>
                    <a:pt x="1453218" y="912461"/>
                  </a:lnTo>
                  <a:lnTo>
                    <a:pt x="1477849" y="872195"/>
                  </a:lnTo>
                  <a:lnTo>
                    <a:pt x="1502479" y="832527"/>
                  </a:lnTo>
                  <a:lnTo>
                    <a:pt x="1527110" y="793593"/>
                  </a:lnTo>
                  <a:lnTo>
                    <a:pt x="1551741" y="755523"/>
                  </a:lnTo>
                  <a:lnTo>
                    <a:pt x="1576372" y="718434"/>
                  </a:lnTo>
                  <a:lnTo>
                    <a:pt x="1601003" y="682430"/>
                  </a:lnTo>
                  <a:lnTo>
                    <a:pt x="1625634" y="647602"/>
                  </a:lnTo>
                  <a:lnTo>
                    <a:pt x="1650264" y="614025"/>
                  </a:lnTo>
                  <a:lnTo>
                    <a:pt x="1674895" y="581762"/>
                  </a:lnTo>
                  <a:lnTo>
                    <a:pt x="1699526" y="550858"/>
                  </a:lnTo>
                  <a:lnTo>
                    <a:pt x="1724157" y="521345"/>
                  </a:lnTo>
                  <a:lnTo>
                    <a:pt x="1748788" y="493240"/>
                  </a:lnTo>
                  <a:lnTo>
                    <a:pt x="1773419" y="466550"/>
                  </a:lnTo>
                  <a:lnTo>
                    <a:pt x="1798049" y="441266"/>
                  </a:lnTo>
                  <a:lnTo>
                    <a:pt x="1822680" y="417372"/>
                  </a:lnTo>
                  <a:lnTo>
                    <a:pt x="1847311" y="394842"/>
                  </a:lnTo>
                  <a:lnTo>
                    <a:pt x="1871942" y="373644"/>
                  </a:lnTo>
                  <a:lnTo>
                    <a:pt x="1896573" y="353738"/>
                  </a:lnTo>
                  <a:lnTo>
                    <a:pt x="1921203" y="335075"/>
                  </a:lnTo>
                  <a:lnTo>
                    <a:pt x="1945834" y="317584"/>
                  </a:lnTo>
                  <a:lnTo>
                    <a:pt x="1970465" y="301192"/>
                  </a:lnTo>
                  <a:lnTo>
                    <a:pt x="1995096" y="285827"/>
                  </a:lnTo>
                  <a:lnTo>
                    <a:pt x="2019727" y="271421"/>
                  </a:lnTo>
                  <a:lnTo>
                    <a:pt x="2044358" y="257907"/>
                  </a:lnTo>
                  <a:lnTo>
                    <a:pt x="2068988" y="245223"/>
                  </a:lnTo>
                  <a:lnTo>
                    <a:pt x="2093619" y="233309"/>
                  </a:lnTo>
                  <a:lnTo>
                    <a:pt x="2118250" y="222108"/>
                  </a:lnTo>
                  <a:lnTo>
                    <a:pt x="2142881" y="211568"/>
                  </a:lnTo>
                  <a:lnTo>
                    <a:pt x="2167512" y="201638"/>
                  </a:lnTo>
                  <a:lnTo>
                    <a:pt x="2192142" y="192272"/>
                  </a:lnTo>
                  <a:lnTo>
                    <a:pt x="2216773" y="183426"/>
                  </a:lnTo>
                  <a:lnTo>
                    <a:pt x="2241404" y="175059"/>
                  </a:lnTo>
                  <a:lnTo>
                    <a:pt x="2266035" y="167134"/>
                  </a:lnTo>
                  <a:lnTo>
                    <a:pt x="2290666" y="159615"/>
                  </a:lnTo>
                  <a:lnTo>
                    <a:pt x="2315297" y="152473"/>
                  </a:lnTo>
                  <a:lnTo>
                    <a:pt x="2339927" y="145678"/>
                  </a:lnTo>
                  <a:lnTo>
                    <a:pt x="2364558" y="139205"/>
                  </a:lnTo>
                  <a:lnTo>
                    <a:pt x="2389189" y="133032"/>
                  </a:lnTo>
                  <a:lnTo>
                    <a:pt x="2413820" y="127138"/>
                  </a:lnTo>
                  <a:lnTo>
                    <a:pt x="2438451" y="121507"/>
                  </a:lnTo>
                  <a:lnTo>
                    <a:pt x="2463081" y="116123"/>
                  </a:lnTo>
                  <a:lnTo>
                    <a:pt x="2487712" y="110971"/>
                  </a:lnTo>
                  <a:lnTo>
                    <a:pt x="2512343" y="106038"/>
                  </a:lnTo>
                  <a:lnTo>
                    <a:pt x="2536974" y="101313"/>
                  </a:lnTo>
                  <a:lnTo>
                    <a:pt x="2561605" y="96785"/>
                  </a:lnTo>
                  <a:lnTo>
                    <a:pt x="2586236" y="92442"/>
                  </a:lnTo>
                  <a:lnTo>
                    <a:pt x="2610866" y="88276"/>
                  </a:lnTo>
                  <a:lnTo>
                    <a:pt x="2635497" y="84277"/>
                  </a:lnTo>
                  <a:lnTo>
                    <a:pt x="2660128" y="80435"/>
                  </a:lnTo>
                  <a:lnTo>
                    <a:pt x="2684759" y="76744"/>
                  </a:lnTo>
                  <a:lnTo>
                    <a:pt x="2709390" y="73195"/>
                  </a:lnTo>
                  <a:lnTo>
                    <a:pt x="2734020" y="69779"/>
                  </a:lnTo>
                  <a:lnTo>
                    <a:pt x="2758651" y="66492"/>
                  </a:lnTo>
                  <a:lnTo>
                    <a:pt x="2783282" y="63324"/>
                  </a:lnTo>
                  <a:lnTo>
                    <a:pt x="2807913" y="60272"/>
                  </a:lnTo>
                  <a:lnTo>
                    <a:pt x="2832544" y="57327"/>
                  </a:lnTo>
                  <a:lnTo>
                    <a:pt x="2857175" y="54486"/>
                  </a:lnTo>
                  <a:lnTo>
                    <a:pt x="2881805" y="51745"/>
                  </a:lnTo>
                  <a:lnTo>
                    <a:pt x="2906436" y="49101"/>
                  </a:lnTo>
                  <a:lnTo>
                    <a:pt x="2931067" y="46551"/>
                  </a:lnTo>
                  <a:lnTo>
                    <a:pt x="2955698" y="44092"/>
                  </a:lnTo>
                  <a:lnTo>
                    <a:pt x="2980329" y="41722"/>
                  </a:lnTo>
                  <a:lnTo>
                    <a:pt x="3004959" y="39438"/>
                  </a:lnTo>
                  <a:lnTo>
                    <a:pt x="3029590" y="37237"/>
                  </a:lnTo>
                  <a:lnTo>
                    <a:pt x="3054221" y="35116"/>
                  </a:lnTo>
                  <a:lnTo>
                    <a:pt x="3078852" y="33073"/>
                  </a:lnTo>
                  <a:lnTo>
                    <a:pt x="3103483" y="31104"/>
                  </a:lnTo>
                  <a:lnTo>
                    <a:pt x="3128114" y="29209"/>
                  </a:lnTo>
                  <a:lnTo>
                    <a:pt x="3152744" y="27383"/>
                  </a:lnTo>
                  <a:lnTo>
                    <a:pt x="3177375" y="25625"/>
                  </a:lnTo>
                  <a:lnTo>
                    <a:pt x="3202006" y="23932"/>
                  </a:lnTo>
                  <a:lnTo>
                    <a:pt x="3226637" y="22302"/>
                  </a:lnTo>
                  <a:lnTo>
                    <a:pt x="3251268" y="20734"/>
                  </a:lnTo>
                  <a:lnTo>
                    <a:pt x="3275899" y="19223"/>
                  </a:lnTo>
                  <a:lnTo>
                    <a:pt x="3300529" y="17770"/>
                  </a:lnTo>
                  <a:lnTo>
                    <a:pt x="3325160" y="16371"/>
                  </a:lnTo>
                  <a:lnTo>
                    <a:pt x="3349791" y="15025"/>
                  </a:lnTo>
                  <a:lnTo>
                    <a:pt x="3374422" y="13729"/>
                  </a:lnTo>
                  <a:lnTo>
                    <a:pt x="3399053" y="12483"/>
                  </a:lnTo>
                  <a:lnTo>
                    <a:pt x="3423683" y="11283"/>
                  </a:lnTo>
                  <a:lnTo>
                    <a:pt x="3448314" y="10129"/>
                  </a:lnTo>
                  <a:lnTo>
                    <a:pt x="3472945" y="9019"/>
                  </a:lnTo>
                  <a:lnTo>
                    <a:pt x="3497576" y="7951"/>
                  </a:lnTo>
                  <a:lnTo>
                    <a:pt x="3522207" y="6924"/>
                  </a:lnTo>
                  <a:lnTo>
                    <a:pt x="3546838" y="5936"/>
                  </a:lnTo>
                  <a:lnTo>
                    <a:pt x="3571468" y="4985"/>
                  </a:lnTo>
                  <a:lnTo>
                    <a:pt x="3596099" y="4071"/>
                  </a:lnTo>
                  <a:lnTo>
                    <a:pt x="3620730" y="3192"/>
                  </a:lnTo>
                  <a:lnTo>
                    <a:pt x="3645361" y="2347"/>
                  </a:lnTo>
                  <a:lnTo>
                    <a:pt x="3669992" y="1533"/>
                  </a:lnTo>
                  <a:lnTo>
                    <a:pt x="3694622" y="751"/>
                  </a:lnTo>
                  <a:lnTo>
                    <a:pt x="3719253" y="0"/>
                  </a:lnTo>
                  <a:lnTo>
                    <a:pt x="3719253" y="12036"/>
                  </a:lnTo>
                  <a:lnTo>
                    <a:pt x="3694622" y="12989"/>
                  </a:lnTo>
                  <a:lnTo>
                    <a:pt x="3669992" y="13972"/>
                  </a:lnTo>
                  <a:lnTo>
                    <a:pt x="3645361" y="14984"/>
                  </a:lnTo>
                  <a:lnTo>
                    <a:pt x="3620730" y="16027"/>
                  </a:lnTo>
                  <a:lnTo>
                    <a:pt x="3596099" y="17103"/>
                  </a:lnTo>
                  <a:lnTo>
                    <a:pt x="3571468" y="18211"/>
                  </a:lnTo>
                  <a:lnTo>
                    <a:pt x="3546838" y="19353"/>
                  </a:lnTo>
                  <a:lnTo>
                    <a:pt x="3522207" y="20530"/>
                  </a:lnTo>
                  <a:lnTo>
                    <a:pt x="3497576" y="21742"/>
                  </a:lnTo>
                  <a:lnTo>
                    <a:pt x="3472945" y="22992"/>
                  </a:lnTo>
                  <a:lnTo>
                    <a:pt x="3448314" y="24279"/>
                  </a:lnTo>
                  <a:lnTo>
                    <a:pt x="3423683" y="25606"/>
                  </a:lnTo>
                  <a:lnTo>
                    <a:pt x="3399053" y="26973"/>
                  </a:lnTo>
                  <a:lnTo>
                    <a:pt x="3374422" y="28381"/>
                  </a:lnTo>
                  <a:lnTo>
                    <a:pt x="3349791" y="29832"/>
                  </a:lnTo>
                  <a:lnTo>
                    <a:pt x="3325160" y="31327"/>
                  </a:lnTo>
                  <a:lnTo>
                    <a:pt x="3300529" y="32867"/>
                  </a:lnTo>
                  <a:lnTo>
                    <a:pt x="3275899" y="34454"/>
                  </a:lnTo>
                  <a:lnTo>
                    <a:pt x="3251268" y="36088"/>
                  </a:lnTo>
                  <a:lnTo>
                    <a:pt x="3226637" y="37772"/>
                  </a:lnTo>
                  <a:lnTo>
                    <a:pt x="3202006" y="39506"/>
                  </a:lnTo>
                  <a:lnTo>
                    <a:pt x="3177375" y="41293"/>
                  </a:lnTo>
                  <a:lnTo>
                    <a:pt x="3152744" y="43133"/>
                  </a:lnTo>
                  <a:lnTo>
                    <a:pt x="3128114" y="45028"/>
                  </a:lnTo>
                  <a:lnTo>
                    <a:pt x="3103483" y="46981"/>
                  </a:lnTo>
                  <a:lnTo>
                    <a:pt x="3078852" y="48992"/>
                  </a:lnTo>
                  <a:lnTo>
                    <a:pt x="3054221" y="51063"/>
                  </a:lnTo>
                  <a:lnTo>
                    <a:pt x="3029590" y="53196"/>
                  </a:lnTo>
                  <a:lnTo>
                    <a:pt x="3004959" y="55393"/>
                  </a:lnTo>
                  <a:lnTo>
                    <a:pt x="2980329" y="57656"/>
                  </a:lnTo>
                  <a:lnTo>
                    <a:pt x="2955698" y="59987"/>
                  </a:lnTo>
                  <a:lnTo>
                    <a:pt x="2931067" y="62387"/>
                  </a:lnTo>
                  <a:lnTo>
                    <a:pt x="2906436" y="64860"/>
                  </a:lnTo>
                  <a:lnTo>
                    <a:pt x="2881805" y="67407"/>
                  </a:lnTo>
                  <a:lnTo>
                    <a:pt x="2857175" y="70030"/>
                  </a:lnTo>
                  <a:lnTo>
                    <a:pt x="2832544" y="72733"/>
                  </a:lnTo>
                  <a:lnTo>
                    <a:pt x="2807913" y="75518"/>
                  </a:lnTo>
                  <a:lnTo>
                    <a:pt x="2783282" y="78392"/>
                  </a:lnTo>
                  <a:lnTo>
                    <a:pt x="2758651" y="81362"/>
                  </a:lnTo>
                  <a:lnTo>
                    <a:pt x="2734020" y="84435"/>
                  </a:lnTo>
                  <a:lnTo>
                    <a:pt x="2709390" y="87622"/>
                  </a:lnTo>
                  <a:lnTo>
                    <a:pt x="2684759" y="90932"/>
                  </a:lnTo>
                  <a:lnTo>
                    <a:pt x="2660128" y="94375"/>
                  </a:lnTo>
                  <a:lnTo>
                    <a:pt x="2635497" y="97962"/>
                  </a:lnTo>
                  <a:lnTo>
                    <a:pt x="2610866" y="101706"/>
                  </a:lnTo>
                  <a:lnTo>
                    <a:pt x="2586236" y="105622"/>
                  </a:lnTo>
                  <a:lnTo>
                    <a:pt x="2561605" y="109722"/>
                  </a:lnTo>
                  <a:lnTo>
                    <a:pt x="2536974" y="114025"/>
                  </a:lnTo>
                  <a:lnTo>
                    <a:pt x="2512343" y="118547"/>
                  </a:lnTo>
                  <a:lnTo>
                    <a:pt x="2487712" y="123306"/>
                  </a:lnTo>
                  <a:lnTo>
                    <a:pt x="2463081" y="128324"/>
                  </a:lnTo>
                  <a:lnTo>
                    <a:pt x="2438451" y="133623"/>
                  </a:lnTo>
                  <a:lnTo>
                    <a:pt x="2413820" y="139224"/>
                  </a:lnTo>
                  <a:lnTo>
                    <a:pt x="2389189" y="145154"/>
                  </a:lnTo>
                  <a:lnTo>
                    <a:pt x="2364558" y="151436"/>
                  </a:lnTo>
                  <a:lnTo>
                    <a:pt x="2339927" y="158098"/>
                  </a:lnTo>
                  <a:lnTo>
                    <a:pt x="2315297" y="165166"/>
                  </a:lnTo>
                  <a:lnTo>
                    <a:pt x="2290666" y="172669"/>
                  </a:lnTo>
                  <a:lnTo>
                    <a:pt x="2266035" y="180636"/>
                  </a:lnTo>
                  <a:lnTo>
                    <a:pt x="2241404" y="189096"/>
                  </a:lnTo>
                  <a:lnTo>
                    <a:pt x="2216773" y="198082"/>
                  </a:lnTo>
                  <a:lnTo>
                    <a:pt x="2192142" y="207625"/>
                  </a:lnTo>
                  <a:lnTo>
                    <a:pt x="2167512" y="217760"/>
                  </a:lnTo>
                  <a:lnTo>
                    <a:pt x="2142881" y="228525"/>
                  </a:lnTo>
                  <a:lnTo>
                    <a:pt x="2118250" y="239958"/>
                  </a:lnTo>
                  <a:lnTo>
                    <a:pt x="2093619" y="252101"/>
                  </a:lnTo>
                  <a:lnTo>
                    <a:pt x="2068988" y="264998"/>
                  </a:lnTo>
                  <a:lnTo>
                    <a:pt x="2044358" y="278696"/>
                  </a:lnTo>
                  <a:lnTo>
                    <a:pt x="2019727" y="293244"/>
                  </a:lnTo>
                  <a:lnTo>
                    <a:pt x="1995096" y="308694"/>
                  </a:lnTo>
                  <a:lnTo>
                    <a:pt x="1970465" y="325101"/>
                  </a:lnTo>
                  <a:lnTo>
                    <a:pt x="1945834" y="342521"/>
                  </a:lnTo>
                  <a:lnTo>
                    <a:pt x="1921203" y="361015"/>
                  </a:lnTo>
                  <a:lnTo>
                    <a:pt x="1896573" y="380643"/>
                  </a:lnTo>
                  <a:lnTo>
                    <a:pt x="1871942" y="401463"/>
                  </a:lnTo>
                  <a:lnTo>
                    <a:pt x="1847311" y="423520"/>
                  </a:lnTo>
                  <a:lnTo>
                    <a:pt x="1822680" y="446848"/>
                  </a:lnTo>
                  <a:lnTo>
                    <a:pt x="1798049" y="471480"/>
                  </a:lnTo>
                  <a:lnTo>
                    <a:pt x="1773419" y="497439"/>
                  </a:lnTo>
                  <a:lnTo>
                    <a:pt x="1748788" y="524746"/>
                  </a:lnTo>
                  <a:lnTo>
                    <a:pt x="1724157" y="553412"/>
                  </a:lnTo>
                  <a:lnTo>
                    <a:pt x="1699526" y="583437"/>
                  </a:lnTo>
                  <a:lnTo>
                    <a:pt x="1674895" y="614813"/>
                  </a:lnTo>
                  <a:lnTo>
                    <a:pt x="1650264" y="647519"/>
                  </a:lnTo>
                  <a:lnTo>
                    <a:pt x="1625634" y="681521"/>
                  </a:lnTo>
                  <a:lnTo>
                    <a:pt x="1601003" y="716768"/>
                  </a:lnTo>
                  <a:lnTo>
                    <a:pt x="1576372" y="753197"/>
                  </a:lnTo>
                  <a:lnTo>
                    <a:pt x="1551741" y="790726"/>
                  </a:lnTo>
                  <a:lnTo>
                    <a:pt x="1527110" y="829257"/>
                  </a:lnTo>
                  <a:lnTo>
                    <a:pt x="1502479" y="868674"/>
                  </a:lnTo>
                  <a:lnTo>
                    <a:pt x="1477849" y="908846"/>
                  </a:lnTo>
                  <a:lnTo>
                    <a:pt x="1453218" y="949626"/>
                  </a:lnTo>
                  <a:lnTo>
                    <a:pt x="1428587" y="990853"/>
                  </a:lnTo>
                  <a:lnTo>
                    <a:pt x="1403956" y="1032357"/>
                  </a:lnTo>
                  <a:lnTo>
                    <a:pt x="1379325" y="1073959"/>
                  </a:lnTo>
                  <a:lnTo>
                    <a:pt x="1354695" y="1115478"/>
                  </a:lnTo>
                  <a:lnTo>
                    <a:pt x="1330064" y="1156730"/>
                  </a:lnTo>
                  <a:lnTo>
                    <a:pt x="1305433" y="1197536"/>
                  </a:lnTo>
                  <a:lnTo>
                    <a:pt x="1280802" y="1237722"/>
                  </a:lnTo>
                  <a:lnTo>
                    <a:pt x="1256171" y="1277126"/>
                  </a:lnTo>
                  <a:lnTo>
                    <a:pt x="1231540" y="1315599"/>
                  </a:lnTo>
                  <a:lnTo>
                    <a:pt x="1206910" y="1353004"/>
                  </a:lnTo>
                  <a:lnTo>
                    <a:pt x="1182279" y="1389223"/>
                  </a:lnTo>
                  <a:lnTo>
                    <a:pt x="1157648" y="1424158"/>
                  </a:lnTo>
                  <a:lnTo>
                    <a:pt x="1133017" y="1457725"/>
                  </a:lnTo>
                  <a:lnTo>
                    <a:pt x="1108386" y="1489864"/>
                  </a:lnTo>
                  <a:lnTo>
                    <a:pt x="1083756" y="1520528"/>
                  </a:lnTo>
                  <a:lnTo>
                    <a:pt x="1059125" y="1549692"/>
                  </a:lnTo>
                  <a:lnTo>
                    <a:pt x="1034494" y="1577344"/>
                  </a:lnTo>
                  <a:lnTo>
                    <a:pt x="1009863" y="1603490"/>
                  </a:lnTo>
                  <a:lnTo>
                    <a:pt x="985232" y="1628146"/>
                  </a:lnTo>
                  <a:lnTo>
                    <a:pt x="960601" y="1651342"/>
                  </a:lnTo>
                  <a:lnTo>
                    <a:pt x="935971" y="1673118"/>
                  </a:lnTo>
                  <a:lnTo>
                    <a:pt x="911340" y="1693524"/>
                  </a:lnTo>
                  <a:lnTo>
                    <a:pt x="886709" y="1712626"/>
                  </a:lnTo>
                  <a:lnTo>
                    <a:pt x="862078" y="1730491"/>
                  </a:lnTo>
                  <a:lnTo>
                    <a:pt x="837447" y="1747190"/>
                  </a:lnTo>
                  <a:lnTo>
                    <a:pt x="812817" y="1762788"/>
                  </a:lnTo>
                  <a:lnTo>
                    <a:pt x="788186" y="1777350"/>
                  </a:lnTo>
                  <a:lnTo>
                    <a:pt x="763555" y="1790937"/>
                  </a:lnTo>
                  <a:lnTo>
                    <a:pt x="738924" y="1803607"/>
                  </a:lnTo>
                  <a:lnTo>
                    <a:pt x="714293" y="1815414"/>
                  </a:lnTo>
                  <a:lnTo>
                    <a:pt x="689662" y="1826409"/>
                  </a:lnTo>
                  <a:lnTo>
                    <a:pt x="665032" y="1836640"/>
                  </a:lnTo>
                  <a:lnTo>
                    <a:pt x="640401" y="1846152"/>
                  </a:lnTo>
                  <a:lnTo>
                    <a:pt x="615770" y="1854987"/>
                  </a:lnTo>
                  <a:lnTo>
                    <a:pt x="591139" y="1863186"/>
                  </a:lnTo>
                  <a:lnTo>
                    <a:pt x="566508" y="1870786"/>
                  </a:lnTo>
                  <a:lnTo>
                    <a:pt x="541878" y="1877826"/>
                  </a:lnTo>
                  <a:lnTo>
                    <a:pt x="517247" y="1884341"/>
                  </a:lnTo>
                  <a:lnTo>
                    <a:pt x="492616" y="1890365"/>
                  </a:lnTo>
                  <a:lnTo>
                    <a:pt x="467985" y="1895930"/>
                  </a:lnTo>
                  <a:lnTo>
                    <a:pt x="443354" y="1901067"/>
                  </a:lnTo>
                  <a:lnTo>
                    <a:pt x="418723" y="1905807"/>
                  </a:lnTo>
                  <a:lnTo>
                    <a:pt x="394093" y="1910176"/>
                  </a:lnTo>
                  <a:lnTo>
                    <a:pt x="369462" y="1914203"/>
                  </a:lnTo>
                  <a:lnTo>
                    <a:pt x="344831" y="1917910"/>
                  </a:lnTo>
                  <a:lnTo>
                    <a:pt x="320200" y="1921323"/>
                  </a:lnTo>
                  <a:lnTo>
                    <a:pt x="295569" y="1924463"/>
                  </a:lnTo>
                  <a:lnTo>
                    <a:pt x="270939" y="1927351"/>
                  </a:lnTo>
                  <a:lnTo>
                    <a:pt x="246308" y="1930006"/>
                  </a:lnTo>
                  <a:lnTo>
                    <a:pt x="221677" y="1932446"/>
                  </a:lnTo>
                  <a:lnTo>
                    <a:pt x="197046" y="1934688"/>
                  </a:lnTo>
                  <a:lnTo>
                    <a:pt x="172415" y="1936747"/>
                  </a:lnTo>
                  <a:lnTo>
                    <a:pt x="147784" y="1938638"/>
                  </a:lnTo>
                  <a:lnTo>
                    <a:pt x="123154" y="1940374"/>
                  </a:lnTo>
                  <a:lnTo>
                    <a:pt x="98523" y="1941967"/>
                  </a:lnTo>
                  <a:lnTo>
                    <a:pt x="73892" y="1943429"/>
                  </a:lnTo>
                  <a:lnTo>
                    <a:pt x="49261" y="1944771"/>
                  </a:lnTo>
                  <a:lnTo>
                    <a:pt x="24630" y="1946001"/>
                  </a:lnTo>
                  <a:lnTo>
                    <a:pt x="0" y="1947130"/>
                  </a:lnTo>
                  <a:close/>
                </a:path>
              </a:pathLst>
            </a:cu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48104" y="2024372"/>
              <a:ext cx="3719253" cy="1939772"/>
            </a:xfrm>
            <a:custGeom>
              <a:avLst/>
              <a:pathLst>
                <a:path w="3719253" h="1939772">
                  <a:moveTo>
                    <a:pt x="0" y="1939772"/>
                  </a:moveTo>
                  <a:lnTo>
                    <a:pt x="24630" y="1938326"/>
                  </a:lnTo>
                  <a:lnTo>
                    <a:pt x="49261" y="1936774"/>
                  </a:lnTo>
                  <a:lnTo>
                    <a:pt x="73892" y="1935109"/>
                  </a:lnTo>
                  <a:lnTo>
                    <a:pt x="98523" y="1933321"/>
                  </a:lnTo>
                  <a:lnTo>
                    <a:pt x="123154" y="1931401"/>
                  </a:lnTo>
                  <a:lnTo>
                    <a:pt x="147784" y="1929340"/>
                  </a:lnTo>
                  <a:lnTo>
                    <a:pt x="172415" y="1927125"/>
                  </a:lnTo>
                  <a:lnTo>
                    <a:pt x="197046" y="1924744"/>
                  </a:lnTo>
                  <a:lnTo>
                    <a:pt x="221677" y="1922186"/>
                  </a:lnTo>
                  <a:lnTo>
                    <a:pt x="246308" y="1919435"/>
                  </a:lnTo>
                  <a:lnTo>
                    <a:pt x="270939" y="1916477"/>
                  </a:lnTo>
                  <a:lnTo>
                    <a:pt x="295569" y="1913294"/>
                  </a:lnTo>
                  <a:lnTo>
                    <a:pt x="320200" y="1909870"/>
                  </a:lnTo>
                  <a:lnTo>
                    <a:pt x="344831" y="1906183"/>
                  </a:lnTo>
                  <a:lnTo>
                    <a:pt x="369462" y="1902213"/>
                  </a:lnTo>
                  <a:lnTo>
                    <a:pt x="394093" y="1897937"/>
                  </a:lnTo>
                  <a:lnTo>
                    <a:pt x="418723" y="1893329"/>
                  </a:lnTo>
                  <a:lnTo>
                    <a:pt x="443354" y="1888362"/>
                  </a:lnTo>
                  <a:lnTo>
                    <a:pt x="467985" y="1883006"/>
                  </a:lnTo>
                  <a:lnTo>
                    <a:pt x="492616" y="1877229"/>
                  </a:lnTo>
                  <a:lnTo>
                    <a:pt x="517247" y="1870995"/>
                  </a:lnTo>
                  <a:lnTo>
                    <a:pt x="541878" y="1864267"/>
                  </a:lnTo>
                  <a:lnTo>
                    <a:pt x="566508" y="1857003"/>
                  </a:lnTo>
                  <a:lnTo>
                    <a:pt x="591139" y="1849158"/>
                  </a:lnTo>
                  <a:lnTo>
                    <a:pt x="615770" y="1840685"/>
                  </a:lnTo>
                  <a:lnTo>
                    <a:pt x="640401" y="1831532"/>
                  </a:lnTo>
                  <a:lnTo>
                    <a:pt x="665032" y="1821644"/>
                  </a:lnTo>
                  <a:lnTo>
                    <a:pt x="689662" y="1810966"/>
                  </a:lnTo>
                  <a:lnTo>
                    <a:pt x="714293" y="1799436"/>
                  </a:lnTo>
                  <a:lnTo>
                    <a:pt x="738924" y="1786996"/>
                  </a:lnTo>
                  <a:lnTo>
                    <a:pt x="763555" y="1773583"/>
                  </a:lnTo>
                  <a:lnTo>
                    <a:pt x="788186" y="1759135"/>
                  </a:lnTo>
                  <a:lnTo>
                    <a:pt x="812817" y="1743593"/>
                  </a:lnTo>
                  <a:lnTo>
                    <a:pt x="837447" y="1726895"/>
                  </a:lnTo>
                  <a:lnTo>
                    <a:pt x="862078" y="1708986"/>
                  </a:lnTo>
                  <a:lnTo>
                    <a:pt x="886709" y="1689810"/>
                  </a:lnTo>
                  <a:lnTo>
                    <a:pt x="911340" y="1669316"/>
                  </a:lnTo>
                  <a:lnTo>
                    <a:pt x="935971" y="1647459"/>
                  </a:lnTo>
                  <a:lnTo>
                    <a:pt x="960601" y="1624197"/>
                  </a:lnTo>
                  <a:lnTo>
                    <a:pt x="985232" y="1599505"/>
                  </a:lnTo>
                  <a:lnTo>
                    <a:pt x="1009863" y="1573368"/>
                  </a:lnTo>
                  <a:lnTo>
                    <a:pt x="1034494" y="1545780"/>
                  </a:lnTo>
                  <a:lnTo>
                    <a:pt x="1059125" y="1516749"/>
                  </a:lnTo>
                  <a:lnTo>
                    <a:pt x="1083756" y="1486293"/>
                  </a:lnTo>
                  <a:lnTo>
                    <a:pt x="1108386" y="1454445"/>
                  </a:lnTo>
                  <a:lnTo>
                    <a:pt x="1133017" y="1421250"/>
                  </a:lnTo>
                  <a:lnTo>
                    <a:pt x="1157648" y="1386769"/>
                  </a:lnTo>
                  <a:lnTo>
                    <a:pt x="1182279" y="1351078"/>
                  </a:lnTo>
                  <a:lnTo>
                    <a:pt x="1206910" y="1314266"/>
                  </a:lnTo>
                  <a:lnTo>
                    <a:pt x="1231540" y="1276436"/>
                  </a:lnTo>
                  <a:lnTo>
                    <a:pt x="1256171" y="1237706"/>
                  </a:lnTo>
                  <a:lnTo>
                    <a:pt x="1280802" y="1198204"/>
                  </a:lnTo>
                  <a:lnTo>
                    <a:pt x="1305433" y="1158067"/>
                  </a:lnTo>
                  <a:lnTo>
                    <a:pt x="1330064" y="1117442"/>
                  </a:lnTo>
                  <a:lnTo>
                    <a:pt x="1354695" y="1076483"/>
                  </a:lnTo>
                  <a:lnTo>
                    <a:pt x="1379325" y="1035347"/>
                  </a:lnTo>
                  <a:lnTo>
                    <a:pt x="1403956" y="994192"/>
                  </a:lnTo>
                  <a:lnTo>
                    <a:pt x="1428587" y="953177"/>
                  </a:lnTo>
                  <a:lnTo>
                    <a:pt x="1453218" y="912461"/>
                  </a:lnTo>
                  <a:lnTo>
                    <a:pt x="1477849" y="872195"/>
                  </a:lnTo>
                  <a:lnTo>
                    <a:pt x="1502479" y="832527"/>
                  </a:lnTo>
                  <a:lnTo>
                    <a:pt x="1527110" y="793593"/>
                  </a:lnTo>
                  <a:lnTo>
                    <a:pt x="1551741" y="755523"/>
                  </a:lnTo>
                  <a:lnTo>
                    <a:pt x="1576372" y="718434"/>
                  </a:lnTo>
                  <a:lnTo>
                    <a:pt x="1601003" y="682430"/>
                  </a:lnTo>
                  <a:lnTo>
                    <a:pt x="1625634" y="647602"/>
                  </a:lnTo>
                  <a:lnTo>
                    <a:pt x="1650264" y="614025"/>
                  </a:lnTo>
                  <a:lnTo>
                    <a:pt x="1674895" y="581762"/>
                  </a:lnTo>
                  <a:lnTo>
                    <a:pt x="1699526" y="550858"/>
                  </a:lnTo>
                  <a:lnTo>
                    <a:pt x="1724157" y="521345"/>
                  </a:lnTo>
                  <a:lnTo>
                    <a:pt x="1748788" y="493240"/>
                  </a:lnTo>
                  <a:lnTo>
                    <a:pt x="1773419" y="466550"/>
                  </a:lnTo>
                  <a:lnTo>
                    <a:pt x="1798049" y="441266"/>
                  </a:lnTo>
                  <a:lnTo>
                    <a:pt x="1822680" y="417372"/>
                  </a:lnTo>
                  <a:lnTo>
                    <a:pt x="1847311" y="394842"/>
                  </a:lnTo>
                  <a:lnTo>
                    <a:pt x="1871942" y="373644"/>
                  </a:lnTo>
                  <a:lnTo>
                    <a:pt x="1896573" y="353738"/>
                  </a:lnTo>
                  <a:lnTo>
                    <a:pt x="1921203" y="335075"/>
                  </a:lnTo>
                  <a:lnTo>
                    <a:pt x="1945834" y="317584"/>
                  </a:lnTo>
                  <a:lnTo>
                    <a:pt x="1970465" y="301192"/>
                  </a:lnTo>
                  <a:lnTo>
                    <a:pt x="1995096" y="285827"/>
                  </a:lnTo>
                  <a:lnTo>
                    <a:pt x="2019727" y="271421"/>
                  </a:lnTo>
                  <a:lnTo>
                    <a:pt x="2044358" y="257907"/>
                  </a:lnTo>
                  <a:lnTo>
                    <a:pt x="2068988" y="245223"/>
                  </a:lnTo>
                  <a:lnTo>
                    <a:pt x="2093619" y="233309"/>
                  </a:lnTo>
                  <a:lnTo>
                    <a:pt x="2118250" y="222108"/>
                  </a:lnTo>
                  <a:lnTo>
                    <a:pt x="2142881" y="211568"/>
                  </a:lnTo>
                  <a:lnTo>
                    <a:pt x="2167512" y="201638"/>
                  </a:lnTo>
                  <a:lnTo>
                    <a:pt x="2192142" y="192272"/>
                  </a:lnTo>
                  <a:lnTo>
                    <a:pt x="2216773" y="183426"/>
                  </a:lnTo>
                  <a:lnTo>
                    <a:pt x="2241404" y="175059"/>
                  </a:lnTo>
                  <a:lnTo>
                    <a:pt x="2266035" y="167134"/>
                  </a:lnTo>
                  <a:lnTo>
                    <a:pt x="2290666" y="159615"/>
                  </a:lnTo>
                  <a:lnTo>
                    <a:pt x="2315297" y="152473"/>
                  </a:lnTo>
                  <a:lnTo>
                    <a:pt x="2339927" y="145678"/>
                  </a:lnTo>
                  <a:lnTo>
                    <a:pt x="2364558" y="139205"/>
                  </a:lnTo>
                  <a:lnTo>
                    <a:pt x="2389189" y="133032"/>
                  </a:lnTo>
                  <a:lnTo>
                    <a:pt x="2413820" y="127138"/>
                  </a:lnTo>
                  <a:lnTo>
                    <a:pt x="2438451" y="121507"/>
                  </a:lnTo>
                  <a:lnTo>
                    <a:pt x="2463081" y="116123"/>
                  </a:lnTo>
                  <a:lnTo>
                    <a:pt x="2487712" y="110971"/>
                  </a:lnTo>
                  <a:lnTo>
                    <a:pt x="2512343" y="106038"/>
                  </a:lnTo>
                  <a:lnTo>
                    <a:pt x="2536974" y="101313"/>
                  </a:lnTo>
                  <a:lnTo>
                    <a:pt x="2561605" y="96785"/>
                  </a:lnTo>
                  <a:lnTo>
                    <a:pt x="2586236" y="92442"/>
                  </a:lnTo>
                  <a:lnTo>
                    <a:pt x="2610866" y="88276"/>
                  </a:lnTo>
                  <a:lnTo>
                    <a:pt x="2635497" y="84277"/>
                  </a:lnTo>
                  <a:lnTo>
                    <a:pt x="2660128" y="80435"/>
                  </a:lnTo>
                  <a:lnTo>
                    <a:pt x="2684759" y="76744"/>
                  </a:lnTo>
                  <a:lnTo>
                    <a:pt x="2709390" y="73195"/>
                  </a:lnTo>
                  <a:lnTo>
                    <a:pt x="2734020" y="69779"/>
                  </a:lnTo>
                  <a:lnTo>
                    <a:pt x="2758651" y="66492"/>
                  </a:lnTo>
                  <a:lnTo>
                    <a:pt x="2783282" y="63324"/>
                  </a:lnTo>
                  <a:lnTo>
                    <a:pt x="2807913" y="60272"/>
                  </a:lnTo>
                  <a:lnTo>
                    <a:pt x="2832544" y="57327"/>
                  </a:lnTo>
                  <a:lnTo>
                    <a:pt x="2857175" y="54486"/>
                  </a:lnTo>
                  <a:lnTo>
                    <a:pt x="2881805" y="51745"/>
                  </a:lnTo>
                  <a:lnTo>
                    <a:pt x="2906436" y="49101"/>
                  </a:lnTo>
                  <a:lnTo>
                    <a:pt x="2931067" y="46551"/>
                  </a:lnTo>
                  <a:lnTo>
                    <a:pt x="2955698" y="44092"/>
                  </a:lnTo>
                  <a:lnTo>
                    <a:pt x="2980329" y="41722"/>
                  </a:lnTo>
                  <a:lnTo>
                    <a:pt x="3004959" y="39438"/>
                  </a:lnTo>
                  <a:lnTo>
                    <a:pt x="3029590" y="37237"/>
                  </a:lnTo>
                  <a:lnTo>
                    <a:pt x="3054221" y="35116"/>
                  </a:lnTo>
                  <a:lnTo>
                    <a:pt x="3078852" y="33073"/>
                  </a:lnTo>
                  <a:lnTo>
                    <a:pt x="3103483" y="31104"/>
                  </a:lnTo>
                  <a:lnTo>
                    <a:pt x="3128114" y="29209"/>
                  </a:lnTo>
                  <a:lnTo>
                    <a:pt x="3152744" y="27383"/>
                  </a:lnTo>
                  <a:lnTo>
                    <a:pt x="3177375" y="25625"/>
                  </a:lnTo>
                  <a:lnTo>
                    <a:pt x="3202006" y="23932"/>
                  </a:lnTo>
                  <a:lnTo>
                    <a:pt x="3226637" y="22302"/>
                  </a:lnTo>
                  <a:lnTo>
                    <a:pt x="3251268" y="20734"/>
                  </a:lnTo>
                  <a:lnTo>
                    <a:pt x="3275899" y="19223"/>
                  </a:lnTo>
                  <a:lnTo>
                    <a:pt x="3300529" y="17770"/>
                  </a:lnTo>
                  <a:lnTo>
                    <a:pt x="3325160" y="16371"/>
                  </a:lnTo>
                  <a:lnTo>
                    <a:pt x="3349791" y="15025"/>
                  </a:lnTo>
                  <a:lnTo>
                    <a:pt x="3374422" y="13729"/>
                  </a:lnTo>
                  <a:lnTo>
                    <a:pt x="3399053" y="12483"/>
                  </a:lnTo>
                  <a:lnTo>
                    <a:pt x="3423683" y="11283"/>
                  </a:lnTo>
                  <a:lnTo>
                    <a:pt x="3448314" y="10129"/>
                  </a:lnTo>
                  <a:lnTo>
                    <a:pt x="3472945" y="9019"/>
                  </a:lnTo>
                  <a:lnTo>
                    <a:pt x="3497576" y="7951"/>
                  </a:lnTo>
                  <a:lnTo>
                    <a:pt x="3522207" y="6924"/>
                  </a:lnTo>
                  <a:lnTo>
                    <a:pt x="3546838" y="5936"/>
                  </a:lnTo>
                  <a:lnTo>
                    <a:pt x="3571468" y="4985"/>
                  </a:lnTo>
                  <a:lnTo>
                    <a:pt x="3596099" y="4071"/>
                  </a:lnTo>
                  <a:lnTo>
                    <a:pt x="3620730" y="3192"/>
                  </a:lnTo>
                  <a:lnTo>
                    <a:pt x="3645361" y="2347"/>
                  </a:lnTo>
                  <a:lnTo>
                    <a:pt x="3669992" y="1533"/>
                  </a:lnTo>
                  <a:lnTo>
                    <a:pt x="3694622" y="751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48104" y="2036408"/>
              <a:ext cx="3719253" cy="1935093"/>
            </a:xfrm>
            <a:custGeom>
              <a:avLst/>
              <a:pathLst>
                <a:path w="3719253" h="1935093">
                  <a:moveTo>
                    <a:pt x="3719253" y="0"/>
                  </a:moveTo>
                  <a:lnTo>
                    <a:pt x="3694622" y="953"/>
                  </a:lnTo>
                  <a:lnTo>
                    <a:pt x="3669992" y="1935"/>
                  </a:lnTo>
                  <a:lnTo>
                    <a:pt x="3645361" y="2947"/>
                  </a:lnTo>
                  <a:lnTo>
                    <a:pt x="3620730" y="3991"/>
                  </a:lnTo>
                  <a:lnTo>
                    <a:pt x="3596099" y="5066"/>
                  </a:lnTo>
                  <a:lnTo>
                    <a:pt x="3571468" y="6174"/>
                  </a:lnTo>
                  <a:lnTo>
                    <a:pt x="3546838" y="7316"/>
                  </a:lnTo>
                  <a:lnTo>
                    <a:pt x="3522207" y="8493"/>
                  </a:lnTo>
                  <a:lnTo>
                    <a:pt x="3497576" y="9706"/>
                  </a:lnTo>
                  <a:lnTo>
                    <a:pt x="3472945" y="10955"/>
                  </a:lnTo>
                  <a:lnTo>
                    <a:pt x="3448314" y="12243"/>
                  </a:lnTo>
                  <a:lnTo>
                    <a:pt x="3423683" y="13569"/>
                  </a:lnTo>
                  <a:lnTo>
                    <a:pt x="3399053" y="14936"/>
                  </a:lnTo>
                  <a:lnTo>
                    <a:pt x="3374422" y="16345"/>
                  </a:lnTo>
                  <a:lnTo>
                    <a:pt x="3349791" y="17795"/>
                  </a:lnTo>
                  <a:lnTo>
                    <a:pt x="3325160" y="19290"/>
                  </a:lnTo>
                  <a:lnTo>
                    <a:pt x="3300529" y="20830"/>
                  </a:lnTo>
                  <a:lnTo>
                    <a:pt x="3275899" y="22417"/>
                  </a:lnTo>
                  <a:lnTo>
                    <a:pt x="3251268" y="24051"/>
                  </a:lnTo>
                  <a:lnTo>
                    <a:pt x="3226637" y="25735"/>
                  </a:lnTo>
                  <a:lnTo>
                    <a:pt x="3202006" y="27469"/>
                  </a:lnTo>
                  <a:lnTo>
                    <a:pt x="3177375" y="29256"/>
                  </a:lnTo>
                  <a:lnTo>
                    <a:pt x="3152744" y="31096"/>
                  </a:lnTo>
                  <a:lnTo>
                    <a:pt x="3128114" y="32992"/>
                  </a:lnTo>
                  <a:lnTo>
                    <a:pt x="3103483" y="34944"/>
                  </a:lnTo>
                  <a:lnTo>
                    <a:pt x="3078852" y="36955"/>
                  </a:lnTo>
                  <a:lnTo>
                    <a:pt x="3054221" y="39026"/>
                  </a:lnTo>
                  <a:lnTo>
                    <a:pt x="3029590" y="41159"/>
                  </a:lnTo>
                  <a:lnTo>
                    <a:pt x="3004959" y="43356"/>
                  </a:lnTo>
                  <a:lnTo>
                    <a:pt x="2980329" y="45619"/>
                  </a:lnTo>
                  <a:lnTo>
                    <a:pt x="2955698" y="47950"/>
                  </a:lnTo>
                  <a:lnTo>
                    <a:pt x="2931067" y="50351"/>
                  </a:lnTo>
                  <a:lnTo>
                    <a:pt x="2906436" y="52823"/>
                  </a:lnTo>
                  <a:lnTo>
                    <a:pt x="2881805" y="55370"/>
                  </a:lnTo>
                  <a:lnTo>
                    <a:pt x="2857175" y="57994"/>
                  </a:lnTo>
                  <a:lnTo>
                    <a:pt x="2832544" y="60696"/>
                  </a:lnTo>
                  <a:lnTo>
                    <a:pt x="2807913" y="63481"/>
                  </a:lnTo>
                  <a:lnTo>
                    <a:pt x="2783282" y="66355"/>
                  </a:lnTo>
                  <a:lnTo>
                    <a:pt x="2758651" y="69325"/>
                  </a:lnTo>
                  <a:lnTo>
                    <a:pt x="2734020" y="72399"/>
                  </a:lnTo>
                  <a:lnTo>
                    <a:pt x="2709390" y="75586"/>
                  </a:lnTo>
                  <a:lnTo>
                    <a:pt x="2684759" y="78895"/>
                  </a:lnTo>
                  <a:lnTo>
                    <a:pt x="2660128" y="82338"/>
                  </a:lnTo>
                  <a:lnTo>
                    <a:pt x="2635497" y="85925"/>
                  </a:lnTo>
                  <a:lnTo>
                    <a:pt x="2610866" y="89670"/>
                  </a:lnTo>
                  <a:lnTo>
                    <a:pt x="2586236" y="93585"/>
                  </a:lnTo>
                  <a:lnTo>
                    <a:pt x="2561605" y="97686"/>
                  </a:lnTo>
                  <a:lnTo>
                    <a:pt x="2536974" y="101988"/>
                  </a:lnTo>
                  <a:lnTo>
                    <a:pt x="2512343" y="106510"/>
                  </a:lnTo>
                  <a:lnTo>
                    <a:pt x="2487712" y="111270"/>
                  </a:lnTo>
                  <a:lnTo>
                    <a:pt x="2463081" y="116288"/>
                  </a:lnTo>
                  <a:lnTo>
                    <a:pt x="2438451" y="121586"/>
                  </a:lnTo>
                  <a:lnTo>
                    <a:pt x="2413820" y="127188"/>
                  </a:lnTo>
                  <a:lnTo>
                    <a:pt x="2389189" y="133117"/>
                  </a:lnTo>
                  <a:lnTo>
                    <a:pt x="2364558" y="139399"/>
                  </a:lnTo>
                  <a:lnTo>
                    <a:pt x="2339927" y="146061"/>
                  </a:lnTo>
                  <a:lnTo>
                    <a:pt x="2315297" y="153130"/>
                  </a:lnTo>
                  <a:lnTo>
                    <a:pt x="2290666" y="160633"/>
                  </a:lnTo>
                  <a:lnTo>
                    <a:pt x="2266035" y="168599"/>
                  </a:lnTo>
                  <a:lnTo>
                    <a:pt x="2241404" y="177060"/>
                  </a:lnTo>
                  <a:lnTo>
                    <a:pt x="2216773" y="186045"/>
                  </a:lnTo>
                  <a:lnTo>
                    <a:pt x="2192142" y="195588"/>
                  </a:lnTo>
                  <a:lnTo>
                    <a:pt x="2167512" y="205724"/>
                  </a:lnTo>
                  <a:lnTo>
                    <a:pt x="2142881" y="216488"/>
                  </a:lnTo>
                  <a:lnTo>
                    <a:pt x="2118250" y="227922"/>
                  </a:lnTo>
                  <a:lnTo>
                    <a:pt x="2093619" y="240065"/>
                  </a:lnTo>
                  <a:lnTo>
                    <a:pt x="2068988" y="252962"/>
                  </a:lnTo>
                  <a:lnTo>
                    <a:pt x="2044358" y="266659"/>
                  </a:lnTo>
                  <a:lnTo>
                    <a:pt x="2019727" y="281207"/>
                  </a:lnTo>
                  <a:lnTo>
                    <a:pt x="1995096" y="296657"/>
                  </a:lnTo>
                  <a:lnTo>
                    <a:pt x="1970465" y="313064"/>
                  </a:lnTo>
                  <a:lnTo>
                    <a:pt x="1945834" y="330485"/>
                  </a:lnTo>
                  <a:lnTo>
                    <a:pt x="1921203" y="348978"/>
                  </a:lnTo>
                  <a:lnTo>
                    <a:pt x="1896573" y="368606"/>
                  </a:lnTo>
                  <a:lnTo>
                    <a:pt x="1871942" y="389427"/>
                  </a:lnTo>
                  <a:lnTo>
                    <a:pt x="1847311" y="411483"/>
                  </a:lnTo>
                  <a:lnTo>
                    <a:pt x="1822680" y="434812"/>
                  </a:lnTo>
                  <a:lnTo>
                    <a:pt x="1798049" y="459443"/>
                  </a:lnTo>
                  <a:lnTo>
                    <a:pt x="1773419" y="485402"/>
                  </a:lnTo>
                  <a:lnTo>
                    <a:pt x="1748788" y="512709"/>
                  </a:lnTo>
                  <a:lnTo>
                    <a:pt x="1724157" y="541375"/>
                  </a:lnTo>
                  <a:lnTo>
                    <a:pt x="1699526" y="571400"/>
                  </a:lnTo>
                  <a:lnTo>
                    <a:pt x="1674895" y="602776"/>
                  </a:lnTo>
                  <a:lnTo>
                    <a:pt x="1650264" y="635483"/>
                  </a:lnTo>
                  <a:lnTo>
                    <a:pt x="1625634" y="669484"/>
                  </a:lnTo>
                  <a:lnTo>
                    <a:pt x="1601003" y="704731"/>
                  </a:lnTo>
                  <a:lnTo>
                    <a:pt x="1576372" y="741160"/>
                  </a:lnTo>
                  <a:lnTo>
                    <a:pt x="1551741" y="778690"/>
                  </a:lnTo>
                  <a:lnTo>
                    <a:pt x="1527110" y="817220"/>
                  </a:lnTo>
                  <a:lnTo>
                    <a:pt x="1502479" y="856638"/>
                  </a:lnTo>
                  <a:lnTo>
                    <a:pt x="1477849" y="896810"/>
                  </a:lnTo>
                  <a:lnTo>
                    <a:pt x="1453218" y="937589"/>
                  </a:lnTo>
                  <a:lnTo>
                    <a:pt x="1428587" y="978816"/>
                  </a:lnTo>
                  <a:lnTo>
                    <a:pt x="1403956" y="1020320"/>
                  </a:lnTo>
                  <a:lnTo>
                    <a:pt x="1379325" y="1061923"/>
                  </a:lnTo>
                  <a:lnTo>
                    <a:pt x="1354695" y="1103441"/>
                  </a:lnTo>
                  <a:lnTo>
                    <a:pt x="1330064" y="1144693"/>
                  </a:lnTo>
                  <a:lnTo>
                    <a:pt x="1305433" y="1185499"/>
                  </a:lnTo>
                  <a:lnTo>
                    <a:pt x="1280802" y="1225685"/>
                  </a:lnTo>
                  <a:lnTo>
                    <a:pt x="1256171" y="1265090"/>
                  </a:lnTo>
                  <a:lnTo>
                    <a:pt x="1231540" y="1303562"/>
                  </a:lnTo>
                  <a:lnTo>
                    <a:pt x="1206910" y="1340967"/>
                  </a:lnTo>
                  <a:lnTo>
                    <a:pt x="1182279" y="1377187"/>
                  </a:lnTo>
                  <a:lnTo>
                    <a:pt x="1157648" y="1412121"/>
                  </a:lnTo>
                  <a:lnTo>
                    <a:pt x="1133017" y="1445689"/>
                  </a:lnTo>
                  <a:lnTo>
                    <a:pt x="1108386" y="1477827"/>
                  </a:lnTo>
                  <a:lnTo>
                    <a:pt x="1083756" y="1508491"/>
                  </a:lnTo>
                  <a:lnTo>
                    <a:pt x="1059125" y="1537655"/>
                  </a:lnTo>
                  <a:lnTo>
                    <a:pt x="1034494" y="1565307"/>
                  </a:lnTo>
                  <a:lnTo>
                    <a:pt x="1009863" y="1591453"/>
                  </a:lnTo>
                  <a:lnTo>
                    <a:pt x="985232" y="1616109"/>
                  </a:lnTo>
                  <a:lnTo>
                    <a:pt x="960601" y="1639306"/>
                  </a:lnTo>
                  <a:lnTo>
                    <a:pt x="935971" y="1661082"/>
                  </a:lnTo>
                  <a:lnTo>
                    <a:pt x="911340" y="1681488"/>
                  </a:lnTo>
                  <a:lnTo>
                    <a:pt x="886709" y="1700589"/>
                  </a:lnTo>
                  <a:lnTo>
                    <a:pt x="862078" y="1718455"/>
                  </a:lnTo>
                  <a:lnTo>
                    <a:pt x="837447" y="1735153"/>
                  </a:lnTo>
                  <a:lnTo>
                    <a:pt x="812817" y="1750751"/>
                  </a:lnTo>
                  <a:lnTo>
                    <a:pt x="788186" y="1765313"/>
                  </a:lnTo>
                  <a:lnTo>
                    <a:pt x="763555" y="1778900"/>
                  </a:lnTo>
                  <a:lnTo>
                    <a:pt x="738924" y="1791570"/>
                  </a:lnTo>
                  <a:lnTo>
                    <a:pt x="714293" y="1803377"/>
                  </a:lnTo>
                  <a:lnTo>
                    <a:pt x="689662" y="1814373"/>
                  </a:lnTo>
                  <a:lnTo>
                    <a:pt x="665032" y="1824604"/>
                  </a:lnTo>
                  <a:lnTo>
                    <a:pt x="640401" y="1834115"/>
                  </a:lnTo>
                  <a:lnTo>
                    <a:pt x="615770" y="1842950"/>
                  </a:lnTo>
                  <a:lnTo>
                    <a:pt x="591139" y="1851149"/>
                  </a:lnTo>
                  <a:lnTo>
                    <a:pt x="566508" y="1858750"/>
                  </a:lnTo>
                  <a:lnTo>
                    <a:pt x="541878" y="1865790"/>
                  </a:lnTo>
                  <a:lnTo>
                    <a:pt x="517247" y="1872305"/>
                  </a:lnTo>
                  <a:lnTo>
                    <a:pt x="492616" y="1878328"/>
                  </a:lnTo>
                  <a:lnTo>
                    <a:pt x="467985" y="1883893"/>
                  </a:lnTo>
                  <a:lnTo>
                    <a:pt x="443354" y="1889031"/>
                  </a:lnTo>
                  <a:lnTo>
                    <a:pt x="418723" y="1893770"/>
                  </a:lnTo>
                  <a:lnTo>
                    <a:pt x="394093" y="1898140"/>
                  </a:lnTo>
                  <a:lnTo>
                    <a:pt x="369462" y="1902166"/>
                  </a:lnTo>
                  <a:lnTo>
                    <a:pt x="344831" y="1905874"/>
                  </a:lnTo>
                  <a:lnTo>
                    <a:pt x="320200" y="1909287"/>
                  </a:lnTo>
                  <a:lnTo>
                    <a:pt x="295569" y="1912427"/>
                  </a:lnTo>
                  <a:lnTo>
                    <a:pt x="270939" y="1915315"/>
                  </a:lnTo>
                  <a:lnTo>
                    <a:pt x="246308" y="1917970"/>
                  </a:lnTo>
                  <a:lnTo>
                    <a:pt x="221677" y="1920410"/>
                  </a:lnTo>
                  <a:lnTo>
                    <a:pt x="197046" y="1922652"/>
                  </a:lnTo>
                  <a:lnTo>
                    <a:pt x="172415" y="1924711"/>
                  </a:lnTo>
                  <a:lnTo>
                    <a:pt x="147784" y="1926601"/>
                  </a:lnTo>
                  <a:lnTo>
                    <a:pt x="123154" y="1928337"/>
                  </a:lnTo>
                  <a:lnTo>
                    <a:pt x="98523" y="1929930"/>
                  </a:lnTo>
                  <a:lnTo>
                    <a:pt x="73892" y="1931392"/>
                  </a:lnTo>
                  <a:lnTo>
                    <a:pt x="49261" y="1932734"/>
                  </a:lnTo>
                  <a:lnTo>
                    <a:pt x="24630" y="1933964"/>
                  </a:lnTo>
                  <a:lnTo>
                    <a:pt x="0" y="1935093"/>
                  </a:lnTo>
                  <a:lnTo>
                    <a:pt x="0" y="19350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48104" y="2013093"/>
              <a:ext cx="3719253" cy="1965465"/>
            </a:xfrm>
            <a:custGeom>
              <a:avLst/>
              <a:pathLst>
                <a:path w="3719253" h="1965465">
                  <a:moveTo>
                    <a:pt x="0" y="1962005"/>
                  </a:moveTo>
                  <a:lnTo>
                    <a:pt x="24630" y="1961424"/>
                  </a:lnTo>
                  <a:lnTo>
                    <a:pt x="49261" y="1960803"/>
                  </a:lnTo>
                  <a:lnTo>
                    <a:pt x="73892" y="1960140"/>
                  </a:lnTo>
                  <a:lnTo>
                    <a:pt x="98523" y="1959431"/>
                  </a:lnTo>
                  <a:lnTo>
                    <a:pt x="123154" y="1958673"/>
                  </a:lnTo>
                  <a:lnTo>
                    <a:pt x="147784" y="1957862"/>
                  </a:lnTo>
                  <a:lnTo>
                    <a:pt x="172415" y="1956993"/>
                  </a:lnTo>
                  <a:lnTo>
                    <a:pt x="197046" y="1956061"/>
                  </a:lnTo>
                  <a:lnTo>
                    <a:pt x="221677" y="1955060"/>
                  </a:lnTo>
                  <a:lnTo>
                    <a:pt x="246308" y="1953985"/>
                  </a:lnTo>
                  <a:lnTo>
                    <a:pt x="270939" y="1952829"/>
                  </a:lnTo>
                  <a:lnTo>
                    <a:pt x="295569" y="1951584"/>
                  </a:lnTo>
                  <a:lnTo>
                    <a:pt x="320200" y="1950242"/>
                  </a:lnTo>
                  <a:lnTo>
                    <a:pt x="344831" y="1948794"/>
                  </a:lnTo>
                  <a:lnTo>
                    <a:pt x="369462" y="1947230"/>
                  </a:lnTo>
                  <a:lnTo>
                    <a:pt x="394093" y="1945538"/>
                  </a:lnTo>
                  <a:lnTo>
                    <a:pt x="418723" y="1943706"/>
                  </a:lnTo>
                  <a:lnTo>
                    <a:pt x="443354" y="1941719"/>
                  </a:lnTo>
                  <a:lnTo>
                    <a:pt x="467985" y="1939563"/>
                  </a:lnTo>
                  <a:lnTo>
                    <a:pt x="492616" y="1937219"/>
                  </a:lnTo>
                  <a:lnTo>
                    <a:pt x="517247" y="1934667"/>
                  </a:lnTo>
                  <a:lnTo>
                    <a:pt x="541878" y="1931887"/>
                  </a:lnTo>
                  <a:lnTo>
                    <a:pt x="566508" y="1928852"/>
                  </a:lnTo>
                  <a:lnTo>
                    <a:pt x="591139" y="1925536"/>
                  </a:lnTo>
                  <a:lnTo>
                    <a:pt x="615770" y="1921908"/>
                  </a:lnTo>
                  <a:lnTo>
                    <a:pt x="640401" y="1917934"/>
                  </a:lnTo>
                  <a:lnTo>
                    <a:pt x="665032" y="1913575"/>
                  </a:lnTo>
                  <a:lnTo>
                    <a:pt x="689662" y="1908790"/>
                  </a:lnTo>
                  <a:lnTo>
                    <a:pt x="714293" y="1903532"/>
                  </a:lnTo>
                  <a:lnTo>
                    <a:pt x="738924" y="1897750"/>
                  </a:lnTo>
                  <a:lnTo>
                    <a:pt x="763555" y="1891388"/>
                  </a:lnTo>
                  <a:lnTo>
                    <a:pt x="788186" y="1884385"/>
                  </a:lnTo>
                  <a:lnTo>
                    <a:pt x="812817" y="1876675"/>
                  </a:lnTo>
                  <a:lnTo>
                    <a:pt x="837447" y="1868184"/>
                  </a:lnTo>
                  <a:lnTo>
                    <a:pt x="862078" y="1858835"/>
                  </a:lnTo>
                  <a:lnTo>
                    <a:pt x="886709" y="1848542"/>
                  </a:lnTo>
                  <a:lnTo>
                    <a:pt x="911340" y="1837213"/>
                  </a:lnTo>
                  <a:lnTo>
                    <a:pt x="935971" y="1824747"/>
                  </a:lnTo>
                  <a:lnTo>
                    <a:pt x="960601" y="1811041"/>
                  </a:lnTo>
                  <a:lnTo>
                    <a:pt x="985232" y="1795992"/>
                  </a:lnTo>
                  <a:lnTo>
                    <a:pt x="1009863" y="1779498"/>
                  </a:lnTo>
                  <a:lnTo>
                    <a:pt x="1034494" y="1761455"/>
                  </a:lnTo>
                  <a:lnTo>
                    <a:pt x="1059125" y="1741759"/>
                  </a:lnTo>
                  <a:lnTo>
                    <a:pt x="1083756" y="1720310"/>
                  </a:lnTo>
                  <a:lnTo>
                    <a:pt x="1108386" y="1697008"/>
                  </a:lnTo>
                  <a:lnTo>
                    <a:pt x="1133017" y="1671765"/>
                  </a:lnTo>
                  <a:lnTo>
                    <a:pt x="1157648" y="1644501"/>
                  </a:lnTo>
                  <a:lnTo>
                    <a:pt x="1182279" y="1615150"/>
                  </a:lnTo>
                  <a:lnTo>
                    <a:pt x="1206910" y="1583663"/>
                  </a:lnTo>
                  <a:lnTo>
                    <a:pt x="1231540" y="1550011"/>
                  </a:lnTo>
                  <a:lnTo>
                    <a:pt x="1256171" y="1514192"/>
                  </a:lnTo>
                  <a:lnTo>
                    <a:pt x="1280802" y="1476230"/>
                  </a:lnTo>
                  <a:lnTo>
                    <a:pt x="1305433" y="1436179"/>
                  </a:lnTo>
                  <a:lnTo>
                    <a:pt x="1330064" y="1394127"/>
                  </a:lnTo>
                  <a:lnTo>
                    <a:pt x="1354695" y="1350198"/>
                  </a:lnTo>
                  <a:lnTo>
                    <a:pt x="1379325" y="1304547"/>
                  </a:lnTo>
                  <a:lnTo>
                    <a:pt x="1403956" y="1257367"/>
                  </a:lnTo>
                  <a:lnTo>
                    <a:pt x="1428587" y="1208880"/>
                  </a:lnTo>
                  <a:lnTo>
                    <a:pt x="1453218" y="1159340"/>
                  </a:lnTo>
                  <a:lnTo>
                    <a:pt x="1477849" y="1109021"/>
                  </a:lnTo>
                  <a:lnTo>
                    <a:pt x="1502479" y="1058221"/>
                  </a:lnTo>
                  <a:lnTo>
                    <a:pt x="1527110" y="1007246"/>
                  </a:lnTo>
                  <a:lnTo>
                    <a:pt x="1551741" y="956408"/>
                  </a:lnTo>
                  <a:lnTo>
                    <a:pt x="1576372" y="906017"/>
                  </a:lnTo>
                  <a:lnTo>
                    <a:pt x="1601003" y="856371"/>
                  </a:lnTo>
                  <a:lnTo>
                    <a:pt x="1625634" y="807750"/>
                  </a:lnTo>
                  <a:lnTo>
                    <a:pt x="1650264" y="760412"/>
                  </a:lnTo>
                  <a:lnTo>
                    <a:pt x="1674895" y="714583"/>
                  </a:lnTo>
                  <a:lnTo>
                    <a:pt x="1699526" y="670456"/>
                  </a:lnTo>
                  <a:lnTo>
                    <a:pt x="1724157" y="628188"/>
                  </a:lnTo>
                  <a:lnTo>
                    <a:pt x="1748788" y="587900"/>
                  </a:lnTo>
                  <a:lnTo>
                    <a:pt x="1773419" y="549678"/>
                  </a:lnTo>
                  <a:lnTo>
                    <a:pt x="1798049" y="513572"/>
                  </a:lnTo>
                  <a:lnTo>
                    <a:pt x="1822680" y="479604"/>
                  </a:lnTo>
                  <a:lnTo>
                    <a:pt x="1847311" y="447766"/>
                  </a:lnTo>
                  <a:lnTo>
                    <a:pt x="1871942" y="418026"/>
                  </a:lnTo>
                  <a:lnTo>
                    <a:pt x="1896573" y="390335"/>
                  </a:lnTo>
                  <a:lnTo>
                    <a:pt x="1921203" y="364617"/>
                  </a:lnTo>
                  <a:lnTo>
                    <a:pt x="1945834" y="340761"/>
                  </a:lnTo>
                  <a:lnTo>
                    <a:pt x="1970465" y="318644"/>
                  </a:lnTo>
                  <a:lnTo>
                    <a:pt x="1995096" y="298147"/>
                  </a:lnTo>
                  <a:lnTo>
                    <a:pt x="2019727" y="279153"/>
                  </a:lnTo>
                  <a:lnTo>
                    <a:pt x="2044358" y="261551"/>
                  </a:lnTo>
                  <a:lnTo>
                    <a:pt x="2068988" y="245233"/>
                  </a:lnTo>
                  <a:lnTo>
                    <a:pt x="2093619" y="230098"/>
                  </a:lnTo>
                  <a:lnTo>
                    <a:pt x="2118250" y="216052"/>
                  </a:lnTo>
                  <a:lnTo>
                    <a:pt x="2142881" y="203005"/>
                  </a:lnTo>
                  <a:lnTo>
                    <a:pt x="2167512" y="190874"/>
                  </a:lnTo>
                  <a:lnTo>
                    <a:pt x="2192142" y="179584"/>
                  </a:lnTo>
                  <a:lnTo>
                    <a:pt x="2216773" y="169062"/>
                  </a:lnTo>
                  <a:lnTo>
                    <a:pt x="2241404" y="159245"/>
                  </a:lnTo>
                  <a:lnTo>
                    <a:pt x="2266035" y="150073"/>
                  </a:lnTo>
                  <a:lnTo>
                    <a:pt x="2290666" y="141493"/>
                  </a:lnTo>
                  <a:lnTo>
                    <a:pt x="2315297" y="133457"/>
                  </a:lnTo>
                  <a:lnTo>
                    <a:pt x="2339927" y="125920"/>
                  </a:lnTo>
                  <a:lnTo>
                    <a:pt x="2364558" y="118845"/>
                  </a:lnTo>
                  <a:lnTo>
                    <a:pt x="2389189" y="112195"/>
                  </a:lnTo>
                  <a:lnTo>
                    <a:pt x="2413820" y="105941"/>
                  </a:lnTo>
                  <a:lnTo>
                    <a:pt x="2438451" y="100054"/>
                  </a:lnTo>
                  <a:lnTo>
                    <a:pt x="2463081" y="94508"/>
                  </a:lnTo>
                  <a:lnTo>
                    <a:pt x="2487712" y="89280"/>
                  </a:lnTo>
                  <a:lnTo>
                    <a:pt x="2512343" y="84348"/>
                  </a:lnTo>
                  <a:lnTo>
                    <a:pt x="2536974" y="79693"/>
                  </a:lnTo>
                  <a:lnTo>
                    <a:pt x="2561605" y="75296"/>
                  </a:lnTo>
                  <a:lnTo>
                    <a:pt x="2586236" y="71140"/>
                  </a:lnTo>
                  <a:lnTo>
                    <a:pt x="2610866" y="67209"/>
                  </a:lnTo>
                  <a:lnTo>
                    <a:pt x="2635497" y="63489"/>
                  </a:lnTo>
                  <a:lnTo>
                    <a:pt x="2660128" y="59966"/>
                  </a:lnTo>
                  <a:lnTo>
                    <a:pt x="2684759" y="56627"/>
                  </a:lnTo>
                  <a:lnTo>
                    <a:pt x="2709390" y="53459"/>
                  </a:lnTo>
                  <a:lnTo>
                    <a:pt x="2734020" y="50454"/>
                  </a:lnTo>
                  <a:lnTo>
                    <a:pt x="2758651" y="47599"/>
                  </a:lnTo>
                  <a:lnTo>
                    <a:pt x="2783282" y="44885"/>
                  </a:lnTo>
                  <a:lnTo>
                    <a:pt x="2807913" y="42305"/>
                  </a:lnTo>
                  <a:lnTo>
                    <a:pt x="2832544" y="39849"/>
                  </a:lnTo>
                  <a:lnTo>
                    <a:pt x="2857175" y="37510"/>
                  </a:lnTo>
                  <a:lnTo>
                    <a:pt x="2881805" y="35283"/>
                  </a:lnTo>
                  <a:lnTo>
                    <a:pt x="2906436" y="33164"/>
                  </a:lnTo>
                  <a:lnTo>
                    <a:pt x="2931067" y="31147"/>
                  </a:lnTo>
                  <a:lnTo>
                    <a:pt x="2955698" y="29228"/>
                  </a:lnTo>
                  <a:lnTo>
                    <a:pt x="2980329" y="27402"/>
                  </a:lnTo>
                  <a:lnTo>
                    <a:pt x="3004959" y="25665"/>
                  </a:lnTo>
                  <a:lnTo>
                    <a:pt x="3029590" y="24013"/>
                  </a:lnTo>
                  <a:lnTo>
                    <a:pt x="3054221" y="22442"/>
                  </a:lnTo>
                  <a:lnTo>
                    <a:pt x="3078852" y="20948"/>
                  </a:lnTo>
                  <a:lnTo>
                    <a:pt x="3103483" y="19528"/>
                  </a:lnTo>
                  <a:lnTo>
                    <a:pt x="3128114" y="18178"/>
                  </a:lnTo>
                  <a:lnTo>
                    <a:pt x="3152744" y="16895"/>
                  </a:lnTo>
                  <a:lnTo>
                    <a:pt x="3177375" y="15675"/>
                  </a:lnTo>
                  <a:lnTo>
                    <a:pt x="3202006" y="14516"/>
                  </a:lnTo>
                  <a:lnTo>
                    <a:pt x="3226637" y="13414"/>
                  </a:lnTo>
                  <a:lnTo>
                    <a:pt x="3251268" y="12367"/>
                  </a:lnTo>
                  <a:lnTo>
                    <a:pt x="3275899" y="11373"/>
                  </a:lnTo>
                  <a:lnTo>
                    <a:pt x="3300529" y="10428"/>
                  </a:lnTo>
                  <a:lnTo>
                    <a:pt x="3325160" y="9530"/>
                  </a:lnTo>
                  <a:lnTo>
                    <a:pt x="3349791" y="8678"/>
                  </a:lnTo>
                  <a:lnTo>
                    <a:pt x="3374422" y="7868"/>
                  </a:lnTo>
                  <a:lnTo>
                    <a:pt x="3399053" y="7098"/>
                  </a:lnTo>
                  <a:lnTo>
                    <a:pt x="3423683" y="6367"/>
                  </a:lnTo>
                  <a:lnTo>
                    <a:pt x="3448314" y="5673"/>
                  </a:lnTo>
                  <a:lnTo>
                    <a:pt x="3472945" y="5014"/>
                  </a:lnTo>
                  <a:lnTo>
                    <a:pt x="3497576" y="4388"/>
                  </a:lnTo>
                  <a:lnTo>
                    <a:pt x="3522207" y="3793"/>
                  </a:lnTo>
                  <a:lnTo>
                    <a:pt x="3546838" y="3229"/>
                  </a:lnTo>
                  <a:lnTo>
                    <a:pt x="3571468" y="2693"/>
                  </a:lnTo>
                  <a:lnTo>
                    <a:pt x="3596099" y="2184"/>
                  </a:lnTo>
                  <a:lnTo>
                    <a:pt x="3620730" y="1700"/>
                  </a:lnTo>
                  <a:lnTo>
                    <a:pt x="3645361" y="1242"/>
                  </a:lnTo>
                  <a:lnTo>
                    <a:pt x="3669992" y="806"/>
                  </a:lnTo>
                  <a:lnTo>
                    <a:pt x="3694622" y="392"/>
                  </a:lnTo>
                  <a:lnTo>
                    <a:pt x="3719253" y="0"/>
                  </a:lnTo>
                  <a:lnTo>
                    <a:pt x="3719253" y="5271"/>
                  </a:lnTo>
                  <a:lnTo>
                    <a:pt x="3694622" y="5820"/>
                  </a:lnTo>
                  <a:lnTo>
                    <a:pt x="3669992" y="6393"/>
                  </a:lnTo>
                  <a:lnTo>
                    <a:pt x="3645361" y="6991"/>
                  </a:lnTo>
                  <a:lnTo>
                    <a:pt x="3620730" y="7614"/>
                  </a:lnTo>
                  <a:lnTo>
                    <a:pt x="3596099" y="8264"/>
                  </a:lnTo>
                  <a:lnTo>
                    <a:pt x="3571468" y="8943"/>
                  </a:lnTo>
                  <a:lnTo>
                    <a:pt x="3546838" y="9650"/>
                  </a:lnTo>
                  <a:lnTo>
                    <a:pt x="3522207" y="10389"/>
                  </a:lnTo>
                  <a:lnTo>
                    <a:pt x="3497576" y="11159"/>
                  </a:lnTo>
                  <a:lnTo>
                    <a:pt x="3472945" y="11962"/>
                  </a:lnTo>
                  <a:lnTo>
                    <a:pt x="3448314" y="12800"/>
                  </a:lnTo>
                  <a:lnTo>
                    <a:pt x="3423683" y="13674"/>
                  </a:lnTo>
                  <a:lnTo>
                    <a:pt x="3399053" y="14586"/>
                  </a:lnTo>
                  <a:lnTo>
                    <a:pt x="3374422" y="15537"/>
                  </a:lnTo>
                  <a:lnTo>
                    <a:pt x="3349791" y="16528"/>
                  </a:lnTo>
                  <a:lnTo>
                    <a:pt x="3325160" y="17562"/>
                  </a:lnTo>
                  <a:lnTo>
                    <a:pt x="3300529" y="18641"/>
                  </a:lnTo>
                  <a:lnTo>
                    <a:pt x="3275899" y="19766"/>
                  </a:lnTo>
                  <a:lnTo>
                    <a:pt x="3251268" y="20939"/>
                  </a:lnTo>
                  <a:lnTo>
                    <a:pt x="3226637" y="22162"/>
                  </a:lnTo>
                  <a:lnTo>
                    <a:pt x="3202006" y="23438"/>
                  </a:lnTo>
                  <a:lnTo>
                    <a:pt x="3177375" y="24768"/>
                  </a:lnTo>
                  <a:lnTo>
                    <a:pt x="3152744" y="26154"/>
                  </a:lnTo>
                  <a:lnTo>
                    <a:pt x="3128114" y="27600"/>
                  </a:lnTo>
                  <a:lnTo>
                    <a:pt x="3103483" y="29108"/>
                  </a:lnTo>
                  <a:lnTo>
                    <a:pt x="3078852" y="30680"/>
                  </a:lnTo>
                  <a:lnTo>
                    <a:pt x="3054221" y="32318"/>
                  </a:lnTo>
                  <a:lnTo>
                    <a:pt x="3029590" y="34027"/>
                  </a:lnTo>
                  <a:lnTo>
                    <a:pt x="3004959" y="35807"/>
                  </a:lnTo>
                  <a:lnTo>
                    <a:pt x="2980329" y="37664"/>
                  </a:lnTo>
                  <a:lnTo>
                    <a:pt x="2955698" y="39599"/>
                  </a:lnTo>
                  <a:lnTo>
                    <a:pt x="2931067" y="41616"/>
                  </a:lnTo>
                  <a:lnTo>
                    <a:pt x="2906436" y="43719"/>
                  </a:lnTo>
                  <a:lnTo>
                    <a:pt x="2881805" y="45911"/>
                  </a:lnTo>
                  <a:lnTo>
                    <a:pt x="2857175" y="48195"/>
                  </a:lnTo>
                  <a:lnTo>
                    <a:pt x="2832544" y="50577"/>
                  </a:lnTo>
                  <a:lnTo>
                    <a:pt x="2807913" y="53060"/>
                  </a:lnTo>
                  <a:lnTo>
                    <a:pt x="2783282" y="55651"/>
                  </a:lnTo>
                  <a:lnTo>
                    <a:pt x="2758651" y="58360"/>
                  </a:lnTo>
                  <a:lnTo>
                    <a:pt x="2734020" y="61196"/>
                  </a:lnTo>
                  <a:lnTo>
                    <a:pt x="2709390" y="64168"/>
                  </a:lnTo>
                  <a:lnTo>
                    <a:pt x="2684759" y="67289"/>
                  </a:lnTo>
                  <a:lnTo>
                    <a:pt x="2660128" y="70571"/>
                  </a:lnTo>
                  <a:lnTo>
                    <a:pt x="2635497" y="74027"/>
                  </a:lnTo>
                  <a:lnTo>
                    <a:pt x="2610866" y="77672"/>
                  </a:lnTo>
                  <a:lnTo>
                    <a:pt x="2586236" y="81525"/>
                  </a:lnTo>
                  <a:lnTo>
                    <a:pt x="2561605" y="85601"/>
                  </a:lnTo>
                  <a:lnTo>
                    <a:pt x="2536974" y="89923"/>
                  </a:lnTo>
                  <a:lnTo>
                    <a:pt x="2512343" y="94512"/>
                  </a:lnTo>
                  <a:lnTo>
                    <a:pt x="2487712" y="99393"/>
                  </a:lnTo>
                  <a:lnTo>
                    <a:pt x="2463081" y="104592"/>
                  </a:lnTo>
                  <a:lnTo>
                    <a:pt x="2438451" y="110140"/>
                  </a:lnTo>
                  <a:lnTo>
                    <a:pt x="2413820" y="116068"/>
                  </a:lnTo>
                  <a:lnTo>
                    <a:pt x="2389189" y="122412"/>
                  </a:lnTo>
                  <a:lnTo>
                    <a:pt x="2364558" y="129209"/>
                  </a:lnTo>
                  <a:lnTo>
                    <a:pt x="2339927" y="136499"/>
                  </a:lnTo>
                  <a:lnTo>
                    <a:pt x="2315297" y="144326"/>
                  </a:lnTo>
                  <a:lnTo>
                    <a:pt x="2290666" y="152737"/>
                  </a:lnTo>
                  <a:lnTo>
                    <a:pt x="2266035" y="161780"/>
                  </a:lnTo>
                  <a:lnTo>
                    <a:pt x="2241404" y="171508"/>
                  </a:lnTo>
                  <a:lnTo>
                    <a:pt x="2216773" y="181975"/>
                  </a:lnTo>
                  <a:lnTo>
                    <a:pt x="2192142" y="193241"/>
                  </a:lnTo>
                  <a:lnTo>
                    <a:pt x="2167512" y="205369"/>
                  </a:lnTo>
                  <a:lnTo>
                    <a:pt x="2142881" y="218426"/>
                  </a:lnTo>
                  <a:lnTo>
                    <a:pt x="2118250" y="232482"/>
                  </a:lnTo>
                  <a:lnTo>
                    <a:pt x="2093619" y="247615"/>
                  </a:lnTo>
                  <a:lnTo>
                    <a:pt x="2068988" y="263905"/>
                  </a:lnTo>
                  <a:lnTo>
                    <a:pt x="2044358" y="281437"/>
                  </a:lnTo>
                  <a:lnTo>
                    <a:pt x="2019727" y="300302"/>
                  </a:lnTo>
                  <a:lnTo>
                    <a:pt x="1995096" y="320593"/>
                  </a:lnTo>
                  <a:lnTo>
                    <a:pt x="1970465" y="342409"/>
                  </a:lnTo>
                  <a:lnTo>
                    <a:pt x="1945834" y="365849"/>
                  </a:lnTo>
                  <a:lnTo>
                    <a:pt x="1921203" y="391015"/>
                  </a:lnTo>
                  <a:lnTo>
                    <a:pt x="1896573" y="418010"/>
                  </a:lnTo>
                  <a:lnTo>
                    <a:pt x="1871942" y="446925"/>
                  </a:lnTo>
                  <a:lnTo>
                    <a:pt x="1847311" y="477821"/>
                  </a:lnTo>
                  <a:lnTo>
                    <a:pt x="1822680" y="510736"/>
                  </a:lnTo>
                  <a:lnTo>
                    <a:pt x="1798049" y="545689"/>
                  </a:lnTo>
                  <a:lnTo>
                    <a:pt x="1773419" y="582680"/>
                  </a:lnTo>
                  <a:lnTo>
                    <a:pt x="1748788" y="621682"/>
                  </a:lnTo>
                  <a:lnTo>
                    <a:pt x="1724157" y="662642"/>
                  </a:lnTo>
                  <a:lnTo>
                    <a:pt x="1699526" y="705475"/>
                  </a:lnTo>
                  <a:lnTo>
                    <a:pt x="1674895" y="750064"/>
                  </a:lnTo>
                  <a:lnTo>
                    <a:pt x="1650264" y="796261"/>
                  </a:lnTo>
                  <a:lnTo>
                    <a:pt x="1625634" y="843881"/>
                  </a:lnTo>
                  <a:lnTo>
                    <a:pt x="1601003" y="892707"/>
                  </a:lnTo>
                  <a:lnTo>
                    <a:pt x="1576372" y="942494"/>
                  </a:lnTo>
                  <a:lnTo>
                    <a:pt x="1551741" y="992967"/>
                  </a:lnTo>
                  <a:lnTo>
                    <a:pt x="1527110" y="1043832"/>
                  </a:lnTo>
                  <a:lnTo>
                    <a:pt x="1502479" y="1094779"/>
                  </a:lnTo>
                  <a:lnTo>
                    <a:pt x="1477849" y="1145491"/>
                  </a:lnTo>
                  <a:lnTo>
                    <a:pt x="1453218" y="1195650"/>
                  </a:lnTo>
                  <a:lnTo>
                    <a:pt x="1428587" y="1244949"/>
                  </a:lnTo>
                  <a:lnTo>
                    <a:pt x="1403956" y="1293100"/>
                  </a:lnTo>
                  <a:lnTo>
                    <a:pt x="1379325" y="1339836"/>
                  </a:lnTo>
                  <a:lnTo>
                    <a:pt x="1354695" y="1384925"/>
                  </a:lnTo>
                  <a:lnTo>
                    <a:pt x="1330064" y="1428169"/>
                  </a:lnTo>
                  <a:lnTo>
                    <a:pt x="1305433" y="1469408"/>
                  </a:lnTo>
                  <a:lnTo>
                    <a:pt x="1280802" y="1508522"/>
                  </a:lnTo>
                  <a:lnTo>
                    <a:pt x="1256171" y="1545430"/>
                  </a:lnTo>
                  <a:lnTo>
                    <a:pt x="1231540" y="1580089"/>
                  </a:lnTo>
                  <a:lnTo>
                    <a:pt x="1206910" y="1612488"/>
                  </a:lnTo>
                  <a:lnTo>
                    <a:pt x="1182279" y="1642649"/>
                  </a:lnTo>
                  <a:lnTo>
                    <a:pt x="1157648" y="1670618"/>
                  </a:lnTo>
                  <a:lnTo>
                    <a:pt x="1133017" y="1696463"/>
                  </a:lnTo>
                  <a:lnTo>
                    <a:pt x="1108386" y="1720268"/>
                  </a:lnTo>
                  <a:lnTo>
                    <a:pt x="1083756" y="1742131"/>
                  </a:lnTo>
                  <a:lnTo>
                    <a:pt x="1059125" y="1762161"/>
                  </a:lnTo>
                  <a:lnTo>
                    <a:pt x="1034494" y="1780467"/>
                  </a:lnTo>
                  <a:lnTo>
                    <a:pt x="1009863" y="1797167"/>
                  </a:lnTo>
                  <a:lnTo>
                    <a:pt x="985232" y="1812375"/>
                  </a:lnTo>
                  <a:lnTo>
                    <a:pt x="960601" y="1826206"/>
                  </a:lnTo>
                  <a:lnTo>
                    <a:pt x="935971" y="1838768"/>
                  </a:lnTo>
                  <a:lnTo>
                    <a:pt x="911340" y="1850171"/>
                  </a:lnTo>
                  <a:lnTo>
                    <a:pt x="886709" y="1860526"/>
                  </a:lnTo>
                  <a:lnTo>
                    <a:pt x="862078" y="1869936"/>
                  </a:lnTo>
                  <a:lnTo>
                    <a:pt x="837447" y="1878494"/>
                  </a:lnTo>
                  <a:lnTo>
                    <a:pt x="812817" y="1886284"/>
                  </a:lnTo>
                  <a:lnTo>
                    <a:pt x="788186" y="1893381"/>
                  </a:lnTo>
                  <a:lnTo>
                    <a:pt x="763555" y="1899853"/>
                  </a:lnTo>
                  <a:lnTo>
                    <a:pt x="738924" y="1905761"/>
                  </a:lnTo>
                  <a:lnTo>
                    <a:pt x="714293" y="1911156"/>
                  </a:lnTo>
                  <a:lnTo>
                    <a:pt x="689662" y="1916087"/>
                  </a:lnTo>
                  <a:lnTo>
                    <a:pt x="665032" y="1920597"/>
                  </a:lnTo>
                  <a:lnTo>
                    <a:pt x="640401" y="1924722"/>
                  </a:lnTo>
                  <a:lnTo>
                    <a:pt x="615770" y="1928498"/>
                  </a:lnTo>
                  <a:lnTo>
                    <a:pt x="591139" y="1931956"/>
                  </a:lnTo>
                  <a:lnTo>
                    <a:pt x="566508" y="1935122"/>
                  </a:lnTo>
                  <a:lnTo>
                    <a:pt x="541878" y="1938022"/>
                  </a:lnTo>
                  <a:lnTo>
                    <a:pt x="517247" y="1940679"/>
                  </a:lnTo>
                  <a:lnTo>
                    <a:pt x="492616" y="1943114"/>
                  </a:lnTo>
                  <a:lnTo>
                    <a:pt x="467985" y="1945346"/>
                  </a:lnTo>
                  <a:lnTo>
                    <a:pt x="443354" y="1947393"/>
                  </a:lnTo>
                  <a:lnTo>
                    <a:pt x="418723" y="1949270"/>
                  </a:lnTo>
                  <a:lnTo>
                    <a:pt x="394093" y="1950992"/>
                  </a:lnTo>
                  <a:lnTo>
                    <a:pt x="369462" y="1952573"/>
                  </a:lnTo>
                  <a:lnTo>
                    <a:pt x="344831" y="1954023"/>
                  </a:lnTo>
                  <a:lnTo>
                    <a:pt x="320200" y="1955355"/>
                  </a:lnTo>
                  <a:lnTo>
                    <a:pt x="295569" y="1956579"/>
                  </a:lnTo>
                  <a:lnTo>
                    <a:pt x="270939" y="1957703"/>
                  </a:lnTo>
                  <a:lnTo>
                    <a:pt x="246308" y="1958736"/>
                  </a:lnTo>
                  <a:lnTo>
                    <a:pt x="221677" y="1959686"/>
                  </a:lnTo>
                  <a:lnTo>
                    <a:pt x="197046" y="1960560"/>
                  </a:lnTo>
                  <a:lnTo>
                    <a:pt x="172415" y="1961364"/>
                  </a:lnTo>
                  <a:lnTo>
                    <a:pt x="147784" y="1962104"/>
                  </a:lnTo>
                  <a:lnTo>
                    <a:pt x="123154" y="1962785"/>
                  </a:lnTo>
                  <a:lnTo>
                    <a:pt x="98523" y="1963412"/>
                  </a:lnTo>
                  <a:lnTo>
                    <a:pt x="73892" y="1963990"/>
                  </a:lnTo>
                  <a:lnTo>
                    <a:pt x="49261" y="1964522"/>
                  </a:lnTo>
                  <a:lnTo>
                    <a:pt x="24630" y="1965013"/>
                  </a:lnTo>
                  <a:lnTo>
                    <a:pt x="0" y="1965465"/>
                  </a:lnTo>
                  <a:close/>
                </a:path>
              </a:pathLst>
            </a:custGeom>
            <a:solidFill>
              <a:srgbClr val="D5442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48104" y="2013093"/>
              <a:ext cx="3719253" cy="1962005"/>
            </a:xfrm>
            <a:custGeom>
              <a:avLst/>
              <a:pathLst>
                <a:path w="3719253" h="1962005">
                  <a:moveTo>
                    <a:pt x="0" y="1962005"/>
                  </a:moveTo>
                  <a:lnTo>
                    <a:pt x="24630" y="1961424"/>
                  </a:lnTo>
                  <a:lnTo>
                    <a:pt x="49261" y="1960803"/>
                  </a:lnTo>
                  <a:lnTo>
                    <a:pt x="73892" y="1960140"/>
                  </a:lnTo>
                  <a:lnTo>
                    <a:pt x="98523" y="1959431"/>
                  </a:lnTo>
                  <a:lnTo>
                    <a:pt x="123154" y="1958673"/>
                  </a:lnTo>
                  <a:lnTo>
                    <a:pt x="147784" y="1957862"/>
                  </a:lnTo>
                  <a:lnTo>
                    <a:pt x="172415" y="1956993"/>
                  </a:lnTo>
                  <a:lnTo>
                    <a:pt x="197046" y="1956061"/>
                  </a:lnTo>
                  <a:lnTo>
                    <a:pt x="221677" y="1955060"/>
                  </a:lnTo>
                  <a:lnTo>
                    <a:pt x="246308" y="1953985"/>
                  </a:lnTo>
                  <a:lnTo>
                    <a:pt x="270939" y="1952829"/>
                  </a:lnTo>
                  <a:lnTo>
                    <a:pt x="295569" y="1951584"/>
                  </a:lnTo>
                  <a:lnTo>
                    <a:pt x="320200" y="1950242"/>
                  </a:lnTo>
                  <a:lnTo>
                    <a:pt x="344831" y="1948794"/>
                  </a:lnTo>
                  <a:lnTo>
                    <a:pt x="369462" y="1947230"/>
                  </a:lnTo>
                  <a:lnTo>
                    <a:pt x="394093" y="1945538"/>
                  </a:lnTo>
                  <a:lnTo>
                    <a:pt x="418723" y="1943706"/>
                  </a:lnTo>
                  <a:lnTo>
                    <a:pt x="443354" y="1941719"/>
                  </a:lnTo>
                  <a:lnTo>
                    <a:pt x="467985" y="1939563"/>
                  </a:lnTo>
                  <a:lnTo>
                    <a:pt x="492616" y="1937219"/>
                  </a:lnTo>
                  <a:lnTo>
                    <a:pt x="517247" y="1934667"/>
                  </a:lnTo>
                  <a:lnTo>
                    <a:pt x="541878" y="1931887"/>
                  </a:lnTo>
                  <a:lnTo>
                    <a:pt x="566508" y="1928852"/>
                  </a:lnTo>
                  <a:lnTo>
                    <a:pt x="591139" y="1925536"/>
                  </a:lnTo>
                  <a:lnTo>
                    <a:pt x="615770" y="1921908"/>
                  </a:lnTo>
                  <a:lnTo>
                    <a:pt x="640401" y="1917934"/>
                  </a:lnTo>
                  <a:lnTo>
                    <a:pt x="665032" y="1913575"/>
                  </a:lnTo>
                  <a:lnTo>
                    <a:pt x="689662" y="1908790"/>
                  </a:lnTo>
                  <a:lnTo>
                    <a:pt x="714293" y="1903532"/>
                  </a:lnTo>
                  <a:lnTo>
                    <a:pt x="738924" y="1897750"/>
                  </a:lnTo>
                  <a:lnTo>
                    <a:pt x="763555" y="1891388"/>
                  </a:lnTo>
                  <a:lnTo>
                    <a:pt x="788186" y="1884385"/>
                  </a:lnTo>
                  <a:lnTo>
                    <a:pt x="812817" y="1876675"/>
                  </a:lnTo>
                  <a:lnTo>
                    <a:pt x="837447" y="1868184"/>
                  </a:lnTo>
                  <a:lnTo>
                    <a:pt x="862078" y="1858835"/>
                  </a:lnTo>
                  <a:lnTo>
                    <a:pt x="886709" y="1848542"/>
                  </a:lnTo>
                  <a:lnTo>
                    <a:pt x="911340" y="1837213"/>
                  </a:lnTo>
                  <a:lnTo>
                    <a:pt x="935971" y="1824747"/>
                  </a:lnTo>
                  <a:lnTo>
                    <a:pt x="960601" y="1811041"/>
                  </a:lnTo>
                  <a:lnTo>
                    <a:pt x="985232" y="1795992"/>
                  </a:lnTo>
                  <a:lnTo>
                    <a:pt x="1009863" y="1779498"/>
                  </a:lnTo>
                  <a:lnTo>
                    <a:pt x="1034494" y="1761455"/>
                  </a:lnTo>
                  <a:lnTo>
                    <a:pt x="1059125" y="1741759"/>
                  </a:lnTo>
                  <a:lnTo>
                    <a:pt x="1083756" y="1720310"/>
                  </a:lnTo>
                  <a:lnTo>
                    <a:pt x="1108386" y="1697008"/>
                  </a:lnTo>
                  <a:lnTo>
                    <a:pt x="1133017" y="1671765"/>
                  </a:lnTo>
                  <a:lnTo>
                    <a:pt x="1157648" y="1644501"/>
                  </a:lnTo>
                  <a:lnTo>
                    <a:pt x="1182279" y="1615150"/>
                  </a:lnTo>
                  <a:lnTo>
                    <a:pt x="1206910" y="1583663"/>
                  </a:lnTo>
                  <a:lnTo>
                    <a:pt x="1231540" y="1550011"/>
                  </a:lnTo>
                  <a:lnTo>
                    <a:pt x="1256171" y="1514192"/>
                  </a:lnTo>
                  <a:lnTo>
                    <a:pt x="1280802" y="1476230"/>
                  </a:lnTo>
                  <a:lnTo>
                    <a:pt x="1305433" y="1436179"/>
                  </a:lnTo>
                  <a:lnTo>
                    <a:pt x="1330064" y="1394127"/>
                  </a:lnTo>
                  <a:lnTo>
                    <a:pt x="1354695" y="1350198"/>
                  </a:lnTo>
                  <a:lnTo>
                    <a:pt x="1379325" y="1304547"/>
                  </a:lnTo>
                  <a:lnTo>
                    <a:pt x="1403956" y="1257367"/>
                  </a:lnTo>
                  <a:lnTo>
                    <a:pt x="1428587" y="1208880"/>
                  </a:lnTo>
                  <a:lnTo>
                    <a:pt x="1453218" y="1159340"/>
                  </a:lnTo>
                  <a:lnTo>
                    <a:pt x="1477849" y="1109021"/>
                  </a:lnTo>
                  <a:lnTo>
                    <a:pt x="1502479" y="1058221"/>
                  </a:lnTo>
                  <a:lnTo>
                    <a:pt x="1527110" y="1007246"/>
                  </a:lnTo>
                  <a:lnTo>
                    <a:pt x="1551741" y="956408"/>
                  </a:lnTo>
                  <a:lnTo>
                    <a:pt x="1576372" y="906017"/>
                  </a:lnTo>
                  <a:lnTo>
                    <a:pt x="1601003" y="856371"/>
                  </a:lnTo>
                  <a:lnTo>
                    <a:pt x="1625634" y="807750"/>
                  </a:lnTo>
                  <a:lnTo>
                    <a:pt x="1650264" y="760412"/>
                  </a:lnTo>
                  <a:lnTo>
                    <a:pt x="1674895" y="714583"/>
                  </a:lnTo>
                  <a:lnTo>
                    <a:pt x="1699526" y="670456"/>
                  </a:lnTo>
                  <a:lnTo>
                    <a:pt x="1724157" y="628188"/>
                  </a:lnTo>
                  <a:lnTo>
                    <a:pt x="1748788" y="587900"/>
                  </a:lnTo>
                  <a:lnTo>
                    <a:pt x="1773419" y="549678"/>
                  </a:lnTo>
                  <a:lnTo>
                    <a:pt x="1798049" y="513572"/>
                  </a:lnTo>
                  <a:lnTo>
                    <a:pt x="1822680" y="479604"/>
                  </a:lnTo>
                  <a:lnTo>
                    <a:pt x="1847311" y="447766"/>
                  </a:lnTo>
                  <a:lnTo>
                    <a:pt x="1871942" y="418026"/>
                  </a:lnTo>
                  <a:lnTo>
                    <a:pt x="1896573" y="390335"/>
                  </a:lnTo>
                  <a:lnTo>
                    <a:pt x="1921203" y="364617"/>
                  </a:lnTo>
                  <a:lnTo>
                    <a:pt x="1945834" y="340761"/>
                  </a:lnTo>
                  <a:lnTo>
                    <a:pt x="1970465" y="318644"/>
                  </a:lnTo>
                  <a:lnTo>
                    <a:pt x="1995096" y="298147"/>
                  </a:lnTo>
                  <a:lnTo>
                    <a:pt x="2019727" y="279153"/>
                  </a:lnTo>
                  <a:lnTo>
                    <a:pt x="2044358" y="261551"/>
                  </a:lnTo>
                  <a:lnTo>
                    <a:pt x="2068988" y="245233"/>
                  </a:lnTo>
                  <a:lnTo>
                    <a:pt x="2093619" y="230098"/>
                  </a:lnTo>
                  <a:lnTo>
                    <a:pt x="2118250" y="216052"/>
                  </a:lnTo>
                  <a:lnTo>
                    <a:pt x="2142881" y="203005"/>
                  </a:lnTo>
                  <a:lnTo>
                    <a:pt x="2167512" y="190874"/>
                  </a:lnTo>
                  <a:lnTo>
                    <a:pt x="2192142" y="179584"/>
                  </a:lnTo>
                  <a:lnTo>
                    <a:pt x="2216773" y="169062"/>
                  </a:lnTo>
                  <a:lnTo>
                    <a:pt x="2241404" y="159245"/>
                  </a:lnTo>
                  <a:lnTo>
                    <a:pt x="2266035" y="150073"/>
                  </a:lnTo>
                  <a:lnTo>
                    <a:pt x="2290666" y="141493"/>
                  </a:lnTo>
                  <a:lnTo>
                    <a:pt x="2315297" y="133457"/>
                  </a:lnTo>
                  <a:lnTo>
                    <a:pt x="2339927" y="125920"/>
                  </a:lnTo>
                  <a:lnTo>
                    <a:pt x="2364558" y="118845"/>
                  </a:lnTo>
                  <a:lnTo>
                    <a:pt x="2389189" y="112195"/>
                  </a:lnTo>
                  <a:lnTo>
                    <a:pt x="2413820" y="105941"/>
                  </a:lnTo>
                  <a:lnTo>
                    <a:pt x="2438451" y="100054"/>
                  </a:lnTo>
                  <a:lnTo>
                    <a:pt x="2463081" y="94508"/>
                  </a:lnTo>
                  <a:lnTo>
                    <a:pt x="2487712" y="89280"/>
                  </a:lnTo>
                  <a:lnTo>
                    <a:pt x="2512343" y="84348"/>
                  </a:lnTo>
                  <a:lnTo>
                    <a:pt x="2536974" y="79693"/>
                  </a:lnTo>
                  <a:lnTo>
                    <a:pt x="2561605" y="75296"/>
                  </a:lnTo>
                  <a:lnTo>
                    <a:pt x="2586236" y="71140"/>
                  </a:lnTo>
                  <a:lnTo>
                    <a:pt x="2610866" y="67209"/>
                  </a:lnTo>
                  <a:lnTo>
                    <a:pt x="2635497" y="63489"/>
                  </a:lnTo>
                  <a:lnTo>
                    <a:pt x="2660128" y="59966"/>
                  </a:lnTo>
                  <a:lnTo>
                    <a:pt x="2684759" y="56627"/>
                  </a:lnTo>
                  <a:lnTo>
                    <a:pt x="2709390" y="53459"/>
                  </a:lnTo>
                  <a:lnTo>
                    <a:pt x="2734020" y="50454"/>
                  </a:lnTo>
                  <a:lnTo>
                    <a:pt x="2758651" y="47599"/>
                  </a:lnTo>
                  <a:lnTo>
                    <a:pt x="2783282" y="44885"/>
                  </a:lnTo>
                  <a:lnTo>
                    <a:pt x="2807913" y="42305"/>
                  </a:lnTo>
                  <a:lnTo>
                    <a:pt x="2832544" y="39849"/>
                  </a:lnTo>
                  <a:lnTo>
                    <a:pt x="2857175" y="37510"/>
                  </a:lnTo>
                  <a:lnTo>
                    <a:pt x="2881805" y="35283"/>
                  </a:lnTo>
                  <a:lnTo>
                    <a:pt x="2906436" y="33164"/>
                  </a:lnTo>
                  <a:lnTo>
                    <a:pt x="2931067" y="31147"/>
                  </a:lnTo>
                  <a:lnTo>
                    <a:pt x="2955698" y="29228"/>
                  </a:lnTo>
                  <a:lnTo>
                    <a:pt x="2980329" y="27402"/>
                  </a:lnTo>
                  <a:lnTo>
                    <a:pt x="3004959" y="25665"/>
                  </a:lnTo>
                  <a:lnTo>
                    <a:pt x="3029590" y="24013"/>
                  </a:lnTo>
                  <a:lnTo>
                    <a:pt x="3054221" y="22442"/>
                  </a:lnTo>
                  <a:lnTo>
                    <a:pt x="3078852" y="20948"/>
                  </a:lnTo>
                  <a:lnTo>
                    <a:pt x="3103483" y="19528"/>
                  </a:lnTo>
                  <a:lnTo>
                    <a:pt x="3128114" y="18178"/>
                  </a:lnTo>
                  <a:lnTo>
                    <a:pt x="3152744" y="16895"/>
                  </a:lnTo>
                  <a:lnTo>
                    <a:pt x="3177375" y="15675"/>
                  </a:lnTo>
                  <a:lnTo>
                    <a:pt x="3202006" y="14516"/>
                  </a:lnTo>
                  <a:lnTo>
                    <a:pt x="3226637" y="13414"/>
                  </a:lnTo>
                  <a:lnTo>
                    <a:pt x="3251268" y="12367"/>
                  </a:lnTo>
                  <a:lnTo>
                    <a:pt x="3275899" y="11373"/>
                  </a:lnTo>
                  <a:lnTo>
                    <a:pt x="3300529" y="10428"/>
                  </a:lnTo>
                  <a:lnTo>
                    <a:pt x="3325160" y="9530"/>
                  </a:lnTo>
                  <a:lnTo>
                    <a:pt x="3349791" y="8678"/>
                  </a:lnTo>
                  <a:lnTo>
                    <a:pt x="3374422" y="7868"/>
                  </a:lnTo>
                  <a:lnTo>
                    <a:pt x="3399053" y="7098"/>
                  </a:lnTo>
                  <a:lnTo>
                    <a:pt x="3423683" y="6367"/>
                  </a:lnTo>
                  <a:lnTo>
                    <a:pt x="3448314" y="5673"/>
                  </a:lnTo>
                  <a:lnTo>
                    <a:pt x="3472945" y="5014"/>
                  </a:lnTo>
                  <a:lnTo>
                    <a:pt x="3497576" y="4388"/>
                  </a:lnTo>
                  <a:lnTo>
                    <a:pt x="3522207" y="3793"/>
                  </a:lnTo>
                  <a:lnTo>
                    <a:pt x="3546838" y="3229"/>
                  </a:lnTo>
                  <a:lnTo>
                    <a:pt x="3571468" y="2693"/>
                  </a:lnTo>
                  <a:lnTo>
                    <a:pt x="3596099" y="2184"/>
                  </a:lnTo>
                  <a:lnTo>
                    <a:pt x="3620730" y="1700"/>
                  </a:lnTo>
                  <a:lnTo>
                    <a:pt x="3645361" y="1242"/>
                  </a:lnTo>
                  <a:lnTo>
                    <a:pt x="3669992" y="806"/>
                  </a:lnTo>
                  <a:lnTo>
                    <a:pt x="3694622" y="392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48104" y="2018365"/>
              <a:ext cx="3719253" cy="1960193"/>
            </a:xfrm>
            <a:custGeom>
              <a:avLst/>
              <a:pathLst>
                <a:path w="3719253" h="1960193">
                  <a:moveTo>
                    <a:pt x="3719253" y="0"/>
                  </a:moveTo>
                  <a:lnTo>
                    <a:pt x="3694622" y="548"/>
                  </a:lnTo>
                  <a:lnTo>
                    <a:pt x="3669992" y="1121"/>
                  </a:lnTo>
                  <a:lnTo>
                    <a:pt x="3645361" y="1719"/>
                  </a:lnTo>
                  <a:lnTo>
                    <a:pt x="3620730" y="2342"/>
                  </a:lnTo>
                  <a:lnTo>
                    <a:pt x="3596099" y="2992"/>
                  </a:lnTo>
                  <a:lnTo>
                    <a:pt x="3571468" y="3671"/>
                  </a:lnTo>
                  <a:lnTo>
                    <a:pt x="3546838" y="4379"/>
                  </a:lnTo>
                  <a:lnTo>
                    <a:pt x="3522207" y="5117"/>
                  </a:lnTo>
                  <a:lnTo>
                    <a:pt x="3497576" y="5887"/>
                  </a:lnTo>
                  <a:lnTo>
                    <a:pt x="3472945" y="6690"/>
                  </a:lnTo>
                  <a:lnTo>
                    <a:pt x="3448314" y="7528"/>
                  </a:lnTo>
                  <a:lnTo>
                    <a:pt x="3423683" y="8402"/>
                  </a:lnTo>
                  <a:lnTo>
                    <a:pt x="3399053" y="9314"/>
                  </a:lnTo>
                  <a:lnTo>
                    <a:pt x="3374422" y="10265"/>
                  </a:lnTo>
                  <a:lnTo>
                    <a:pt x="3349791" y="11256"/>
                  </a:lnTo>
                  <a:lnTo>
                    <a:pt x="3325160" y="12291"/>
                  </a:lnTo>
                  <a:lnTo>
                    <a:pt x="3300529" y="13369"/>
                  </a:lnTo>
                  <a:lnTo>
                    <a:pt x="3275899" y="14494"/>
                  </a:lnTo>
                  <a:lnTo>
                    <a:pt x="3251268" y="15667"/>
                  </a:lnTo>
                  <a:lnTo>
                    <a:pt x="3226637" y="16890"/>
                  </a:lnTo>
                  <a:lnTo>
                    <a:pt x="3202006" y="18166"/>
                  </a:lnTo>
                  <a:lnTo>
                    <a:pt x="3177375" y="19496"/>
                  </a:lnTo>
                  <a:lnTo>
                    <a:pt x="3152744" y="20883"/>
                  </a:lnTo>
                  <a:lnTo>
                    <a:pt x="3128114" y="22329"/>
                  </a:lnTo>
                  <a:lnTo>
                    <a:pt x="3103483" y="23836"/>
                  </a:lnTo>
                  <a:lnTo>
                    <a:pt x="3078852" y="25408"/>
                  </a:lnTo>
                  <a:lnTo>
                    <a:pt x="3054221" y="27047"/>
                  </a:lnTo>
                  <a:lnTo>
                    <a:pt x="3029590" y="28755"/>
                  </a:lnTo>
                  <a:lnTo>
                    <a:pt x="3004959" y="30536"/>
                  </a:lnTo>
                  <a:lnTo>
                    <a:pt x="2980329" y="32392"/>
                  </a:lnTo>
                  <a:lnTo>
                    <a:pt x="2955698" y="34327"/>
                  </a:lnTo>
                  <a:lnTo>
                    <a:pt x="2931067" y="36344"/>
                  </a:lnTo>
                  <a:lnTo>
                    <a:pt x="2906436" y="38447"/>
                  </a:lnTo>
                  <a:lnTo>
                    <a:pt x="2881805" y="40639"/>
                  </a:lnTo>
                  <a:lnTo>
                    <a:pt x="2857175" y="42924"/>
                  </a:lnTo>
                  <a:lnTo>
                    <a:pt x="2832544" y="45305"/>
                  </a:lnTo>
                  <a:lnTo>
                    <a:pt x="2807913" y="47788"/>
                  </a:lnTo>
                  <a:lnTo>
                    <a:pt x="2783282" y="50380"/>
                  </a:lnTo>
                  <a:lnTo>
                    <a:pt x="2758651" y="53089"/>
                  </a:lnTo>
                  <a:lnTo>
                    <a:pt x="2734020" y="55924"/>
                  </a:lnTo>
                  <a:lnTo>
                    <a:pt x="2709390" y="58897"/>
                  </a:lnTo>
                  <a:lnTo>
                    <a:pt x="2684759" y="62017"/>
                  </a:lnTo>
                  <a:lnTo>
                    <a:pt x="2660128" y="65299"/>
                  </a:lnTo>
                  <a:lnTo>
                    <a:pt x="2635497" y="68755"/>
                  </a:lnTo>
                  <a:lnTo>
                    <a:pt x="2610866" y="72401"/>
                  </a:lnTo>
                  <a:lnTo>
                    <a:pt x="2586236" y="76253"/>
                  </a:lnTo>
                  <a:lnTo>
                    <a:pt x="2561605" y="80329"/>
                  </a:lnTo>
                  <a:lnTo>
                    <a:pt x="2536974" y="84651"/>
                  </a:lnTo>
                  <a:lnTo>
                    <a:pt x="2512343" y="89240"/>
                  </a:lnTo>
                  <a:lnTo>
                    <a:pt x="2487712" y="94121"/>
                  </a:lnTo>
                  <a:lnTo>
                    <a:pt x="2463081" y="99321"/>
                  </a:lnTo>
                  <a:lnTo>
                    <a:pt x="2438451" y="104868"/>
                  </a:lnTo>
                  <a:lnTo>
                    <a:pt x="2413820" y="110796"/>
                  </a:lnTo>
                  <a:lnTo>
                    <a:pt x="2389189" y="117140"/>
                  </a:lnTo>
                  <a:lnTo>
                    <a:pt x="2364558" y="123937"/>
                  </a:lnTo>
                  <a:lnTo>
                    <a:pt x="2339927" y="131227"/>
                  </a:lnTo>
                  <a:lnTo>
                    <a:pt x="2315297" y="139055"/>
                  </a:lnTo>
                  <a:lnTo>
                    <a:pt x="2290666" y="147465"/>
                  </a:lnTo>
                  <a:lnTo>
                    <a:pt x="2266035" y="156508"/>
                  </a:lnTo>
                  <a:lnTo>
                    <a:pt x="2241404" y="166236"/>
                  </a:lnTo>
                  <a:lnTo>
                    <a:pt x="2216773" y="176703"/>
                  </a:lnTo>
                  <a:lnTo>
                    <a:pt x="2192142" y="187970"/>
                  </a:lnTo>
                  <a:lnTo>
                    <a:pt x="2167512" y="200098"/>
                  </a:lnTo>
                  <a:lnTo>
                    <a:pt x="2142881" y="213154"/>
                  </a:lnTo>
                  <a:lnTo>
                    <a:pt x="2118250" y="227210"/>
                  </a:lnTo>
                  <a:lnTo>
                    <a:pt x="2093619" y="242343"/>
                  </a:lnTo>
                  <a:lnTo>
                    <a:pt x="2068988" y="258633"/>
                  </a:lnTo>
                  <a:lnTo>
                    <a:pt x="2044358" y="276165"/>
                  </a:lnTo>
                  <a:lnTo>
                    <a:pt x="2019727" y="295030"/>
                  </a:lnTo>
                  <a:lnTo>
                    <a:pt x="1995096" y="315321"/>
                  </a:lnTo>
                  <a:lnTo>
                    <a:pt x="1970465" y="337137"/>
                  </a:lnTo>
                  <a:lnTo>
                    <a:pt x="1945834" y="360577"/>
                  </a:lnTo>
                  <a:lnTo>
                    <a:pt x="1921203" y="385743"/>
                  </a:lnTo>
                  <a:lnTo>
                    <a:pt x="1896573" y="412738"/>
                  </a:lnTo>
                  <a:lnTo>
                    <a:pt x="1871942" y="441653"/>
                  </a:lnTo>
                  <a:lnTo>
                    <a:pt x="1847311" y="472549"/>
                  </a:lnTo>
                  <a:lnTo>
                    <a:pt x="1822680" y="505464"/>
                  </a:lnTo>
                  <a:lnTo>
                    <a:pt x="1798049" y="540418"/>
                  </a:lnTo>
                  <a:lnTo>
                    <a:pt x="1773419" y="577408"/>
                  </a:lnTo>
                  <a:lnTo>
                    <a:pt x="1748788" y="616410"/>
                  </a:lnTo>
                  <a:lnTo>
                    <a:pt x="1724157" y="657370"/>
                  </a:lnTo>
                  <a:lnTo>
                    <a:pt x="1699526" y="700203"/>
                  </a:lnTo>
                  <a:lnTo>
                    <a:pt x="1674895" y="744792"/>
                  </a:lnTo>
                  <a:lnTo>
                    <a:pt x="1650264" y="790989"/>
                  </a:lnTo>
                  <a:lnTo>
                    <a:pt x="1625634" y="838609"/>
                  </a:lnTo>
                  <a:lnTo>
                    <a:pt x="1601003" y="887435"/>
                  </a:lnTo>
                  <a:lnTo>
                    <a:pt x="1576372" y="937222"/>
                  </a:lnTo>
                  <a:lnTo>
                    <a:pt x="1551741" y="987696"/>
                  </a:lnTo>
                  <a:lnTo>
                    <a:pt x="1527110" y="1038561"/>
                  </a:lnTo>
                  <a:lnTo>
                    <a:pt x="1502479" y="1089507"/>
                  </a:lnTo>
                  <a:lnTo>
                    <a:pt x="1477849" y="1140219"/>
                  </a:lnTo>
                  <a:lnTo>
                    <a:pt x="1453218" y="1190378"/>
                  </a:lnTo>
                  <a:lnTo>
                    <a:pt x="1428587" y="1239677"/>
                  </a:lnTo>
                  <a:lnTo>
                    <a:pt x="1403956" y="1287828"/>
                  </a:lnTo>
                  <a:lnTo>
                    <a:pt x="1379325" y="1334564"/>
                  </a:lnTo>
                  <a:lnTo>
                    <a:pt x="1354695" y="1379654"/>
                  </a:lnTo>
                  <a:lnTo>
                    <a:pt x="1330064" y="1422897"/>
                  </a:lnTo>
                  <a:lnTo>
                    <a:pt x="1305433" y="1464136"/>
                  </a:lnTo>
                  <a:lnTo>
                    <a:pt x="1280802" y="1503250"/>
                  </a:lnTo>
                  <a:lnTo>
                    <a:pt x="1256171" y="1540158"/>
                  </a:lnTo>
                  <a:lnTo>
                    <a:pt x="1231540" y="1574817"/>
                  </a:lnTo>
                  <a:lnTo>
                    <a:pt x="1206910" y="1607217"/>
                  </a:lnTo>
                  <a:lnTo>
                    <a:pt x="1182279" y="1637378"/>
                  </a:lnTo>
                  <a:lnTo>
                    <a:pt x="1157648" y="1665346"/>
                  </a:lnTo>
                  <a:lnTo>
                    <a:pt x="1133017" y="1691191"/>
                  </a:lnTo>
                  <a:lnTo>
                    <a:pt x="1108386" y="1714996"/>
                  </a:lnTo>
                  <a:lnTo>
                    <a:pt x="1083756" y="1736860"/>
                  </a:lnTo>
                  <a:lnTo>
                    <a:pt x="1059125" y="1756889"/>
                  </a:lnTo>
                  <a:lnTo>
                    <a:pt x="1034494" y="1775196"/>
                  </a:lnTo>
                  <a:lnTo>
                    <a:pt x="1009863" y="1791895"/>
                  </a:lnTo>
                  <a:lnTo>
                    <a:pt x="985232" y="1807104"/>
                  </a:lnTo>
                  <a:lnTo>
                    <a:pt x="960601" y="1820934"/>
                  </a:lnTo>
                  <a:lnTo>
                    <a:pt x="935971" y="1833496"/>
                  </a:lnTo>
                  <a:lnTo>
                    <a:pt x="911340" y="1844899"/>
                  </a:lnTo>
                  <a:lnTo>
                    <a:pt x="886709" y="1855254"/>
                  </a:lnTo>
                  <a:lnTo>
                    <a:pt x="862078" y="1864664"/>
                  </a:lnTo>
                  <a:lnTo>
                    <a:pt x="837447" y="1873222"/>
                  </a:lnTo>
                  <a:lnTo>
                    <a:pt x="812817" y="1881012"/>
                  </a:lnTo>
                  <a:lnTo>
                    <a:pt x="788186" y="1888109"/>
                  </a:lnTo>
                  <a:lnTo>
                    <a:pt x="763555" y="1894582"/>
                  </a:lnTo>
                  <a:lnTo>
                    <a:pt x="738924" y="1900489"/>
                  </a:lnTo>
                  <a:lnTo>
                    <a:pt x="714293" y="1905884"/>
                  </a:lnTo>
                  <a:lnTo>
                    <a:pt x="689662" y="1910815"/>
                  </a:lnTo>
                  <a:lnTo>
                    <a:pt x="665032" y="1915325"/>
                  </a:lnTo>
                  <a:lnTo>
                    <a:pt x="640401" y="1919450"/>
                  </a:lnTo>
                  <a:lnTo>
                    <a:pt x="615770" y="1923227"/>
                  </a:lnTo>
                  <a:lnTo>
                    <a:pt x="591139" y="1926684"/>
                  </a:lnTo>
                  <a:lnTo>
                    <a:pt x="566508" y="1929850"/>
                  </a:lnTo>
                  <a:lnTo>
                    <a:pt x="541878" y="1932750"/>
                  </a:lnTo>
                  <a:lnTo>
                    <a:pt x="517247" y="1935407"/>
                  </a:lnTo>
                  <a:lnTo>
                    <a:pt x="492616" y="1937842"/>
                  </a:lnTo>
                  <a:lnTo>
                    <a:pt x="467985" y="1940075"/>
                  </a:lnTo>
                  <a:lnTo>
                    <a:pt x="443354" y="1942121"/>
                  </a:lnTo>
                  <a:lnTo>
                    <a:pt x="418723" y="1943998"/>
                  </a:lnTo>
                  <a:lnTo>
                    <a:pt x="394093" y="1945721"/>
                  </a:lnTo>
                  <a:lnTo>
                    <a:pt x="369462" y="1947301"/>
                  </a:lnTo>
                  <a:lnTo>
                    <a:pt x="344831" y="1948751"/>
                  </a:lnTo>
                  <a:lnTo>
                    <a:pt x="320200" y="1950083"/>
                  </a:lnTo>
                  <a:lnTo>
                    <a:pt x="295569" y="1951307"/>
                  </a:lnTo>
                  <a:lnTo>
                    <a:pt x="270939" y="1952431"/>
                  </a:lnTo>
                  <a:lnTo>
                    <a:pt x="246308" y="1953464"/>
                  </a:lnTo>
                  <a:lnTo>
                    <a:pt x="221677" y="1954414"/>
                  </a:lnTo>
                  <a:lnTo>
                    <a:pt x="197046" y="1955288"/>
                  </a:lnTo>
                  <a:lnTo>
                    <a:pt x="172415" y="1956092"/>
                  </a:lnTo>
                  <a:lnTo>
                    <a:pt x="147784" y="1956832"/>
                  </a:lnTo>
                  <a:lnTo>
                    <a:pt x="123154" y="1957513"/>
                  </a:lnTo>
                  <a:lnTo>
                    <a:pt x="98523" y="1958140"/>
                  </a:lnTo>
                  <a:lnTo>
                    <a:pt x="73892" y="1958718"/>
                  </a:lnTo>
                  <a:lnTo>
                    <a:pt x="49261" y="1959250"/>
                  </a:lnTo>
                  <a:lnTo>
                    <a:pt x="24630" y="1959741"/>
                  </a:lnTo>
                  <a:lnTo>
                    <a:pt x="0" y="1960193"/>
                  </a:lnTo>
                  <a:lnTo>
                    <a:pt x="0" y="19601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848104" y="2022929"/>
              <a:ext cx="3719253" cy="1959009"/>
            </a:xfrm>
            <a:custGeom>
              <a:avLst/>
              <a:pathLst>
                <a:path w="3719253" h="1959009">
                  <a:moveTo>
                    <a:pt x="0" y="1955891"/>
                  </a:moveTo>
                  <a:lnTo>
                    <a:pt x="24630" y="1955523"/>
                  </a:lnTo>
                  <a:lnTo>
                    <a:pt x="49261" y="1955128"/>
                  </a:lnTo>
                  <a:lnTo>
                    <a:pt x="73892" y="1954703"/>
                  </a:lnTo>
                  <a:lnTo>
                    <a:pt x="98523" y="1954246"/>
                  </a:lnTo>
                  <a:lnTo>
                    <a:pt x="123154" y="1953755"/>
                  </a:lnTo>
                  <a:lnTo>
                    <a:pt x="147784" y="1953225"/>
                  </a:lnTo>
                  <a:lnTo>
                    <a:pt x="172415" y="1952654"/>
                  </a:lnTo>
                  <a:lnTo>
                    <a:pt x="197046" y="1952037"/>
                  </a:lnTo>
                  <a:lnTo>
                    <a:pt x="221677" y="1951372"/>
                  </a:lnTo>
                  <a:lnTo>
                    <a:pt x="246308" y="1950652"/>
                  </a:lnTo>
                  <a:lnTo>
                    <a:pt x="270939" y="1949872"/>
                  </a:lnTo>
                  <a:lnTo>
                    <a:pt x="295569" y="1949028"/>
                  </a:lnTo>
                  <a:lnTo>
                    <a:pt x="320200" y="1948111"/>
                  </a:lnTo>
                  <a:lnTo>
                    <a:pt x="344831" y="1947116"/>
                  </a:lnTo>
                  <a:lnTo>
                    <a:pt x="369462" y="1946033"/>
                  </a:lnTo>
                  <a:lnTo>
                    <a:pt x="394093" y="1944855"/>
                  </a:lnTo>
                  <a:lnTo>
                    <a:pt x="418723" y="1943570"/>
                  </a:lnTo>
                  <a:lnTo>
                    <a:pt x="443354" y="1942167"/>
                  </a:lnTo>
                  <a:lnTo>
                    <a:pt x="467985" y="1940634"/>
                  </a:lnTo>
                  <a:lnTo>
                    <a:pt x="492616" y="1938956"/>
                  </a:lnTo>
                  <a:lnTo>
                    <a:pt x="517247" y="1937116"/>
                  </a:lnTo>
                  <a:lnTo>
                    <a:pt x="541878" y="1935097"/>
                  </a:lnTo>
                  <a:lnTo>
                    <a:pt x="566508" y="1932877"/>
                  </a:lnTo>
                  <a:lnTo>
                    <a:pt x="591139" y="1930434"/>
                  </a:lnTo>
                  <a:lnTo>
                    <a:pt x="615770" y="1927740"/>
                  </a:lnTo>
                  <a:lnTo>
                    <a:pt x="640401" y="1924765"/>
                  </a:lnTo>
                  <a:lnTo>
                    <a:pt x="665032" y="1921475"/>
                  </a:lnTo>
                  <a:lnTo>
                    <a:pt x="689662" y="1917832"/>
                  </a:lnTo>
                  <a:lnTo>
                    <a:pt x="714293" y="1913791"/>
                  </a:lnTo>
                  <a:lnTo>
                    <a:pt x="738924" y="1909304"/>
                  </a:lnTo>
                  <a:lnTo>
                    <a:pt x="763555" y="1904314"/>
                  </a:lnTo>
                  <a:lnTo>
                    <a:pt x="788186" y="1898759"/>
                  </a:lnTo>
                  <a:lnTo>
                    <a:pt x="812817" y="1892569"/>
                  </a:lnTo>
                  <a:lnTo>
                    <a:pt x="837447" y="1885667"/>
                  </a:lnTo>
                  <a:lnTo>
                    <a:pt x="862078" y="1877966"/>
                  </a:lnTo>
                  <a:lnTo>
                    <a:pt x="886709" y="1869374"/>
                  </a:lnTo>
                  <a:lnTo>
                    <a:pt x="911340" y="1859787"/>
                  </a:lnTo>
                  <a:lnTo>
                    <a:pt x="935971" y="1849094"/>
                  </a:lnTo>
                  <a:lnTo>
                    <a:pt x="960601" y="1837174"/>
                  </a:lnTo>
                  <a:lnTo>
                    <a:pt x="985232" y="1823911"/>
                  </a:lnTo>
                  <a:lnTo>
                    <a:pt x="1009863" y="1809182"/>
                  </a:lnTo>
                  <a:lnTo>
                    <a:pt x="1034494" y="1792862"/>
                  </a:lnTo>
                  <a:lnTo>
                    <a:pt x="1059125" y="1774824"/>
                  </a:lnTo>
                  <a:lnTo>
                    <a:pt x="1083756" y="1754939"/>
                  </a:lnTo>
                  <a:lnTo>
                    <a:pt x="1108386" y="1733084"/>
                  </a:lnTo>
                  <a:lnTo>
                    <a:pt x="1133017" y="1709138"/>
                  </a:lnTo>
                  <a:lnTo>
                    <a:pt x="1157648" y="1682992"/>
                  </a:lnTo>
                  <a:lnTo>
                    <a:pt x="1182279" y="1654550"/>
                  </a:lnTo>
                  <a:lnTo>
                    <a:pt x="1206910" y="1623735"/>
                  </a:lnTo>
                  <a:lnTo>
                    <a:pt x="1231540" y="1590495"/>
                  </a:lnTo>
                  <a:lnTo>
                    <a:pt x="1256171" y="1554802"/>
                  </a:lnTo>
                  <a:lnTo>
                    <a:pt x="1280802" y="1516665"/>
                  </a:lnTo>
                  <a:lnTo>
                    <a:pt x="1305433" y="1476129"/>
                  </a:lnTo>
                  <a:lnTo>
                    <a:pt x="1330064" y="1433280"/>
                  </a:lnTo>
                  <a:lnTo>
                    <a:pt x="1354695" y="1388245"/>
                  </a:lnTo>
                  <a:lnTo>
                    <a:pt x="1379325" y="1341195"/>
                  </a:lnTo>
                  <a:lnTo>
                    <a:pt x="1403956" y="1292345"/>
                  </a:lnTo>
                  <a:lnTo>
                    <a:pt x="1428587" y="1241948"/>
                  </a:lnTo>
                  <a:lnTo>
                    <a:pt x="1453218" y="1190291"/>
                  </a:lnTo>
                  <a:lnTo>
                    <a:pt x="1477849" y="1137694"/>
                  </a:lnTo>
                  <a:lnTo>
                    <a:pt x="1502479" y="1084496"/>
                  </a:lnTo>
                  <a:lnTo>
                    <a:pt x="1527110" y="1031049"/>
                  </a:lnTo>
                  <a:lnTo>
                    <a:pt x="1551741" y="977711"/>
                  </a:lnTo>
                  <a:lnTo>
                    <a:pt x="1576372" y="924837"/>
                  </a:lnTo>
                  <a:lnTo>
                    <a:pt x="1601003" y="872766"/>
                  </a:lnTo>
                  <a:lnTo>
                    <a:pt x="1625634" y="821818"/>
                  </a:lnTo>
                  <a:lnTo>
                    <a:pt x="1650264" y="772284"/>
                  </a:lnTo>
                  <a:lnTo>
                    <a:pt x="1674895" y="724420"/>
                  </a:lnTo>
                  <a:lnTo>
                    <a:pt x="1699526" y="678444"/>
                  </a:lnTo>
                  <a:lnTo>
                    <a:pt x="1724157" y="634533"/>
                  </a:lnTo>
                  <a:lnTo>
                    <a:pt x="1748788" y="592819"/>
                  </a:lnTo>
                  <a:lnTo>
                    <a:pt x="1773419" y="553395"/>
                  </a:lnTo>
                  <a:lnTo>
                    <a:pt x="1798049" y="516313"/>
                  </a:lnTo>
                  <a:lnTo>
                    <a:pt x="1822680" y="481589"/>
                  </a:lnTo>
                  <a:lnTo>
                    <a:pt x="1847311" y="449208"/>
                  </a:lnTo>
                  <a:lnTo>
                    <a:pt x="1871942" y="419127"/>
                  </a:lnTo>
                  <a:lnTo>
                    <a:pt x="1896573" y="391281"/>
                  </a:lnTo>
                  <a:lnTo>
                    <a:pt x="1921203" y="365580"/>
                  </a:lnTo>
                  <a:lnTo>
                    <a:pt x="1945834" y="341886"/>
                  </a:lnTo>
                  <a:lnTo>
                    <a:pt x="1970465" y="320055"/>
                  </a:lnTo>
                  <a:lnTo>
                    <a:pt x="1995096" y="299943"/>
                  </a:lnTo>
                  <a:lnTo>
                    <a:pt x="2019727" y="281414"/>
                  </a:lnTo>
                  <a:lnTo>
                    <a:pt x="2044358" y="264338"/>
                  </a:lnTo>
                  <a:lnTo>
                    <a:pt x="2068988" y="248594"/>
                  </a:lnTo>
                  <a:lnTo>
                    <a:pt x="2093619" y="234065"/>
                  </a:lnTo>
                  <a:lnTo>
                    <a:pt x="2118250" y="220647"/>
                  </a:lnTo>
                  <a:lnTo>
                    <a:pt x="2142881" y="208238"/>
                  </a:lnTo>
                  <a:lnTo>
                    <a:pt x="2167512" y="196749"/>
                  </a:lnTo>
                  <a:lnTo>
                    <a:pt x="2192142" y="186095"/>
                  </a:lnTo>
                  <a:lnTo>
                    <a:pt x="2216773" y="176198"/>
                  </a:lnTo>
                  <a:lnTo>
                    <a:pt x="2241404" y="166988"/>
                  </a:lnTo>
                  <a:lnTo>
                    <a:pt x="2266035" y="158401"/>
                  </a:lnTo>
                  <a:lnTo>
                    <a:pt x="2290666" y="150377"/>
                  </a:lnTo>
                  <a:lnTo>
                    <a:pt x="2315297" y="142866"/>
                  </a:lnTo>
                  <a:lnTo>
                    <a:pt x="2339927" y="135819"/>
                  </a:lnTo>
                  <a:lnTo>
                    <a:pt x="2364558" y="129196"/>
                  </a:lnTo>
                  <a:lnTo>
                    <a:pt x="2389189" y="122960"/>
                  </a:lnTo>
                  <a:lnTo>
                    <a:pt x="2413820" y="117079"/>
                  </a:lnTo>
                  <a:lnTo>
                    <a:pt x="2438451" y="111524"/>
                  </a:lnTo>
                  <a:lnTo>
                    <a:pt x="2463081" y="106269"/>
                  </a:lnTo>
                  <a:lnTo>
                    <a:pt x="2487712" y="101293"/>
                  </a:lnTo>
                  <a:lnTo>
                    <a:pt x="2512343" y="96574"/>
                  </a:lnTo>
                  <a:lnTo>
                    <a:pt x="2536974" y="92094"/>
                  </a:lnTo>
                  <a:lnTo>
                    <a:pt x="2561605" y="87836"/>
                  </a:lnTo>
                  <a:lnTo>
                    <a:pt x="2586236" y="83784"/>
                  </a:lnTo>
                  <a:lnTo>
                    <a:pt x="2610866" y="79923"/>
                  </a:lnTo>
                  <a:lnTo>
                    <a:pt x="2635497" y="76240"/>
                  </a:lnTo>
                  <a:lnTo>
                    <a:pt x="2660128" y="72722"/>
                  </a:lnTo>
                  <a:lnTo>
                    <a:pt x="2684759" y="69357"/>
                  </a:lnTo>
                  <a:lnTo>
                    <a:pt x="2709390" y="66135"/>
                  </a:lnTo>
                  <a:lnTo>
                    <a:pt x="2734020" y="63044"/>
                  </a:lnTo>
                  <a:lnTo>
                    <a:pt x="2758651" y="60077"/>
                  </a:lnTo>
                  <a:lnTo>
                    <a:pt x="2783282" y="57223"/>
                  </a:lnTo>
                  <a:lnTo>
                    <a:pt x="2807913" y="54475"/>
                  </a:lnTo>
                  <a:lnTo>
                    <a:pt x="2832544" y="51826"/>
                  </a:lnTo>
                  <a:lnTo>
                    <a:pt x="2857175" y="49269"/>
                  </a:lnTo>
                  <a:lnTo>
                    <a:pt x="2881805" y="46802"/>
                  </a:lnTo>
                  <a:lnTo>
                    <a:pt x="2906436" y="44421"/>
                  </a:lnTo>
                  <a:lnTo>
                    <a:pt x="2931067" y="42124"/>
                  </a:lnTo>
                  <a:lnTo>
                    <a:pt x="2955698" y="39909"/>
                  </a:lnTo>
                  <a:lnTo>
                    <a:pt x="2980329" y="37773"/>
                  </a:lnTo>
                  <a:lnTo>
                    <a:pt x="3004959" y="35713"/>
                  </a:lnTo>
                  <a:lnTo>
                    <a:pt x="3029590" y="33728"/>
                  </a:lnTo>
                  <a:lnTo>
                    <a:pt x="3054221" y="31815"/>
                  </a:lnTo>
                  <a:lnTo>
                    <a:pt x="3078852" y="29971"/>
                  </a:lnTo>
                  <a:lnTo>
                    <a:pt x="3103483" y="28194"/>
                  </a:lnTo>
                  <a:lnTo>
                    <a:pt x="3128114" y="26482"/>
                  </a:lnTo>
                  <a:lnTo>
                    <a:pt x="3152744" y="24832"/>
                  </a:lnTo>
                  <a:lnTo>
                    <a:pt x="3177375" y="23244"/>
                  </a:lnTo>
                  <a:lnTo>
                    <a:pt x="3202006" y="21713"/>
                  </a:lnTo>
                  <a:lnTo>
                    <a:pt x="3226637" y="20240"/>
                  </a:lnTo>
                  <a:lnTo>
                    <a:pt x="3251268" y="18820"/>
                  </a:lnTo>
                  <a:lnTo>
                    <a:pt x="3275899" y="17454"/>
                  </a:lnTo>
                  <a:lnTo>
                    <a:pt x="3300529" y="16138"/>
                  </a:lnTo>
                  <a:lnTo>
                    <a:pt x="3325160" y="14871"/>
                  </a:lnTo>
                  <a:lnTo>
                    <a:pt x="3349791" y="13651"/>
                  </a:lnTo>
                  <a:lnTo>
                    <a:pt x="3374422" y="12477"/>
                  </a:lnTo>
                  <a:lnTo>
                    <a:pt x="3399053" y="11347"/>
                  </a:lnTo>
                  <a:lnTo>
                    <a:pt x="3423683" y="10259"/>
                  </a:lnTo>
                  <a:lnTo>
                    <a:pt x="3448314" y="9212"/>
                  </a:lnTo>
                  <a:lnTo>
                    <a:pt x="3472945" y="8204"/>
                  </a:lnTo>
                  <a:lnTo>
                    <a:pt x="3497576" y="7235"/>
                  </a:lnTo>
                  <a:lnTo>
                    <a:pt x="3522207" y="6301"/>
                  </a:lnTo>
                  <a:lnTo>
                    <a:pt x="3546838" y="5403"/>
                  </a:lnTo>
                  <a:lnTo>
                    <a:pt x="3571468" y="4539"/>
                  </a:lnTo>
                  <a:lnTo>
                    <a:pt x="3596099" y="3708"/>
                  </a:lnTo>
                  <a:lnTo>
                    <a:pt x="3620730" y="2908"/>
                  </a:lnTo>
                  <a:lnTo>
                    <a:pt x="3645361" y="2138"/>
                  </a:lnTo>
                  <a:lnTo>
                    <a:pt x="3669992" y="1397"/>
                  </a:lnTo>
                  <a:lnTo>
                    <a:pt x="3694622" y="685"/>
                  </a:lnTo>
                  <a:lnTo>
                    <a:pt x="3719253" y="0"/>
                  </a:lnTo>
                  <a:lnTo>
                    <a:pt x="3719253" y="14002"/>
                  </a:lnTo>
                  <a:lnTo>
                    <a:pt x="3694622" y="14899"/>
                  </a:lnTo>
                  <a:lnTo>
                    <a:pt x="3669992" y="15821"/>
                  </a:lnTo>
                  <a:lnTo>
                    <a:pt x="3645361" y="16770"/>
                  </a:lnTo>
                  <a:lnTo>
                    <a:pt x="3620730" y="17745"/>
                  </a:lnTo>
                  <a:lnTo>
                    <a:pt x="3596099" y="18748"/>
                  </a:lnTo>
                  <a:lnTo>
                    <a:pt x="3571468" y="19779"/>
                  </a:lnTo>
                  <a:lnTo>
                    <a:pt x="3546838" y="20840"/>
                  </a:lnTo>
                  <a:lnTo>
                    <a:pt x="3522207" y="21930"/>
                  </a:lnTo>
                  <a:lnTo>
                    <a:pt x="3497576" y="23051"/>
                  </a:lnTo>
                  <a:lnTo>
                    <a:pt x="3472945" y="24204"/>
                  </a:lnTo>
                  <a:lnTo>
                    <a:pt x="3448314" y="25389"/>
                  </a:lnTo>
                  <a:lnTo>
                    <a:pt x="3423683" y="26608"/>
                  </a:lnTo>
                  <a:lnTo>
                    <a:pt x="3399053" y="27861"/>
                  </a:lnTo>
                  <a:lnTo>
                    <a:pt x="3374422" y="29149"/>
                  </a:lnTo>
                  <a:lnTo>
                    <a:pt x="3349791" y="30473"/>
                  </a:lnTo>
                  <a:lnTo>
                    <a:pt x="3325160" y="31834"/>
                  </a:lnTo>
                  <a:lnTo>
                    <a:pt x="3300529" y="33234"/>
                  </a:lnTo>
                  <a:lnTo>
                    <a:pt x="3275899" y="34673"/>
                  </a:lnTo>
                  <a:lnTo>
                    <a:pt x="3251268" y="36152"/>
                  </a:lnTo>
                  <a:lnTo>
                    <a:pt x="3226637" y="37673"/>
                  </a:lnTo>
                  <a:lnTo>
                    <a:pt x="3202006" y="39236"/>
                  </a:lnTo>
                  <a:lnTo>
                    <a:pt x="3177375" y="40842"/>
                  </a:lnTo>
                  <a:lnTo>
                    <a:pt x="3152744" y="42494"/>
                  </a:lnTo>
                  <a:lnTo>
                    <a:pt x="3128114" y="44192"/>
                  </a:lnTo>
                  <a:lnTo>
                    <a:pt x="3103483" y="45938"/>
                  </a:lnTo>
                  <a:lnTo>
                    <a:pt x="3078852" y="47732"/>
                  </a:lnTo>
                  <a:lnTo>
                    <a:pt x="3054221" y="49576"/>
                  </a:lnTo>
                  <a:lnTo>
                    <a:pt x="3029590" y="51472"/>
                  </a:lnTo>
                  <a:lnTo>
                    <a:pt x="3004959" y="53421"/>
                  </a:lnTo>
                  <a:lnTo>
                    <a:pt x="2980329" y="55424"/>
                  </a:lnTo>
                  <a:lnTo>
                    <a:pt x="2955698" y="57484"/>
                  </a:lnTo>
                  <a:lnTo>
                    <a:pt x="2931067" y="59601"/>
                  </a:lnTo>
                  <a:lnTo>
                    <a:pt x="2906436" y="61778"/>
                  </a:lnTo>
                  <a:lnTo>
                    <a:pt x="2881805" y="64016"/>
                  </a:lnTo>
                  <a:lnTo>
                    <a:pt x="2857175" y="66318"/>
                  </a:lnTo>
                  <a:lnTo>
                    <a:pt x="2832544" y="68685"/>
                  </a:lnTo>
                  <a:lnTo>
                    <a:pt x="2807913" y="71120"/>
                  </a:lnTo>
                  <a:lnTo>
                    <a:pt x="2783282" y="73632"/>
                  </a:lnTo>
                  <a:lnTo>
                    <a:pt x="2758651" y="76230"/>
                  </a:lnTo>
                  <a:lnTo>
                    <a:pt x="2734020" y="78924"/>
                  </a:lnTo>
                  <a:lnTo>
                    <a:pt x="2709390" y="81726"/>
                  </a:lnTo>
                  <a:lnTo>
                    <a:pt x="2684759" y="84647"/>
                  </a:lnTo>
                  <a:lnTo>
                    <a:pt x="2660128" y="87703"/>
                  </a:lnTo>
                  <a:lnTo>
                    <a:pt x="2635497" y="90907"/>
                  </a:lnTo>
                  <a:lnTo>
                    <a:pt x="2610866" y="94276"/>
                  </a:lnTo>
                  <a:lnTo>
                    <a:pt x="2586236" y="97828"/>
                  </a:lnTo>
                  <a:lnTo>
                    <a:pt x="2561605" y="101582"/>
                  </a:lnTo>
                  <a:lnTo>
                    <a:pt x="2536974" y="105562"/>
                  </a:lnTo>
                  <a:lnTo>
                    <a:pt x="2512343" y="109789"/>
                  </a:lnTo>
                  <a:lnTo>
                    <a:pt x="2487712" y="114291"/>
                  </a:lnTo>
                  <a:lnTo>
                    <a:pt x="2463081" y="119096"/>
                  </a:lnTo>
                  <a:lnTo>
                    <a:pt x="2438451" y="124234"/>
                  </a:lnTo>
                  <a:lnTo>
                    <a:pt x="2413820" y="129739"/>
                  </a:lnTo>
                  <a:lnTo>
                    <a:pt x="2389189" y="135647"/>
                  </a:lnTo>
                  <a:lnTo>
                    <a:pt x="2364558" y="141996"/>
                  </a:lnTo>
                  <a:lnTo>
                    <a:pt x="2339927" y="148828"/>
                  </a:lnTo>
                  <a:lnTo>
                    <a:pt x="2315297" y="156185"/>
                  </a:lnTo>
                  <a:lnTo>
                    <a:pt x="2290666" y="164113"/>
                  </a:lnTo>
                  <a:lnTo>
                    <a:pt x="2266035" y="172661"/>
                  </a:lnTo>
                  <a:lnTo>
                    <a:pt x="2241404" y="181882"/>
                  </a:lnTo>
                  <a:lnTo>
                    <a:pt x="2216773" y="191831"/>
                  </a:lnTo>
                  <a:lnTo>
                    <a:pt x="2192142" y="202568"/>
                  </a:lnTo>
                  <a:lnTo>
                    <a:pt x="2167512" y="214158"/>
                  </a:lnTo>
                  <a:lnTo>
                    <a:pt x="2142881" y="226671"/>
                  </a:lnTo>
                  <a:lnTo>
                    <a:pt x="2118250" y="240185"/>
                  </a:lnTo>
                  <a:lnTo>
                    <a:pt x="2093619" y="254780"/>
                  </a:lnTo>
                  <a:lnTo>
                    <a:pt x="2068988" y="270547"/>
                  </a:lnTo>
                  <a:lnTo>
                    <a:pt x="2044358" y="287580"/>
                  </a:lnTo>
                  <a:lnTo>
                    <a:pt x="2019727" y="305983"/>
                  </a:lnTo>
                  <a:lnTo>
                    <a:pt x="1995096" y="325864"/>
                  </a:lnTo>
                  <a:lnTo>
                    <a:pt x="1970465" y="347337"/>
                  </a:lnTo>
                  <a:lnTo>
                    <a:pt x="1945834" y="370524"/>
                  </a:lnTo>
                  <a:lnTo>
                    <a:pt x="1921203" y="395550"/>
                  </a:lnTo>
                  <a:lnTo>
                    <a:pt x="1896573" y="422543"/>
                  </a:lnTo>
                  <a:lnTo>
                    <a:pt x="1871942" y="451625"/>
                  </a:lnTo>
                  <a:lnTo>
                    <a:pt x="1847311" y="482877"/>
                  </a:lnTo>
                  <a:lnTo>
                    <a:pt x="1822680" y="516360"/>
                  </a:lnTo>
                  <a:lnTo>
                    <a:pt x="1798049" y="552114"/>
                  </a:lnTo>
                  <a:lnTo>
                    <a:pt x="1773419" y="590159"/>
                  </a:lnTo>
                  <a:lnTo>
                    <a:pt x="1748788" y="630483"/>
                  </a:lnTo>
                  <a:lnTo>
                    <a:pt x="1724157" y="673043"/>
                  </a:lnTo>
                  <a:lnTo>
                    <a:pt x="1699526" y="717759"/>
                  </a:lnTo>
                  <a:lnTo>
                    <a:pt x="1674895" y="764508"/>
                  </a:lnTo>
                  <a:lnTo>
                    <a:pt x="1650264" y="813125"/>
                  </a:lnTo>
                  <a:lnTo>
                    <a:pt x="1625634" y="863395"/>
                  </a:lnTo>
                  <a:lnTo>
                    <a:pt x="1601003" y="915063"/>
                  </a:lnTo>
                  <a:lnTo>
                    <a:pt x="1576372" y="967825"/>
                  </a:lnTo>
                  <a:lnTo>
                    <a:pt x="1551741" y="1021346"/>
                  </a:lnTo>
                  <a:lnTo>
                    <a:pt x="1527110" y="1075257"/>
                  </a:lnTo>
                  <a:lnTo>
                    <a:pt x="1502479" y="1129171"/>
                  </a:lnTo>
                  <a:lnTo>
                    <a:pt x="1477849" y="1182696"/>
                  </a:lnTo>
                  <a:lnTo>
                    <a:pt x="1453218" y="1235441"/>
                  </a:lnTo>
                  <a:lnTo>
                    <a:pt x="1428587" y="1287035"/>
                  </a:lnTo>
                  <a:lnTo>
                    <a:pt x="1403956" y="1337137"/>
                  </a:lnTo>
                  <a:lnTo>
                    <a:pt x="1379325" y="1385441"/>
                  </a:lnTo>
                  <a:lnTo>
                    <a:pt x="1354695" y="1431690"/>
                  </a:lnTo>
                  <a:lnTo>
                    <a:pt x="1330064" y="1475676"/>
                  </a:lnTo>
                  <a:lnTo>
                    <a:pt x="1305433" y="1517243"/>
                  </a:lnTo>
                  <a:lnTo>
                    <a:pt x="1280802" y="1556288"/>
                  </a:lnTo>
                  <a:lnTo>
                    <a:pt x="1256171" y="1592755"/>
                  </a:lnTo>
                  <a:lnTo>
                    <a:pt x="1231540" y="1626636"/>
                  </a:lnTo>
                  <a:lnTo>
                    <a:pt x="1206910" y="1657960"/>
                  </a:lnTo>
                  <a:lnTo>
                    <a:pt x="1182279" y="1686790"/>
                  </a:lnTo>
                  <a:lnTo>
                    <a:pt x="1157648" y="1713218"/>
                  </a:lnTo>
                  <a:lnTo>
                    <a:pt x="1133017" y="1737355"/>
                  </a:lnTo>
                  <a:lnTo>
                    <a:pt x="1108386" y="1759327"/>
                  </a:lnTo>
                  <a:lnTo>
                    <a:pt x="1083756" y="1779272"/>
                  </a:lnTo>
                  <a:lnTo>
                    <a:pt x="1059125" y="1797330"/>
                  </a:lnTo>
                  <a:lnTo>
                    <a:pt x="1034494" y="1813646"/>
                  </a:lnTo>
                  <a:lnTo>
                    <a:pt x="1009863" y="1828360"/>
                  </a:lnTo>
                  <a:lnTo>
                    <a:pt x="985232" y="1841611"/>
                  </a:lnTo>
                  <a:lnTo>
                    <a:pt x="960601" y="1853529"/>
                  </a:lnTo>
                  <a:lnTo>
                    <a:pt x="935971" y="1864240"/>
                  </a:lnTo>
                  <a:lnTo>
                    <a:pt x="911340" y="1873861"/>
                  </a:lnTo>
                  <a:lnTo>
                    <a:pt x="886709" y="1882507"/>
                  </a:lnTo>
                  <a:lnTo>
                    <a:pt x="862078" y="1890282"/>
                  </a:lnTo>
                  <a:lnTo>
                    <a:pt x="837447" y="1897278"/>
                  </a:lnTo>
                  <a:lnTo>
                    <a:pt x="812817" y="1903576"/>
                  </a:lnTo>
                  <a:lnTo>
                    <a:pt x="788186" y="1909248"/>
                  </a:lnTo>
                  <a:lnTo>
                    <a:pt x="763555" y="1914358"/>
                  </a:lnTo>
                  <a:lnTo>
                    <a:pt x="738924" y="1918961"/>
                  </a:lnTo>
                  <a:lnTo>
                    <a:pt x="714293" y="1923108"/>
                  </a:lnTo>
                  <a:lnTo>
                    <a:pt x="689662" y="1926844"/>
                  </a:lnTo>
                  <a:lnTo>
                    <a:pt x="665032" y="1930210"/>
                  </a:lnTo>
                  <a:lnTo>
                    <a:pt x="640401" y="1933241"/>
                  </a:lnTo>
                  <a:lnTo>
                    <a:pt x="615770" y="1935972"/>
                  </a:lnTo>
                  <a:lnTo>
                    <a:pt x="591139" y="1938431"/>
                  </a:lnTo>
                  <a:lnTo>
                    <a:pt x="566508" y="1940647"/>
                  </a:lnTo>
                  <a:lnTo>
                    <a:pt x="541878" y="1942642"/>
                  </a:lnTo>
                  <a:lnTo>
                    <a:pt x="517247" y="1944438"/>
                  </a:lnTo>
                  <a:lnTo>
                    <a:pt x="492616" y="1946057"/>
                  </a:lnTo>
                  <a:lnTo>
                    <a:pt x="467985" y="1947515"/>
                  </a:lnTo>
                  <a:lnTo>
                    <a:pt x="443354" y="1948828"/>
                  </a:lnTo>
                  <a:lnTo>
                    <a:pt x="418723" y="1950012"/>
                  </a:lnTo>
                  <a:lnTo>
                    <a:pt x="394093" y="1951078"/>
                  </a:lnTo>
                  <a:lnTo>
                    <a:pt x="369462" y="1952040"/>
                  </a:lnTo>
                  <a:lnTo>
                    <a:pt x="344831" y="1952906"/>
                  </a:lnTo>
                  <a:lnTo>
                    <a:pt x="320200" y="1953687"/>
                  </a:lnTo>
                  <a:lnTo>
                    <a:pt x="295569" y="1954392"/>
                  </a:lnTo>
                  <a:lnTo>
                    <a:pt x="270939" y="1955027"/>
                  </a:lnTo>
                  <a:lnTo>
                    <a:pt x="246308" y="1955601"/>
                  </a:lnTo>
                  <a:lnTo>
                    <a:pt x="221677" y="1956118"/>
                  </a:lnTo>
                  <a:lnTo>
                    <a:pt x="197046" y="1956585"/>
                  </a:lnTo>
                  <a:lnTo>
                    <a:pt x="172415" y="1957006"/>
                  </a:lnTo>
                  <a:lnTo>
                    <a:pt x="147784" y="1957386"/>
                  </a:lnTo>
                  <a:lnTo>
                    <a:pt x="123154" y="1957730"/>
                  </a:lnTo>
                  <a:lnTo>
                    <a:pt x="98523" y="1958040"/>
                  </a:lnTo>
                  <a:lnTo>
                    <a:pt x="73892" y="1958320"/>
                  </a:lnTo>
                  <a:lnTo>
                    <a:pt x="49261" y="1958574"/>
                  </a:lnTo>
                  <a:lnTo>
                    <a:pt x="24630" y="1958802"/>
                  </a:lnTo>
                  <a:lnTo>
                    <a:pt x="0" y="1959009"/>
                  </a:lnTo>
                  <a:close/>
                </a:path>
              </a:pathLst>
            </a:custGeom>
            <a:solidFill>
              <a:srgbClr val="C756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48104" y="2022929"/>
              <a:ext cx="3719253" cy="1955891"/>
            </a:xfrm>
            <a:custGeom>
              <a:avLst/>
              <a:pathLst>
                <a:path w="3719253" h="1955891">
                  <a:moveTo>
                    <a:pt x="0" y="1955891"/>
                  </a:moveTo>
                  <a:lnTo>
                    <a:pt x="24630" y="1955523"/>
                  </a:lnTo>
                  <a:lnTo>
                    <a:pt x="49261" y="1955128"/>
                  </a:lnTo>
                  <a:lnTo>
                    <a:pt x="73892" y="1954703"/>
                  </a:lnTo>
                  <a:lnTo>
                    <a:pt x="98523" y="1954246"/>
                  </a:lnTo>
                  <a:lnTo>
                    <a:pt x="123154" y="1953755"/>
                  </a:lnTo>
                  <a:lnTo>
                    <a:pt x="147784" y="1953225"/>
                  </a:lnTo>
                  <a:lnTo>
                    <a:pt x="172415" y="1952654"/>
                  </a:lnTo>
                  <a:lnTo>
                    <a:pt x="197046" y="1952037"/>
                  </a:lnTo>
                  <a:lnTo>
                    <a:pt x="221677" y="1951372"/>
                  </a:lnTo>
                  <a:lnTo>
                    <a:pt x="246308" y="1950652"/>
                  </a:lnTo>
                  <a:lnTo>
                    <a:pt x="270939" y="1949872"/>
                  </a:lnTo>
                  <a:lnTo>
                    <a:pt x="295569" y="1949028"/>
                  </a:lnTo>
                  <a:lnTo>
                    <a:pt x="320200" y="1948111"/>
                  </a:lnTo>
                  <a:lnTo>
                    <a:pt x="344831" y="1947116"/>
                  </a:lnTo>
                  <a:lnTo>
                    <a:pt x="369462" y="1946033"/>
                  </a:lnTo>
                  <a:lnTo>
                    <a:pt x="394093" y="1944855"/>
                  </a:lnTo>
                  <a:lnTo>
                    <a:pt x="418723" y="1943570"/>
                  </a:lnTo>
                  <a:lnTo>
                    <a:pt x="443354" y="1942167"/>
                  </a:lnTo>
                  <a:lnTo>
                    <a:pt x="467985" y="1940634"/>
                  </a:lnTo>
                  <a:lnTo>
                    <a:pt x="492616" y="1938956"/>
                  </a:lnTo>
                  <a:lnTo>
                    <a:pt x="517247" y="1937116"/>
                  </a:lnTo>
                  <a:lnTo>
                    <a:pt x="541878" y="1935097"/>
                  </a:lnTo>
                  <a:lnTo>
                    <a:pt x="566508" y="1932877"/>
                  </a:lnTo>
                  <a:lnTo>
                    <a:pt x="591139" y="1930434"/>
                  </a:lnTo>
                  <a:lnTo>
                    <a:pt x="615770" y="1927740"/>
                  </a:lnTo>
                  <a:lnTo>
                    <a:pt x="640401" y="1924765"/>
                  </a:lnTo>
                  <a:lnTo>
                    <a:pt x="665032" y="1921475"/>
                  </a:lnTo>
                  <a:lnTo>
                    <a:pt x="689662" y="1917832"/>
                  </a:lnTo>
                  <a:lnTo>
                    <a:pt x="714293" y="1913791"/>
                  </a:lnTo>
                  <a:lnTo>
                    <a:pt x="738924" y="1909304"/>
                  </a:lnTo>
                  <a:lnTo>
                    <a:pt x="763555" y="1904314"/>
                  </a:lnTo>
                  <a:lnTo>
                    <a:pt x="788186" y="1898759"/>
                  </a:lnTo>
                  <a:lnTo>
                    <a:pt x="812817" y="1892569"/>
                  </a:lnTo>
                  <a:lnTo>
                    <a:pt x="837447" y="1885667"/>
                  </a:lnTo>
                  <a:lnTo>
                    <a:pt x="862078" y="1877966"/>
                  </a:lnTo>
                  <a:lnTo>
                    <a:pt x="886709" y="1869374"/>
                  </a:lnTo>
                  <a:lnTo>
                    <a:pt x="911340" y="1859787"/>
                  </a:lnTo>
                  <a:lnTo>
                    <a:pt x="935971" y="1849094"/>
                  </a:lnTo>
                  <a:lnTo>
                    <a:pt x="960601" y="1837174"/>
                  </a:lnTo>
                  <a:lnTo>
                    <a:pt x="985232" y="1823911"/>
                  </a:lnTo>
                  <a:lnTo>
                    <a:pt x="1009863" y="1809182"/>
                  </a:lnTo>
                  <a:lnTo>
                    <a:pt x="1034494" y="1792862"/>
                  </a:lnTo>
                  <a:lnTo>
                    <a:pt x="1059125" y="1774824"/>
                  </a:lnTo>
                  <a:lnTo>
                    <a:pt x="1083756" y="1754939"/>
                  </a:lnTo>
                  <a:lnTo>
                    <a:pt x="1108386" y="1733084"/>
                  </a:lnTo>
                  <a:lnTo>
                    <a:pt x="1133017" y="1709138"/>
                  </a:lnTo>
                  <a:lnTo>
                    <a:pt x="1157648" y="1682992"/>
                  </a:lnTo>
                  <a:lnTo>
                    <a:pt x="1182279" y="1654550"/>
                  </a:lnTo>
                  <a:lnTo>
                    <a:pt x="1206910" y="1623735"/>
                  </a:lnTo>
                  <a:lnTo>
                    <a:pt x="1231540" y="1590495"/>
                  </a:lnTo>
                  <a:lnTo>
                    <a:pt x="1256171" y="1554802"/>
                  </a:lnTo>
                  <a:lnTo>
                    <a:pt x="1280802" y="1516665"/>
                  </a:lnTo>
                  <a:lnTo>
                    <a:pt x="1305433" y="1476129"/>
                  </a:lnTo>
                  <a:lnTo>
                    <a:pt x="1330064" y="1433280"/>
                  </a:lnTo>
                  <a:lnTo>
                    <a:pt x="1354695" y="1388245"/>
                  </a:lnTo>
                  <a:lnTo>
                    <a:pt x="1379325" y="1341195"/>
                  </a:lnTo>
                  <a:lnTo>
                    <a:pt x="1403956" y="1292345"/>
                  </a:lnTo>
                  <a:lnTo>
                    <a:pt x="1428587" y="1241948"/>
                  </a:lnTo>
                  <a:lnTo>
                    <a:pt x="1453218" y="1190291"/>
                  </a:lnTo>
                  <a:lnTo>
                    <a:pt x="1477849" y="1137694"/>
                  </a:lnTo>
                  <a:lnTo>
                    <a:pt x="1502479" y="1084496"/>
                  </a:lnTo>
                  <a:lnTo>
                    <a:pt x="1527110" y="1031049"/>
                  </a:lnTo>
                  <a:lnTo>
                    <a:pt x="1551741" y="977711"/>
                  </a:lnTo>
                  <a:lnTo>
                    <a:pt x="1576372" y="924837"/>
                  </a:lnTo>
                  <a:lnTo>
                    <a:pt x="1601003" y="872766"/>
                  </a:lnTo>
                  <a:lnTo>
                    <a:pt x="1625634" y="821818"/>
                  </a:lnTo>
                  <a:lnTo>
                    <a:pt x="1650264" y="772284"/>
                  </a:lnTo>
                  <a:lnTo>
                    <a:pt x="1674895" y="724420"/>
                  </a:lnTo>
                  <a:lnTo>
                    <a:pt x="1699526" y="678444"/>
                  </a:lnTo>
                  <a:lnTo>
                    <a:pt x="1724157" y="634533"/>
                  </a:lnTo>
                  <a:lnTo>
                    <a:pt x="1748788" y="592819"/>
                  </a:lnTo>
                  <a:lnTo>
                    <a:pt x="1773419" y="553395"/>
                  </a:lnTo>
                  <a:lnTo>
                    <a:pt x="1798049" y="516313"/>
                  </a:lnTo>
                  <a:lnTo>
                    <a:pt x="1822680" y="481589"/>
                  </a:lnTo>
                  <a:lnTo>
                    <a:pt x="1847311" y="449208"/>
                  </a:lnTo>
                  <a:lnTo>
                    <a:pt x="1871942" y="419127"/>
                  </a:lnTo>
                  <a:lnTo>
                    <a:pt x="1896573" y="391281"/>
                  </a:lnTo>
                  <a:lnTo>
                    <a:pt x="1921203" y="365580"/>
                  </a:lnTo>
                  <a:lnTo>
                    <a:pt x="1945834" y="341886"/>
                  </a:lnTo>
                  <a:lnTo>
                    <a:pt x="1970465" y="320055"/>
                  </a:lnTo>
                  <a:lnTo>
                    <a:pt x="1995096" y="299943"/>
                  </a:lnTo>
                  <a:lnTo>
                    <a:pt x="2019727" y="281414"/>
                  </a:lnTo>
                  <a:lnTo>
                    <a:pt x="2044358" y="264338"/>
                  </a:lnTo>
                  <a:lnTo>
                    <a:pt x="2068988" y="248594"/>
                  </a:lnTo>
                  <a:lnTo>
                    <a:pt x="2093619" y="234065"/>
                  </a:lnTo>
                  <a:lnTo>
                    <a:pt x="2118250" y="220647"/>
                  </a:lnTo>
                  <a:lnTo>
                    <a:pt x="2142881" y="208238"/>
                  </a:lnTo>
                  <a:lnTo>
                    <a:pt x="2167512" y="196749"/>
                  </a:lnTo>
                  <a:lnTo>
                    <a:pt x="2192142" y="186095"/>
                  </a:lnTo>
                  <a:lnTo>
                    <a:pt x="2216773" y="176198"/>
                  </a:lnTo>
                  <a:lnTo>
                    <a:pt x="2241404" y="166988"/>
                  </a:lnTo>
                  <a:lnTo>
                    <a:pt x="2266035" y="158401"/>
                  </a:lnTo>
                  <a:lnTo>
                    <a:pt x="2290666" y="150377"/>
                  </a:lnTo>
                  <a:lnTo>
                    <a:pt x="2315297" y="142866"/>
                  </a:lnTo>
                  <a:lnTo>
                    <a:pt x="2339927" y="135819"/>
                  </a:lnTo>
                  <a:lnTo>
                    <a:pt x="2364558" y="129196"/>
                  </a:lnTo>
                  <a:lnTo>
                    <a:pt x="2389189" y="122960"/>
                  </a:lnTo>
                  <a:lnTo>
                    <a:pt x="2413820" y="117079"/>
                  </a:lnTo>
                  <a:lnTo>
                    <a:pt x="2438451" y="111524"/>
                  </a:lnTo>
                  <a:lnTo>
                    <a:pt x="2463081" y="106269"/>
                  </a:lnTo>
                  <a:lnTo>
                    <a:pt x="2487712" y="101293"/>
                  </a:lnTo>
                  <a:lnTo>
                    <a:pt x="2512343" y="96574"/>
                  </a:lnTo>
                  <a:lnTo>
                    <a:pt x="2536974" y="92094"/>
                  </a:lnTo>
                  <a:lnTo>
                    <a:pt x="2561605" y="87836"/>
                  </a:lnTo>
                  <a:lnTo>
                    <a:pt x="2586236" y="83784"/>
                  </a:lnTo>
                  <a:lnTo>
                    <a:pt x="2610866" y="79923"/>
                  </a:lnTo>
                  <a:lnTo>
                    <a:pt x="2635497" y="76240"/>
                  </a:lnTo>
                  <a:lnTo>
                    <a:pt x="2660128" y="72722"/>
                  </a:lnTo>
                  <a:lnTo>
                    <a:pt x="2684759" y="69357"/>
                  </a:lnTo>
                  <a:lnTo>
                    <a:pt x="2709390" y="66135"/>
                  </a:lnTo>
                  <a:lnTo>
                    <a:pt x="2734020" y="63044"/>
                  </a:lnTo>
                  <a:lnTo>
                    <a:pt x="2758651" y="60077"/>
                  </a:lnTo>
                  <a:lnTo>
                    <a:pt x="2783282" y="57223"/>
                  </a:lnTo>
                  <a:lnTo>
                    <a:pt x="2807913" y="54475"/>
                  </a:lnTo>
                  <a:lnTo>
                    <a:pt x="2832544" y="51826"/>
                  </a:lnTo>
                  <a:lnTo>
                    <a:pt x="2857175" y="49269"/>
                  </a:lnTo>
                  <a:lnTo>
                    <a:pt x="2881805" y="46802"/>
                  </a:lnTo>
                  <a:lnTo>
                    <a:pt x="2906436" y="44421"/>
                  </a:lnTo>
                  <a:lnTo>
                    <a:pt x="2931067" y="42124"/>
                  </a:lnTo>
                  <a:lnTo>
                    <a:pt x="2955698" y="39909"/>
                  </a:lnTo>
                  <a:lnTo>
                    <a:pt x="2980329" y="37773"/>
                  </a:lnTo>
                  <a:lnTo>
                    <a:pt x="3004959" y="35713"/>
                  </a:lnTo>
                  <a:lnTo>
                    <a:pt x="3029590" y="33728"/>
                  </a:lnTo>
                  <a:lnTo>
                    <a:pt x="3054221" y="31815"/>
                  </a:lnTo>
                  <a:lnTo>
                    <a:pt x="3078852" y="29971"/>
                  </a:lnTo>
                  <a:lnTo>
                    <a:pt x="3103483" y="28194"/>
                  </a:lnTo>
                  <a:lnTo>
                    <a:pt x="3128114" y="26482"/>
                  </a:lnTo>
                  <a:lnTo>
                    <a:pt x="3152744" y="24832"/>
                  </a:lnTo>
                  <a:lnTo>
                    <a:pt x="3177375" y="23244"/>
                  </a:lnTo>
                  <a:lnTo>
                    <a:pt x="3202006" y="21713"/>
                  </a:lnTo>
                  <a:lnTo>
                    <a:pt x="3226637" y="20240"/>
                  </a:lnTo>
                  <a:lnTo>
                    <a:pt x="3251268" y="18820"/>
                  </a:lnTo>
                  <a:lnTo>
                    <a:pt x="3275899" y="17454"/>
                  </a:lnTo>
                  <a:lnTo>
                    <a:pt x="3300529" y="16138"/>
                  </a:lnTo>
                  <a:lnTo>
                    <a:pt x="3325160" y="14871"/>
                  </a:lnTo>
                  <a:lnTo>
                    <a:pt x="3349791" y="13651"/>
                  </a:lnTo>
                  <a:lnTo>
                    <a:pt x="3374422" y="12477"/>
                  </a:lnTo>
                  <a:lnTo>
                    <a:pt x="3399053" y="11347"/>
                  </a:lnTo>
                  <a:lnTo>
                    <a:pt x="3423683" y="10259"/>
                  </a:lnTo>
                  <a:lnTo>
                    <a:pt x="3448314" y="9212"/>
                  </a:lnTo>
                  <a:lnTo>
                    <a:pt x="3472945" y="8204"/>
                  </a:lnTo>
                  <a:lnTo>
                    <a:pt x="3497576" y="7235"/>
                  </a:lnTo>
                  <a:lnTo>
                    <a:pt x="3522207" y="6301"/>
                  </a:lnTo>
                  <a:lnTo>
                    <a:pt x="3546838" y="5403"/>
                  </a:lnTo>
                  <a:lnTo>
                    <a:pt x="3571468" y="4539"/>
                  </a:lnTo>
                  <a:lnTo>
                    <a:pt x="3596099" y="3708"/>
                  </a:lnTo>
                  <a:lnTo>
                    <a:pt x="3620730" y="2908"/>
                  </a:lnTo>
                  <a:lnTo>
                    <a:pt x="3645361" y="2138"/>
                  </a:lnTo>
                  <a:lnTo>
                    <a:pt x="3669992" y="1397"/>
                  </a:lnTo>
                  <a:lnTo>
                    <a:pt x="3694622" y="685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48104" y="2036931"/>
              <a:ext cx="3719253" cy="1945006"/>
            </a:xfrm>
            <a:custGeom>
              <a:avLst/>
              <a:pathLst>
                <a:path w="3719253" h="1945006">
                  <a:moveTo>
                    <a:pt x="3719253" y="0"/>
                  </a:moveTo>
                  <a:lnTo>
                    <a:pt x="3694622" y="896"/>
                  </a:lnTo>
                  <a:lnTo>
                    <a:pt x="3669992" y="1819"/>
                  </a:lnTo>
                  <a:lnTo>
                    <a:pt x="3645361" y="2767"/>
                  </a:lnTo>
                  <a:lnTo>
                    <a:pt x="3620730" y="3742"/>
                  </a:lnTo>
                  <a:lnTo>
                    <a:pt x="3596099" y="4745"/>
                  </a:lnTo>
                  <a:lnTo>
                    <a:pt x="3571468" y="5776"/>
                  </a:lnTo>
                  <a:lnTo>
                    <a:pt x="3546838" y="6837"/>
                  </a:lnTo>
                  <a:lnTo>
                    <a:pt x="3522207" y="7927"/>
                  </a:lnTo>
                  <a:lnTo>
                    <a:pt x="3497576" y="9048"/>
                  </a:lnTo>
                  <a:lnTo>
                    <a:pt x="3472945" y="10201"/>
                  </a:lnTo>
                  <a:lnTo>
                    <a:pt x="3448314" y="11386"/>
                  </a:lnTo>
                  <a:lnTo>
                    <a:pt x="3423683" y="12605"/>
                  </a:lnTo>
                  <a:lnTo>
                    <a:pt x="3399053" y="13858"/>
                  </a:lnTo>
                  <a:lnTo>
                    <a:pt x="3374422" y="15146"/>
                  </a:lnTo>
                  <a:lnTo>
                    <a:pt x="3349791" y="16470"/>
                  </a:lnTo>
                  <a:lnTo>
                    <a:pt x="3325160" y="17832"/>
                  </a:lnTo>
                  <a:lnTo>
                    <a:pt x="3300529" y="19231"/>
                  </a:lnTo>
                  <a:lnTo>
                    <a:pt x="3275899" y="20670"/>
                  </a:lnTo>
                  <a:lnTo>
                    <a:pt x="3251268" y="22149"/>
                  </a:lnTo>
                  <a:lnTo>
                    <a:pt x="3226637" y="23670"/>
                  </a:lnTo>
                  <a:lnTo>
                    <a:pt x="3202006" y="25233"/>
                  </a:lnTo>
                  <a:lnTo>
                    <a:pt x="3177375" y="26840"/>
                  </a:lnTo>
                  <a:lnTo>
                    <a:pt x="3152744" y="28491"/>
                  </a:lnTo>
                  <a:lnTo>
                    <a:pt x="3128114" y="30189"/>
                  </a:lnTo>
                  <a:lnTo>
                    <a:pt x="3103483" y="31935"/>
                  </a:lnTo>
                  <a:lnTo>
                    <a:pt x="3078852" y="33729"/>
                  </a:lnTo>
                  <a:lnTo>
                    <a:pt x="3054221" y="35573"/>
                  </a:lnTo>
                  <a:lnTo>
                    <a:pt x="3029590" y="37469"/>
                  </a:lnTo>
                  <a:lnTo>
                    <a:pt x="3004959" y="39418"/>
                  </a:lnTo>
                  <a:lnTo>
                    <a:pt x="2980329" y="41421"/>
                  </a:lnTo>
                  <a:lnTo>
                    <a:pt x="2955698" y="43481"/>
                  </a:lnTo>
                  <a:lnTo>
                    <a:pt x="2931067" y="45598"/>
                  </a:lnTo>
                  <a:lnTo>
                    <a:pt x="2906436" y="47775"/>
                  </a:lnTo>
                  <a:lnTo>
                    <a:pt x="2881805" y="50013"/>
                  </a:lnTo>
                  <a:lnTo>
                    <a:pt x="2857175" y="52315"/>
                  </a:lnTo>
                  <a:lnTo>
                    <a:pt x="2832544" y="54682"/>
                  </a:lnTo>
                  <a:lnTo>
                    <a:pt x="2807913" y="57118"/>
                  </a:lnTo>
                  <a:lnTo>
                    <a:pt x="2783282" y="59630"/>
                  </a:lnTo>
                  <a:lnTo>
                    <a:pt x="2758651" y="62227"/>
                  </a:lnTo>
                  <a:lnTo>
                    <a:pt x="2734020" y="64921"/>
                  </a:lnTo>
                  <a:lnTo>
                    <a:pt x="2709390" y="67723"/>
                  </a:lnTo>
                  <a:lnTo>
                    <a:pt x="2684759" y="70644"/>
                  </a:lnTo>
                  <a:lnTo>
                    <a:pt x="2660128" y="73700"/>
                  </a:lnTo>
                  <a:lnTo>
                    <a:pt x="2635497" y="76904"/>
                  </a:lnTo>
                  <a:lnTo>
                    <a:pt x="2610866" y="80273"/>
                  </a:lnTo>
                  <a:lnTo>
                    <a:pt x="2586236" y="83825"/>
                  </a:lnTo>
                  <a:lnTo>
                    <a:pt x="2561605" y="87580"/>
                  </a:lnTo>
                  <a:lnTo>
                    <a:pt x="2536974" y="91559"/>
                  </a:lnTo>
                  <a:lnTo>
                    <a:pt x="2512343" y="95787"/>
                  </a:lnTo>
                  <a:lnTo>
                    <a:pt x="2487712" y="100288"/>
                  </a:lnTo>
                  <a:lnTo>
                    <a:pt x="2463081" y="105093"/>
                  </a:lnTo>
                  <a:lnTo>
                    <a:pt x="2438451" y="110231"/>
                  </a:lnTo>
                  <a:lnTo>
                    <a:pt x="2413820" y="115736"/>
                  </a:lnTo>
                  <a:lnTo>
                    <a:pt x="2389189" y="121644"/>
                  </a:lnTo>
                  <a:lnTo>
                    <a:pt x="2364558" y="127994"/>
                  </a:lnTo>
                  <a:lnTo>
                    <a:pt x="2339927" y="134825"/>
                  </a:lnTo>
                  <a:lnTo>
                    <a:pt x="2315297" y="142182"/>
                  </a:lnTo>
                  <a:lnTo>
                    <a:pt x="2290666" y="150110"/>
                  </a:lnTo>
                  <a:lnTo>
                    <a:pt x="2266035" y="158659"/>
                  </a:lnTo>
                  <a:lnTo>
                    <a:pt x="2241404" y="167879"/>
                  </a:lnTo>
                  <a:lnTo>
                    <a:pt x="2216773" y="177828"/>
                  </a:lnTo>
                  <a:lnTo>
                    <a:pt x="2192142" y="188565"/>
                  </a:lnTo>
                  <a:lnTo>
                    <a:pt x="2167512" y="200155"/>
                  </a:lnTo>
                  <a:lnTo>
                    <a:pt x="2142881" y="212669"/>
                  </a:lnTo>
                  <a:lnTo>
                    <a:pt x="2118250" y="226182"/>
                  </a:lnTo>
                  <a:lnTo>
                    <a:pt x="2093619" y="240777"/>
                  </a:lnTo>
                  <a:lnTo>
                    <a:pt x="2068988" y="256544"/>
                  </a:lnTo>
                  <a:lnTo>
                    <a:pt x="2044358" y="273578"/>
                  </a:lnTo>
                  <a:lnTo>
                    <a:pt x="2019727" y="291980"/>
                  </a:lnTo>
                  <a:lnTo>
                    <a:pt x="1995096" y="311861"/>
                  </a:lnTo>
                  <a:lnTo>
                    <a:pt x="1970465" y="333334"/>
                  </a:lnTo>
                  <a:lnTo>
                    <a:pt x="1945834" y="356522"/>
                  </a:lnTo>
                  <a:lnTo>
                    <a:pt x="1921203" y="381547"/>
                  </a:lnTo>
                  <a:lnTo>
                    <a:pt x="1896573" y="408540"/>
                  </a:lnTo>
                  <a:lnTo>
                    <a:pt x="1871942" y="437622"/>
                  </a:lnTo>
                  <a:lnTo>
                    <a:pt x="1847311" y="468874"/>
                  </a:lnTo>
                  <a:lnTo>
                    <a:pt x="1822680" y="502357"/>
                  </a:lnTo>
                  <a:lnTo>
                    <a:pt x="1798049" y="538111"/>
                  </a:lnTo>
                  <a:lnTo>
                    <a:pt x="1773419" y="576156"/>
                  </a:lnTo>
                  <a:lnTo>
                    <a:pt x="1748788" y="616480"/>
                  </a:lnTo>
                  <a:lnTo>
                    <a:pt x="1724157" y="659040"/>
                  </a:lnTo>
                  <a:lnTo>
                    <a:pt x="1699526" y="703756"/>
                  </a:lnTo>
                  <a:lnTo>
                    <a:pt x="1674895" y="750506"/>
                  </a:lnTo>
                  <a:lnTo>
                    <a:pt x="1650264" y="799122"/>
                  </a:lnTo>
                  <a:lnTo>
                    <a:pt x="1625634" y="849393"/>
                  </a:lnTo>
                  <a:lnTo>
                    <a:pt x="1601003" y="901060"/>
                  </a:lnTo>
                  <a:lnTo>
                    <a:pt x="1576372" y="953823"/>
                  </a:lnTo>
                  <a:lnTo>
                    <a:pt x="1551741" y="1007343"/>
                  </a:lnTo>
                  <a:lnTo>
                    <a:pt x="1527110" y="1061254"/>
                  </a:lnTo>
                  <a:lnTo>
                    <a:pt x="1502479" y="1115169"/>
                  </a:lnTo>
                  <a:lnTo>
                    <a:pt x="1477849" y="1168693"/>
                  </a:lnTo>
                  <a:lnTo>
                    <a:pt x="1453218" y="1221438"/>
                  </a:lnTo>
                  <a:lnTo>
                    <a:pt x="1428587" y="1273032"/>
                  </a:lnTo>
                  <a:lnTo>
                    <a:pt x="1403956" y="1323134"/>
                  </a:lnTo>
                  <a:lnTo>
                    <a:pt x="1379325" y="1371438"/>
                  </a:lnTo>
                  <a:lnTo>
                    <a:pt x="1354695" y="1417687"/>
                  </a:lnTo>
                  <a:lnTo>
                    <a:pt x="1330064" y="1461673"/>
                  </a:lnTo>
                  <a:lnTo>
                    <a:pt x="1305433" y="1503241"/>
                  </a:lnTo>
                  <a:lnTo>
                    <a:pt x="1280802" y="1542285"/>
                  </a:lnTo>
                  <a:lnTo>
                    <a:pt x="1256171" y="1578753"/>
                  </a:lnTo>
                  <a:lnTo>
                    <a:pt x="1231540" y="1612633"/>
                  </a:lnTo>
                  <a:lnTo>
                    <a:pt x="1206910" y="1643957"/>
                  </a:lnTo>
                  <a:lnTo>
                    <a:pt x="1182279" y="1672787"/>
                  </a:lnTo>
                  <a:lnTo>
                    <a:pt x="1157648" y="1699215"/>
                  </a:lnTo>
                  <a:lnTo>
                    <a:pt x="1133017" y="1723352"/>
                  </a:lnTo>
                  <a:lnTo>
                    <a:pt x="1108386" y="1745324"/>
                  </a:lnTo>
                  <a:lnTo>
                    <a:pt x="1083756" y="1765269"/>
                  </a:lnTo>
                  <a:lnTo>
                    <a:pt x="1059125" y="1783327"/>
                  </a:lnTo>
                  <a:lnTo>
                    <a:pt x="1034494" y="1799643"/>
                  </a:lnTo>
                  <a:lnTo>
                    <a:pt x="1009863" y="1814357"/>
                  </a:lnTo>
                  <a:lnTo>
                    <a:pt x="985232" y="1827608"/>
                  </a:lnTo>
                  <a:lnTo>
                    <a:pt x="960601" y="1839527"/>
                  </a:lnTo>
                  <a:lnTo>
                    <a:pt x="935971" y="1850237"/>
                  </a:lnTo>
                  <a:lnTo>
                    <a:pt x="911340" y="1859858"/>
                  </a:lnTo>
                  <a:lnTo>
                    <a:pt x="886709" y="1868504"/>
                  </a:lnTo>
                  <a:lnTo>
                    <a:pt x="862078" y="1876279"/>
                  </a:lnTo>
                  <a:lnTo>
                    <a:pt x="837447" y="1883275"/>
                  </a:lnTo>
                  <a:lnTo>
                    <a:pt x="812817" y="1889573"/>
                  </a:lnTo>
                  <a:lnTo>
                    <a:pt x="788186" y="1895245"/>
                  </a:lnTo>
                  <a:lnTo>
                    <a:pt x="763555" y="1900355"/>
                  </a:lnTo>
                  <a:lnTo>
                    <a:pt x="738924" y="1904958"/>
                  </a:lnTo>
                  <a:lnTo>
                    <a:pt x="714293" y="1909105"/>
                  </a:lnTo>
                  <a:lnTo>
                    <a:pt x="689662" y="1912841"/>
                  </a:lnTo>
                  <a:lnTo>
                    <a:pt x="665032" y="1916207"/>
                  </a:lnTo>
                  <a:lnTo>
                    <a:pt x="640401" y="1919238"/>
                  </a:lnTo>
                  <a:lnTo>
                    <a:pt x="615770" y="1921969"/>
                  </a:lnTo>
                  <a:lnTo>
                    <a:pt x="591139" y="1924429"/>
                  </a:lnTo>
                  <a:lnTo>
                    <a:pt x="566508" y="1926644"/>
                  </a:lnTo>
                  <a:lnTo>
                    <a:pt x="541878" y="1928639"/>
                  </a:lnTo>
                  <a:lnTo>
                    <a:pt x="517247" y="1930436"/>
                  </a:lnTo>
                  <a:lnTo>
                    <a:pt x="492616" y="1932054"/>
                  </a:lnTo>
                  <a:lnTo>
                    <a:pt x="467985" y="1933512"/>
                  </a:lnTo>
                  <a:lnTo>
                    <a:pt x="443354" y="1934826"/>
                  </a:lnTo>
                  <a:lnTo>
                    <a:pt x="418723" y="1936009"/>
                  </a:lnTo>
                  <a:lnTo>
                    <a:pt x="394093" y="1937076"/>
                  </a:lnTo>
                  <a:lnTo>
                    <a:pt x="369462" y="1938037"/>
                  </a:lnTo>
                  <a:lnTo>
                    <a:pt x="344831" y="1938903"/>
                  </a:lnTo>
                  <a:lnTo>
                    <a:pt x="320200" y="1939685"/>
                  </a:lnTo>
                  <a:lnTo>
                    <a:pt x="295569" y="1940389"/>
                  </a:lnTo>
                  <a:lnTo>
                    <a:pt x="270939" y="1941025"/>
                  </a:lnTo>
                  <a:lnTo>
                    <a:pt x="246308" y="1941598"/>
                  </a:lnTo>
                  <a:lnTo>
                    <a:pt x="221677" y="1942115"/>
                  </a:lnTo>
                  <a:lnTo>
                    <a:pt x="197046" y="1942582"/>
                  </a:lnTo>
                  <a:lnTo>
                    <a:pt x="172415" y="1943003"/>
                  </a:lnTo>
                  <a:lnTo>
                    <a:pt x="147784" y="1943384"/>
                  </a:lnTo>
                  <a:lnTo>
                    <a:pt x="123154" y="1943727"/>
                  </a:lnTo>
                  <a:lnTo>
                    <a:pt x="98523" y="1944037"/>
                  </a:lnTo>
                  <a:lnTo>
                    <a:pt x="73892" y="1944318"/>
                  </a:lnTo>
                  <a:lnTo>
                    <a:pt x="49261" y="1944571"/>
                  </a:lnTo>
                  <a:lnTo>
                    <a:pt x="24630" y="1944799"/>
                  </a:lnTo>
                  <a:lnTo>
                    <a:pt x="0" y="1945006"/>
                  </a:lnTo>
                  <a:lnTo>
                    <a:pt x="0" y="19450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848104" y="2012878"/>
              <a:ext cx="3719253" cy="1970593"/>
            </a:xfrm>
            <a:custGeom>
              <a:avLst/>
              <a:pathLst>
                <a:path w="3719253" h="1970593">
                  <a:moveTo>
                    <a:pt x="0" y="1968283"/>
                  </a:moveTo>
                  <a:lnTo>
                    <a:pt x="24630" y="1968141"/>
                  </a:lnTo>
                  <a:lnTo>
                    <a:pt x="49261" y="1967990"/>
                  </a:lnTo>
                  <a:lnTo>
                    <a:pt x="73892" y="1967832"/>
                  </a:lnTo>
                  <a:lnTo>
                    <a:pt x="98523" y="1967665"/>
                  </a:lnTo>
                  <a:lnTo>
                    <a:pt x="123154" y="1967488"/>
                  </a:lnTo>
                  <a:lnTo>
                    <a:pt x="147784" y="1967301"/>
                  </a:lnTo>
                  <a:lnTo>
                    <a:pt x="172415" y="1967102"/>
                  </a:lnTo>
                  <a:lnTo>
                    <a:pt x="197046" y="1966891"/>
                  </a:lnTo>
                  <a:lnTo>
                    <a:pt x="221677" y="1966667"/>
                  </a:lnTo>
                  <a:lnTo>
                    <a:pt x="246308" y="1966429"/>
                  </a:lnTo>
                  <a:lnTo>
                    <a:pt x="270939" y="1966175"/>
                  </a:lnTo>
                  <a:lnTo>
                    <a:pt x="295569" y="1965904"/>
                  </a:lnTo>
                  <a:lnTo>
                    <a:pt x="320200" y="1965615"/>
                  </a:lnTo>
                  <a:lnTo>
                    <a:pt x="344831" y="1965305"/>
                  </a:lnTo>
                  <a:lnTo>
                    <a:pt x="369462" y="1964974"/>
                  </a:lnTo>
                  <a:lnTo>
                    <a:pt x="394093" y="1964618"/>
                  </a:lnTo>
                  <a:lnTo>
                    <a:pt x="418723" y="1964235"/>
                  </a:lnTo>
                  <a:lnTo>
                    <a:pt x="443354" y="1963823"/>
                  </a:lnTo>
                  <a:lnTo>
                    <a:pt x="467985" y="1963379"/>
                  </a:lnTo>
                  <a:lnTo>
                    <a:pt x="492616" y="1962900"/>
                  </a:lnTo>
                  <a:lnTo>
                    <a:pt x="517247" y="1962382"/>
                  </a:lnTo>
                  <a:lnTo>
                    <a:pt x="541878" y="1961820"/>
                  </a:lnTo>
                  <a:lnTo>
                    <a:pt x="566508" y="1961210"/>
                  </a:lnTo>
                  <a:lnTo>
                    <a:pt x="591139" y="1960547"/>
                  </a:lnTo>
                  <a:lnTo>
                    <a:pt x="615770" y="1959825"/>
                  </a:lnTo>
                  <a:lnTo>
                    <a:pt x="640401" y="1959037"/>
                  </a:lnTo>
                  <a:lnTo>
                    <a:pt x="665032" y="1958175"/>
                  </a:lnTo>
                  <a:lnTo>
                    <a:pt x="689662" y="1957231"/>
                  </a:lnTo>
                  <a:lnTo>
                    <a:pt x="714293" y="1956194"/>
                  </a:lnTo>
                  <a:lnTo>
                    <a:pt x="738924" y="1955055"/>
                  </a:lnTo>
                  <a:lnTo>
                    <a:pt x="763555" y="1953800"/>
                  </a:lnTo>
                  <a:lnTo>
                    <a:pt x="788186" y="1952414"/>
                  </a:lnTo>
                  <a:lnTo>
                    <a:pt x="812817" y="1950883"/>
                  </a:lnTo>
                  <a:lnTo>
                    <a:pt x="837447" y="1949189"/>
                  </a:lnTo>
                  <a:lnTo>
                    <a:pt x="862078" y="1947311"/>
                  </a:lnTo>
                  <a:lnTo>
                    <a:pt x="886709" y="1945229"/>
                  </a:lnTo>
                  <a:lnTo>
                    <a:pt x="911340" y="1942918"/>
                  </a:lnTo>
                  <a:lnTo>
                    <a:pt x="935971" y="1940354"/>
                  </a:lnTo>
                  <a:lnTo>
                    <a:pt x="960601" y="1937508"/>
                  </a:lnTo>
                  <a:lnTo>
                    <a:pt x="985232" y="1934353"/>
                  </a:lnTo>
                  <a:lnTo>
                    <a:pt x="1009863" y="1930860"/>
                  </a:lnTo>
                  <a:lnTo>
                    <a:pt x="1034494" y="1926995"/>
                  </a:lnTo>
                  <a:lnTo>
                    <a:pt x="1059125" y="1922723"/>
                  </a:lnTo>
                  <a:lnTo>
                    <a:pt x="1083756" y="1918009"/>
                  </a:lnTo>
                  <a:lnTo>
                    <a:pt x="1108386" y="1912812"/>
                  </a:lnTo>
                  <a:lnTo>
                    <a:pt x="1133017" y="1907089"/>
                  </a:lnTo>
                  <a:lnTo>
                    <a:pt x="1157648" y="1900795"/>
                  </a:lnTo>
                  <a:lnTo>
                    <a:pt x="1182279" y="1893881"/>
                  </a:lnTo>
                  <a:lnTo>
                    <a:pt x="1206910" y="1886296"/>
                  </a:lnTo>
                  <a:lnTo>
                    <a:pt x="1231540" y="1877983"/>
                  </a:lnTo>
                  <a:lnTo>
                    <a:pt x="1256171" y="1868886"/>
                  </a:lnTo>
                  <a:lnTo>
                    <a:pt x="1280802" y="1858944"/>
                  </a:lnTo>
                  <a:lnTo>
                    <a:pt x="1305433" y="1848093"/>
                  </a:lnTo>
                  <a:lnTo>
                    <a:pt x="1330064" y="1836267"/>
                  </a:lnTo>
                  <a:lnTo>
                    <a:pt x="1354695" y="1823398"/>
                  </a:lnTo>
                  <a:lnTo>
                    <a:pt x="1379325" y="1809416"/>
                  </a:lnTo>
                  <a:lnTo>
                    <a:pt x="1403956" y="1794249"/>
                  </a:lnTo>
                  <a:lnTo>
                    <a:pt x="1428587" y="1777827"/>
                  </a:lnTo>
                  <a:lnTo>
                    <a:pt x="1453218" y="1760077"/>
                  </a:lnTo>
                  <a:lnTo>
                    <a:pt x="1477849" y="1740930"/>
                  </a:lnTo>
                  <a:lnTo>
                    <a:pt x="1502479" y="1720318"/>
                  </a:lnTo>
                  <a:lnTo>
                    <a:pt x="1527110" y="1698178"/>
                  </a:lnTo>
                  <a:lnTo>
                    <a:pt x="1551741" y="1674452"/>
                  </a:lnTo>
                  <a:lnTo>
                    <a:pt x="1576372" y="1649090"/>
                  </a:lnTo>
                  <a:lnTo>
                    <a:pt x="1601003" y="1622051"/>
                  </a:lnTo>
                  <a:lnTo>
                    <a:pt x="1625634" y="1593308"/>
                  </a:lnTo>
                  <a:lnTo>
                    <a:pt x="1650264" y="1562848"/>
                  </a:lnTo>
                  <a:lnTo>
                    <a:pt x="1674895" y="1530678"/>
                  </a:lnTo>
                  <a:lnTo>
                    <a:pt x="1699526" y="1496827"/>
                  </a:lnTo>
                  <a:lnTo>
                    <a:pt x="1724157" y="1461347"/>
                  </a:lnTo>
                  <a:lnTo>
                    <a:pt x="1748788" y="1424318"/>
                  </a:lnTo>
                  <a:lnTo>
                    <a:pt x="1773419" y="1385845"/>
                  </a:lnTo>
                  <a:lnTo>
                    <a:pt x="1798049" y="1346065"/>
                  </a:lnTo>
                  <a:lnTo>
                    <a:pt x="1822680" y="1305137"/>
                  </a:lnTo>
                  <a:lnTo>
                    <a:pt x="1847311" y="1263245"/>
                  </a:lnTo>
                  <a:lnTo>
                    <a:pt x="1871942" y="1220590"/>
                  </a:lnTo>
                  <a:lnTo>
                    <a:pt x="1896573" y="1177391"/>
                  </a:lnTo>
                  <a:lnTo>
                    <a:pt x="1921203" y="1133866"/>
                  </a:lnTo>
                  <a:lnTo>
                    <a:pt x="1945834" y="1090209"/>
                  </a:lnTo>
                  <a:lnTo>
                    <a:pt x="1970465" y="1046601"/>
                  </a:lnTo>
                  <a:lnTo>
                    <a:pt x="1995096" y="1003215"/>
                  </a:lnTo>
                  <a:lnTo>
                    <a:pt x="2019727" y="960213"/>
                  </a:lnTo>
                  <a:lnTo>
                    <a:pt x="2044358" y="917743"/>
                  </a:lnTo>
                  <a:lnTo>
                    <a:pt x="2068988" y="875942"/>
                  </a:lnTo>
                  <a:lnTo>
                    <a:pt x="2093619" y="834928"/>
                  </a:lnTo>
                  <a:lnTo>
                    <a:pt x="2118250" y="794806"/>
                  </a:lnTo>
                  <a:lnTo>
                    <a:pt x="2142881" y="755664"/>
                  </a:lnTo>
                  <a:lnTo>
                    <a:pt x="2167512" y="717572"/>
                  </a:lnTo>
                  <a:lnTo>
                    <a:pt x="2192142" y="680588"/>
                  </a:lnTo>
                  <a:lnTo>
                    <a:pt x="2216773" y="644754"/>
                  </a:lnTo>
                  <a:lnTo>
                    <a:pt x="2241404" y="610098"/>
                  </a:lnTo>
                  <a:lnTo>
                    <a:pt x="2266035" y="576637"/>
                  </a:lnTo>
                  <a:lnTo>
                    <a:pt x="2290666" y="544379"/>
                  </a:lnTo>
                  <a:lnTo>
                    <a:pt x="2315297" y="513324"/>
                  </a:lnTo>
                  <a:lnTo>
                    <a:pt x="2339927" y="483468"/>
                  </a:lnTo>
                  <a:lnTo>
                    <a:pt x="2364558" y="454805"/>
                  </a:lnTo>
                  <a:lnTo>
                    <a:pt x="2389189" y="427326"/>
                  </a:lnTo>
                  <a:lnTo>
                    <a:pt x="2413820" y="401024"/>
                  </a:lnTo>
                  <a:lnTo>
                    <a:pt x="2438451" y="375892"/>
                  </a:lnTo>
                  <a:lnTo>
                    <a:pt x="2463081" y="351922"/>
                  </a:lnTo>
                  <a:lnTo>
                    <a:pt x="2487712" y="329104"/>
                  </a:lnTo>
                  <a:lnTo>
                    <a:pt x="2512343" y="307425"/>
                  </a:lnTo>
                  <a:lnTo>
                    <a:pt x="2536974" y="286867"/>
                  </a:lnTo>
                  <a:lnTo>
                    <a:pt x="2561605" y="267410"/>
                  </a:lnTo>
                  <a:lnTo>
                    <a:pt x="2586236" y="249027"/>
                  </a:lnTo>
                  <a:lnTo>
                    <a:pt x="2610866" y="231688"/>
                  </a:lnTo>
                  <a:lnTo>
                    <a:pt x="2635497" y="215360"/>
                  </a:lnTo>
                  <a:lnTo>
                    <a:pt x="2660128" y="200006"/>
                  </a:lnTo>
                  <a:lnTo>
                    <a:pt x="2684759" y="185588"/>
                  </a:lnTo>
                  <a:lnTo>
                    <a:pt x="2709390" y="172065"/>
                  </a:lnTo>
                  <a:lnTo>
                    <a:pt x="2734020" y="159396"/>
                  </a:lnTo>
                  <a:lnTo>
                    <a:pt x="2758651" y="147540"/>
                  </a:lnTo>
                  <a:lnTo>
                    <a:pt x="2783282" y="136455"/>
                  </a:lnTo>
                  <a:lnTo>
                    <a:pt x="2807913" y="126100"/>
                  </a:lnTo>
                  <a:lnTo>
                    <a:pt x="2832544" y="116436"/>
                  </a:lnTo>
                  <a:lnTo>
                    <a:pt x="2857175" y="107422"/>
                  </a:lnTo>
                  <a:lnTo>
                    <a:pt x="2881805" y="99024"/>
                  </a:lnTo>
                  <a:lnTo>
                    <a:pt x="2906436" y="91204"/>
                  </a:lnTo>
                  <a:lnTo>
                    <a:pt x="2931067" y="83928"/>
                  </a:lnTo>
                  <a:lnTo>
                    <a:pt x="2955698" y="77164"/>
                  </a:lnTo>
                  <a:lnTo>
                    <a:pt x="2980329" y="70879"/>
                  </a:lnTo>
                  <a:lnTo>
                    <a:pt x="3004959" y="65043"/>
                  </a:lnTo>
                  <a:lnTo>
                    <a:pt x="3029590" y="59627"/>
                  </a:lnTo>
                  <a:lnTo>
                    <a:pt x="3054221" y="54603"/>
                  </a:lnTo>
                  <a:lnTo>
                    <a:pt x="3078852" y="49944"/>
                  </a:lnTo>
                  <a:lnTo>
                    <a:pt x="3103483" y="45626"/>
                  </a:lnTo>
                  <a:lnTo>
                    <a:pt x="3128114" y="41626"/>
                  </a:lnTo>
                  <a:lnTo>
                    <a:pt x="3152744" y="37922"/>
                  </a:lnTo>
                  <a:lnTo>
                    <a:pt x="3177375" y="34492"/>
                  </a:lnTo>
                  <a:lnTo>
                    <a:pt x="3202006" y="31318"/>
                  </a:lnTo>
                  <a:lnTo>
                    <a:pt x="3226637" y="28381"/>
                  </a:lnTo>
                  <a:lnTo>
                    <a:pt x="3251268" y="25664"/>
                  </a:lnTo>
                  <a:lnTo>
                    <a:pt x="3275899" y="23152"/>
                  </a:lnTo>
                  <a:lnTo>
                    <a:pt x="3300529" y="20829"/>
                  </a:lnTo>
                  <a:lnTo>
                    <a:pt x="3325160" y="18682"/>
                  </a:lnTo>
                  <a:lnTo>
                    <a:pt x="3349791" y="16698"/>
                  </a:lnTo>
                  <a:lnTo>
                    <a:pt x="3374422" y="14864"/>
                  </a:lnTo>
                  <a:lnTo>
                    <a:pt x="3399053" y="13170"/>
                  </a:lnTo>
                  <a:lnTo>
                    <a:pt x="3423683" y="11605"/>
                  </a:lnTo>
                  <a:lnTo>
                    <a:pt x="3448314" y="10160"/>
                  </a:lnTo>
                  <a:lnTo>
                    <a:pt x="3472945" y="8825"/>
                  </a:lnTo>
                  <a:lnTo>
                    <a:pt x="3497576" y="7593"/>
                  </a:lnTo>
                  <a:lnTo>
                    <a:pt x="3522207" y="6455"/>
                  </a:lnTo>
                  <a:lnTo>
                    <a:pt x="3546838" y="5404"/>
                  </a:lnTo>
                  <a:lnTo>
                    <a:pt x="3571468" y="4435"/>
                  </a:lnTo>
                  <a:lnTo>
                    <a:pt x="3596099" y="3540"/>
                  </a:lnTo>
                  <a:lnTo>
                    <a:pt x="3620730" y="2714"/>
                  </a:lnTo>
                  <a:lnTo>
                    <a:pt x="3645361" y="1951"/>
                  </a:lnTo>
                  <a:lnTo>
                    <a:pt x="3669992" y="1248"/>
                  </a:lnTo>
                  <a:lnTo>
                    <a:pt x="3694622" y="598"/>
                  </a:lnTo>
                  <a:lnTo>
                    <a:pt x="3719253" y="0"/>
                  </a:lnTo>
                  <a:lnTo>
                    <a:pt x="3719253" y="7735"/>
                  </a:lnTo>
                  <a:lnTo>
                    <a:pt x="3694622" y="8766"/>
                  </a:lnTo>
                  <a:lnTo>
                    <a:pt x="3669992" y="9868"/>
                  </a:lnTo>
                  <a:lnTo>
                    <a:pt x="3645361" y="11046"/>
                  </a:lnTo>
                  <a:lnTo>
                    <a:pt x="3620730" y="12305"/>
                  </a:lnTo>
                  <a:lnTo>
                    <a:pt x="3596099" y="13650"/>
                  </a:lnTo>
                  <a:lnTo>
                    <a:pt x="3571468" y="15087"/>
                  </a:lnTo>
                  <a:lnTo>
                    <a:pt x="3546838" y="16623"/>
                  </a:lnTo>
                  <a:lnTo>
                    <a:pt x="3522207" y="18264"/>
                  </a:lnTo>
                  <a:lnTo>
                    <a:pt x="3497576" y="20016"/>
                  </a:lnTo>
                  <a:lnTo>
                    <a:pt x="3472945" y="21888"/>
                  </a:lnTo>
                  <a:lnTo>
                    <a:pt x="3448314" y="23887"/>
                  </a:lnTo>
                  <a:lnTo>
                    <a:pt x="3423683" y="26022"/>
                  </a:lnTo>
                  <a:lnTo>
                    <a:pt x="3399053" y="28301"/>
                  </a:lnTo>
                  <a:lnTo>
                    <a:pt x="3374422" y="30734"/>
                  </a:lnTo>
                  <a:lnTo>
                    <a:pt x="3349791" y="33331"/>
                  </a:lnTo>
                  <a:lnTo>
                    <a:pt x="3325160" y="36102"/>
                  </a:lnTo>
                  <a:lnTo>
                    <a:pt x="3300529" y="39059"/>
                  </a:lnTo>
                  <a:lnTo>
                    <a:pt x="3275899" y="42214"/>
                  </a:lnTo>
                  <a:lnTo>
                    <a:pt x="3251268" y="45578"/>
                  </a:lnTo>
                  <a:lnTo>
                    <a:pt x="3226637" y="49166"/>
                  </a:lnTo>
                  <a:lnTo>
                    <a:pt x="3202006" y="52991"/>
                  </a:lnTo>
                  <a:lnTo>
                    <a:pt x="3177375" y="57068"/>
                  </a:lnTo>
                  <a:lnTo>
                    <a:pt x="3152744" y="61412"/>
                  </a:lnTo>
                  <a:lnTo>
                    <a:pt x="3128114" y="66040"/>
                  </a:lnTo>
                  <a:lnTo>
                    <a:pt x="3103483" y="70968"/>
                  </a:lnTo>
                  <a:lnTo>
                    <a:pt x="3078852" y="76215"/>
                  </a:lnTo>
                  <a:lnTo>
                    <a:pt x="3054221" y="81800"/>
                  </a:lnTo>
                  <a:lnTo>
                    <a:pt x="3029590" y="87741"/>
                  </a:lnTo>
                  <a:lnTo>
                    <a:pt x="3004959" y="94061"/>
                  </a:lnTo>
                  <a:lnTo>
                    <a:pt x="2980329" y="100779"/>
                  </a:lnTo>
                  <a:lnTo>
                    <a:pt x="2955698" y="107919"/>
                  </a:lnTo>
                  <a:lnTo>
                    <a:pt x="2931067" y="115504"/>
                  </a:lnTo>
                  <a:lnTo>
                    <a:pt x="2906436" y="123557"/>
                  </a:lnTo>
                  <a:lnTo>
                    <a:pt x="2881805" y="132104"/>
                  </a:lnTo>
                  <a:lnTo>
                    <a:pt x="2857175" y="141172"/>
                  </a:lnTo>
                  <a:lnTo>
                    <a:pt x="2832544" y="150785"/>
                  </a:lnTo>
                  <a:lnTo>
                    <a:pt x="2807913" y="160975"/>
                  </a:lnTo>
                  <a:lnTo>
                    <a:pt x="2783282" y="171772"/>
                  </a:lnTo>
                  <a:lnTo>
                    <a:pt x="2758651" y="183214"/>
                  </a:lnTo>
                  <a:lnTo>
                    <a:pt x="2734020" y="195338"/>
                  </a:lnTo>
                  <a:lnTo>
                    <a:pt x="2709390" y="208184"/>
                  </a:lnTo>
                  <a:lnTo>
                    <a:pt x="2684759" y="221795"/>
                  </a:lnTo>
                  <a:lnTo>
                    <a:pt x="2660128" y="236216"/>
                  </a:lnTo>
                  <a:lnTo>
                    <a:pt x="2635497" y="251493"/>
                  </a:lnTo>
                  <a:lnTo>
                    <a:pt x="2610866" y="267677"/>
                  </a:lnTo>
                  <a:lnTo>
                    <a:pt x="2586236" y="284819"/>
                  </a:lnTo>
                  <a:lnTo>
                    <a:pt x="2561605" y="302975"/>
                  </a:lnTo>
                  <a:lnTo>
                    <a:pt x="2536974" y="322202"/>
                  </a:lnTo>
                  <a:lnTo>
                    <a:pt x="2512343" y="342557"/>
                  </a:lnTo>
                  <a:lnTo>
                    <a:pt x="2487712" y="364101"/>
                  </a:lnTo>
                  <a:lnTo>
                    <a:pt x="2463081" y="386892"/>
                  </a:lnTo>
                  <a:lnTo>
                    <a:pt x="2438451" y="410987"/>
                  </a:lnTo>
                  <a:lnTo>
                    <a:pt x="2413820" y="436436"/>
                  </a:lnTo>
                  <a:lnTo>
                    <a:pt x="2389189" y="463283"/>
                  </a:lnTo>
                  <a:lnTo>
                    <a:pt x="2364558" y="491562"/>
                  </a:lnTo>
                  <a:lnTo>
                    <a:pt x="2339927" y="521289"/>
                  </a:lnTo>
                  <a:lnTo>
                    <a:pt x="2315297" y="552468"/>
                  </a:lnTo>
                  <a:lnTo>
                    <a:pt x="2290666" y="585086"/>
                  </a:lnTo>
                  <a:lnTo>
                    <a:pt x="2266035" y="619110"/>
                  </a:lnTo>
                  <a:lnTo>
                    <a:pt x="2241404" y="654494"/>
                  </a:lnTo>
                  <a:lnTo>
                    <a:pt x="2216773" y="691174"/>
                  </a:lnTo>
                  <a:lnTo>
                    <a:pt x="2192142" y="729072"/>
                  </a:lnTo>
                  <a:lnTo>
                    <a:pt x="2167512" y="768094"/>
                  </a:lnTo>
                  <a:lnTo>
                    <a:pt x="2142881" y="808135"/>
                  </a:lnTo>
                  <a:lnTo>
                    <a:pt x="2118250" y="849077"/>
                  </a:lnTo>
                  <a:lnTo>
                    <a:pt x="2093619" y="890792"/>
                  </a:lnTo>
                  <a:lnTo>
                    <a:pt x="2068988" y="933140"/>
                  </a:lnTo>
                  <a:lnTo>
                    <a:pt x="2044358" y="975975"/>
                  </a:lnTo>
                  <a:lnTo>
                    <a:pt x="2019727" y="1019144"/>
                  </a:lnTo>
                  <a:lnTo>
                    <a:pt x="1995096" y="1062489"/>
                  </a:lnTo>
                  <a:lnTo>
                    <a:pt x="1970465" y="1105851"/>
                  </a:lnTo>
                  <a:lnTo>
                    <a:pt x="1945834" y="1149069"/>
                  </a:lnTo>
                  <a:lnTo>
                    <a:pt x="1921203" y="1191987"/>
                  </a:lnTo>
                  <a:lnTo>
                    <a:pt x="1896573" y="1234453"/>
                  </a:lnTo>
                  <a:lnTo>
                    <a:pt x="1871942" y="1276318"/>
                  </a:lnTo>
                  <a:lnTo>
                    <a:pt x="1847311" y="1317426"/>
                  </a:lnTo>
                  <a:lnTo>
                    <a:pt x="1822680" y="1357629"/>
                  </a:lnTo>
                  <a:lnTo>
                    <a:pt x="1798049" y="1396788"/>
                  </a:lnTo>
                  <a:lnTo>
                    <a:pt x="1773419" y="1434776"/>
                  </a:lnTo>
                  <a:lnTo>
                    <a:pt x="1748788" y="1471478"/>
                  </a:lnTo>
                  <a:lnTo>
                    <a:pt x="1724157" y="1506794"/>
                  </a:lnTo>
                  <a:lnTo>
                    <a:pt x="1699526" y="1540637"/>
                  </a:lnTo>
                  <a:lnTo>
                    <a:pt x="1674895" y="1572934"/>
                  </a:lnTo>
                  <a:lnTo>
                    <a:pt x="1650264" y="1603630"/>
                  </a:lnTo>
                  <a:lnTo>
                    <a:pt x="1625634" y="1632684"/>
                  </a:lnTo>
                  <a:lnTo>
                    <a:pt x="1601003" y="1660073"/>
                  </a:lnTo>
                  <a:lnTo>
                    <a:pt x="1576372" y="1685790"/>
                  </a:lnTo>
                  <a:lnTo>
                    <a:pt x="1551741" y="1709847"/>
                  </a:lnTo>
                  <a:lnTo>
                    <a:pt x="1527110" y="1732268"/>
                  </a:lnTo>
                  <a:lnTo>
                    <a:pt x="1502479" y="1753091"/>
                  </a:lnTo>
                  <a:lnTo>
                    <a:pt x="1477849" y="1772369"/>
                  </a:lnTo>
                  <a:lnTo>
                    <a:pt x="1453218" y="1790161"/>
                  </a:lnTo>
                  <a:lnTo>
                    <a:pt x="1428587" y="1806535"/>
                  </a:lnTo>
                  <a:lnTo>
                    <a:pt x="1403956" y="1821567"/>
                  </a:lnTo>
                  <a:lnTo>
                    <a:pt x="1379325" y="1835334"/>
                  </a:lnTo>
                  <a:lnTo>
                    <a:pt x="1354695" y="1847916"/>
                  </a:lnTo>
                  <a:lnTo>
                    <a:pt x="1330064" y="1859392"/>
                  </a:lnTo>
                  <a:lnTo>
                    <a:pt x="1305433" y="1869843"/>
                  </a:lnTo>
                  <a:lnTo>
                    <a:pt x="1280802" y="1879346"/>
                  </a:lnTo>
                  <a:lnTo>
                    <a:pt x="1256171" y="1887976"/>
                  </a:lnTo>
                  <a:lnTo>
                    <a:pt x="1231540" y="1895805"/>
                  </a:lnTo>
                  <a:lnTo>
                    <a:pt x="1206910" y="1902902"/>
                  </a:lnTo>
                  <a:lnTo>
                    <a:pt x="1182279" y="1909329"/>
                  </a:lnTo>
                  <a:lnTo>
                    <a:pt x="1157648" y="1915148"/>
                  </a:lnTo>
                  <a:lnTo>
                    <a:pt x="1133017" y="1920415"/>
                  </a:lnTo>
                  <a:lnTo>
                    <a:pt x="1108386" y="1925180"/>
                  </a:lnTo>
                  <a:lnTo>
                    <a:pt x="1083756" y="1929492"/>
                  </a:lnTo>
                  <a:lnTo>
                    <a:pt x="1059125" y="1933395"/>
                  </a:lnTo>
                  <a:lnTo>
                    <a:pt x="1034494" y="1936928"/>
                  </a:lnTo>
                  <a:lnTo>
                    <a:pt x="1009863" y="1940128"/>
                  </a:lnTo>
                  <a:lnTo>
                    <a:pt x="985232" y="1943028"/>
                  </a:lnTo>
                  <a:lnTo>
                    <a:pt x="960601" y="1945657"/>
                  </a:lnTo>
                  <a:lnTo>
                    <a:pt x="935971" y="1948042"/>
                  </a:lnTo>
                  <a:lnTo>
                    <a:pt x="911340" y="1950207"/>
                  </a:lnTo>
                  <a:lnTo>
                    <a:pt x="886709" y="1952174"/>
                  </a:lnTo>
                  <a:lnTo>
                    <a:pt x="862078" y="1953962"/>
                  </a:lnTo>
                  <a:lnTo>
                    <a:pt x="837447" y="1955588"/>
                  </a:lnTo>
                  <a:lnTo>
                    <a:pt x="812817" y="1957067"/>
                  </a:lnTo>
                  <a:lnTo>
                    <a:pt x="788186" y="1958411"/>
                  </a:lnTo>
                  <a:lnTo>
                    <a:pt x="763555" y="1959633"/>
                  </a:lnTo>
                  <a:lnTo>
                    <a:pt x="738924" y="1960742"/>
                  </a:lnTo>
                  <a:lnTo>
                    <a:pt x="714293" y="1961748"/>
                  </a:lnTo>
                  <a:lnTo>
                    <a:pt x="689662" y="1962660"/>
                  </a:lnTo>
                  <a:lnTo>
                    <a:pt x="665032" y="1963487"/>
                  </a:lnTo>
                  <a:lnTo>
                    <a:pt x="640401" y="1964234"/>
                  </a:lnTo>
                  <a:lnTo>
                    <a:pt x="615770" y="1964911"/>
                  </a:lnTo>
                  <a:lnTo>
                    <a:pt x="591139" y="1965522"/>
                  </a:lnTo>
                  <a:lnTo>
                    <a:pt x="566508" y="1966073"/>
                  </a:lnTo>
                  <a:lnTo>
                    <a:pt x="541878" y="1966571"/>
                  </a:lnTo>
                  <a:lnTo>
                    <a:pt x="517247" y="1967020"/>
                  </a:lnTo>
                  <a:lnTo>
                    <a:pt x="492616" y="1967424"/>
                  </a:lnTo>
                  <a:lnTo>
                    <a:pt x="467985" y="1967788"/>
                  </a:lnTo>
                  <a:lnTo>
                    <a:pt x="443354" y="1968116"/>
                  </a:lnTo>
                  <a:lnTo>
                    <a:pt x="418723" y="1968411"/>
                  </a:lnTo>
                  <a:lnTo>
                    <a:pt x="394093" y="1968677"/>
                  </a:lnTo>
                  <a:lnTo>
                    <a:pt x="369462" y="1968915"/>
                  </a:lnTo>
                  <a:lnTo>
                    <a:pt x="344831" y="1969130"/>
                  </a:lnTo>
                  <a:lnTo>
                    <a:pt x="320200" y="1969322"/>
                  </a:lnTo>
                  <a:lnTo>
                    <a:pt x="295569" y="1969495"/>
                  </a:lnTo>
                  <a:lnTo>
                    <a:pt x="270939" y="1969650"/>
                  </a:lnTo>
                  <a:lnTo>
                    <a:pt x="246308" y="1969790"/>
                  </a:lnTo>
                  <a:lnTo>
                    <a:pt x="221677" y="1969915"/>
                  </a:lnTo>
                  <a:lnTo>
                    <a:pt x="197046" y="1970027"/>
                  </a:lnTo>
                  <a:lnTo>
                    <a:pt x="172415" y="1970128"/>
                  </a:lnTo>
                  <a:lnTo>
                    <a:pt x="147784" y="1970218"/>
                  </a:lnTo>
                  <a:lnTo>
                    <a:pt x="123154" y="1970299"/>
                  </a:lnTo>
                  <a:lnTo>
                    <a:pt x="98523" y="1970371"/>
                  </a:lnTo>
                  <a:lnTo>
                    <a:pt x="73892" y="1970436"/>
                  </a:lnTo>
                  <a:lnTo>
                    <a:pt x="49261" y="1970494"/>
                  </a:lnTo>
                  <a:lnTo>
                    <a:pt x="24630" y="1970546"/>
                  </a:lnTo>
                  <a:lnTo>
                    <a:pt x="0" y="1970593"/>
                  </a:lnTo>
                  <a:close/>
                </a:path>
              </a:pathLst>
            </a:custGeom>
            <a:solidFill>
              <a:srgbClr val="B665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48104" y="2012878"/>
              <a:ext cx="3719253" cy="1968283"/>
            </a:xfrm>
            <a:custGeom>
              <a:avLst/>
              <a:pathLst>
                <a:path w="3719253" h="1968283">
                  <a:moveTo>
                    <a:pt x="0" y="1968283"/>
                  </a:moveTo>
                  <a:lnTo>
                    <a:pt x="24630" y="1968141"/>
                  </a:lnTo>
                  <a:lnTo>
                    <a:pt x="49261" y="1967990"/>
                  </a:lnTo>
                  <a:lnTo>
                    <a:pt x="73892" y="1967832"/>
                  </a:lnTo>
                  <a:lnTo>
                    <a:pt x="98523" y="1967665"/>
                  </a:lnTo>
                  <a:lnTo>
                    <a:pt x="123154" y="1967488"/>
                  </a:lnTo>
                  <a:lnTo>
                    <a:pt x="147784" y="1967301"/>
                  </a:lnTo>
                  <a:lnTo>
                    <a:pt x="172415" y="1967102"/>
                  </a:lnTo>
                  <a:lnTo>
                    <a:pt x="197046" y="1966891"/>
                  </a:lnTo>
                  <a:lnTo>
                    <a:pt x="221677" y="1966667"/>
                  </a:lnTo>
                  <a:lnTo>
                    <a:pt x="246308" y="1966429"/>
                  </a:lnTo>
                  <a:lnTo>
                    <a:pt x="270939" y="1966175"/>
                  </a:lnTo>
                  <a:lnTo>
                    <a:pt x="295569" y="1965904"/>
                  </a:lnTo>
                  <a:lnTo>
                    <a:pt x="320200" y="1965615"/>
                  </a:lnTo>
                  <a:lnTo>
                    <a:pt x="344831" y="1965305"/>
                  </a:lnTo>
                  <a:lnTo>
                    <a:pt x="369462" y="1964974"/>
                  </a:lnTo>
                  <a:lnTo>
                    <a:pt x="394093" y="1964618"/>
                  </a:lnTo>
                  <a:lnTo>
                    <a:pt x="418723" y="1964235"/>
                  </a:lnTo>
                  <a:lnTo>
                    <a:pt x="443354" y="1963823"/>
                  </a:lnTo>
                  <a:lnTo>
                    <a:pt x="467985" y="1963379"/>
                  </a:lnTo>
                  <a:lnTo>
                    <a:pt x="492616" y="1962900"/>
                  </a:lnTo>
                  <a:lnTo>
                    <a:pt x="517247" y="1962382"/>
                  </a:lnTo>
                  <a:lnTo>
                    <a:pt x="541878" y="1961820"/>
                  </a:lnTo>
                  <a:lnTo>
                    <a:pt x="566508" y="1961210"/>
                  </a:lnTo>
                  <a:lnTo>
                    <a:pt x="591139" y="1960547"/>
                  </a:lnTo>
                  <a:lnTo>
                    <a:pt x="615770" y="1959825"/>
                  </a:lnTo>
                  <a:lnTo>
                    <a:pt x="640401" y="1959037"/>
                  </a:lnTo>
                  <a:lnTo>
                    <a:pt x="665032" y="1958175"/>
                  </a:lnTo>
                  <a:lnTo>
                    <a:pt x="689662" y="1957231"/>
                  </a:lnTo>
                  <a:lnTo>
                    <a:pt x="714293" y="1956194"/>
                  </a:lnTo>
                  <a:lnTo>
                    <a:pt x="738924" y="1955055"/>
                  </a:lnTo>
                  <a:lnTo>
                    <a:pt x="763555" y="1953800"/>
                  </a:lnTo>
                  <a:lnTo>
                    <a:pt x="788186" y="1952414"/>
                  </a:lnTo>
                  <a:lnTo>
                    <a:pt x="812817" y="1950883"/>
                  </a:lnTo>
                  <a:lnTo>
                    <a:pt x="837447" y="1949189"/>
                  </a:lnTo>
                  <a:lnTo>
                    <a:pt x="862078" y="1947311"/>
                  </a:lnTo>
                  <a:lnTo>
                    <a:pt x="886709" y="1945229"/>
                  </a:lnTo>
                  <a:lnTo>
                    <a:pt x="911340" y="1942918"/>
                  </a:lnTo>
                  <a:lnTo>
                    <a:pt x="935971" y="1940354"/>
                  </a:lnTo>
                  <a:lnTo>
                    <a:pt x="960601" y="1937508"/>
                  </a:lnTo>
                  <a:lnTo>
                    <a:pt x="985232" y="1934353"/>
                  </a:lnTo>
                  <a:lnTo>
                    <a:pt x="1009863" y="1930860"/>
                  </a:lnTo>
                  <a:lnTo>
                    <a:pt x="1034494" y="1926995"/>
                  </a:lnTo>
                  <a:lnTo>
                    <a:pt x="1059125" y="1922723"/>
                  </a:lnTo>
                  <a:lnTo>
                    <a:pt x="1083756" y="1918009"/>
                  </a:lnTo>
                  <a:lnTo>
                    <a:pt x="1108386" y="1912812"/>
                  </a:lnTo>
                  <a:lnTo>
                    <a:pt x="1133017" y="1907089"/>
                  </a:lnTo>
                  <a:lnTo>
                    <a:pt x="1157648" y="1900795"/>
                  </a:lnTo>
                  <a:lnTo>
                    <a:pt x="1182279" y="1893881"/>
                  </a:lnTo>
                  <a:lnTo>
                    <a:pt x="1206910" y="1886296"/>
                  </a:lnTo>
                  <a:lnTo>
                    <a:pt x="1231540" y="1877983"/>
                  </a:lnTo>
                  <a:lnTo>
                    <a:pt x="1256171" y="1868886"/>
                  </a:lnTo>
                  <a:lnTo>
                    <a:pt x="1280802" y="1858944"/>
                  </a:lnTo>
                  <a:lnTo>
                    <a:pt x="1305433" y="1848093"/>
                  </a:lnTo>
                  <a:lnTo>
                    <a:pt x="1330064" y="1836267"/>
                  </a:lnTo>
                  <a:lnTo>
                    <a:pt x="1354695" y="1823398"/>
                  </a:lnTo>
                  <a:lnTo>
                    <a:pt x="1379325" y="1809416"/>
                  </a:lnTo>
                  <a:lnTo>
                    <a:pt x="1403956" y="1794249"/>
                  </a:lnTo>
                  <a:lnTo>
                    <a:pt x="1428587" y="1777827"/>
                  </a:lnTo>
                  <a:lnTo>
                    <a:pt x="1453218" y="1760077"/>
                  </a:lnTo>
                  <a:lnTo>
                    <a:pt x="1477849" y="1740930"/>
                  </a:lnTo>
                  <a:lnTo>
                    <a:pt x="1502479" y="1720318"/>
                  </a:lnTo>
                  <a:lnTo>
                    <a:pt x="1527110" y="1698178"/>
                  </a:lnTo>
                  <a:lnTo>
                    <a:pt x="1551741" y="1674452"/>
                  </a:lnTo>
                  <a:lnTo>
                    <a:pt x="1576372" y="1649090"/>
                  </a:lnTo>
                  <a:lnTo>
                    <a:pt x="1601003" y="1622051"/>
                  </a:lnTo>
                  <a:lnTo>
                    <a:pt x="1625634" y="1593308"/>
                  </a:lnTo>
                  <a:lnTo>
                    <a:pt x="1650264" y="1562848"/>
                  </a:lnTo>
                  <a:lnTo>
                    <a:pt x="1674895" y="1530678"/>
                  </a:lnTo>
                  <a:lnTo>
                    <a:pt x="1699526" y="1496827"/>
                  </a:lnTo>
                  <a:lnTo>
                    <a:pt x="1724157" y="1461347"/>
                  </a:lnTo>
                  <a:lnTo>
                    <a:pt x="1748788" y="1424318"/>
                  </a:lnTo>
                  <a:lnTo>
                    <a:pt x="1773419" y="1385845"/>
                  </a:lnTo>
                  <a:lnTo>
                    <a:pt x="1798049" y="1346065"/>
                  </a:lnTo>
                  <a:lnTo>
                    <a:pt x="1822680" y="1305137"/>
                  </a:lnTo>
                  <a:lnTo>
                    <a:pt x="1847311" y="1263245"/>
                  </a:lnTo>
                  <a:lnTo>
                    <a:pt x="1871942" y="1220590"/>
                  </a:lnTo>
                  <a:lnTo>
                    <a:pt x="1896573" y="1177391"/>
                  </a:lnTo>
                  <a:lnTo>
                    <a:pt x="1921203" y="1133866"/>
                  </a:lnTo>
                  <a:lnTo>
                    <a:pt x="1945834" y="1090209"/>
                  </a:lnTo>
                  <a:lnTo>
                    <a:pt x="1970465" y="1046601"/>
                  </a:lnTo>
                  <a:lnTo>
                    <a:pt x="1995096" y="1003215"/>
                  </a:lnTo>
                  <a:lnTo>
                    <a:pt x="2019727" y="960213"/>
                  </a:lnTo>
                  <a:lnTo>
                    <a:pt x="2044358" y="917743"/>
                  </a:lnTo>
                  <a:lnTo>
                    <a:pt x="2068988" y="875942"/>
                  </a:lnTo>
                  <a:lnTo>
                    <a:pt x="2093619" y="834928"/>
                  </a:lnTo>
                  <a:lnTo>
                    <a:pt x="2118250" y="794806"/>
                  </a:lnTo>
                  <a:lnTo>
                    <a:pt x="2142881" y="755664"/>
                  </a:lnTo>
                  <a:lnTo>
                    <a:pt x="2167512" y="717572"/>
                  </a:lnTo>
                  <a:lnTo>
                    <a:pt x="2192142" y="680588"/>
                  </a:lnTo>
                  <a:lnTo>
                    <a:pt x="2216773" y="644754"/>
                  </a:lnTo>
                  <a:lnTo>
                    <a:pt x="2241404" y="610098"/>
                  </a:lnTo>
                  <a:lnTo>
                    <a:pt x="2266035" y="576637"/>
                  </a:lnTo>
                  <a:lnTo>
                    <a:pt x="2290666" y="544379"/>
                  </a:lnTo>
                  <a:lnTo>
                    <a:pt x="2315297" y="513324"/>
                  </a:lnTo>
                  <a:lnTo>
                    <a:pt x="2339927" y="483468"/>
                  </a:lnTo>
                  <a:lnTo>
                    <a:pt x="2364558" y="454805"/>
                  </a:lnTo>
                  <a:lnTo>
                    <a:pt x="2389189" y="427326"/>
                  </a:lnTo>
                  <a:lnTo>
                    <a:pt x="2413820" y="401024"/>
                  </a:lnTo>
                  <a:lnTo>
                    <a:pt x="2438451" y="375892"/>
                  </a:lnTo>
                  <a:lnTo>
                    <a:pt x="2463081" y="351922"/>
                  </a:lnTo>
                  <a:lnTo>
                    <a:pt x="2487712" y="329104"/>
                  </a:lnTo>
                  <a:lnTo>
                    <a:pt x="2512343" y="307425"/>
                  </a:lnTo>
                  <a:lnTo>
                    <a:pt x="2536974" y="286867"/>
                  </a:lnTo>
                  <a:lnTo>
                    <a:pt x="2561605" y="267410"/>
                  </a:lnTo>
                  <a:lnTo>
                    <a:pt x="2586236" y="249027"/>
                  </a:lnTo>
                  <a:lnTo>
                    <a:pt x="2610866" y="231688"/>
                  </a:lnTo>
                  <a:lnTo>
                    <a:pt x="2635497" y="215360"/>
                  </a:lnTo>
                  <a:lnTo>
                    <a:pt x="2660128" y="200006"/>
                  </a:lnTo>
                  <a:lnTo>
                    <a:pt x="2684759" y="185588"/>
                  </a:lnTo>
                  <a:lnTo>
                    <a:pt x="2709390" y="172065"/>
                  </a:lnTo>
                  <a:lnTo>
                    <a:pt x="2734020" y="159396"/>
                  </a:lnTo>
                  <a:lnTo>
                    <a:pt x="2758651" y="147540"/>
                  </a:lnTo>
                  <a:lnTo>
                    <a:pt x="2783282" y="136455"/>
                  </a:lnTo>
                  <a:lnTo>
                    <a:pt x="2807913" y="126100"/>
                  </a:lnTo>
                  <a:lnTo>
                    <a:pt x="2832544" y="116436"/>
                  </a:lnTo>
                  <a:lnTo>
                    <a:pt x="2857175" y="107422"/>
                  </a:lnTo>
                  <a:lnTo>
                    <a:pt x="2881805" y="99024"/>
                  </a:lnTo>
                  <a:lnTo>
                    <a:pt x="2906436" y="91204"/>
                  </a:lnTo>
                  <a:lnTo>
                    <a:pt x="2931067" y="83928"/>
                  </a:lnTo>
                  <a:lnTo>
                    <a:pt x="2955698" y="77164"/>
                  </a:lnTo>
                  <a:lnTo>
                    <a:pt x="2980329" y="70879"/>
                  </a:lnTo>
                  <a:lnTo>
                    <a:pt x="3004959" y="65043"/>
                  </a:lnTo>
                  <a:lnTo>
                    <a:pt x="3029590" y="59627"/>
                  </a:lnTo>
                  <a:lnTo>
                    <a:pt x="3054221" y="54603"/>
                  </a:lnTo>
                  <a:lnTo>
                    <a:pt x="3078852" y="49944"/>
                  </a:lnTo>
                  <a:lnTo>
                    <a:pt x="3103483" y="45626"/>
                  </a:lnTo>
                  <a:lnTo>
                    <a:pt x="3128114" y="41626"/>
                  </a:lnTo>
                  <a:lnTo>
                    <a:pt x="3152744" y="37922"/>
                  </a:lnTo>
                  <a:lnTo>
                    <a:pt x="3177375" y="34492"/>
                  </a:lnTo>
                  <a:lnTo>
                    <a:pt x="3202006" y="31318"/>
                  </a:lnTo>
                  <a:lnTo>
                    <a:pt x="3226637" y="28381"/>
                  </a:lnTo>
                  <a:lnTo>
                    <a:pt x="3251268" y="25664"/>
                  </a:lnTo>
                  <a:lnTo>
                    <a:pt x="3275899" y="23152"/>
                  </a:lnTo>
                  <a:lnTo>
                    <a:pt x="3300529" y="20829"/>
                  </a:lnTo>
                  <a:lnTo>
                    <a:pt x="3325160" y="18682"/>
                  </a:lnTo>
                  <a:lnTo>
                    <a:pt x="3349791" y="16698"/>
                  </a:lnTo>
                  <a:lnTo>
                    <a:pt x="3374422" y="14864"/>
                  </a:lnTo>
                  <a:lnTo>
                    <a:pt x="3399053" y="13170"/>
                  </a:lnTo>
                  <a:lnTo>
                    <a:pt x="3423683" y="11605"/>
                  </a:lnTo>
                  <a:lnTo>
                    <a:pt x="3448314" y="10160"/>
                  </a:lnTo>
                  <a:lnTo>
                    <a:pt x="3472945" y="8825"/>
                  </a:lnTo>
                  <a:lnTo>
                    <a:pt x="3497576" y="7593"/>
                  </a:lnTo>
                  <a:lnTo>
                    <a:pt x="3522207" y="6455"/>
                  </a:lnTo>
                  <a:lnTo>
                    <a:pt x="3546838" y="5404"/>
                  </a:lnTo>
                  <a:lnTo>
                    <a:pt x="3571468" y="4435"/>
                  </a:lnTo>
                  <a:lnTo>
                    <a:pt x="3596099" y="3540"/>
                  </a:lnTo>
                  <a:lnTo>
                    <a:pt x="3620730" y="2714"/>
                  </a:lnTo>
                  <a:lnTo>
                    <a:pt x="3645361" y="1951"/>
                  </a:lnTo>
                  <a:lnTo>
                    <a:pt x="3669992" y="1248"/>
                  </a:lnTo>
                  <a:lnTo>
                    <a:pt x="3694622" y="598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48104" y="2020614"/>
              <a:ext cx="3719253" cy="1962858"/>
            </a:xfrm>
            <a:custGeom>
              <a:avLst/>
              <a:pathLst>
                <a:path w="3719253" h="1962858">
                  <a:moveTo>
                    <a:pt x="3719253" y="0"/>
                  </a:moveTo>
                  <a:lnTo>
                    <a:pt x="3694622" y="1031"/>
                  </a:lnTo>
                  <a:lnTo>
                    <a:pt x="3669992" y="2133"/>
                  </a:lnTo>
                  <a:lnTo>
                    <a:pt x="3645361" y="3310"/>
                  </a:lnTo>
                  <a:lnTo>
                    <a:pt x="3620730" y="4569"/>
                  </a:lnTo>
                  <a:lnTo>
                    <a:pt x="3596099" y="5914"/>
                  </a:lnTo>
                  <a:lnTo>
                    <a:pt x="3571468" y="7352"/>
                  </a:lnTo>
                  <a:lnTo>
                    <a:pt x="3546838" y="8887"/>
                  </a:lnTo>
                  <a:lnTo>
                    <a:pt x="3522207" y="10528"/>
                  </a:lnTo>
                  <a:lnTo>
                    <a:pt x="3497576" y="12281"/>
                  </a:lnTo>
                  <a:lnTo>
                    <a:pt x="3472945" y="14153"/>
                  </a:lnTo>
                  <a:lnTo>
                    <a:pt x="3448314" y="16152"/>
                  </a:lnTo>
                  <a:lnTo>
                    <a:pt x="3423683" y="18286"/>
                  </a:lnTo>
                  <a:lnTo>
                    <a:pt x="3399053" y="20565"/>
                  </a:lnTo>
                  <a:lnTo>
                    <a:pt x="3374422" y="22999"/>
                  </a:lnTo>
                  <a:lnTo>
                    <a:pt x="3349791" y="25595"/>
                  </a:lnTo>
                  <a:lnTo>
                    <a:pt x="3325160" y="28367"/>
                  </a:lnTo>
                  <a:lnTo>
                    <a:pt x="3300529" y="31324"/>
                  </a:lnTo>
                  <a:lnTo>
                    <a:pt x="3275899" y="34478"/>
                  </a:lnTo>
                  <a:lnTo>
                    <a:pt x="3251268" y="37843"/>
                  </a:lnTo>
                  <a:lnTo>
                    <a:pt x="3226637" y="41431"/>
                  </a:lnTo>
                  <a:lnTo>
                    <a:pt x="3202006" y="45256"/>
                  </a:lnTo>
                  <a:lnTo>
                    <a:pt x="3177375" y="49332"/>
                  </a:lnTo>
                  <a:lnTo>
                    <a:pt x="3152744" y="53677"/>
                  </a:lnTo>
                  <a:lnTo>
                    <a:pt x="3128114" y="58304"/>
                  </a:lnTo>
                  <a:lnTo>
                    <a:pt x="3103483" y="63233"/>
                  </a:lnTo>
                  <a:lnTo>
                    <a:pt x="3078852" y="68480"/>
                  </a:lnTo>
                  <a:lnTo>
                    <a:pt x="3054221" y="74064"/>
                  </a:lnTo>
                  <a:lnTo>
                    <a:pt x="3029590" y="80006"/>
                  </a:lnTo>
                  <a:lnTo>
                    <a:pt x="3004959" y="86325"/>
                  </a:lnTo>
                  <a:lnTo>
                    <a:pt x="2980329" y="93044"/>
                  </a:lnTo>
                  <a:lnTo>
                    <a:pt x="2955698" y="100183"/>
                  </a:lnTo>
                  <a:lnTo>
                    <a:pt x="2931067" y="107768"/>
                  </a:lnTo>
                  <a:lnTo>
                    <a:pt x="2906436" y="115821"/>
                  </a:lnTo>
                  <a:lnTo>
                    <a:pt x="2881805" y="124369"/>
                  </a:lnTo>
                  <a:lnTo>
                    <a:pt x="2857175" y="133436"/>
                  </a:lnTo>
                  <a:lnTo>
                    <a:pt x="2832544" y="143050"/>
                  </a:lnTo>
                  <a:lnTo>
                    <a:pt x="2807913" y="153239"/>
                  </a:lnTo>
                  <a:lnTo>
                    <a:pt x="2783282" y="164037"/>
                  </a:lnTo>
                  <a:lnTo>
                    <a:pt x="2758651" y="175479"/>
                  </a:lnTo>
                  <a:lnTo>
                    <a:pt x="2734020" y="187603"/>
                  </a:lnTo>
                  <a:lnTo>
                    <a:pt x="2709390" y="200449"/>
                  </a:lnTo>
                  <a:lnTo>
                    <a:pt x="2684759" y="214060"/>
                  </a:lnTo>
                  <a:lnTo>
                    <a:pt x="2660128" y="228480"/>
                  </a:lnTo>
                  <a:lnTo>
                    <a:pt x="2635497" y="243757"/>
                  </a:lnTo>
                  <a:lnTo>
                    <a:pt x="2610866" y="259941"/>
                  </a:lnTo>
                  <a:lnTo>
                    <a:pt x="2586236" y="277084"/>
                  </a:lnTo>
                  <a:lnTo>
                    <a:pt x="2561605" y="295240"/>
                  </a:lnTo>
                  <a:lnTo>
                    <a:pt x="2536974" y="314466"/>
                  </a:lnTo>
                  <a:lnTo>
                    <a:pt x="2512343" y="334822"/>
                  </a:lnTo>
                  <a:lnTo>
                    <a:pt x="2487712" y="356366"/>
                  </a:lnTo>
                  <a:lnTo>
                    <a:pt x="2463081" y="379157"/>
                  </a:lnTo>
                  <a:lnTo>
                    <a:pt x="2438451" y="403251"/>
                  </a:lnTo>
                  <a:lnTo>
                    <a:pt x="2413820" y="428700"/>
                  </a:lnTo>
                  <a:lnTo>
                    <a:pt x="2389189" y="455548"/>
                  </a:lnTo>
                  <a:lnTo>
                    <a:pt x="2364558" y="483826"/>
                  </a:lnTo>
                  <a:lnTo>
                    <a:pt x="2339927" y="513553"/>
                  </a:lnTo>
                  <a:lnTo>
                    <a:pt x="2315297" y="544733"/>
                  </a:lnTo>
                  <a:lnTo>
                    <a:pt x="2290666" y="577350"/>
                  </a:lnTo>
                  <a:lnTo>
                    <a:pt x="2266035" y="611375"/>
                  </a:lnTo>
                  <a:lnTo>
                    <a:pt x="2241404" y="646759"/>
                  </a:lnTo>
                  <a:lnTo>
                    <a:pt x="2216773" y="683439"/>
                  </a:lnTo>
                  <a:lnTo>
                    <a:pt x="2192142" y="721336"/>
                  </a:lnTo>
                  <a:lnTo>
                    <a:pt x="2167512" y="760358"/>
                  </a:lnTo>
                  <a:lnTo>
                    <a:pt x="2142881" y="800399"/>
                  </a:lnTo>
                  <a:lnTo>
                    <a:pt x="2118250" y="841342"/>
                  </a:lnTo>
                  <a:lnTo>
                    <a:pt x="2093619" y="883056"/>
                  </a:lnTo>
                  <a:lnTo>
                    <a:pt x="2068988" y="925404"/>
                  </a:lnTo>
                  <a:lnTo>
                    <a:pt x="2044358" y="968240"/>
                  </a:lnTo>
                  <a:lnTo>
                    <a:pt x="2019727" y="1011408"/>
                  </a:lnTo>
                  <a:lnTo>
                    <a:pt x="1995096" y="1054753"/>
                  </a:lnTo>
                  <a:lnTo>
                    <a:pt x="1970465" y="1098115"/>
                  </a:lnTo>
                  <a:lnTo>
                    <a:pt x="1945834" y="1141334"/>
                  </a:lnTo>
                  <a:lnTo>
                    <a:pt x="1921203" y="1184252"/>
                  </a:lnTo>
                  <a:lnTo>
                    <a:pt x="1896573" y="1226718"/>
                  </a:lnTo>
                  <a:lnTo>
                    <a:pt x="1871942" y="1268582"/>
                  </a:lnTo>
                  <a:lnTo>
                    <a:pt x="1847311" y="1309691"/>
                  </a:lnTo>
                  <a:lnTo>
                    <a:pt x="1822680" y="1349894"/>
                  </a:lnTo>
                  <a:lnTo>
                    <a:pt x="1798049" y="1389052"/>
                  </a:lnTo>
                  <a:lnTo>
                    <a:pt x="1773419" y="1427040"/>
                  </a:lnTo>
                  <a:lnTo>
                    <a:pt x="1748788" y="1463743"/>
                  </a:lnTo>
                  <a:lnTo>
                    <a:pt x="1724157" y="1499059"/>
                  </a:lnTo>
                  <a:lnTo>
                    <a:pt x="1699526" y="1532902"/>
                  </a:lnTo>
                  <a:lnTo>
                    <a:pt x="1674895" y="1565199"/>
                  </a:lnTo>
                  <a:lnTo>
                    <a:pt x="1650264" y="1595894"/>
                  </a:lnTo>
                  <a:lnTo>
                    <a:pt x="1625634" y="1624948"/>
                  </a:lnTo>
                  <a:lnTo>
                    <a:pt x="1601003" y="1652337"/>
                  </a:lnTo>
                  <a:lnTo>
                    <a:pt x="1576372" y="1678055"/>
                  </a:lnTo>
                  <a:lnTo>
                    <a:pt x="1551741" y="1702111"/>
                  </a:lnTo>
                  <a:lnTo>
                    <a:pt x="1527110" y="1724532"/>
                  </a:lnTo>
                  <a:lnTo>
                    <a:pt x="1502479" y="1745356"/>
                  </a:lnTo>
                  <a:lnTo>
                    <a:pt x="1477849" y="1764633"/>
                  </a:lnTo>
                  <a:lnTo>
                    <a:pt x="1453218" y="1782425"/>
                  </a:lnTo>
                  <a:lnTo>
                    <a:pt x="1428587" y="1798800"/>
                  </a:lnTo>
                  <a:lnTo>
                    <a:pt x="1403956" y="1813832"/>
                  </a:lnTo>
                  <a:lnTo>
                    <a:pt x="1379325" y="1827599"/>
                  </a:lnTo>
                  <a:lnTo>
                    <a:pt x="1354695" y="1840180"/>
                  </a:lnTo>
                  <a:lnTo>
                    <a:pt x="1330064" y="1851657"/>
                  </a:lnTo>
                  <a:lnTo>
                    <a:pt x="1305433" y="1862107"/>
                  </a:lnTo>
                  <a:lnTo>
                    <a:pt x="1280802" y="1871611"/>
                  </a:lnTo>
                  <a:lnTo>
                    <a:pt x="1256171" y="1880241"/>
                  </a:lnTo>
                  <a:lnTo>
                    <a:pt x="1231540" y="1888070"/>
                  </a:lnTo>
                  <a:lnTo>
                    <a:pt x="1206910" y="1895166"/>
                  </a:lnTo>
                  <a:lnTo>
                    <a:pt x="1182279" y="1901594"/>
                  </a:lnTo>
                  <a:lnTo>
                    <a:pt x="1157648" y="1907413"/>
                  </a:lnTo>
                  <a:lnTo>
                    <a:pt x="1133017" y="1912679"/>
                  </a:lnTo>
                  <a:lnTo>
                    <a:pt x="1108386" y="1917445"/>
                  </a:lnTo>
                  <a:lnTo>
                    <a:pt x="1083756" y="1921757"/>
                  </a:lnTo>
                  <a:lnTo>
                    <a:pt x="1059125" y="1925659"/>
                  </a:lnTo>
                  <a:lnTo>
                    <a:pt x="1034494" y="1929192"/>
                  </a:lnTo>
                  <a:lnTo>
                    <a:pt x="1009863" y="1932392"/>
                  </a:lnTo>
                  <a:lnTo>
                    <a:pt x="985232" y="1935292"/>
                  </a:lnTo>
                  <a:lnTo>
                    <a:pt x="960601" y="1937921"/>
                  </a:lnTo>
                  <a:lnTo>
                    <a:pt x="935971" y="1940306"/>
                  </a:lnTo>
                  <a:lnTo>
                    <a:pt x="911340" y="1942471"/>
                  </a:lnTo>
                  <a:lnTo>
                    <a:pt x="886709" y="1944438"/>
                  </a:lnTo>
                  <a:lnTo>
                    <a:pt x="862078" y="1946226"/>
                  </a:lnTo>
                  <a:lnTo>
                    <a:pt x="837447" y="1947853"/>
                  </a:lnTo>
                  <a:lnTo>
                    <a:pt x="812817" y="1949331"/>
                  </a:lnTo>
                  <a:lnTo>
                    <a:pt x="788186" y="1950676"/>
                  </a:lnTo>
                  <a:lnTo>
                    <a:pt x="763555" y="1951897"/>
                  </a:lnTo>
                  <a:lnTo>
                    <a:pt x="738924" y="1953006"/>
                  </a:lnTo>
                  <a:lnTo>
                    <a:pt x="714293" y="1954013"/>
                  </a:lnTo>
                  <a:lnTo>
                    <a:pt x="689662" y="1954925"/>
                  </a:lnTo>
                  <a:lnTo>
                    <a:pt x="665032" y="1955751"/>
                  </a:lnTo>
                  <a:lnTo>
                    <a:pt x="640401" y="1956499"/>
                  </a:lnTo>
                  <a:lnTo>
                    <a:pt x="615770" y="1957175"/>
                  </a:lnTo>
                  <a:lnTo>
                    <a:pt x="591139" y="1957786"/>
                  </a:lnTo>
                  <a:lnTo>
                    <a:pt x="566508" y="1958338"/>
                  </a:lnTo>
                  <a:lnTo>
                    <a:pt x="541878" y="1958835"/>
                  </a:lnTo>
                  <a:lnTo>
                    <a:pt x="517247" y="1959284"/>
                  </a:lnTo>
                  <a:lnTo>
                    <a:pt x="492616" y="1959689"/>
                  </a:lnTo>
                  <a:lnTo>
                    <a:pt x="467985" y="1960053"/>
                  </a:lnTo>
                  <a:lnTo>
                    <a:pt x="443354" y="1960381"/>
                  </a:lnTo>
                  <a:lnTo>
                    <a:pt x="418723" y="1960676"/>
                  </a:lnTo>
                  <a:lnTo>
                    <a:pt x="394093" y="1960941"/>
                  </a:lnTo>
                  <a:lnTo>
                    <a:pt x="369462" y="1961180"/>
                  </a:lnTo>
                  <a:lnTo>
                    <a:pt x="344831" y="1961394"/>
                  </a:lnTo>
                  <a:lnTo>
                    <a:pt x="320200" y="1961587"/>
                  </a:lnTo>
                  <a:lnTo>
                    <a:pt x="295569" y="1961760"/>
                  </a:lnTo>
                  <a:lnTo>
                    <a:pt x="270939" y="1961915"/>
                  </a:lnTo>
                  <a:lnTo>
                    <a:pt x="246308" y="1962054"/>
                  </a:lnTo>
                  <a:lnTo>
                    <a:pt x="221677" y="1962179"/>
                  </a:lnTo>
                  <a:lnTo>
                    <a:pt x="197046" y="1962291"/>
                  </a:lnTo>
                  <a:lnTo>
                    <a:pt x="172415" y="1962392"/>
                  </a:lnTo>
                  <a:lnTo>
                    <a:pt x="147784" y="1962482"/>
                  </a:lnTo>
                  <a:lnTo>
                    <a:pt x="123154" y="1962563"/>
                  </a:lnTo>
                  <a:lnTo>
                    <a:pt x="98523" y="1962636"/>
                  </a:lnTo>
                  <a:lnTo>
                    <a:pt x="73892" y="1962701"/>
                  </a:lnTo>
                  <a:lnTo>
                    <a:pt x="49261" y="1962759"/>
                  </a:lnTo>
                  <a:lnTo>
                    <a:pt x="24630" y="1962811"/>
                  </a:lnTo>
                  <a:lnTo>
                    <a:pt x="0" y="1962858"/>
                  </a:lnTo>
                  <a:lnTo>
                    <a:pt x="0" y="19628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848104" y="2016200"/>
              <a:ext cx="3719253" cy="1966886"/>
            </a:xfrm>
            <a:custGeom>
              <a:avLst/>
              <a:pathLst>
                <a:path w="3719253" h="1966886">
                  <a:moveTo>
                    <a:pt x="0" y="1965508"/>
                  </a:moveTo>
                  <a:lnTo>
                    <a:pt x="24630" y="1965474"/>
                  </a:lnTo>
                  <a:lnTo>
                    <a:pt x="49261" y="1965440"/>
                  </a:lnTo>
                  <a:lnTo>
                    <a:pt x="73892" y="1965405"/>
                  </a:lnTo>
                  <a:lnTo>
                    <a:pt x="98523" y="1965369"/>
                  </a:lnTo>
                  <a:lnTo>
                    <a:pt x="123154" y="1965331"/>
                  </a:lnTo>
                  <a:lnTo>
                    <a:pt x="147784" y="1965291"/>
                  </a:lnTo>
                  <a:lnTo>
                    <a:pt x="172415" y="1965248"/>
                  </a:lnTo>
                  <a:lnTo>
                    <a:pt x="197046" y="1965204"/>
                  </a:lnTo>
                  <a:lnTo>
                    <a:pt x="221677" y="1965156"/>
                  </a:lnTo>
                  <a:lnTo>
                    <a:pt x="246308" y="1965105"/>
                  </a:lnTo>
                  <a:lnTo>
                    <a:pt x="270939" y="1965050"/>
                  </a:lnTo>
                  <a:lnTo>
                    <a:pt x="295569" y="1964990"/>
                  </a:lnTo>
                  <a:lnTo>
                    <a:pt x="320200" y="1964926"/>
                  </a:lnTo>
                  <a:lnTo>
                    <a:pt x="344831" y="1964857"/>
                  </a:lnTo>
                  <a:lnTo>
                    <a:pt x="369462" y="1964781"/>
                  </a:lnTo>
                  <a:lnTo>
                    <a:pt x="394093" y="1964699"/>
                  </a:lnTo>
                  <a:lnTo>
                    <a:pt x="418723" y="1964609"/>
                  </a:lnTo>
                  <a:lnTo>
                    <a:pt x="443354" y="1964511"/>
                  </a:lnTo>
                  <a:lnTo>
                    <a:pt x="467985" y="1964403"/>
                  </a:lnTo>
                  <a:lnTo>
                    <a:pt x="492616" y="1964285"/>
                  </a:lnTo>
                  <a:lnTo>
                    <a:pt x="517247" y="1964155"/>
                  </a:lnTo>
                  <a:lnTo>
                    <a:pt x="541878" y="1964012"/>
                  </a:lnTo>
                  <a:lnTo>
                    <a:pt x="566508" y="1963854"/>
                  </a:lnTo>
                  <a:lnTo>
                    <a:pt x="591139" y="1963680"/>
                  </a:lnTo>
                  <a:lnTo>
                    <a:pt x="615770" y="1963486"/>
                  </a:lnTo>
                  <a:lnTo>
                    <a:pt x="640401" y="1963272"/>
                  </a:lnTo>
                  <a:lnTo>
                    <a:pt x="665032" y="1963033"/>
                  </a:lnTo>
                  <a:lnTo>
                    <a:pt x="689662" y="1962768"/>
                  </a:lnTo>
                  <a:lnTo>
                    <a:pt x="714293" y="1962471"/>
                  </a:lnTo>
                  <a:lnTo>
                    <a:pt x="738924" y="1962140"/>
                  </a:lnTo>
                  <a:lnTo>
                    <a:pt x="763555" y="1961768"/>
                  </a:lnTo>
                  <a:lnTo>
                    <a:pt x="788186" y="1961351"/>
                  </a:lnTo>
                  <a:lnTo>
                    <a:pt x="812817" y="1960882"/>
                  </a:lnTo>
                  <a:lnTo>
                    <a:pt x="837447" y="1960354"/>
                  </a:lnTo>
                  <a:lnTo>
                    <a:pt x="862078" y="1959758"/>
                  </a:lnTo>
                  <a:lnTo>
                    <a:pt x="886709" y="1959083"/>
                  </a:lnTo>
                  <a:lnTo>
                    <a:pt x="911340" y="1958319"/>
                  </a:lnTo>
                  <a:lnTo>
                    <a:pt x="935971" y="1957451"/>
                  </a:lnTo>
                  <a:lnTo>
                    <a:pt x="960601" y="1956465"/>
                  </a:lnTo>
                  <a:lnTo>
                    <a:pt x="985232" y="1955344"/>
                  </a:lnTo>
                  <a:lnTo>
                    <a:pt x="1009863" y="1954069"/>
                  </a:lnTo>
                  <a:lnTo>
                    <a:pt x="1034494" y="1952621"/>
                  </a:lnTo>
                  <a:lnTo>
                    <a:pt x="1059125" y="1950974"/>
                  </a:lnTo>
                  <a:lnTo>
                    <a:pt x="1083756" y="1949103"/>
                  </a:lnTo>
                  <a:lnTo>
                    <a:pt x="1108386" y="1946976"/>
                  </a:lnTo>
                  <a:lnTo>
                    <a:pt x="1133017" y="1944557"/>
                  </a:lnTo>
                  <a:lnTo>
                    <a:pt x="1157648" y="1941808"/>
                  </a:lnTo>
                  <a:lnTo>
                    <a:pt x="1182279" y="1938682"/>
                  </a:lnTo>
                  <a:lnTo>
                    <a:pt x="1206910" y="1935129"/>
                  </a:lnTo>
                  <a:lnTo>
                    <a:pt x="1231540" y="1931091"/>
                  </a:lnTo>
                  <a:lnTo>
                    <a:pt x="1256171" y="1926503"/>
                  </a:lnTo>
                  <a:lnTo>
                    <a:pt x="1280802" y="1921294"/>
                  </a:lnTo>
                  <a:lnTo>
                    <a:pt x="1305433" y="1915382"/>
                  </a:lnTo>
                  <a:lnTo>
                    <a:pt x="1330064" y="1908679"/>
                  </a:lnTo>
                  <a:lnTo>
                    <a:pt x="1354695" y="1901085"/>
                  </a:lnTo>
                  <a:lnTo>
                    <a:pt x="1379325" y="1892492"/>
                  </a:lnTo>
                  <a:lnTo>
                    <a:pt x="1403956" y="1882783"/>
                  </a:lnTo>
                  <a:lnTo>
                    <a:pt x="1428587" y="1871830"/>
                  </a:lnTo>
                  <a:lnTo>
                    <a:pt x="1453218" y="1859497"/>
                  </a:lnTo>
                  <a:lnTo>
                    <a:pt x="1477849" y="1845639"/>
                  </a:lnTo>
                  <a:lnTo>
                    <a:pt x="1502479" y="1830106"/>
                  </a:lnTo>
                  <a:lnTo>
                    <a:pt x="1527110" y="1812743"/>
                  </a:lnTo>
                  <a:lnTo>
                    <a:pt x="1551741" y="1793395"/>
                  </a:lnTo>
                  <a:lnTo>
                    <a:pt x="1576372" y="1771910"/>
                  </a:lnTo>
                  <a:lnTo>
                    <a:pt x="1601003" y="1748143"/>
                  </a:lnTo>
                  <a:lnTo>
                    <a:pt x="1625634" y="1721966"/>
                  </a:lnTo>
                  <a:lnTo>
                    <a:pt x="1650264" y="1693271"/>
                  </a:lnTo>
                  <a:lnTo>
                    <a:pt x="1674895" y="1661980"/>
                  </a:lnTo>
                  <a:lnTo>
                    <a:pt x="1699526" y="1628054"/>
                  </a:lnTo>
                  <a:lnTo>
                    <a:pt x="1724157" y="1591499"/>
                  </a:lnTo>
                  <a:lnTo>
                    <a:pt x="1748788" y="1552371"/>
                  </a:lnTo>
                  <a:lnTo>
                    <a:pt x="1773419" y="1510788"/>
                  </a:lnTo>
                  <a:lnTo>
                    <a:pt x="1798049" y="1466923"/>
                  </a:lnTo>
                  <a:lnTo>
                    <a:pt x="1822680" y="1421011"/>
                  </a:lnTo>
                  <a:lnTo>
                    <a:pt x="1847311" y="1373341"/>
                  </a:lnTo>
                  <a:lnTo>
                    <a:pt x="1871942" y="1324252"/>
                  </a:lnTo>
                  <a:lnTo>
                    <a:pt x="1896573" y="1274122"/>
                  </a:lnTo>
                  <a:lnTo>
                    <a:pt x="1921203" y="1223342"/>
                  </a:lnTo>
                  <a:lnTo>
                    <a:pt x="1945834" y="1172243"/>
                  </a:lnTo>
                  <a:lnTo>
                    <a:pt x="1970465" y="1121135"/>
                  </a:lnTo>
                  <a:lnTo>
                    <a:pt x="1995096" y="1070315"/>
                  </a:lnTo>
                  <a:lnTo>
                    <a:pt x="2019727" y="1020054"/>
                  </a:lnTo>
                  <a:lnTo>
                    <a:pt x="2044358" y="970603"/>
                  </a:lnTo>
                  <a:lnTo>
                    <a:pt x="2068988" y="922179"/>
                  </a:lnTo>
                  <a:lnTo>
                    <a:pt x="2093619" y="874970"/>
                  </a:lnTo>
                  <a:lnTo>
                    <a:pt x="2118250" y="829134"/>
                  </a:lnTo>
                  <a:lnTo>
                    <a:pt x="2142881" y="784795"/>
                  </a:lnTo>
                  <a:lnTo>
                    <a:pt x="2167512" y="742046"/>
                  </a:lnTo>
                  <a:lnTo>
                    <a:pt x="2192142" y="700954"/>
                  </a:lnTo>
                  <a:lnTo>
                    <a:pt x="2216773" y="661559"/>
                  </a:lnTo>
                  <a:lnTo>
                    <a:pt x="2241404" y="623879"/>
                  </a:lnTo>
                  <a:lnTo>
                    <a:pt x="2266035" y="587909"/>
                  </a:lnTo>
                  <a:lnTo>
                    <a:pt x="2290666" y="553632"/>
                  </a:lnTo>
                  <a:lnTo>
                    <a:pt x="2315297" y="521013"/>
                  </a:lnTo>
                  <a:lnTo>
                    <a:pt x="2339927" y="490012"/>
                  </a:lnTo>
                  <a:lnTo>
                    <a:pt x="2364558" y="460576"/>
                  </a:lnTo>
                  <a:lnTo>
                    <a:pt x="2389189" y="432653"/>
                  </a:lnTo>
                  <a:lnTo>
                    <a:pt x="2413820" y="406185"/>
                  </a:lnTo>
                  <a:lnTo>
                    <a:pt x="2438451" y="381117"/>
                  </a:lnTo>
                  <a:lnTo>
                    <a:pt x="2463081" y="357391"/>
                  </a:lnTo>
                  <a:lnTo>
                    <a:pt x="2487712" y="334953"/>
                  </a:lnTo>
                  <a:lnTo>
                    <a:pt x="2512343" y="313749"/>
                  </a:lnTo>
                  <a:lnTo>
                    <a:pt x="2536974" y="293725"/>
                  </a:lnTo>
                  <a:lnTo>
                    <a:pt x="2561605" y="274831"/>
                  </a:lnTo>
                  <a:lnTo>
                    <a:pt x="2586236" y="257014"/>
                  </a:lnTo>
                  <a:lnTo>
                    <a:pt x="2610866" y="240223"/>
                  </a:lnTo>
                  <a:lnTo>
                    <a:pt x="2635497" y="224408"/>
                  </a:lnTo>
                  <a:lnTo>
                    <a:pt x="2660128" y="209519"/>
                  </a:lnTo>
                  <a:lnTo>
                    <a:pt x="2684759" y="195508"/>
                  </a:lnTo>
                  <a:lnTo>
                    <a:pt x="2709390" y="182328"/>
                  </a:lnTo>
                  <a:lnTo>
                    <a:pt x="2734020" y="169932"/>
                  </a:lnTo>
                  <a:lnTo>
                    <a:pt x="2758651" y="158278"/>
                  </a:lnTo>
                  <a:lnTo>
                    <a:pt x="2783282" y="147322"/>
                  </a:lnTo>
                  <a:lnTo>
                    <a:pt x="2807913" y="137025"/>
                  </a:lnTo>
                  <a:lnTo>
                    <a:pt x="2832544" y="127348"/>
                  </a:lnTo>
                  <a:lnTo>
                    <a:pt x="2857175" y="118256"/>
                  </a:lnTo>
                  <a:lnTo>
                    <a:pt x="2881805" y="109719"/>
                  </a:lnTo>
                  <a:lnTo>
                    <a:pt x="2906436" y="101710"/>
                  </a:lnTo>
                  <a:lnTo>
                    <a:pt x="2931067" y="94201"/>
                  </a:lnTo>
                  <a:lnTo>
                    <a:pt x="2955698" y="87166"/>
                  </a:lnTo>
                  <a:lnTo>
                    <a:pt x="2980329" y="80577"/>
                  </a:lnTo>
                  <a:lnTo>
                    <a:pt x="3004959" y="74412"/>
                  </a:lnTo>
                  <a:lnTo>
                    <a:pt x="3029590" y="68645"/>
                  </a:lnTo>
                  <a:lnTo>
                    <a:pt x="3054221" y="63253"/>
                  </a:lnTo>
                  <a:lnTo>
                    <a:pt x="3078852" y="58214"/>
                  </a:lnTo>
                  <a:lnTo>
                    <a:pt x="3103483" y="53507"/>
                  </a:lnTo>
                  <a:lnTo>
                    <a:pt x="3128114" y="49111"/>
                  </a:lnTo>
                  <a:lnTo>
                    <a:pt x="3152744" y="45009"/>
                  </a:lnTo>
                  <a:lnTo>
                    <a:pt x="3177375" y="41180"/>
                  </a:lnTo>
                  <a:lnTo>
                    <a:pt x="3202006" y="37609"/>
                  </a:lnTo>
                  <a:lnTo>
                    <a:pt x="3226637" y="34279"/>
                  </a:lnTo>
                  <a:lnTo>
                    <a:pt x="3251268" y="31174"/>
                  </a:lnTo>
                  <a:lnTo>
                    <a:pt x="3275899" y="28280"/>
                  </a:lnTo>
                  <a:lnTo>
                    <a:pt x="3300529" y="25584"/>
                  </a:lnTo>
                  <a:lnTo>
                    <a:pt x="3325160" y="23071"/>
                  </a:lnTo>
                  <a:lnTo>
                    <a:pt x="3349791" y="20731"/>
                  </a:lnTo>
                  <a:lnTo>
                    <a:pt x="3374422" y="18552"/>
                  </a:lnTo>
                  <a:lnTo>
                    <a:pt x="3399053" y="16522"/>
                  </a:lnTo>
                  <a:lnTo>
                    <a:pt x="3423683" y="14633"/>
                  </a:lnTo>
                  <a:lnTo>
                    <a:pt x="3448314" y="12874"/>
                  </a:lnTo>
                  <a:lnTo>
                    <a:pt x="3472945" y="11238"/>
                  </a:lnTo>
                  <a:lnTo>
                    <a:pt x="3497576" y="9715"/>
                  </a:lnTo>
                  <a:lnTo>
                    <a:pt x="3522207" y="8298"/>
                  </a:lnTo>
                  <a:lnTo>
                    <a:pt x="3546838" y="6979"/>
                  </a:lnTo>
                  <a:lnTo>
                    <a:pt x="3571468" y="5753"/>
                  </a:lnTo>
                  <a:lnTo>
                    <a:pt x="3596099" y="4612"/>
                  </a:lnTo>
                  <a:lnTo>
                    <a:pt x="3620730" y="3551"/>
                  </a:lnTo>
                  <a:lnTo>
                    <a:pt x="3645361" y="2564"/>
                  </a:lnTo>
                  <a:lnTo>
                    <a:pt x="3669992" y="1646"/>
                  </a:lnTo>
                  <a:lnTo>
                    <a:pt x="3694622" y="793"/>
                  </a:lnTo>
                  <a:lnTo>
                    <a:pt x="3719253" y="0"/>
                  </a:lnTo>
                  <a:lnTo>
                    <a:pt x="3719253" y="6425"/>
                  </a:lnTo>
                  <a:lnTo>
                    <a:pt x="3694622" y="7543"/>
                  </a:lnTo>
                  <a:lnTo>
                    <a:pt x="3669992" y="8734"/>
                  </a:lnTo>
                  <a:lnTo>
                    <a:pt x="3645361" y="10003"/>
                  </a:lnTo>
                  <a:lnTo>
                    <a:pt x="3620730" y="11355"/>
                  </a:lnTo>
                  <a:lnTo>
                    <a:pt x="3596099" y="12796"/>
                  </a:lnTo>
                  <a:lnTo>
                    <a:pt x="3571468" y="14331"/>
                  </a:lnTo>
                  <a:lnTo>
                    <a:pt x="3546838" y="15966"/>
                  </a:lnTo>
                  <a:lnTo>
                    <a:pt x="3522207" y="17708"/>
                  </a:lnTo>
                  <a:lnTo>
                    <a:pt x="3497576" y="19562"/>
                  </a:lnTo>
                  <a:lnTo>
                    <a:pt x="3472945" y="21537"/>
                  </a:lnTo>
                  <a:lnTo>
                    <a:pt x="3448314" y="23640"/>
                  </a:lnTo>
                  <a:lnTo>
                    <a:pt x="3423683" y="25879"/>
                  </a:lnTo>
                  <a:lnTo>
                    <a:pt x="3399053" y="28262"/>
                  </a:lnTo>
                  <a:lnTo>
                    <a:pt x="3374422" y="30798"/>
                  </a:lnTo>
                  <a:lnTo>
                    <a:pt x="3349791" y="33497"/>
                  </a:lnTo>
                  <a:lnTo>
                    <a:pt x="3325160" y="36368"/>
                  </a:lnTo>
                  <a:lnTo>
                    <a:pt x="3300529" y="39422"/>
                  </a:lnTo>
                  <a:lnTo>
                    <a:pt x="3275899" y="42671"/>
                  </a:lnTo>
                  <a:lnTo>
                    <a:pt x="3251268" y="46125"/>
                  </a:lnTo>
                  <a:lnTo>
                    <a:pt x="3226637" y="49798"/>
                  </a:lnTo>
                  <a:lnTo>
                    <a:pt x="3202006" y="53701"/>
                  </a:lnTo>
                  <a:lnTo>
                    <a:pt x="3177375" y="57849"/>
                  </a:lnTo>
                  <a:lnTo>
                    <a:pt x="3152744" y="62256"/>
                  </a:lnTo>
                  <a:lnTo>
                    <a:pt x="3128114" y="66936"/>
                  </a:lnTo>
                  <a:lnTo>
                    <a:pt x="3103483" y="71905"/>
                  </a:lnTo>
                  <a:lnTo>
                    <a:pt x="3078852" y="77180"/>
                  </a:lnTo>
                  <a:lnTo>
                    <a:pt x="3054221" y="82777"/>
                  </a:lnTo>
                  <a:lnTo>
                    <a:pt x="3029590" y="88715"/>
                  </a:lnTo>
                  <a:lnTo>
                    <a:pt x="3004959" y="95011"/>
                  </a:lnTo>
                  <a:lnTo>
                    <a:pt x="2980329" y="101686"/>
                  </a:lnTo>
                  <a:lnTo>
                    <a:pt x="2955698" y="108758"/>
                  </a:lnTo>
                  <a:lnTo>
                    <a:pt x="2931067" y="116249"/>
                  </a:lnTo>
                  <a:lnTo>
                    <a:pt x="2906436" y="124180"/>
                  </a:lnTo>
                  <a:lnTo>
                    <a:pt x="2881805" y="132574"/>
                  </a:lnTo>
                  <a:lnTo>
                    <a:pt x="2857175" y="141453"/>
                  </a:lnTo>
                  <a:lnTo>
                    <a:pt x="2832544" y="150841"/>
                  </a:lnTo>
                  <a:lnTo>
                    <a:pt x="2807913" y="160764"/>
                  </a:lnTo>
                  <a:lnTo>
                    <a:pt x="2783282" y="171257"/>
                  </a:lnTo>
                  <a:lnTo>
                    <a:pt x="2758651" y="182357"/>
                  </a:lnTo>
                  <a:lnTo>
                    <a:pt x="2734020" y="194108"/>
                  </a:lnTo>
                  <a:lnTo>
                    <a:pt x="2709390" y="206555"/>
                  </a:lnTo>
                  <a:lnTo>
                    <a:pt x="2684759" y="219745"/>
                  </a:lnTo>
                  <a:lnTo>
                    <a:pt x="2660128" y="233733"/>
                  </a:lnTo>
                  <a:lnTo>
                    <a:pt x="2635497" y="248575"/>
                  </a:lnTo>
                  <a:lnTo>
                    <a:pt x="2610866" y="264332"/>
                  </a:lnTo>
                  <a:lnTo>
                    <a:pt x="2586236" y="281068"/>
                  </a:lnTo>
                  <a:lnTo>
                    <a:pt x="2561605" y="298852"/>
                  </a:lnTo>
                  <a:lnTo>
                    <a:pt x="2536974" y="317758"/>
                  </a:lnTo>
                  <a:lnTo>
                    <a:pt x="2512343" y="337859"/>
                  </a:lnTo>
                  <a:lnTo>
                    <a:pt x="2487712" y="359235"/>
                  </a:lnTo>
                  <a:lnTo>
                    <a:pt x="2463081" y="381963"/>
                  </a:lnTo>
                  <a:lnTo>
                    <a:pt x="2438451" y="406120"/>
                  </a:lnTo>
                  <a:lnTo>
                    <a:pt x="2413820" y="431780"/>
                  </a:lnTo>
                  <a:lnTo>
                    <a:pt x="2389189" y="459011"/>
                  </a:lnTo>
                  <a:lnTo>
                    <a:pt x="2364558" y="487875"/>
                  </a:lnTo>
                  <a:lnTo>
                    <a:pt x="2339927" y="518423"/>
                  </a:lnTo>
                  <a:lnTo>
                    <a:pt x="2315297" y="550694"/>
                  </a:lnTo>
                  <a:lnTo>
                    <a:pt x="2290666" y="584714"/>
                  </a:lnTo>
                  <a:lnTo>
                    <a:pt x="2266035" y="620497"/>
                  </a:lnTo>
                  <a:lnTo>
                    <a:pt x="2241404" y="658036"/>
                  </a:lnTo>
                  <a:lnTo>
                    <a:pt x="2216773" y="697308"/>
                  </a:lnTo>
                  <a:lnTo>
                    <a:pt x="2192142" y="738270"/>
                  </a:lnTo>
                  <a:lnTo>
                    <a:pt x="2167512" y="780855"/>
                  </a:lnTo>
                  <a:lnTo>
                    <a:pt x="2142881" y="824976"/>
                  </a:lnTo>
                  <a:lnTo>
                    <a:pt x="2118250" y="870516"/>
                  </a:lnTo>
                  <a:lnTo>
                    <a:pt x="2093619" y="917337"/>
                  </a:lnTo>
                  <a:lnTo>
                    <a:pt x="2068988" y="965271"/>
                  </a:lnTo>
                  <a:lnTo>
                    <a:pt x="2044358" y="1014127"/>
                  </a:lnTo>
                  <a:lnTo>
                    <a:pt x="2019727" y="1063689"/>
                  </a:lnTo>
                  <a:lnTo>
                    <a:pt x="1995096" y="1113720"/>
                  </a:lnTo>
                  <a:lnTo>
                    <a:pt x="1970465" y="1163965"/>
                  </a:lnTo>
                  <a:lnTo>
                    <a:pt x="1945834" y="1214154"/>
                  </a:lnTo>
                  <a:lnTo>
                    <a:pt x="1921203" y="1264012"/>
                  </a:lnTo>
                  <a:lnTo>
                    <a:pt x="1896573" y="1313257"/>
                  </a:lnTo>
                  <a:lnTo>
                    <a:pt x="1871942" y="1361600"/>
                  </a:lnTo>
                  <a:lnTo>
                    <a:pt x="1847311" y="1408716"/>
                  </a:lnTo>
                  <a:lnTo>
                    <a:pt x="1822680" y="1454291"/>
                  </a:lnTo>
                  <a:lnTo>
                    <a:pt x="1798049" y="1498053"/>
                  </a:lnTo>
                  <a:lnTo>
                    <a:pt x="1773419" y="1539770"/>
                  </a:lnTo>
                  <a:lnTo>
                    <a:pt x="1748788" y="1579259"/>
                  </a:lnTo>
                  <a:lnTo>
                    <a:pt x="1724157" y="1616383"/>
                  </a:lnTo>
                  <a:lnTo>
                    <a:pt x="1699526" y="1651055"/>
                  </a:lnTo>
                  <a:lnTo>
                    <a:pt x="1674895" y="1683231"/>
                  </a:lnTo>
                  <a:lnTo>
                    <a:pt x="1650264" y="1712910"/>
                  </a:lnTo>
                  <a:lnTo>
                    <a:pt x="1625634" y="1740128"/>
                  </a:lnTo>
                  <a:lnTo>
                    <a:pt x="1601003" y="1764954"/>
                  </a:lnTo>
                  <a:lnTo>
                    <a:pt x="1576372" y="1787481"/>
                  </a:lnTo>
                  <a:lnTo>
                    <a:pt x="1551741" y="1807824"/>
                  </a:lnTo>
                  <a:lnTo>
                    <a:pt x="1527110" y="1826116"/>
                  </a:lnTo>
                  <a:lnTo>
                    <a:pt x="1502479" y="1842495"/>
                  </a:lnTo>
                  <a:lnTo>
                    <a:pt x="1477849" y="1857108"/>
                  </a:lnTo>
                  <a:lnTo>
                    <a:pt x="1453218" y="1870104"/>
                  </a:lnTo>
                  <a:lnTo>
                    <a:pt x="1428587" y="1881626"/>
                  </a:lnTo>
                  <a:lnTo>
                    <a:pt x="1403956" y="1891816"/>
                  </a:lnTo>
                  <a:lnTo>
                    <a:pt x="1379325" y="1900808"/>
                  </a:lnTo>
                  <a:lnTo>
                    <a:pt x="1354695" y="1908727"/>
                  </a:lnTo>
                  <a:lnTo>
                    <a:pt x="1330064" y="1915691"/>
                  </a:lnTo>
                  <a:lnTo>
                    <a:pt x="1305433" y="1921806"/>
                  </a:lnTo>
                  <a:lnTo>
                    <a:pt x="1280802" y="1927170"/>
                  </a:lnTo>
                  <a:lnTo>
                    <a:pt x="1256171" y="1931871"/>
                  </a:lnTo>
                  <a:lnTo>
                    <a:pt x="1231540" y="1935990"/>
                  </a:lnTo>
                  <a:lnTo>
                    <a:pt x="1206910" y="1939597"/>
                  </a:lnTo>
                  <a:lnTo>
                    <a:pt x="1182279" y="1942754"/>
                  </a:lnTo>
                  <a:lnTo>
                    <a:pt x="1157648" y="1945519"/>
                  </a:lnTo>
                  <a:lnTo>
                    <a:pt x="1133017" y="1947940"/>
                  </a:lnTo>
                  <a:lnTo>
                    <a:pt x="1108386" y="1950061"/>
                  </a:lnTo>
                  <a:lnTo>
                    <a:pt x="1083756" y="1951920"/>
                  </a:lnTo>
                  <a:lnTo>
                    <a:pt x="1059125" y="1953550"/>
                  </a:lnTo>
                  <a:lnTo>
                    <a:pt x="1034494" y="1954980"/>
                  </a:lnTo>
                  <a:lnTo>
                    <a:pt x="1009863" y="1956237"/>
                  </a:lnTo>
                  <a:lnTo>
                    <a:pt x="985232" y="1957342"/>
                  </a:lnTo>
                  <a:lnTo>
                    <a:pt x="960601" y="1958314"/>
                  </a:lnTo>
                  <a:lnTo>
                    <a:pt x="935971" y="1959171"/>
                  </a:lnTo>
                  <a:lnTo>
                    <a:pt x="911340" y="1959927"/>
                  </a:lnTo>
                  <a:lnTo>
                    <a:pt x="886709" y="1960596"/>
                  </a:lnTo>
                  <a:lnTo>
                    <a:pt x="862078" y="1961190"/>
                  </a:lnTo>
                  <a:lnTo>
                    <a:pt x="837447" y="1961720"/>
                  </a:lnTo>
                  <a:lnTo>
                    <a:pt x="812817" y="1962194"/>
                  </a:lnTo>
                  <a:lnTo>
                    <a:pt x="788186" y="1962619"/>
                  </a:lnTo>
                  <a:lnTo>
                    <a:pt x="763555" y="1963001"/>
                  </a:lnTo>
                  <a:lnTo>
                    <a:pt x="738924" y="1963346"/>
                  </a:lnTo>
                  <a:lnTo>
                    <a:pt x="714293" y="1963658"/>
                  </a:lnTo>
                  <a:lnTo>
                    <a:pt x="689662" y="1963940"/>
                  </a:lnTo>
                  <a:lnTo>
                    <a:pt x="665032" y="1964197"/>
                  </a:lnTo>
                  <a:lnTo>
                    <a:pt x="640401" y="1964430"/>
                  </a:lnTo>
                  <a:lnTo>
                    <a:pt x="615770" y="1964643"/>
                  </a:lnTo>
                  <a:lnTo>
                    <a:pt x="591139" y="1964838"/>
                  </a:lnTo>
                  <a:lnTo>
                    <a:pt x="566508" y="1965016"/>
                  </a:lnTo>
                  <a:lnTo>
                    <a:pt x="541878" y="1965179"/>
                  </a:lnTo>
                  <a:lnTo>
                    <a:pt x="517247" y="1965329"/>
                  </a:lnTo>
                  <a:lnTo>
                    <a:pt x="492616" y="1965467"/>
                  </a:lnTo>
                  <a:lnTo>
                    <a:pt x="467985" y="1965595"/>
                  </a:lnTo>
                  <a:lnTo>
                    <a:pt x="443354" y="1965712"/>
                  </a:lnTo>
                  <a:lnTo>
                    <a:pt x="418723" y="1965821"/>
                  </a:lnTo>
                  <a:lnTo>
                    <a:pt x="394093" y="1965922"/>
                  </a:lnTo>
                  <a:lnTo>
                    <a:pt x="369462" y="1966015"/>
                  </a:lnTo>
                  <a:lnTo>
                    <a:pt x="344831" y="1966103"/>
                  </a:lnTo>
                  <a:lnTo>
                    <a:pt x="320200" y="1966184"/>
                  </a:lnTo>
                  <a:lnTo>
                    <a:pt x="295569" y="1966260"/>
                  </a:lnTo>
                  <a:lnTo>
                    <a:pt x="270939" y="1966330"/>
                  </a:lnTo>
                  <a:lnTo>
                    <a:pt x="246308" y="1966397"/>
                  </a:lnTo>
                  <a:lnTo>
                    <a:pt x="221677" y="1966459"/>
                  </a:lnTo>
                  <a:lnTo>
                    <a:pt x="197046" y="1966518"/>
                  </a:lnTo>
                  <a:lnTo>
                    <a:pt x="172415" y="1966573"/>
                  </a:lnTo>
                  <a:lnTo>
                    <a:pt x="147784" y="1966625"/>
                  </a:lnTo>
                  <a:lnTo>
                    <a:pt x="123154" y="1966675"/>
                  </a:lnTo>
                  <a:lnTo>
                    <a:pt x="98523" y="1966721"/>
                  </a:lnTo>
                  <a:lnTo>
                    <a:pt x="73892" y="1966765"/>
                  </a:lnTo>
                  <a:lnTo>
                    <a:pt x="49261" y="1966807"/>
                  </a:lnTo>
                  <a:lnTo>
                    <a:pt x="24630" y="1966847"/>
                  </a:lnTo>
                  <a:lnTo>
                    <a:pt x="0" y="1966886"/>
                  </a:lnTo>
                  <a:close/>
                </a:path>
              </a:pathLst>
            </a:custGeom>
            <a:solidFill>
              <a:srgbClr val="A27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848104" y="2016200"/>
              <a:ext cx="3719253" cy="1965508"/>
            </a:xfrm>
            <a:custGeom>
              <a:avLst/>
              <a:pathLst>
                <a:path w="3719253" h="1965508">
                  <a:moveTo>
                    <a:pt x="0" y="1965508"/>
                  </a:moveTo>
                  <a:lnTo>
                    <a:pt x="24630" y="1965474"/>
                  </a:lnTo>
                  <a:lnTo>
                    <a:pt x="49261" y="1965440"/>
                  </a:lnTo>
                  <a:lnTo>
                    <a:pt x="73892" y="1965405"/>
                  </a:lnTo>
                  <a:lnTo>
                    <a:pt x="98523" y="1965369"/>
                  </a:lnTo>
                  <a:lnTo>
                    <a:pt x="123154" y="1965331"/>
                  </a:lnTo>
                  <a:lnTo>
                    <a:pt x="147784" y="1965291"/>
                  </a:lnTo>
                  <a:lnTo>
                    <a:pt x="172415" y="1965248"/>
                  </a:lnTo>
                  <a:lnTo>
                    <a:pt x="197046" y="1965204"/>
                  </a:lnTo>
                  <a:lnTo>
                    <a:pt x="221677" y="1965156"/>
                  </a:lnTo>
                  <a:lnTo>
                    <a:pt x="246308" y="1965105"/>
                  </a:lnTo>
                  <a:lnTo>
                    <a:pt x="270939" y="1965050"/>
                  </a:lnTo>
                  <a:lnTo>
                    <a:pt x="295569" y="1964990"/>
                  </a:lnTo>
                  <a:lnTo>
                    <a:pt x="320200" y="1964926"/>
                  </a:lnTo>
                  <a:lnTo>
                    <a:pt x="344831" y="1964857"/>
                  </a:lnTo>
                  <a:lnTo>
                    <a:pt x="369462" y="1964781"/>
                  </a:lnTo>
                  <a:lnTo>
                    <a:pt x="394093" y="1964699"/>
                  </a:lnTo>
                  <a:lnTo>
                    <a:pt x="418723" y="1964609"/>
                  </a:lnTo>
                  <a:lnTo>
                    <a:pt x="443354" y="1964511"/>
                  </a:lnTo>
                  <a:lnTo>
                    <a:pt x="467985" y="1964403"/>
                  </a:lnTo>
                  <a:lnTo>
                    <a:pt x="492616" y="1964285"/>
                  </a:lnTo>
                  <a:lnTo>
                    <a:pt x="517247" y="1964155"/>
                  </a:lnTo>
                  <a:lnTo>
                    <a:pt x="541878" y="1964012"/>
                  </a:lnTo>
                  <a:lnTo>
                    <a:pt x="566508" y="1963854"/>
                  </a:lnTo>
                  <a:lnTo>
                    <a:pt x="591139" y="1963680"/>
                  </a:lnTo>
                  <a:lnTo>
                    <a:pt x="615770" y="1963486"/>
                  </a:lnTo>
                  <a:lnTo>
                    <a:pt x="640401" y="1963272"/>
                  </a:lnTo>
                  <a:lnTo>
                    <a:pt x="665032" y="1963033"/>
                  </a:lnTo>
                  <a:lnTo>
                    <a:pt x="689662" y="1962768"/>
                  </a:lnTo>
                  <a:lnTo>
                    <a:pt x="714293" y="1962471"/>
                  </a:lnTo>
                  <a:lnTo>
                    <a:pt x="738924" y="1962140"/>
                  </a:lnTo>
                  <a:lnTo>
                    <a:pt x="763555" y="1961768"/>
                  </a:lnTo>
                  <a:lnTo>
                    <a:pt x="788186" y="1961351"/>
                  </a:lnTo>
                  <a:lnTo>
                    <a:pt x="812817" y="1960882"/>
                  </a:lnTo>
                  <a:lnTo>
                    <a:pt x="837447" y="1960354"/>
                  </a:lnTo>
                  <a:lnTo>
                    <a:pt x="862078" y="1959758"/>
                  </a:lnTo>
                  <a:lnTo>
                    <a:pt x="886709" y="1959083"/>
                  </a:lnTo>
                  <a:lnTo>
                    <a:pt x="911340" y="1958319"/>
                  </a:lnTo>
                  <a:lnTo>
                    <a:pt x="935971" y="1957451"/>
                  </a:lnTo>
                  <a:lnTo>
                    <a:pt x="960601" y="1956465"/>
                  </a:lnTo>
                  <a:lnTo>
                    <a:pt x="985232" y="1955344"/>
                  </a:lnTo>
                  <a:lnTo>
                    <a:pt x="1009863" y="1954069"/>
                  </a:lnTo>
                  <a:lnTo>
                    <a:pt x="1034494" y="1952621"/>
                  </a:lnTo>
                  <a:lnTo>
                    <a:pt x="1059125" y="1950974"/>
                  </a:lnTo>
                  <a:lnTo>
                    <a:pt x="1083756" y="1949103"/>
                  </a:lnTo>
                  <a:lnTo>
                    <a:pt x="1108386" y="1946976"/>
                  </a:lnTo>
                  <a:lnTo>
                    <a:pt x="1133017" y="1944557"/>
                  </a:lnTo>
                  <a:lnTo>
                    <a:pt x="1157648" y="1941808"/>
                  </a:lnTo>
                  <a:lnTo>
                    <a:pt x="1182279" y="1938682"/>
                  </a:lnTo>
                  <a:lnTo>
                    <a:pt x="1206910" y="1935129"/>
                  </a:lnTo>
                  <a:lnTo>
                    <a:pt x="1231540" y="1931091"/>
                  </a:lnTo>
                  <a:lnTo>
                    <a:pt x="1256171" y="1926503"/>
                  </a:lnTo>
                  <a:lnTo>
                    <a:pt x="1280802" y="1921294"/>
                  </a:lnTo>
                  <a:lnTo>
                    <a:pt x="1305433" y="1915382"/>
                  </a:lnTo>
                  <a:lnTo>
                    <a:pt x="1330064" y="1908679"/>
                  </a:lnTo>
                  <a:lnTo>
                    <a:pt x="1354695" y="1901085"/>
                  </a:lnTo>
                  <a:lnTo>
                    <a:pt x="1379325" y="1892492"/>
                  </a:lnTo>
                  <a:lnTo>
                    <a:pt x="1403956" y="1882783"/>
                  </a:lnTo>
                  <a:lnTo>
                    <a:pt x="1428587" y="1871830"/>
                  </a:lnTo>
                  <a:lnTo>
                    <a:pt x="1453218" y="1859497"/>
                  </a:lnTo>
                  <a:lnTo>
                    <a:pt x="1477849" y="1845639"/>
                  </a:lnTo>
                  <a:lnTo>
                    <a:pt x="1502479" y="1830106"/>
                  </a:lnTo>
                  <a:lnTo>
                    <a:pt x="1527110" y="1812743"/>
                  </a:lnTo>
                  <a:lnTo>
                    <a:pt x="1551741" y="1793395"/>
                  </a:lnTo>
                  <a:lnTo>
                    <a:pt x="1576372" y="1771910"/>
                  </a:lnTo>
                  <a:lnTo>
                    <a:pt x="1601003" y="1748143"/>
                  </a:lnTo>
                  <a:lnTo>
                    <a:pt x="1625634" y="1721966"/>
                  </a:lnTo>
                  <a:lnTo>
                    <a:pt x="1650264" y="1693271"/>
                  </a:lnTo>
                  <a:lnTo>
                    <a:pt x="1674895" y="1661980"/>
                  </a:lnTo>
                  <a:lnTo>
                    <a:pt x="1699526" y="1628054"/>
                  </a:lnTo>
                  <a:lnTo>
                    <a:pt x="1724157" y="1591499"/>
                  </a:lnTo>
                  <a:lnTo>
                    <a:pt x="1748788" y="1552371"/>
                  </a:lnTo>
                  <a:lnTo>
                    <a:pt x="1773419" y="1510788"/>
                  </a:lnTo>
                  <a:lnTo>
                    <a:pt x="1798049" y="1466923"/>
                  </a:lnTo>
                  <a:lnTo>
                    <a:pt x="1822680" y="1421011"/>
                  </a:lnTo>
                  <a:lnTo>
                    <a:pt x="1847311" y="1373341"/>
                  </a:lnTo>
                  <a:lnTo>
                    <a:pt x="1871942" y="1324252"/>
                  </a:lnTo>
                  <a:lnTo>
                    <a:pt x="1896573" y="1274122"/>
                  </a:lnTo>
                  <a:lnTo>
                    <a:pt x="1921203" y="1223342"/>
                  </a:lnTo>
                  <a:lnTo>
                    <a:pt x="1945834" y="1172243"/>
                  </a:lnTo>
                  <a:lnTo>
                    <a:pt x="1970465" y="1121135"/>
                  </a:lnTo>
                  <a:lnTo>
                    <a:pt x="1995096" y="1070315"/>
                  </a:lnTo>
                  <a:lnTo>
                    <a:pt x="2019727" y="1020054"/>
                  </a:lnTo>
                  <a:lnTo>
                    <a:pt x="2044358" y="970603"/>
                  </a:lnTo>
                  <a:lnTo>
                    <a:pt x="2068988" y="922179"/>
                  </a:lnTo>
                  <a:lnTo>
                    <a:pt x="2093619" y="874970"/>
                  </a:lnTo>
                  <a:lnTo>
                    <a:pt x="2118250" y="829134"/>
                  </a:lnTo>
                  <a:lnTo>
                    <a:pt x="2142881" y="784795"/>
                  </a:lnTo>
                  <a:lnTo>
                    <a:pt x="2167512" y="742046"/>
                  </a:lnTo>
                  <a:lnTo>
                    <a:pt x="2192142" y="700954"/>
                  </a:lnTo>
                  <a:lnTo>
                    <a:pt x="2216773" y="661559"/>
                  </a:lnTo>
                  <a:lnTo>
                    <a:pt x="2241404" y="623879"/>
                  </a:lnTo>
                  <a:lnTo>
                    <a:pt x="2266035" y="587909"/>
                  </a:lnTo>
                  <a:lnTo>
                    <a:pt x="2290666" y="553632"/>
                  </a:lnTo>
                  <a:lnTo>
                    <a:pt x="2315297" y="521013"/>
                  </a:lnTo>
                  <a:lnTo>
                    <a:pt x="2339927" y="490012"/>
                  </a:lnTo>
                  <a:lnTo>
                    <a:pt x="2364558" y="460576"/>
                  </a:lnTo>
                  <a:lnTo>
                    <a:pt x="2389189" y="432653"/>
                  </a:lnTo>
                  <a:lnTo>
                    <a:pt x="2413820" y="406185"/>
                  </a:lnTo>
                  <a:lnTo>
                    <a:pt x="2438451" y="381117"/>
                  </a:lnTo>
                  <a:lnTo>
                    <a:pt x="2463081" y="357391"/>
                  </a:lnTo>
                  <a:lnTo>
                    <a:pt x="2487712" y="334953"/>
                  </a:lnTo>
                  <a:lnTo>
                    <a:pt x="2512343" y="313749"/>
                  </a:lnTo>
                  <a:lnTo>
                    <a:pt x="2536974" y="293725"/>
                  </a:lnTo>
                  <a:lnTo>
                    <a:pt x="2561605" y="274831"/>
                  </a:lnTo>
                  <a:lnTo>
                    <a:pt x="2586236" y="257014"/>
                  </a:lnTo>
                  <a:lnTo>
                    <a:pt x="2610866" y="240223"/>
                  </a:lnTo>
                  <a:lnTo>
                    <a:pt x="2635497" y="224408"/>
                  </a:lnTo>
                  <a:lnTo>
                    <a:pt x="2660128" y="209519"/>
                  </a:lnTo>
                  <a:lnTo>
                    <a:pt x="2684759" y="195508"/>
                  </a:lnTo>
                  <a:lnTo>
                    <a:pt x="2709390" y="182328"/>
                  </a:lnTo>
                  <a:lnTo>
                    <a:pt x="2734020" y="169932"/>
                  </a:lnTo>
                  <a:lnTo>
                    <a:pt x="2758651" y="158278"/>
                  </a:lnTo>
                  <a:lnTo>
                    <a:pt x="2783282" y="147322"/>
                  </a:lnTo>
                  <a:lnTo>
                    <a:pt x="2807913" y="137025"/>
                  </a:lnTo>
                  <a:lnTo>
                    <a:pt x="2832544" y="127348"/>
                  </a:lnTo>
                  <a:lnTo>
                    <a:pt x="2857175" y="118256"/>
                  </a:lnTo>
                  <a:lnTo>
                    <a:pt x="2881805" y="109719"/>
                  </a:lnTo>
                  <a:lnTo>
                    <a:pt x="2906436" y="101710"/>
                  </a:lnTo>
                  <a:lnTo>
                    <a:pt x="2931067" y="94201"/>
                  </a:lnTo>
                  <a:lnTo>
                    <a:pt x="2955698" y="87166"/>
                  </a:lnTo>
                  <a:lnTo>
                    <a:pt x="2980329" y="80577"/>
                  </a:lnTo>
                  <a:lnTo>
                    <a:pt x="3004959" y="74412"/>
                  </a:lnTo>
                  <a:lnTo>
                    <a:pt x="3029590" y="68645"/>
                  </a:lnTo>
                  <a:lnTo>
                    <a:pt x="3054221" y="63253"/>
                  </a:lnTo>
                  <a:lnTo>
                    <a:pt x="3078852" y="58214"/>
                  </a:lnTo>
                  <a:lnTo>
                    <a:pt x="3103483" y="53507"/>
                  </a:lnTo>
                  <a:lnTo>
                    <a:pt x="3128114" y="49111"/>
                  </a:lnTo>
                  <a:lnTo>
                    <a:pt x="3152744" y="45009"/>
                  </a:lnTo>
                  <a:lnTo>
                    <a:pt x="3177375" y="41180"/>
                  </a:lnTo>
                  <a:lnTo>
                    <a:pt x="3202006" y="37609"/>
                  </a:lnTo>
                  <a:lnTo>
                    <a:pt x="3226637" y="34279"/>
                  </a:lnTo>
                  <a:lnTo>
                    <a:pt x="3251268" y="31174"/>
                  </a:lnTo>
                  <a:lnTo>
                    <a:pt x="3275899" y="28280"/>
                  </a:lnTo>
                  <a:lnTo>
                    <a:pt x="3300529" y="25584"/>
                  </a:lnTo>
                  <a:lnTo>
                    <a:pt x="3325160" y="23071"/>
                  </a:lnTo>
                  <a:lnTo>
                    <a:pt x="3349791" y="20731"/>
                  </a:lnTo>
                  <a:lnTo>
                    <a:pt x="3374422" y="18552"/>
                  </a:lnTo>
                  <a:lnTo>
                    <a:pt x="3399053" y="16522"/>
                  </a:lnTo>
                  <a:lnTo>
                    <a:pt x="3423683" y="14633"/>
                  </a:lnTo>
                  <a:lnTo>
                    <a:pt x="3448314" y="12874"/>
                  </a:lnTo>
                  <a:lnTo>
                    <a:pt x="3472945" y="11238"/>
                  </a:lnTo>
                  <a:lnTo>
                    <a:pt x="3497576" y="9715"/>
                  </a:lnTo>
                  <a:lnTo>
                    <a:pt x="3522207" y="8298"/>
                  </a:lnTo>
                  <a:lnTo>
                    <a:pt x="3546838" y="6979"/>
                  </a:lnTo>
                  <a:lnTo>
                    <a:pt x="3571468" y="5753"/>
                  </a:lnTo>
                  <a:lnTo>
                    <a:pt x="3596099" y="4612"/>
                  </a:lnTo>
                  <a:lnTo>
                    <a:pt x="3620730" y="3551"/>
                  </a:lnTo>
                  <a:lnTo>
                    <a:pt x="3645361" y="2564"/>
                  </a:lnTo>
                  <a:lnTo>
                    <a:pt x="3669992" y="1646"/>
                  </a:lnTo>
                  <a:lnTo>
                    <a:pt x="3694622" y="793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48104" y="2022626"/>
              <a:ext cx="3719253" cy="1960460"/>
            </a:xfrm>
            <a:custGeom>
              <a:avLst/>
              <a:pathLst>
                <a:path w="3719253" h="1960460">
                  <a:moveTo>
                    <a:pt x="3719253" y="0"/>
                  </a:moveTo>
                  <a:lnTo>
                    <a:pt x="3694622" y="1117"/>
                  </a:lnTo>
                  <a:lnTo>
                    <a:pt x="3669992" y="2308"/>
                  </a:lnTo>
                  <a:lnTo>
                    <a:pt x="3645361" y="3578"/>
                  </a:lnTo>
                  <a:lnTo>
                    <a:pt x="3620730" y="4930"/>
                  </a:lnTo>
                  <a:lnTo>
                    <a:pt x="3596099" y="6371"/>
                  </a:lnTo>
                  <a:lnTo>
                    <a:pt x="3571468" y="7906"/>
                  </a:lnTo>
                  <a:lnTo>
                    <a:pt x="3546838" y="9541"/>
                  </a:lnTo>
                  <a:lnTo>
                    <a:pt x="3522207" y="11282"/>
                  </a:lnTo>
                  <a:lnTo>
                    <a:pt x="3497576" y="13137"/>
                  </a:lnTo>
                  <a:lnTo>
                    <a:pt x="3472945" y="15112"/>
                  </a:lnTo>
                  <a:lnTo>
                    <a:pt x="3448314" y="17215"/>
                  </a:lnTo>
                  <a:lnTo>
                    <a:pt x="3423683" y="19453"/>
                  </a:lnTo>
                  <a:lnTo>
                    <a:pt x="3399053" y="21836"/>
                  </a:lnTo>
                  <a:lnTo>
                    <a:pt x="3374422" y="24372"/>
                  </a:lnTo>
                  <a:lnTo>
                    <a:pt x="3349791" y="27071"/>
                  </a:lnTo>
                  <a:lnTo>
                    <a:pt x="3325160" y="29942"/>
                  </a:lnTo>
                  <a:lnTo>
                    <a:pt x="3300529" y="32997"/>
                  </a:lnTo>
                  <a:lnTo>
                    <a:pt x="3275899" y="36245"/>
                  </a:lnTo>
                  <a:lnTo>
                    <a:pt x="3251268" y="39700"/>
                  </a:lnTo>
                  <a:lnTo>
                    <a:pt x="3226637" y="43372"/>
                  </a:lnTo>
                  <a:lnTo>
                    <a:pt x="3202006" y="47276"/>
                  </a:lnTo>
                  <a:lnTo>
                    <a:pt x="3177375" y="51423"/>
                  </a:lnTo>
                  <a:lnTo>
                    <a:pt x="3152744" y="55830"/>
                  </a:lnTo>
                  <a:lnTo>
                    <a:pt x="3128114" y="60510"/>
                  </a:lnTo>
                  <a:lnTo>
                    <a:pt x="3103483" y="65480"/>
                  </a:lnTo>
                  <a:lnTo>
                    <a:pt x="3078852" y="70754"/>
                  </a:lnTo>
                  <a:lnTo>
                    <a:pt x="3054221" y="76352"/>
                  </a:lnTo>
                  <a:lnTo>
                    <a:pt x="3029590" y="82289"/>
                  </a:lnTo>
                  <a:lnTo>
                    <a:pt x="3004959" y="88586"/>
                  </a:lnTo>
                  <a:lnTo>
                    <a:pt x="2980329" y="95260"/>
                  </a:lnTo>
                  <a:lnTo>
                    <a:pt x="2955698" y="102332"/>
                  </a:lnTo>
                  <a:lnTo>
                    <a:pt x="2931067" y="109823"/>
                  </a:lnTo>
                  <a:lnTo>
                    <a:pt x="2906436" y="117755"/>
                  </a:lnTo>
                  <a:lnTo>
                    <a:pt x="2881805" y="126148"/>
                  </a:lnTo>
                  <a:lnTo>
                    <a:pt x="2857175" y="135027"/>
                  </a:lnTo>
                  <a:lnTo>
                    <a:pt x="2832544" y="144415"/>
                  </a:lnTo>
                  <a:lnTo>
                    <a:pt x="2807913" y="154338"/>
                  </a:lnTo>
                  <a:lnTo>
                    <a:pt x="2783282" y="164831"/>
                  </a:lnTo>
                  <a:lnTo>
                    <a:pt x="2758651" y="175932"/>
                  </a:lnTo>
                  <a:lnTo>
                    <a:pt x="2734020" y="187683"/>
                  </a:lnTo>
                  <a:lnTo>
                    <a:pt x="2709390" y="200129"/>
                  </a:lnTo>
                  <a:lnTo>
                    <a:pt x="2684759" y="213320"/>
                  </a:lnTo>
                  <a:lnTo>
                    <a:pt x="2660128" y="227308"/>
                  </a:lnTo>
                  <a:lnTo>
                    <a:pt x="2635497" y="242150"/>
                  </a:lnTo>
                  <a:lnTo>
                    <a:pt x="2610866" y="257906"/>
                  </a:lnTo>
                  <a:lnTo>
                    <a:pt x="2586236" y="274642"/>
                  </a:lnTo>
                  <a:lnTo>
                    <a:pt x="2561605" y="292427"/>
                  </a:lnTo>
                  <a:lnTo>
                    <a:pt x="2536974" y="311332"/>
                  </a:lnTo>
                  <a:lnTo>
                    <a:pt x="2512343" y="331434"/>
                  </a:lnTo>
                  <a:lnTo>
                    <a:pt x="2487712" y="352809"/>
                  </a:lnTo>
                  <a:lnTo>
                    <a:pt x="2463081" y="375537"/>
                  </a:lnTo>
                  <a:lnTo>
                    <a:pt x="2438451" y="399694"/>
                  </a:lnTo>
                  <a:lnTo>
                    <a:pt x="2413820" y="425354"/>
                  </a:lnTo>
                  <a:lnTo>
                    <a:pt x="2389189" y="452586"/>
                  </a:lnTo>
                  <a:lnTo>
                    <a:pt x="2364558" y="481450"/>
                  </a:lnTo>
                  <a:lnTo>
                    <a:pt x="2339927" y="511997"/>
                  </a:lnTo>
                  <a:lnTo>
                    <a:pt x="2315297" y="544268"/>
                  </a:lnTo>
                  <a:lnTo>
                    <a:pt x="2290666" y="578289"/>
                  </a:lnTo>
                  <a:lnTo>
                    <a:pt x="2266035" y="614071"/>
                  </a:lnTo>
                  <a:lnTo>
                    <a:pt x="2241404" y="651610"/>
                  </a:lnTo>
                  <a:lnTo>
                    <a:pt x="2216773" y="690882"/>
                  </a:lnTo>
                  <a:lnTo>
                    <a:pt x="2192142" y="731844"/>
                  </a:lnTo>
                  <a:lnTo>
                    <a:pt x="2167512" y="774430"/>
                  </a:lnTo>
                  <a:lnTo>
                    <a:pt x="2142881" y="818550"/>
                  </a:lnTo>
                  <a:lnTo>
                    <a:pt x="2118250" y="864091"/>
                  </a:lnTo>
                  <a:lnTo>
                    <a:pt x="2093619" y="910911"/>
                  </a:lnTo>
                  <a:lnTo>
                    <a:pt x="2068988" y="958845"/>
                  </a:lnTo>
                  <a:lnTo>
                    <a:pt x="2044358" y="1007701"/>
                  </a:lnTo>
                  <a:lnTo>
                    <a:pt x="2019727" y="1057263"/>
                  </a:lnTo>
                  <a:lnTo>
                    <a:pt x="1995096" y="1107294"/>
                  </a:lnTo>
                  <a:lnTo>
                    <a:pt x="1970465" y="1157539"/>
                  </a:lnTo>
                  <a:lnTo>
                    <a:pt x="1945834" y="1207729"/>
                  </a:lnTo>
                  <a:lnTo>
                    <a:pt x="1921203" y="1257586"/>
                  </a:lnTo>
                  <a:lnTo>
                    <a:pt x="1896573" y="1306831"/>
                  </a:lnTo>
                  <a:lnTo>
                    <a:pt x="1871942" y="1355175"/>
                  </a:lnTo>
                  <a:lnTo>
                    <a:pt x="1847311" y="1402290"/>
                  </a:lnTo>
                  <a:lnTo>
                    <a:pt x="1822680" y="1447866"/>
                  </a:lnTo>
                  <a:lnTo>
                    <a:pt x="1798049" y="1491627"/>
                  </a:lnTo>
                  <a:lnTo>
                    <a:pt x="1773419" y="1533345"/>
                  </a:lnTo>
                  <a:lnTo>
                    <a:pt x="1748788" y="1572833"/>
                  </a:lnTo>
                  <a:lnTo>
                    <a:pt x="1724157" y="1609958"/>
                  </a:lnTo>
                  <a:lnTo>
                    <a:pt x="1699526" y="1644629"/>
                  </a:lnTo>
                  <a:lnTo>
                    <a:pt x="1674895" y="1676805"/>
                  </a:lnTo>
                  <a:lnTo>
                    <a:pt x="1650264" y="1706484"/>
                  </a:lnTo>
                  <a:lnTo>
                    <a:pt x="1625634" y="1733703"/>
                  </a:lnTo>
                  <a:lnTo>
                    <a:pt x="1601003" y="1758528"/>
                  </a:lnTo>
                  <a:lnTo>
                    <a:pt x="1576372" y="1781055"/>
                  </a:lnTo>
                  <a:lnTo>
                    <a:pt x="1551741" y="1801399"/>
                  </a:lnTo>
                  <a:lnTo>
                    <a:pt x="1527110" y="1819690"/>
                  </a:lnTo>
                  <a:lnTo>
                    <a:pt x="1502479" y="1836069"/>
                  </a:lnTo>
                  <a:lnTo>
                    <a:pt x="1477849" y="1850683"/>
                  </a:lnTo>
                  <a:lnTo>
                    <a:pt x="1453218" y="1863678"/>
                  </a:lnTo>
                  <a:lnTo>
                    <a:pt x="1428587" y="1875200"/>
                  </a:lnTo>
                  <a:lnTo>
                    <a:pt x="1403956" y="1885390"/>
                  </a:lnTo>
                  <a:lnTo>
                    <a:pt x="1379325" y="1894382"/>
                  </a:lnTo>
                  <a:lnTo>
                    <a:pt x="1354695" y="1902302"/>
                  </a:lnTo>
                  <a:lnTo>
                    <a:pt x="1330064" y="1909265"/>
                  </a:lnTo>
                  <a:lnTo>
                    <a:pt x="1305433" y="1915380"/>
                  </a:lnTo>
                  <a:lnTo>
                    <a:pt x="1280802" y="1920744"/>
                  </a:lnTo>
                  <a:lnTo>
                    <a:pt x="1256171" y="1925446"/>
                  </a:lnTo>
                  <a:lnTo>
                    <a:pt x="1231540" y="1929565"/>
                  </a:lnTo>
                  <a:lnTo>
                    <a:pt x="1206910" y="1933171"/>
                  </a:lnTo>
                  <a:lnTo>
                    <a:pt x="1182279" y="1936329"/>
                  </a:lnTo>
                  <a:lnTo>
                    <a:pt x="1157648" y="1939094"/>
                  </a:lnTo>
                  <a:lnTo>
                    <a:pt x="1133017" y="1941515"/>
                  </a:lnTo>
                  <a:lnTo>
                    <a:pt x="1108386" y="1943635"/>
                  </a:lnTo>
                  <a:lnTo>
                    <a:pt x="1083756" y="1945494"/>
                  </a:lnTo>
                  <a:lnTo>
                    <a:pt x="1059125" y="1947124"/>
                  </a:lnTo>
                  <a:lnTo>
                    <a:pt x="1034494" y="1948555"/>
                  </a:lnTo>
                  <a:lnTo>
                    <a:pt x="1009863" y="1949811"/>
                  </a:lnTo>
                  <a:lnTo>
                    <a:pt x="985232" y="1950916"/>
                  </a:lnTo>
                  <a:lnTo>
                    <a:pt x="960601" y="1951888"/>
                  </a:lnTo>
                  <a:lnTo>
                    <a:pt x="935971" y="1952745"/>
                  </a:lnTo>
                  <a:lnTo>
                    <a:pt x="911340" y="1953501"/>
                  </a:lnTo>
                  <a:lnTo>
                    <a:pt x="886709" y="1954170"/>
                  </a:lnTo>
                  <a:lnTo>
                    <a:pt x="862078" y="1954765"/>
                  </a:lnTo>
                  <a:lnTo>
                    <a:pt x="837447" y="1955294"/>
                  </a:lnTo>
                  <a:lnTo>
                    <a:pt x="812817" y="1955768"/>
                  </a:lnTo>
                  <a:lnTo>
                    <a:pt x="788186" y="1956193"/>
                  </a:lnTo>
                  <a:lnTo>
                    <a:pt x="763555" y="1956576"/>
                  </a:lnTo>
                  <a:lnTo>
                    <a:pt x="738924" y="1956921"/>
                  </a:lnTo>
                  <a:lnTo>
                    <a:pt x="714293" y="1957232"/>
                  </a:lnTo>
                  <a:lnTo>
                    <a:pt x="689662" y="1957515"/>
                  </a:lnTo>
                  <a:lnTo>
                    <a:pt x="665032" y="1957771"/>
                  </a:lnTo>
                  <a:lnTo>
                    <a:pt x="640401" y="1958005"/>
                  </a:lnTo>
                  <a:lnTo>
                    <a:pt x="615770" y="1958218"/>
                  </a:lnTo>
                  <a:lnTo>
                    <a:pt x="591139" y="1958412"/>
                  </a:lnTo>
                  <a:lnTo>
                    <a:pt x="566508" y="1958590"/>
                  </a:lnTo>
                  <a:lnTo>
                    <a:pt x="541878" y="1958754"/>
                  </a:lnTo>
                  <a:lnTo>
                    <a:pt x="517247" y="1958904"/>
                  </a:lnTo>
                  <a:lnTo>
                    <a:pt x="492616" y="1959042"/>
                  </a:lnTo>
                  <a:lnTo>
                    <a:pt x="467985" y="1959169"/>
                  </a:lnTo>
                  <a:lnTo>
                    <a:pt x="443354" y="1959287"/>
                  </a:lnTo>
                  <a:lnTo>
                    <a:pt x="418723" y="1959395"/>
                  </a:lnTo>
                  <a:lnTo>
                    <a:pt x="394093" y="1959496"/>
                  </a:lnTo>
                  <a:lnTo>
                    <a:pt x="369462" y="1959590"/>
                  </a:lnTo>
                  <a:lnTo>
                    <a:pt x="344831" y="1959677"/>
                  </a:lnTo>
                  <a:lnTo>
                    <a:pt x="320200" y="1959758"/>
                  </a:lnTo>
                  <a:lnTo>
                    <a:pt x="295569" y="1959834"/>
                  </a:lnTo>
                  <a:lnTo>
                    <a:pt x="270939" y="1959905"/>
                  </a:lnTo>
                  <a:lnTo>
                    <a:pt x="246308" y="1959971"/>
                  </a:lnTo>
                  <a:lnTo>
                    <a:pt x="221677" y="1960034"/>
                  </a:lnTo>
                  <a:lnTo>
                    <a:pt x="197046" y="1960092"/>
                  </a:lnTo>
                  <a:lnTo>
                    <a:pt x="172415" y="1960148"/>
                  </a:lnTo>
                  <a:lnTo>
                    <a:pt x="147784" y="1960200"/>
                  </a:lnTo>
                  <a:lnTo>
                    <a:pt x="123154" y="1960249"/>
                  </a:lnTo>
                  <a:lnTo>
                    <a:pt x="98523" y="1960296"/>
                  </a:lnTo>
                  <a:lnTo>
                    <a:pt x="73892" y="1960340"/>
                  </a:lnTo>
                  <a:lnTo>
                    <a:pt x="49261" y="1960382"/>
                  </a:lnTo>
                  <a:lnTo>
                    <a:pt x="24630" y="1960422"/>
                  </a:lnTo>
                  <a:lnTo>
                    <a:pt x="0" y="1960460"/>
                  </a:lnTo>
                  <a:lnTo>
                    <a:pt x="0" y="19604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848104" y="2021272"/>
              <a:ext cx="3719253" cy="1961478"/>
            </a:xfrm>
            <a:custGeom>
              <a:avLst/>
              <a:pathLst>
                <a:path w="3719253" h="1961478">
                  <a:moveTo>
                    <a:pt x="0" y="1960456"/>
                  </a:moveTo>
                  <a:lnTo>
                    <a:pt x="24630" y="1960388"/>
                  </a:lnTo>
                  <a:lnTo>
                    <a:pt x="49261" y="1960317"/>
                  </a:lnTo>
                  <a:lnTo>
                    <a:pt x="73892" y="1960244"/>
                  </a:lnTo>
                  <a:lnTo>
                    <a:pt x="98523" y="1960169"/>
                  </a:lnTo>
                  <a:lnTo>
                    <a:pt x="123154" y="1960090"/>
                  </a:lnTo>
                  <a:lnTo>
                    <a:pt x="147784" y="1960007"/>
                  </a:lnTo>
                  <a:lnTo>
                    <a:pt x="172415" y="1959920"/>
                  </a:lnTo>
                  <a:lnTo>
                    <a:pt x="197046" y="1959830"/>
                  </a:lnTo>
                  <a:lnTo>
                    <a:pt x="221677" y="1959734"/>
                  </a:lnTo>
                  <a:lnTo>
                    <a:pt x="246308" y="1959633"/>
                  </a:lnTo>
                  <a:lnTo>
                    <a:pt x="270939" y="1959526"/>
                  </a:lnTo>
                  <a:lnTo>
                    <a:pt x="295569" y="1959413"/>
                  </a:lnTo>
                  <a:lnTo>
                    <a:pt x="320200" y="1959293"/>
                  </a:lnTo>
                  <a:lnTo>
                    <a:pt x="344831" y="1959165"/>
                  </a:lnTo>
                  <a:lnTo>
                    <a:pt x="369462" y="1959029"/>
                  </a:lnTo>
                  <a:lnTo>
                    <a:pt x="394093" y="1958882"/>
                  </a:lnTo>
                  <a:lnTo>
                    <a:pt x="418723" y="1958726"/>
                  </a:lnTo>
                  <a:lnTo>
                    <a:pt x="443354" y="1958557"/>
                  </a:lnTo>
                  <a:lnTo>
                    <a:pt x="467985" y="1958376"/>
                  </a:lnTo>
                  <a:lnTo>
                    <a:pt x="492616" y="1958181"/>
                  </a:lnTo>
                  <a:lnTo>
                    <a:pt x="517247" y="1957969"/>
                  </a:lnTo>
                  <a:lnTo>
                    <a:pt x="541878" y="1957740"/>
                  </a:lnTo>
                  <a:lnTo>
                    <a:pt x="566508" y="1957490"/>
                  </a:lnTo>
                  <a:lnTo>
                    <a:pt x="591139" y="1957219"/>
                  </a:lnTo>
                  <a:lnTo>
                    <a:pt x="615770" y="1956924"/>
                  </a:lnTo>
                  <a:lnTo>
                    <a:pt x="640401" y="1956600"/>
                  </a:lnTo>
                  <a:lnTo>
                    <a:pt x="665032" y="1956247"/>
                  </a:lnTo>
                  <a:lnTo>
                    <a:pt x="689662" y="1955859"/>
                  </a:lnTo>
                  <a:lnTo>
                    <a:pt x="714293" y="1955433"/>
                  </a:lnTo>
                  <a:lnTo>
                    <a:pt x="738924" y="1954965"/>
                  </a:lnTo>
                  <a:lnTo>
                    <a:pt x="763555" y="1954449"/>
                  </a:lnTo>
                  <a:lnTo>
                    <a:pt x="788186" y="1953880"/>
                  </a:lnTo>
                  <a:lnTo>
                    <a:pt x="812817" y="1953253"/>
                  </a:lnTo>
                  <a:lnTo>
                    <a:pt x="837447" y="1952559"/>
                  </a:lnTo>
                  <a:lnTo>
                    <a:pt x="862078" y="1951791"/>
                  </a:lnTo>
                  <a:lnTo>
                    <a:pt x="886709" y="1950940"/>
                  </a:lnTo>
                  <a:lnTo>
                    <a:pt x="911340" y="1949997"/>
                  </a:lnTo>
                  <a:lnTo>
                    <a:pt x="935971" y="1948950"/>
                  </a:lnTo>
                  <a:lnTo>
                    <a:pt x="960601" y="1947786"/>
                  </a:lnTo>
                  <a:lnTo>
                    <a:pt x="985232" y="1946492"/>
                  </a:lnTo>
                  <a:lnTo>
                    <a:pt x="1009863" y="1945053"/>
                  </a:lnTo>
                  <a:lnTo>
                    <a:pt x="1034494" y="1943454"/>
                  </a:lnTo>
                  <a:lnTo>
                    <a:pt x="1059125" y="1941677"/>
                  </a:lnTo>
                  <a:lnTo>
                    <a:pt x="1083756" y="1939702"/>
                  </a:lnTo>
                  <a:lnTo>
                    <a:pt x="1108386" y="1937506"/>
                  </a:lnTo>
                  <a:lnTo>
                    <a:pt x="1133017" y="1935065"/>
                  </a:lnTo>
                  <a:lnTo>
                    <a:pt x="1157648" y="1932352"/>
                  </a:lnTo>
                  <a:lnTo>
                    <a:pt x="1182279" y="1929337"/>
                  </a:lnTo>
                  <a:lnTo>
                    <a:pt x="1206910" y="1925986"/>
                  </a:lnTo>
                  <a:lnTo>
                    <a:pt x="1231540" y="1922264"/>
                  </a:lnTo>
                  <a:lnTo>
                    <a:pt x="1256171" y="1918128"/>
                  </a:lnTo>
                  <a:lnTo>
                    <a:pt x="1280802" y="1913536"/>
                  </a:lnTo>
                  <a:lnTo>
                    <a:pt x="1305433" y="1908440"/>
                  </a:lnTo>
                  <a:lnTo>
                    <a:pt x="1330064" y="1902785"/>
                  </a:lnTo>
                  <a:lnTo>
                    <a:pt x="1354695" y="1896516"/>
                  </a:lnTo>
                  <a:lnTo>
                    <a:pt x="1379325" y="1889570"/>
                  </a:lnTo>
                  <a:lnTo>
                    <a:pt x="1403956" y="1881881"/>
                  </a:lnTo>
                  <a:lnTo>
                    <a:pt x="1428587" y="1873378"/>
                  </a:lnTo>
                  <a:lnTo>
                    <a:pt x="1453218" y="1863984"/>
                  </a:lnTo>
                  <a:lnTo>
                    <a:pt x="1477849" y="1853621"/>
                  </a:lnTo>
                  <a:lnTo>
                    <a:pt x="1502479" y="1842204"/>
                  </a:lnTo>
                  <a:lnTo>
                    <a:pt x="1527110" y="1829647"/>
                  </a:lnTo>
                  <a:lnTo>
                    <a:pt x="1551741" y="1815861"/>
                  </a:lnTo>
                  <a:lnTo>
                    <a:pt x="1576372" y="1800760"/>
                  </a:lnTo>
                  <a:lnTo>
                    <a:pt x="1601003" y="1784254"/>
                  </a:lnTo>
                  <a:lnTo>
                    <a:pt x="1625634" y="1766262"/>
                  </a:lnTo>
                  <a:lnTo>
                    <a:pt x="1650264" y="1746706"/>
                  </a:lnTo>
                  <a:lnTo>
                    <a:pt x="1674895" y="1725518"/>
                  </a:lnTo>
                  <a:lnTo>
                    <a:pt x="1699526" y="1702642"/>
                  </a:lnTo>
                  <a:lnTo>
                    <a:pt x="1724157" y="1678038"/>
                  </a:lnTo>
                  <a:lnTo>
                    <a:pt x="1748788" y="1651681"/>
                  </a:lnTo>
                  <a:lnTo>
                    <a:pt x="1773419" y="1623569"/>
                  </a:lnTo>
                  <a:lnTo>
                    <a:pt x="1798049" y="1593725"/>
                  </a:lnTo>
                  <a:lnTo>
                    <a:pt x="1822680" y="1562194"/>
                  </a:lnTo>
                  <a:lnTo>
                    <a:pt x="1847311" y="1529050"/>
                  </a:lnTo>
                  <a:lnTo>
                    <a:pt x="1871942" y="1494392"/>
                  </a:lnTo>
                  <a:lnTo>
                    <a:pt x="1896573" y="1458349"/>
                  </a:lnTo>
                  <a:lnTo>
                    <a:pt x="1921203" y="1421062"/>
                  </a:lnTo>
                  <a:lnTo>
                    <a:pt x="1945834" y="1382661"/>
                  </a:lnTo>
                  <a:lnTo>
                    <a:pt x="1970465" y="1343278"/>
                  </a:lnTo>
                  <a:lnTo>
                    <a:pt x="1995096" y="1303053"/>
                  </a:lnTo>
                  <a:lnTo>
                    <a:pt x="2019727" y="1262133"/>
                  </a:lnTo>
                  <a:lnTo>
                    <a:pt x="2044358" y="1220669"/>
                  </a:lnTo>
                  <a:lnTo>
                    <a:pt x="2068988" y="1178816"/>
                  </a:lnTo>
                  <a:lnTo>
                    <a:pt x="2093619" y="1136725"/>
                  </a:lnTo>
                  <a:lnTo>
                    <a:pt x="2118250" y="1094547"/>
                  </a:lnTo>
                  <a:lnTo>
                    <a:pt x="2142881" y="1052426"/>
                  </a:lnTo>
                  <a:lnTo>
                    <a:pt x="2167512" y="1010501"/>
                  </a:lnTo>
                  <a:lnTo>
                    <a:pt x="2192142" y="968902"/>
                  </a:lnTo>
                  <a:lnTo>
                    <a:pt x="2216773" y="927747"/>
                  </a:lnTo>
                  <a:lnTo>
                    <a:pt x="2241404" y="887146"/>
                  </a:lnTo>
                  <a:lnTo>
                    <a:pt x="2266035" y="847196"/>
                  </a:lnTo>
                  <a:lnTo>
                    <a:pt x="2290666" y="807984"/>
                  </a:lnTo>
                  <a:lnTo>
                    <a:pt x="2315297" y="769585"/>
                  </a:lnTo>
                  <a:lnTo>
                    <a:pt x="2339927" y="732064"/>
                  </a:lnTo>
                  <a:lnTo>
                    <a:pt x="2364558" y="695478"/>
                  </a:lnTo>
                  <a:lnTo>
                    <a:pt x="2389189" y="659875"/>
                  </a:lnTo>
                  <a:lnTo>
                    <a:pt x="2413820" y="625297"/>
                  </a:lnTo>
                  <a:lnTo>
                    <a:pt x="2438451" y="591782"/>
                  </a:lnTo>
                  <a:lnTo>
                    <a:pt x="2463081" y="559363"/>
                  </a:lnTo>
                  <a:lnTo>
                    <a:pt x="2487712" y="528065"/>
                  </a:lnTo>
                  <a:lnTo>
                    <a:pt x="2512343" y="497913"/>
                  </a:lnTo>
                  <a:lnTo>
                    <a:pt x="2536974" y="468922"/>
                  </a:lnTo>
                  <a:lnTo>
                    <a:pt x="2561605" y="441104"/>
                  </a:lnTo>
                  <a:lnTo>
                    <a:pt x="2586236" y="414464"/>
                  </a:lnTo>
                  <a:lnTo>
                    <a:pt x="2610866" y="388999"/>
                  </a:lnTo>
                  <a:lnTo>
                    <a:pt x="2635497" y="364700"/>
                  </a:lnTo>
                  <a:lnTo>
                    <a:pt x="2660128" y="341555"/>
                  </a:lnTo>
                  <a:lnTo>
                    <a:pt x="2684759" y="319542"/>
                  </a:lnTo>
                  <a:lnTo>
                    <a:pt x="2709390" y="298638"/>
                  </a:lnTo>
                  <a:lnTo>
                    <a:pt x="2734020" y="278815"/>
                  </a:lnTo>
                  <a:lnTo>
                    <a:pt x="2758651" y="260040"/>
                  </a:lnTo>
                  <a:lnTo>
                    <a:pt x="2783282" y="242281"/>
                  </a:lnTo>
                  <a:lnTo>
                    <a:pt x="2807913" y="225502"/>
                  </a:lnTo>
                  <a:lnTo>
                    <a:pt x="2832544" y="209665"/>
                  </a:lnTo>
                  <a:lnTo>
                    <a:pt x="2857175" y="194733"/>
                  </a:lnTo>
                  <a:lnTo>
                    <a:pt x="2881805" y="180671"/>
                  </a:lnTo>
                  <a:lnTo>
                    <a:pt x="2906436" y="167446"/>
                  </a:lnTo>
                  <a:lnTo>
                    <a:pt x="2931067" y="155020"/>
                  </a:lnTo>
                  <a:lnTo>
                    <a:pt x="2955698" y="143359"/>
                  </a:lnTo>
                  <a:lnTo>
                    <a:pt x="2980329" y="132426"/>
                  </a:lnTo>
                  <a:lnTo>
                    <a:pt x="3004959" y="122185"/>
                  </a:lnTo>
                  <a:lnTo>
                    <a:pt x="3029590" y="112600"/>
                  </a:lnTo>
                  <a:lnTo>
                    <a:pt x="3054221" y="103636"/>
                  </a:lnTo>
                  <a:lnTo>
                    <a:pt x="3078852" y="95260"/>
                  </a:lnTo>
                  <a:lnTo>
                    <a:pt x="3103483" y="87439"/>
                  </a:lnTo>
                  <a:lnTo>
                    <a:pt x="3128114" y="80139"/>
                  </a:lnTo>
                  <a:lnTo>
                    <a:pt x="3152744" y="73332"/>
                  </a:lnTo>
                  <a:lnTo>
                    <a:pt x="3177375" y="66987"/>
                  </a:lnTo>
                  <a:lnTo>
                    <a:pt x="3202006" y="61075"/>
                  </a:lnTo>
                  <a:lnTo>
                    <a:pt x="3226637" y="55571"/>
                  </a:lnTo>
                  <a:lnTo>
                    <a:pt x="3251268" y="50447"/>
                  </a:lnTo>
                  <a:lnTo>
                    <a:pt x="3275899" y="45681"/>
                  </a:lnTo>
                  <a:lnTo>
                    <a:pt x="3300529" y="41248"/>
                  </a:lnTo>
                  <a:lnTo>
                    <a:pt x="3325160" y="37127"/>
                  </a:lnTo>
                  <a:lnTo>
                    <a:pt x="3349791" y="33298"/>
                  </a:lnTo>
                  <a:lnTo>
                    <a:pt x="3374422" y="29740"/>
                  </a:lnTo>
                  <a:lnTo>
                    <a:pt x="3399053" y="26435"/>
                  </a:lnTo>
                  <a:lnTo>
                    <a:pt x="3423683" y="23367"/>
                  </a:lnTo>
                  <a:lnTo>
                    <a:pt x="3448314" y="20519"/>
                  </a:lnTo>
                  <a:lnTo>
                    <a:pt x="3472945" y="17875"/>
                  </a:lnTo>
                  <a:lnTo>
                    <a:pt x="3497576" y="15423"/>
                  </a:lnTo>
                  <a:lnTo>
                    <a:pt x="3522207" y="13147"/>
                  </a:lnTo>
                  <a:lnTo>
                    <a:pt x="3546838" y="11037"/>
                  </a:lnTo>
                  <a:lnTo>
                    <a:pt x="3571468" y="9080"/>
                  </a:lnTo>
                  <a:lnTo>
                    <a:pt x="3596099" y="7266"/>
                  </a:lnTo>
                  <a:lnTo>
                    <a:pt x="3620730" y="5584"/>
                  </a:lnTo>
                  <a:lnTo>
                    <a:pt x="3645361" y="4024"/>
                  </a:lnTo>
                  <a:lnTo>
                    <a:pt x="3669992" y="2579"/>
                  </a:lnTo>
                  <a:lnTo>
                    <a:pt x="3694622" y="1240"/>
                  </a:lnTo>
                  <a:lnTo>
                    <a:pt x="3719253" y="0"/>
                  </a:lnTo>
                  <a:lnTo>
                    <a:pt x="3719253" y="8952"/>
                  </a:lnTo>
                  <a:lnTo>
                    <a:pt x="3694622" y="10679"/>
                  </a:lnTo>
                  <a:lnTo>
                    <a:pt x="3669992" y="12526"/>
                  </a:lnTo>
                  <a:lnTo>
                    <a:pt x="3645361" y="14501"/>
                  </a:lnTo>
                  <a:lnTo>
                    <a:pt x="3620730" y="16614"/>
                  </a:lnTo>
                  <a:lnTo>
                    <a:pt x="3596099" y="18872"/>
                  </a:lnTo>
                  <a:lnTo>
                    <a:pt x="3571468" y="21287"/>
                  </a:lnTo>
                  <a:lnTo>
                    <a:pt x="3546838" y="23868"/>
                  </a:lnTo>
                  <a:lnTo>
                    <a:pt x="3522207" y="26626"/>
                  </a:lnTo>
                  <a:lnTo>
                    <a:pt x="3497576" y="29572"/>
                  </a:lnTo>
                  <a:lnTo>
                    <a:pt x="3472945" y="32720"/>
                  </a:lnTo>
                  <a:lnTo>
                    <a:pt x="3448314" y="36082"/>
                  </a:lnTo>
                  <a:lnTo>
                    <a:pt x="3423683" y="39671"/>
                  </a:lnTo>
                  <a:lnTo>
                    <a:pt x="3399053" y="43503"/>
                  </a:lnTo>
                  <a:lnTo>
                    <a:pt x="3374422" y="47593"/>
                  </a:lnTo>
                  <a:lnTo>
                    <a:pt x="3349791" y="51956"/>
                  </a:lnTo>
                  <a:lnTo>
                    <a:pt x="3325160" y="56610"/>
                  </a:lnTo>
                  <a:lnTo>
                    <a:pt x="3300529" y="61572"/>
                  </a:lnTo>
                  <a:lnTo>
                    <a:pt x="3275899" y="66862"/>
                  </a:lnTo>
                  <a:lnTo>
                    <a:pt x="3251268" y="72498"/>
                  </a:lnTo>
                  <a:lnTo>
                    <a:pt x="3226637" y="78501"/>
                  </a:lnTo>
                  <a:lnTo>
                    <a:pt x="3202006" y="84892"/>
                  </a:lnTo>
                  <a:lnTo>
                    <a:pt x="3177375" y="91695"/>
                  </a:lnTo>
                  <a:lnTo>
                    <a:pt x="3152744" y="98930"/>
                  </a:lnTo>
                  <a:lnTo>
                    <a:pt x="3128114" y="106623"/>
                  </a:lnTo>
                  <a:lnTo>
                    <a:pt x="3103483" y="114799"/>
                  </a:lnTo>
                  <a:lnTo>
                    <a:pt x="3078852" y="123482"/>
                  </a:lnTo>
                  <a:lnTo>
                    <a:pt x="3054221" y="132699"/>
                  </a:lnTo>
                  <a:lnTo>
                    <a:pt x="3029590" y="142477"/>
                  </a:lnTo>
                  <a:lnTo>
                    <a:pt x="3004959" y="152843"/>
                  </a:lnTo>
                  <a:lnTo>
                    <a:pt x="2980329" y="163825"/>
                  </a:lnTo>
                  <a:lnTo>
                    <a:pt x="2955698" y="175452"/>
                  </a:lnTo>
                  <a:lnTo>
                    <a:pt x="2931067" y="187751"/>
                  </a:lnTo>
                  <a:lnTo>
                    <a:pt x="2906436" y="200752"/>
                  </a:lnTo>
                  <a:lnTo>
                    <a:pt x="2881805" y="214483"/>
                  </a:lnTo>
                  <a:lnTo>
                    <a:pt x="2857175" y="228972"/>
                  </a:lnTo>
                  <a:lnTo>
                    <a:pt x="2832544" y="244247"/>
                  </a:lnTo>
                  <a:lnTo>
                    <a:pt x="2807913" y="260337"/>
                  </a:lnTo>
                  <a:lnTo>
                    <a:pt x="2783282" y="277277"/>
                  </a:lnTo>
                  <a:lnTo>
                    <a:pt x="2758651" y="295105"/>
                  </a:lnTo>
                  <a:lnTo>
                    <a:pt x="2734020" y="313857"/>
                  </a:lnTo>
                  <a:lnTo>
                    <a:pt x="2709390" y="333571"/>
                  </a:lnTo>
                  <a:lnTo>
                    <a:pt x="2684759" y="354288"/>
                  </a:lnTo>
                  <a:lnTo>
                    <a:pt x="2660128" y="376044"/>
                  </a:lnTo>
                  <a:lnTo>
                    <a:pt x="2635497" y="398879"/>
                  </a:lnTo>
                  <a:lnTo>
                    <a:pt x="2610866" y="422829"/>
                  </a:lnTo>
                  <a:lnTo>
                    <a:pt x="2586236" y="447931"/>
                  </a:lnTo>
                  <a:lnTo>
                    <a:pt x="2561605" y="474218"/>
                  </a:lnTo>
                  <a:lnTo>
                    <a:pt x="2536974" y="501721"/>
                  </a:lnTo>
                  <a:lnTo>
                    <a:pt x="2512343" y="530465"/>
                  </a:lnTo>
                  <a:lnTo>
                    <a:pt x="2487712" y="560469"/>
                  </a:lnTo>
                  <a:lnTo>
                    <a:pt x="2463081" y="591743"/>
                  </a:lnTo>
                  <a:lnTo>
                    <a:pt x="2438451" y="624289"/>
                  </a:lnTo>
                  <a:lnTo>
                    <a:pt x="2413820" y="658091"/>
                  </a:lnTo>
                  <a:lnTo>
                    <a:pt x="2389189" y="693124"/>
                  </a:lnTo>
                  <a:lnTo>
                    <a:pt x="2364558" y="729343"/>
                  </a:lnTo>
                  <a:lnTo>
                    <a:pt x="2339927" y="766687"/>
                  </a:lnTo>
                  <a:lnTo>
                    <a:pt x="2315297" y="805080"/>
                  </a:lnTo>
                  <a:lnTo>
                    <a:pt x="2290666" y="844430"/>
                  </a:lnTo>
                  <a:lnTo>
                    <a:pt x="2266035" y="884629"/>
                  </a:lnTo>
                  <a:lnTo>
                    <a:pt x="2241404" y="925556"/>
                  </a:lnTo>
                  <a:lnTo>
                    <a:pt x="2216773" y="967080"/>
                  </a:lnTo>
                  <a:lnTo>
                    <a:pt x="2192142" y="1009060"/>
                  </a:lnTo>
                  <a:lnTo>
                    <a:pt x="2167512" y="1051346"/>
                  </a:lnTo>
                  <a:lnTo>
                    <a:pt x="2142881" y="1093782"/>
                  </a:lnTo>
                  <a:lnTo>
                    <a:pt x="2118250" y="1136210"/>
                  </a:lnTo>
                  <a:lnTo>
                    <a:pt x="2093619" y="1178467"/>
                  </a:lnTo>
                  <a:lnTo>
                    <a:pt x="2068988" y="1220393"/>
                  </a:lnTo>
                  <a:lnTo>
                    <a:pt x="2044358" y="1261830"/>
                  </a:lnTo>
                  <a:lnTo>
                    <a:pt x="2019727" y="1302623"/>
                  </a:lnTo>
                  <a:lnTo>
                    <a:pt x="1995096" y="1342628"/>
                  </a:lnTo>
                  <a:lnTo>
                    <a:pt x="1970465" y="1381705"/>
                  </a:lnTo>
                  <a:lnTo>
                    <a:pt x="1945834" y="1419729"/>
                  </a:lnTo>
                  <a:lnTo>
                    <a:pt x="1921203" y="1456586"/>
                  </a:lnTo>
                  <a:lnTo>
                    <a:pt x="1896573" y="1492174"/>
                  </a:lnTo>
                  <a:lnTo>
                    <a:pt x="1871942" y="1526402"/>
                  </a:lnTo>
                  <a:lnTo>
                    <a:pt x="1847311" y="1559170"/>
                  </a:lnTo>
                  <a:lnTo>
                    <a:pt x="1822680" y="1590396"/>
                  </a:lnTo>
                  <a:lnTo>
                    <a:pt x="1798049" y="1620019"/>
                  </a:lnTo>
                  <a:lnTo>
                    <a:pt x="1773419" y="1648000"/>
                  </a:lnTo>
                  <a:lnTo>
                    <a:pt x="1748788" y="1674319"/>
                  </a:lnTo>
                  <a:lnTo>
                    <a:pt x="1724157" y="1698978"/>
                  </a:lnTo>
                  <a:lnTo>
                    <a:pt x="1699526" y="1721993"/>
                  </a:lnTo>
                  <a:lnTo>
                    <a:pt x="1674895" y="1743395"/>
                  </a:lnTo>
                  <a:lnTo>
                    <a:pt x="1650264" y="1763229"/>
                  </a:lnTo>
                  <a:lnTo>
                    <a:pt x="1625634" y="1781548"/>
                  </a:lnTo>
                  <a:lnTo>
                    <a:pt x="1601003" y="1798415"/>
                  </a:lnTo>
                  <a:lnTo>
                    <a:pt x="1576372" y="1813899"/>
                  </a:lnTo>
                  <a:lnTo>
                    <a:pt x="1551741" y="1828072"/>
                  </a:lnTo>
                  <a:lnTo>
                    <a:pt x="1527110" y="1841012"/>
                  </a:lnTo>
                  <a:lnTo>
                    <a:pt x="1502479" y="1852795"/>
                  </a:lnTo>
                  <a:lnTo>
                    <a:pt x="1477849" y="1863502"/>
                  </a:lnTo>
                  <a:lnTo>
                    <a:pt x="1453218" y="1873209"/>
                  </a:lnTo>
                  <a:lnTo>
                    <a:pt x="1428587" y="1881993"/>
                  </a:lnTo>
                  <a:lnTo>
                    <a:pt x="1403956" y="1889927"/>
                  </a:lnTo>
                  <a:lnTo>
                    <a:pt x="1379325" y="1897082"/>
                  </a:lnTo>
                  <a:lnTo>
                    <a:pt x="1354695" y="1903527"/>
                  </a:lnTo>
                  <a:lnTo>
                    <a:pt x="1330064" y="1909324"/>
                  </a:lnTo>
                  <a:lnTo>
                    <a:pt x="1305433" y="1914532"/>
                  </a:lnTo>
                  <a:lnTo>
                    <a:pt x="1280802" y="1919209"/>
                  </a:lnTo>
                  <a:lnTo>
                    <a:pt x="1256171" y="1923404"/>
                  </a:lnTo>
                  <a:lnTo>
                    <a:pt x="1231540" y="1927166"/>
                  </a:lnTo>
                  <a:lnTo>
                    <a:pt x="1206910" y="1930536"/>
                  </a:lnTo>
                  <a:lnTo>
                    <a:pt x="1182279" y="1933556"/>
                  </a:lnTo>
                  <a:lnTo>
                    <a:pt x="1157648" y="1936261"/>
                  </a:lnTo>
                  <a:lnTo>
                    <a:pt x="1133017" y="1938684"/>
                  </a:lnTo>
                  <a:lnTo>
                    <a:pt x="1108386" y="1940854"/>
                  </a:lnTo>
                  <a:lnTo>
                    <a:pt x="1083756" y="1942798"/>
                  </a:lnTo>
                  <a:lnTo>
                    <a:pt x="1059125" y="1944539"/>
                  </a:lnTo>
                  <a:lnTo>
                    <a:pt x="1034494" y="1946100"/>
                  </a:lnTo>
                  <a:lnTo>
                    <a:pt x="1009863" y="1947499"/>
                  </a:lnTo>
                  <a:lnTo>
                    <a:pt x="985232" y="1948755"/>
                  </a:lnTo>
                  <a:lnTo>
                    <a:pt x="960601" y="1949881"/>
                  </a:lnTo>
                  <a:lnTo>
                    <a:pt x="935971" y="1950893"/>
                  </a:lnTo>
                  <a:lnTo>
                    <a:pt x="911340" y="1951802"/>
                  </a:lnTo>
                  <a:lnTo>
                    <a:pt x="886709" y="1952622"/>
                  </a:lnTo>
                  <a:lnTo>
                    <a:pt x="862078" y="1953362"/>
                  </a:lnTo>
                  <a:lnTo>
                    <a:pt x="837447" y="1954033"/>
                  </a:lnTo>
                  <a:lnTo>
                    <a:pt x="812817" y="1954642"/>
                  </a:lnTo>
                  <a:lnTo>
                    <a:pt x="788186" y="1955197"/>
                  </a:lnTo>
                  <a:lnTo>
                    <a:pt x="763555" y="1955704"/>
                  </a:lnTo>
                  <a:lnTo>
                    <a:pt x="738924" y="1956167"/>
                  </a:lnTo>
                  <a:lnTo>
                    <a:pt x="714293" y="1956593"/>
                  </a:lnTo>
                  <a:lnTo>
                    <a:pt x="689662" y="1956984"/>
                  </a:lnTo>
                  <a:lnTo>
                    <a:pt x="665032" y="1957344"/>
                  </a:lnTo>
                  <a:lnTo>
                    <a:pt x="640401" y="1957676"/>
                  </a:lnTo>
                  <a:lnTo>
                    <a:pt x="615770" y="1957983"/>
                  </a:lnTo>
                  <a:lnTo>
                    <a:pt x="591139" y="1958267"/>
                  </a:lnTo>
                  <a:lnTo>
                    <a:pt x="566508" y="1958530"/>
                  </a:lnTo>
                  <a:lnTo>
                    <a:pt x="541878" y="1958774"/>
                  </a:lnTo>
                  <a:lnTo>
                    <a:pt x="517247" y="1959001"/>
                  </a:lnTo>
                  <a:lnTo>
                    <a:pt x="492616" y="1959212"/>
                  </a:lnTo>
                  <a:lnTo>
                    <a:pt x="467985" y="1959408"/>
                  </a:lnTo>
                  <a:lnTo>
                    <a:pt x="443354" y="1959591"/>
                  </a:lnTo>
                  <a:lnTo>
                    <a:pt x="418723" y="1959761"/>
                  </a:lnTo>
                  <a:lnTo>
                    <a:pt x="394093" y="1959921"/>
                  </a:lnTo>
                  <a:lnTo>
                    <a:pt x="369462" y="1960070"/>
                  </a:lnTo>
                  <a:lnTo>
                    <a:pt x="344831" y="1960209"/>
                  </a:lnTo>
                  <a:lnTo>
                    <a:pt x="320200" y="1960339"/>
                  </a:lnTo>
                  <a:lnTo>
                    <a:pt x="295569" y="1960462"/>
                  </a:lnTo>
                  <a:lnTo>
                    <a:pt x="270939" y="1960577"/>
                  </a:lnTo>
                  <a:lnTo>
                    <a:pt x="246308" y="1960685"/>
                  </a:lnTo>
                  <a:lnTo>
                    <a:pt x="221677" y="1960786"/>
                  </a:lnTo>
                  <a:lnTo>
                    <a:pt x="197046" y="1960882"/>
                  </a:lnTo>
                  <a:lnTo>
                    <a:pt x="172415" y="1960972"/>
                  </a:lnTo>
                  <a:lnTo>
                    <a:pt x="147784" y="1961057"/>
                  </a:lnTo>
                  <a:lnTo>
                    <a:pt x="123154" y="1961137"/>
                  </a:lnTo>
                  <a:lnTo>
                    <a:pt x="98523" y="1961213"/>
                  </a:lnTo>
                  <a:lnTo>
                    <a:pt x="73892" y="1961285"/>
                  </a:lnTo>
                  <a:lnTo>
                    <a:pt x="49261" y="1961352"/>
                  </a:lnTo>
                  <a:lnTo>
                    <a:pt x="24630" y="1961417"/>
                  </a:lnTo>
                  <a:lnTo>
                    <a:pt x="0" y="1961478"/>
                  </a:lnTo>
                  <a:close/>
                </a:path>
              </a:pathLst>
            </a:custGeom>
            <a:solidFill>
              <a:srgbClr val="897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848104" y="2021272"/>
              <a:ext cx="3719253" cy="1960456"/>
            </a:xfrm>
            <a:custGeom>
              <a:avLst/>
              <a:pathLst>
                <a:path w="3719253" h="1960456">
                  <a:moveTo>
                    <a:pt x="0" y="1960456"/>
                  </a:moveTo>
                  <a:lnTo>
                    <a:pt x="24630" y="1960388"/>
                  </a:lnTo>
                  <a:lnTo>
                    <a:pt x="49261" y="1960317"/>
                  </a:lnTo>
                  <a:lnTo>
                    <a:pt x="73892" y="1960244"/>
                  </a:lnTo>
                  <a:lnTo>
                    <a:pt x="98523" y="1960169"/>
                  </a:lnTo>
                  <a:lnTo>
                    <a:pt x="123154" y="1960090"/>
                  </a:lnTo>
                  <a:lnTo>
                    <a:pt x="147784" y="1960007"/>
                  </a:lnTo>
                  <a:lnTo>
                    <a:pt x="172415" y="1959920"/>
                  </a:lnTo>
                  <a:lnTo>
                    <a:pt x="197046" y="1959830"/>
                  </a:lnTo>
                  <a:lnTo>
                    <a:pt x="221677" y="1959734"/>
                  </a:lnTo>
                  <a:lnTo>
                    <a:pt x="246308" y="1959633"/>
                  </a:lnTo>
                  <a:lnTo>
                    <a:pt x="270939" y="1959526"/>
                  </a:lnTo>
                  <a:lnTo>
                    <a:pt x="295569" y="1959413"/>
                  </a:lnTo>
                  <a:lnTo>
                    <a:pt x="320200" y="1959293"/>
                  </a:lnTo>
                  <a:lnTo>
                    <a:pt x="344831" y="1959165"/>
                  </a:lnTo>
                  <a:lnTo>
                    <a:pt x="369462" y="1959029"/>
                  </a:lnTo>
                  <a:lnTo>
                    <a:pt x="394093" y="1958882"/>
                  </a:lnTo>
                  <a:lnTo>
                    <a:pt x="418723" y="1958726"/>
                  </a:lnTo>
                  <a:lnTo>
                    <a:pt x="443354" y="1958557"/>
                  </a:lnTo>
                  <a:lnTo>
                    <a:pt x="467985" y="1958376"/>
                  </a:lnTo>
                  <a:lnTo>
                    <a:pt x="492616" y="1958181"/>
                  </a:lnTo>
                  <a:lnTo>
                    <a:pt x="517247" y="1957969"/>
                  </a:lnTo>
                  <a:lnTo>
                    <a:pt x="541878" y="1957740"/>
                  </a:lnTo>
                  <a:lnTo>
                    <a:pt x="566508" y="1957490"/>
                  </a:lnTo>
                  <a:lnTo>
                    <a:pt x="591139" y="1957219"/>
                  </a:lnTo>
                  <a:lnTo>
                    <a:pt x="615770" y="1956924"/>
                  </a:lnTo>
                  <a:lnTo>
                    <a:pt x="640401" y="1956600"/>
                  </a:lnTo>
                  <a:lnTo>
                    <a:pt x="665032" y="1956247"/>
                  </a:lnTo>
                  <a:lnTo>
                    <a:pt x="689662" y="1955859"/>
                  </a:lnTo>
                  <a:lnTo>
                    <a:pt x="714293" y="1955433"/>
                  </a:lnTo>
                  <a:lnTo>
                    <a:pt x="738924" y="1954965"/>
                  </a:lnTo>
                  <a:lnTo>
                    <a:pt x="763555" y="1954449"/>
                  </a:lnTo>
                  <a:lnTo>
                    <a:pt x="788186" y="1953880"/>
                  </a:lnTo>
                  <a:lnTo>
                    <a:pt x="812817" y="1953253"/>
                  </a:lnTo>
                  <a:lnTo>
                    <a:pt x="837447" y="1952559"/>
                  </a:lnTo>
                  <a:lnTo>
                    <a:pt x="862078" y="1951791"/>
                  </a:lnTo>
                  <a:lnTo>
                    <a:pt x="886709" y="1950940"/>
                  </a:lnTo>
                  <a:lnTo>
                    <a:pt x="911340" y="1949997"/>
                  </a:lnTo>
                  <a:lnTo>
                    <a:pt x="935971" y="1948950"/>
                  </a:lnTo>
                  <a:lnTo>
                    <a:pt x="960601" y="1947786"/>
                  </a:lnTo>
                  <a:lnTo>
                    <a:pt x="985232" y="1946492"/>
                  </a:lnTo>
                  <a:lnTo>
                    <a:pt x="1009863" y="1945053"/>
                  </a:lnTo>
                  <a:lnTo>
                    <a:pt x="1034494" y="1943454"/>
                  </a:lnTo>
                  <a:lnTo>
                    <a:pt x="1059125" y="1941677"/>
                  </a:lnTo>
                  <a:lnTo>
                    <a:pt x="1083756" y="1939702"/>
                  </a:lnTo>
                  <a:lnTo>
                    <a:pt x="1108386" y="1937506"/>
                  </a:lnTo>
                  <a:lnTo>
                    <a:pt x="1133017" y="1935065"/>
                  </a:lnTo>
                  <a:lnTo>
                    <a:pt x="1157648" y="1932352"/>
                  </a:lnTo>
                  <a:lnTo>
                    <a:pt x="1182279" y="1929337"/>
                  </a:lnTo>
                  <a:lnTo>
                    <a:pt x="1206910" y="1925986"/>
                  </a:lnTo>
                  <a:lnTo>
                    <a:pt x="1231540" y="1922264"/>
                  </a:lnTo>
                  <a:lnTo>
                    <a:pt x="1256171" y="1918128"/>
                  </a:lnTo>
                  <a:lnTo>
                    <a:pt x="1280802" y="1913536"/>
                  </a:lnTo>
                  <a:lnTo>
                    <a:pt x="1305433" y="1908440"/>
                  </a:lnTo>
                  <a:lnTo>
                    <a:pt x="1330064" y="1902785"/>
                  </a:lnTo>
                  <a:lnTo>
                    <a:pt x="1354695" y="1896516"/>
                  </a:lnTo>
                  <a:lnTo>
                    <a:pt x="1379325" y="1889570"/>
                  </a:lnTo>
                  <a:lnTo>
                    <a:pt x="1403956" y="1881881"/>
                  </a:lnTo>
                  <a:lnTo>
                    <a:pt x="1428587" y="1873378"/>
                  </a:lnTo>
                  <a:lnTo>
                    <a:pt x="1453218" y="1863984"/>
                  </a:lnTo>
                  <a:lnTo>
                    <a:pt x="1477849" y="1853621"/>
                  </a:lnTo>
                  <a:lnTo>
                    <a:pt x="1502479" y="1842204"/>
                  </a:lnTo>
                  <a:lnTo>
                    <a:pt x="1527110" y="1829647"/>
                  </a:lnTo>
                  <a:lnTo>
                    <a:pt x="1551741" y="1815861"/>
                  </a:lnTo>
                  <a:lnTo>
                    <a:pt x="1576372" y="1800760"/>
                  </a:lnTo>
                  <a:lnTo>
                    <a:pt x="1601003" y="1784254"/>
                  </a:lnTo>
                  <a:lnTo>
                    <a:pt x="1625634" y="1766262"/>
                  </a:lnTo>
                  <a:lnTo>
                    <a:pt x="1650264" y="1746706"/>
                  </a:lnTo>
                  <a:lnTo>
                    <a:pt x="1674895" y="1725518"/>
                  </a:lnTo>
                  <a:lnTo>
                    <a:pt x="1699526" y="1702642"/>
                  </a:lnTo>
                  <a:lnTo>
                    <a:pt x="1724157" y="1678038"/>
                  </a:lnTo>
                  <a:lnTo>
                    <a:pt x="1748788" y="1651681"/>
                  </a:lnTo>
                  <a:lnTo>
                    <a:pt x="1773419" y="1623569"/>
                  </a:lnTo>
                  <a:lnTo>
                    <a:pt x="1798049" y="1593725"/>
                  </a:lnTo>
                  <a:lnTo>
                    <a:pt x="1822680" y="1562194"/>
                  </a:lnTo>
                  <a:lnTo>
                    <a:pt x="1847311" y="1529050"/>
                  </a:lnTo>
                  <a:lnTo>
                    <a:pt x="1871942" y="1494392"/>
                  </a:lnTo>
                  <a:lnTo>
                    <a:pt x="1896573" y="1458349"/>
                  </a:lnTo>
                  <a:lnTo>
                    <a:pt x="1921203" y="1421062"/>
                  </a:lnTo>
                  <a:lnTo>
                    <a:pt x="1945834" y="1382661"/>
                  </a:lnTo>
                  <a:lnTo>
                    <a:pt x="1970465" y="1343278"/>
                  </a:lnTo>
                  <a:lnTo>
                    <a:pt x="1995096" y="1303053"/>
                  </a:lnTo>
                  <a:lnTo>
                    <a:pt x="2019727" y="1262133"/>
                  </a:lnTo>
                  <a:lnTo>
                    <a:pt x="2044358" y="1220669"/>
                  </a:lnTo>
                  <a:lnTo>
                    <a:pt x="2068988" y="1178816"/>
                  </a:lnTo>
                  <a:lnTo>
                    <a:pt x="2093619" y="1136725"/>
                  </a:lnTo>
                  <a:lnTo>
                    <a:pt x="2118250" y="1094547"/>
                  </a:lnTo>
                  <a:lnTo>
                    <a:pt x="2142881" y="1052426"/>
                  </a:lnTo>
                  <a:lnTo>
                    <a:pt x="2167512" y="1010501"/>
                  </a:lnTo>
                  <a:lnTo>
                    <a:pt x="2192142" y="968902"/>
                  </a:lnTo>
                  <a:lnTo>
                    <a:pt x="2216773" y="927747"/>
                  </a:lnTo>
                  <a:lnTo>
                    <a:pt x="2241404" y="887146"/>
                  </a:lnTo>
                  <a:lnTo>
                    <a:pt x="2266035" y="847196"/>
                  </a:lnTo>
                  <a:lnTo>
                    <a:pt x="2290666" y="807984"/>
                  </a:lnTo>
                  <a:lnTo>
                    <a:pt x="2315297" y="769585"/>
                  </a:lnTo>
                  <a:lnTo>
                    <a:pt x="2339927" y="732064"/>
                  </a:lnTo>
                  <a:lnTo>
                    <a:pt x="2364558" y="695478"/>
                  </a:lnTo>
                  <a:lnTo>
                    <a:pt x="2389189" y="659875"/>
                  </a:lnTo>
                  <a:lnTo>
                    <a:pt x="2413820" y="625297"/>
                  </a:lnTo>
                  <a:lnTo>
                    <a:pt x="2438451" y="591782"/>
                  </a:lnTo>
                  <a:lnTo>
                    <a:pt x="2463081" y="559363"/>
                  </a:lnTo>
                  <a:lnTo>
                    <a:pt x="2487712" y="528065"/>
                  </a:lnTo>
                  <a:lnTo>
                    <a:pt x="2512343" y="497913"/>
                  </a:lnTo>
                  <a:lnTo>
                    <a:pt x="2536974" y="468922"/>
                  </a:lnTo>
                  <a:lnTo>
                    <a:pt x="2561605" y="441104"/>
                  </a:lnTo>
                  <a:lnTo>
                    <a:pt x="2586236" y="414464"/>
                  </a:lnTo>
                  <a:lnTo>
                    <a:pt x="2610866" y="388999"/>
                  </a:lnTo>
                  <a:lnTo>
                    <a:pt x="2635497" y="364700"/>
                  </a:lnTo>
                  <a:lnTo>
                    <a:pt x="2660128" y="341555"/>
                  </a:lnTo>
                  <a:lnTo>
                    <a:pt x="2684759" y="319542"/>
                  </a:lnTo>
                  <a:lnTo>
                    <a:pt x="2709390" y="298638"/>
                  </a:lnTo>
                  <a:lnTo>
                    <a:pt x="2734020" y="278815"/>
                  </a:lnTo>
                  <a:lnTo>
                    <a:pt x="2758651" y="260040"/>
                  </a:lnTo>
                  <a:lnTo>
                    <a:pt x="2783282" y="242281"/>
                  </a:lnTo>
                  <a:lnTo>
                    <a:pt x="2807913" y="225502"/>
                  </a:lnTo>
                  <a:lnTo>
                    <a:pt x="2832544" y="209665"/>
                  </a:lnTo>
                  <a:lnTo>
                    <a:pt x="2857175" y="194733"/>
                  </a:lnTo>
                  <a:lnTo>
                    <a:pt x="2881805" y="180671"/>
                  </a:lnTo>
                  <a:lnTo>
                    <a:pt x="2906436" y="167446"/>
                  </a:lnTo>
                  <a:lnTo>
                    <a:pt x="2931067" y="155020"/>
                  </a:lnTo>
                  <a:lnTo>
                    <a:pt x="2955698" y="143359"/>
                  </a:lnTo>
                  <a:lnTo>
                    <a:pt x="2980329" y="132426"/>
                  </a:lnTo>
                  <a:lnTo>
                    <a:pt x="3004959" y="122185"/>
                  </a:lnTo>
                  <a:lnTo>
                    <a:pt x="3029590" y="112600"/>
                  </a:lnTo>
                  <a:lnTo>
                    <a:pt x="3054221" y="103636"/>
                  </a:lnTo>
                  <a:lnTo>
                    <a:pt x="3078852" y="95260"/>
                  </a:lnTo>
                  <a:lnTo>
                    <a:pt x="3103483" y="87439"/>
                  </a:lnTo>
                  <a:lnTo>
                    <a:pt x="3128114" y="80139"/>
                  </a:lnTo>
                  <a:lnTo>
                    <a:pt x="3152744" y="73332"/>
                  </a:lnTo>
                  <a:lnTo>
                    <a:pt x="3177375" y="66987"/>
                  </a:lnTo>
                  <a:lnTo>
                    <a:pt x="3202006" y="61075"/>
                  </a:lnTo>
                  <a:lnTo>
                    <a:pt x="3226637" y="55571"/>
                  </a:lnTo>
                  <a:lnTo>
                    <a:pt x="3251268" y="50447"/>
                  </a:lnTo>
                  <a:lnTo>
                    <a:pt x="3275899" y="45681"/>
                  </a:lnTo>
                  <a:lnTo>
                    <a:pt x="3300529" y="41248"/>
                  </a:lnTo>
                  <a:lnTo>
                    <a:pt x="3325160" y="37127"/>
                  </a:lnTo>
                  <a:lnTo>
                    <a:pt x="3349791" y="33298"/>
                  </a:lnTo>
                  <a:lnTo>
                    <a:pt x="3374422" y="29740"/>
                  </a:lnTo>
                  <a:lnTo>
                    <a:pt x="3399053" y="26435"/>
                  </a:lnTo>
                  <a:lnTo>
                    <a:pt x="3423683" y="23367"/>
                  </a:lnTo>
                  <a:lnTo>
                    <a:pt x="3448314" y="20519"/>
                  </a:lnTo>
                  <a:lnTo>
                    <a:pt x="3472945" y="17875"/>
                  </a:lnTo>
                  <a:lnTo>
                    <a:pt x="3497576" y="15423"/>
                  </a:lnTo>
                  <a:lnTo>
                    <a:pt x="3522207" y="13147"/>
                  </a:lnTo>
                  <a:lnTo>
                    <a:pt x="3546838" y="11037"/>
                  </a:lnTo>
                  <a:lnTo>
                    <a:pt x="3571468" y="9080"/>
                  </a:lnTo>
                  <a:lnTo>
                    <a:pt x="3596099" y="7266"/>
                  </a:lnTo>
                  <a:lnTo>
                    <a:pt x="3620730" y="5584"/>
                  </a:lnTo>
                  <a:lnTo>
                    <a:pt x="3645361" y="4024"/>
                  </a:lnTo>
                  <a:lnTo>
                    <a:pt x="3669992" y="2579"/>
                  </a:lnTo>
                  <a:lnTo>
                    <a:pt x="3694622" y="1240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848104" y="2030224"/>
              <a:ext cx="3719253" cy="1952526"/>
            </a:xfrm>
            <a:custGeom>
              <a:avLst/>
              <a:pathLst>
                <a:path w="3719253" h="1952526">
                  <a:moveTo>
                    <a:pt x="3719253" y="0"/>
                  </a:moveTo>
                  <a:lnTo>
                    <a:pt x="3694622" y="1726"/>
                  </a:lnTo>
                  <a:lnTo>
                    <a:pt x="3669992" y="3574"/>
                  </a:lnTo>
                  <a:lnTo>
                    <a:pt x="3645361" y="5549"/>
                  </a:lnTo>
                  <a:lnTo>
                    <a:pt x="3620730" y="7662"/>
                  </a:lnTo>
                  <a:lnTo>
                    <a:pt x="3596099" y="9920"/>
                  </a:lnTo>
                  <a:lnTo>
                    <a:pt x="3571468" y="12335"/>
                  </a:lnTo>
                  <a:lnTo>
                    <a:pt x="3546838" y="14916"/>
                  </a:lnTo>
                  <a:lnTo>
                    <a:pt x="3522207" y="17673"/>
                  </a:lnTo>
                  <a:lnTo>
                    <a:pt x="3497576" y="20620"/>
                  </a:lnTo>
                  <a:lnTo>
                    <a:pt x="3472945" y="23768"/>
                  </a:lnTo>
                  <a:lnTo>
                    <a:pt x="3448314" y="27130"/>
                  </a:lnTo>
                  <a:lnTo>
                    <a:pt x="3423683" y="30719"/>
                  </a:lnTo>
                  <a:lnTo>
                    <a:pt x="3399053" y="34551"/>
                  </a:lnTo>
                  <a:lnTo>
                    <a:pt x="3374422" y="38641"/>
                  </a:lnTo>
                  <a:lnTo>
                    <a:pt x="3349791" y="43004"/>
                  </a:lnTo>
                  <a:lnTo>
                    <a:pt x="3325160" y="47658"/>
                  </a:lnTo>
                  <a:lnTo>
                    <a:pt x="3300529" y="52620"/>
                  </a:lnTo>
                  <a:lnTo>
                    <a:pt x="3275899" y="57910"/>
                  </a:lnTo>
                  <a:lnTo>
                    <a:pt x="3251268" y="63546"/>
                  </a:lnTo>
                  <a:lnTo>
                    <a:pt x="3226637" y="69549"/>
                  </a:lnTo>
                  <a:lnTo>
                    <a:pt x="3202006" y="75940"/>
                  </a:lnTo>
                  <a:lnTo>
                    <a:pt x="3177375" y="82742"/>
                  </a:lnTo>
                  <a:lnTo>
                    <a:pt x="3152744" y="89978"/>
                  </a:lnTo>
                  <a:lnTo>
                    <a:pt x="3128114" y="97671"/>
                  </a:lnTo>
                  <a:lnTo>
                    <a:pt x="3103483" y="105847"/>
                  </a:lnTo>
                  <a:lnTo>
                    <a:pt x="3078852" y="114530"/>
                  </a:lnTo>
                  <a:lnTo>
                    <a:pt x="3054221" y="123747"/>
                  </a:lnTo>
                  <a:lnTo>
                    <a:pt x="3029590" y="133525"/>
                  </a:lnTo>
                  <a:lnTo>
                    <a:pt x="3004959" y="143891"/>
                  </a:lnTo>
                  <a:lnTo>
                    <a:pt x="2980329" y="154873"/>
                  </a:lnTo>
                  <a:lnTo>
                    <a:pt x="2955698" y="166500"/>
                  </a:lnTo>
                  <a:lnTo>
                    <a:pt x="2931067" y="178799"/>
                  </a:lnTo>
                  <a:lnTo>
                    <a:pt x="2906436" y="191800"/>
                  </a:lnTo>
                  <a:lnTo>
                    <a:pt x="2881805" y="205530"/>
                  </a:lnTo>
                  <a:lnTo>
                    <a:pt x="2857175" y="220019"/>
                  </a:lnTo>
                  <a:lnTo>
                    <a:pt x="2832544" y="235295"/>
                  </a:lnTo>
                  <a:lnTo>
                    <a:pt x="2807913" y="251385"/>
                  </a:lnTo>
                  <a:lnTo>
                    <a:pt x="2783282" y="268325"/>
                  </a:lnTo>
                  <a:lnTo>
                    <a:pt x="2758651" y="286152"/>
                  </a:lnTo>
                  <a:lnTo>
                    <a:pt x="2734020" y="304904"/>
                  </a:lnTo>
                  <a:lnTo>
                    <a:pt x="2709390" y="324619"/>
                  </a:lnTo>
                  <a:lnTo>
                    <a:pt x="2684759" y="345336"/>
                  </a:lnTo>
                  <a:lnTo>
                    <a:pt x="2660128" y="367092"/>
                  </a:lnTo>
                  <a:lnTo>
                    <a:pt x="2635497" y="389927"/>
                  </a:lnTo>
                  <a:lnTo>
                    <a:pt x="2610866" y="413877"/>
                  </a:lnTo>
                  <a:lnTo>
                    <a:pt x="2586236" y="438979"/>
                  </a:lnTo>
                  <a:lnTo>
                    <a:pt x="2561605" y="465266"/>
                  </a:lnTo>
                  <a:lnTo>
                    <a:pt x="2536974" y="492769"/>
                  </a:lnTo>
                  <a:lnTo>
                    <a:pt x="2512343" y="521513"/>
                  </a:lnTo>
                  <a:lnTo>
                    <a:pt x="2487712" y="551516"/>
                  </a:lnTo>
                  <a:lnTo>
                    <a:pt x="2463081" y="582791"/>
                  </a:lnTo>
                  <a:lnTo>
                    <a:pt x="2438451" y="615336"/>
                  </a:lnTo>
                  <a:lnTo>
                    <a:pt x="2413820" y="649139"/>
                  </a:lnTo>
                  <a:lnTo>
                    <a:pt x="2389189" y="684172"/>
                  </a:lnTo>
                  <a:lnTo>
                    <a:pt x="2364558" y="720391"/>
                  </a:lnTo>
                  <a:lnTo>
                    <a:pt x="2339927" y="757735"/>
                  </a:lnTo>
                  <a:lnTo>
                    <a:pt x="2315297" y="796128"/>
                  </a:lnTo>
                  <a:lnTo>
                    <a:pt x="2290666" y="835478"/>
                  </a:lnTo>
                  <a:lnTo>
                    <a:pt x="2266035" y="875676"/>
                  </a:lnTo>
                  <a:lnTo>
                    <a:pt x="2241404" y="916604"/>
                  </a:lnTo>
                  <a:lnTo>
                    <a:pt x="2216773" y="958128"/>
                  </a:lnTo>
                  <a:lnTo>
                    <a:pt x="2192142" y="1000108"/>
                  </a:lnTo>
                  <a:lnTo>
                    <a:pt x="2167512" y="1042394"/>
                  </a:lnTo>
                  <a:lnTo>
                    <a:pt x="2142881" y="1084830"/>
                  </a:lnTo>
                  <a:lnTo>
                    <a:pt x="2118250" y="1127258"/>
                  </a:lnTo>
                  <a:lnTo>
                    <a:pt x="2093619" y="1169515"/>
                  </a:lnTo>
                  <a:lnTo>
                    <a:pt x="2068988" y="1211441"/>
                  </a:lnTo>
                  <a:lnTo>
                    <a:pt x="2044358" y="1252877"/>
                  </a:lnTo>
                  <a:lnTo>
                    <a:pt x="2019727" y="1293671"/>
                  </a:lnTo>
                  <a:lnTo>
                    <a:pt x="1995096" y="1333675"/>
                  </a:lnTo>
                  <a:lnTo>
                    <a:pt x="1970465" y="1372753"/>
                  </a:lnTo>
                  <a:lnTo>
                    <a:pt x="1945834" y="1410777"/>
                  </a:lnTo>
                  <a:lnTo>
                    <a:pt x="1921203" y="1447634"/>
                  </a:lnTo>
                  <a:lnTo>
                    <a:pt x="1896573" y="1483222"/>
                  </a:lnTo>
                  <a:lnTo>
                    <a:pt x="1871942" y="1517450"/>
                  </a:lnTo>
                  <a:lnTo>
                    <a:pt x="1847311" y="1550218"/>
                  </a:lnTo>
                  <a:lnTo>
                    <a:pt x="1822680" y="1581444"/>
                  </a:lnTo>
                  <a:lnTo>
                    <a:pt x="1798049" y="1611067"/>
                  </a:lnTo>
                  <a:lnTo>
                    <a:pt x="1773419" y="1639047"/>
                  </a:lnTo>
                  <a:lnTo>
                    <a:pt x="1748788" y="1665367"/>
                  </a:lnTo>
                  <a:lnTo>
                    <a:pt x="1724157" y="1690026"/>
                  </a:lnTo>
                  <a:lnTo>
                    <a:pt x="1699526" y="1713041"/>
                  </a:lnTo>
                  <a:lnTo>
                    <a:pt x="1674895" y="1734443"/>
                  </a:lnTo>
                  <a:lnTo>
                    <a:pt x="1650264" y="1754277"/>
                  </a:lnTo>
                  <a:lnTo>
                    <a:pt x="1625634" y="1772596"/>
                  </a:lnTo>
                  <a:lnTo>
                    <a:pt x="1601003" y="1789463"/>
                  </a:lnTo>
                  <a:lnTo>
                    <a:pt x="1576372" y="1804947"/>
                  </a:lnTo>
                  <a:lnTo>
                    <a:pt x="1551741" y="1819120"/>
                  </a:lnTo>
                  <a:lnTo>
                    <a:pt x="1527110" y="1832060"/>
                  </a:lnTo>
                  <a:lnTo>
                    <a:pt x="1502479" y="1843843"/>
                  </a:lnTo>
                  <a:lnTo>
                    <a:pt x="1477849" y="1854550"/>
                  </a:lnTo>
                  <a:lnTo>
                    <a:pt x="1453218" y="1864257"/>
                  </a:lnTo>
                  <a:lnTo>
                    <a:pt x="1428587" y="1873040"/>
                  </a:lnTo>
                  <a:lnTo>
                    <a:pt x="1403956" y="1880975"/>
                  </a:lnTo>
                  <a:lnTo>
                    <a:pt x="1379325" y="1888130"/>
                  </a:lnTo>
                  <a:lnTo>
                    <a:pt x="1354695" y="1894575"/>
                  </a:lnTo>
                  <a:lnTo>
                    <a:pt x="1330064" y="1900371"/>
                  </a:lnTo>
                  <a:lnTo>
                    <a:pt x="1305433" y="1905580"/>
                  </a:lnTo>
                  <a:lnTo>
                    <a:pt x="1280802" y="1910257"/>
                  </a:lnTo>
                  <a:lnTo>
                    <a:pt x="1256171" y="1914452"/>
                  </a:lnTo>
                  <a:lnTo>
                    <a:pt x="1231540" y="1918213"/>
                  </a:lnTo>
                  <a:lnTo>
                    <a:pt x="1206910" y="1921584"/>
                  </a:lnTo>
                  <a:lnTo>
                    <a:pt x="1182279" y="1924604"/>
                  </a:lnTo>
                  <a:lnTo>
                    <a:pt x="1157648" y="1927309"/>
                  </a:lnTo>
                  <a:lnTo>
                    <a:pt x="1133017" y="1929732"/>
                  </a:lnTo>
                  <a:lnTo>
                    <a:pt x="1108386" y="1931902"/>
                  </a:lnTo>
                  <a:lnTo>
                    <a:pt x="1083756" y="1933846"/>
                  </a:lnTo>
                  <a:lnTo>
                    <a:pt x="1059125" y="1935587"/>
                  </a:lnTo>
                  <a:lnTo>
                    <a:pt x="1034494" y="1937148"/>
                  </a:lnTo>
                  <a:lnTo>
                    <a:pt x="1009863" y="1938547"/>
                  </a:lnTo>
                  <a:lnTo>
                    <a:pt x="985232" y="1939802"/>
                  </a:lnTo>
                  <a:lnTo>
                    <a:pt x="960601" y="1940929"/>
                  </a:lnTo>
                  <a:lnTo>
                    <a:pt x="935971" y="1941941"/>
                  </a:lnTo>
                  <a:lnTo>
                    <a:pt x="911340" y="1942850"/>
                  </a:lnTo>
                  <a:lnTo>
                    <a:pt x="886709" y="1943670"/>
                  </a:lnTo>
                  <a:lnTo>
                    <a:pt x="862078" y="1944410"/>
                  </a:lnTo>
                  <a:lnTo>
                    <a:pt x="837447" y="1945081"/>
                  </a:lnTo>
                  <a:lnTo>
                    <a:pt x="812817" y="1945690"/>
                  </a:lnTo>
                  <a:lnTo>
                    <a:pt x="788186" y="1946245"/>
                  </a:lnTo>
                  <a:lnTo>
                    <a:pt x="763555" y="1946752"/>
                  </a:lnTo>
                  <a:lnTo>
                    <a:pt x="738924" y="1947215"/>
                  </a:lnTo>
                  <a:lnTo>
                    <a:pt x="714293" y="1947640"/>
                  </a:lnTo>
                  <a:lnTo>
                    <a:pt x="689662" y="1948031"/>
                  </a:lnTo>
                  <a:lnTo>
                    <a:pt x="665032" y="1948391"/>
                  </a:lnTo>
                  <a:lnTo>
                    <a:pt x="640401" y="1948724"/>
                  </a:lnTo>
                  <a:lnTo>
                    <a:pt x="615770" y="1949031"/>
                  </a:lnTo>
                  <a:lnTo>
                    <a:pt x="591139" y="1949315"/>
                  </a:lnTo>
                  <a:lnTo>
                    <a:pt x="566508" y="1949578"/>
                  </a:lnTo>
                  <a:lnTo>
                    <a:pt x="541878" y="1949822"/>
                  </a:lnTo>
                  <a:lnTo>
                    <a:pt x="517247" y="1950049"/>
                  </a:lnTo>
                  <a:lnTo>
                    <a:pt x="492616" y="1950259"/>
                  </a:lnTo>
                  <a:lnTo>
                    <a:pt x="467985" y="1950456"/>
                  </a:lnTo>
                  <a:lnTo>
                    <a:pt x="443354" y="1950639"/>
                  </a:lnTo>
                  <a:lnTo>
                    <a:pt x="418723" y="1950809"/>
                  </a:lnTo>
                  <a:lnTo>
                    <a:pt x="394093" y="1950969"/>
                  </a:lnTo>
                  <a:lnTo>
                    <a:pt x="369462" y="1951117"/>
                  </a:lnTo>
                  <a:lnTo>
                    <a:pt x="344831" y="1951257"/>
                  </a:lnTo>
                  <a:lnTo>
                    <a:pt x="320200" y="1951387"/>
                  </a:lnTo>
                  <a:lnTo>
                    <a:pt x="295569" y="1951510"/>
                  </a:lnTo>
                  <a:lnTo>
                    <a:pt x="270939" y="1951625"/>
                  </a:lnTo>
                  <a:lnTo>
                    <a:pt x="246308" y="1951733"/>
                  </a:lnTo>
                  <a:lnTo>
                    <a:pt x="221677" y="1951834"/>
                  </a:lnTo>
                  <a:lnTo>
                    <a:pt x="197046" y="1951930"/>
                  </a:lnTo>
                  <a:lnTo>
                    <a:pt x="172415" y="1952020"/>
                  </a:lnTo>
                  <a:lnTo>
                    <a:pt x="147784" y="1952105"/>
                  </a:lnTo>
                  <a:lnTo>
                    <a:pt x="123154" y="1952185"/>
                  </a:lnTo>
                  <a:lnTo>
                    <a:pt x="98523" y="1952261"/>
                  </a:lnTo>
                  <a:lnTo>
                    <a:pt x="73892" y="1952332"/>
                  </a:lnTo>
                  <a:lnTo>
                    <a:pt x="49261" y="1952400"/>
                  </a:lnTo>
                  <a:lnTo>
                    <a:pt x="24630" y="1952465"/>
                  </a:lnTo>
                  <a:lnTo>
                    <a:pt x="0" y="1952526"/>
                  </a:lnTo>
                  <a:lnTo>
                    <a:pt x="0" y="195252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848104" y="2019657"/>
              <a:ext cx="3719253" cy="1963825"/>
            </a:xfrm>
            <a:custGeom>
              <a:avLst/>
              <a:pathLst>
                <a:path w="3719253" h="1963825">
                  <a:moveTo>
                    <a:pt x="0" y="1963157"/>
                  </a:moveTo>
                  <a:lnTo>
                    <a:pt x="24630" y="1963149"/>
                  </a:lnTo>
                  <a:lnTo>
                    <a:pt x="49261" y="1963140"/>
                  </a:lnTo>
                  <a:lnTo>
                    <a:pt x="73892" y="1963131"/>
                  </a:lnTo>
                  <a:lnTo>
                    <a:pt x="98523" y="1963122"/>
                  </a:lnTo>
                  <a:lnTo>
                    <a:pt x="123154" y="1963111"/>
                  </a:lnTo>
                  <a:lnTo>
                    <a:pt x="147784" y="1963100"/>
                  </a:lnTo>
                  <a:lnTo>
                    <a:pt x="172415" y="1963088"/>
                  </a:lnTo>
                  <a:lnTo>
                    <a:pt x="197046" y="1963075"/>
                  </a:lnTo>
                  <a:lnTo>
                    <a:pt x="221677" y="1963060"/>
                  </a:lnTo>
                  <a:lnTo>
                    <a:pt x="246308" y="1963044"/>
                  </a:lnTo>
                  <a:lnTo>
                    <a:pt x="270939" y="1963027"/>
                  </a:lnTo>
                  <a:lnTo>
                    <a:pt x="295569" y="1963007"/>
                  </a:lnTo>
                  <a:lnTo>
                    <a:pt x="320200" y="1962985"/>
                  </a:lnTo>
                  <a:lnTo>
                    <a:pt x="344831" y="1962961"/>
                  </a:lnTo>
                  <a:lnTo>
                    <a:pt x="369462" y="1962934"/>
                  </a:lnTo>
                  <a:lnTo>
                    <a:pt x="394093" y="1962903"/>
                  </a:lnTo>
                  <a:lnTo>
                    <a:pt x="418723" y="1962870"/>
                  </a:lnTo>
                  <a:lnTo>
                    <a:pt x="443354" y="1962833"/>
                  </a:lnTo>
                  <a:lnTo>
                    <a:pt x="467985" y="1962791"/>
                  </a:lnTo>
                  <a:lnTo>
                    <a:pt x="492616" y="1962744"/>
                  </a:lnTo>
                  <a:lnTo>
                    <a:pt x="517247" y="1962693"/>
                  </a:lnTo>
                  <a:lnTo>
                    <a:pt x="541878" y="1962635"/>
                  </a:lnTo>
                  <a:lnTo>
                    <a:pt x="566508" y="1962570"/>
                  </a:lnTo>
                  <a:lnTo>
                    <a:pt x="591139" y="1962498"/>
                  </a:lnTo>
                  <a:lnTo>
                    <a:pt x="615770" y="1962418"/>
                  </a:lnTo>
                  <a:lnTo>
                    <a:pt x="640401" y="1962327"/>
                  </a:lnTo>
                  <a:lnTo>
                    <a:pt x="665032" y="1962226"/>
                  </a:lnTo>
                  <a:lnTo>
                    <a:pt x="689662" y="1962112"/>
                  </a:lnTo>
                  <a:lnTo>
                    <a:pt x="714293" y="1961984"/>
                  </a:lnTo>
                  <a:lnTo>
                    <a:pt x="738924" y="1961840"/>
                  </a:lnTo>
                  <a:lnTo>
                    <a:pt x="763555" y="1961678"/>
                  </a:lnTo>
                  <a:lnTo>
                    <a:pt x="788186" y="1961495"/>
                  </a:lnTo>
                  <a:lnTo>
                    <a:pt x="812817" y="1961289"/>
                  </a:lnTo>
                  <a:lnTo>
                    <a:pt x="837447" y="1961055"/>
                  </a:lnTo>
                  <a:lnTo>
                    <a:pt x="862078" y="1960791"/>
                  </a:lnTo>
                  <a:lnTo>
                    <a:pt x="886709" y="1960490"/>
                  </a:lnTo>
                  <a:lnTo>
                    <a:pt x="911340" y="1960148"/>
                  </a:lnTo>
                  <a:lnTo>
                    <a:pt x="935971" y="1959758"/>
                  </a:lnTo>
                  <a:lnTo>
                    <a:pt x="960601" y="1959313"/>
                  </a:lnTo>
                  <a:lnTo>
                    <a:pt x="985232" y="1958804"/>
                  </a:lnTo>
                  <a:lnTo>
                    <a:pt x="1009863" y="1958223"/>
                  </a:lnTo>
                  <a:lnTo>
                    <a:pt x="1034494" y="1957559"/>
                  </a:lnTo>
                  <a:lnTo>
                    <a:pt x="1059125" y="1956799"/>
                  </a:lnTo>
                  <a:lnTo>
                    <a:pt x="1083756" y="1955931"/>
                  </a:lnTo>
                  <a:lnTo>
                    <a:pt x="1108386" y="1954937"/>
                  </a:lnTo>
                  <a:lnTo>
                    <a:pt x="1133017" y="1953799"/>
                  </a:lnTo>
                  <a:lnTo>
                    <a:pt x="1157648" y="1952495"/>
                  </a:lnTo>
                  <a:lnTo>
                    <a:pt x="1182279" y="1951002"/>
                  </a:lnTo>
                  <a:lnTo>
                    <a:pt x="1206910" y="1949291"/>
                  </a:lnTo>
                  <a:lnTo>
                    <a:pt x="1231540" y="1947329"/>
                  </a:lnTo>
                  <a:lnTo>
                    <a:pt x="1256171" y="1945081"/>
                  </a:lnTo>
                  <a:lnTo>
                    <a:pt x="1280802" y="1942503"/>
                  </a:lnTo>
                  <a:lnTo>
                    <a:pt x="1305433" y="1939549"/>
                  </a:lnTo>
                  <a:lnTo>
                    <a:pt x="1330064" y="1936165"/>
                  </a:lnTo>
                  <a:lnTo>
                    <a:pt x="1354695" y="1932289"/>
                  </a:lnTo>
                  <a:lnTo>
                    <a:pt x="1379325" y="1927853"/>
                  </a:lnTo>
                  <a:lnTo>
                    <a:pt x="1403956" y="1922780"/>
                  </a:lnTo>
                  <a:lnTo>
                    <a:pt x="1428587" y="1916984"/>
                  </a:lnTo>
                  <a:lnTo>
                    <a:pt x="1453218" y="1910371"/>
                  </a:lnTo>
                  <a:lnTo>
                    <a:pt x="1477849" y="1902835"/>
                  </a:lnTo>
                  <a:lnTo>
                    <a:pt x="1502479" y="1894262"/>
                  </a:lnTo>
                  <a:lnTo>
                    <a:pt x="1527110" y="1884527"/>
                  </a:lnTo>
                  <a:lnTo>
                    <a:pt x="1551741" y="1873498"/>
                  </a:lnTo>
                  <a:lnTo>
                    <a:pt x="1576372" y="1861033"/>
                  </a:lnTo>
                  <a:lnTo>
                    <a:pt x="1601003" y="1846985"/>
                  </a:lnTo>
                  <a:lnTo>
                    <a:pt x="1625634" y="1831200"/>
                  </a:lnTo>
                  <a:lnTo>
                    <a:pt x="1650264" y="1813528"/>
                  </a:lnTo>
                  <a:lnTo>
                    <a:pt x="1674895" y="1793820"/>
                  </a:lnTo>
                  <a:lnTo>
                    <a:pt x="1699526" y="1771936"/>
                  </a:lnTo>
                  <a:lnTo>
                    <a:pt x="1724157" y="1747756"/>
                  </a:lnTo>
                  <a:lnTo>
                    <a:pt x="1748788" y="1721179"/>
                  </a:lnTo>
                  <a:lnTo>
                    <a:pt x="1773419" y="1692140"/>
                  </a:lnTo>
                  <a:lnTo>
                    <a:pt x="1798049" y="1660610"/>
                  </a:lnTo>
                  <a:lnTo>
                    <a:pt x="1822680" y="1626612"/>
                  </a:lnTo>
                  <a:lnTo>
                    <a:pt x="1847311" y="1590219"/>
                  </a:lnTo>
                  <a:lnTo>
                    <a:pt x="1871942" y="1551561"/>
                  </a:lnTo>
                  <a:lnTo>
                    <a:pt x="1896573" y="1510830"/>
                  </a:lnTo>
                  <a:lnTo>
                    <a:pt x="1921203" y="1468258"/>
                  </a:lnTo>
                  <a:lnTo>
                    <a:pt x="1945834" y="1424063"/>
                  </a:lnTo>
                  <a:lnTo>
                    <a:pt x="1970465" y="1378477"/>
                  </a:lnTo>
                  <a:lnTo>
                    <a:pt x="1995096" y="1331749"/>
                  </a:lnTo>
                  <a:lnTo>
                    <a:pt x="2019727" y="1284140"/>
                  </a:lnTo>
                  <a:lnTo>
                    <a:pt x="2044358" y="1235920"/>
                  </a:lnTo>
                  <a:lnTo>
                    <a:pt x="2068988" y="1187355"/>
                  </a:lnTo>
                  <a:lnTo>
                    <a:pt x="2093619" y="1138706"/>
                  </a:lnTo>
                  <a:lnTo>
                    <a:pt x="2118250" y="1090222"/>
                  </a:lnTo>
                  <a:lnTo>
                    <a:pt x="2142881" y="1042135"/>
                  </a:lnTo>
                  <a:lnTo>
                    <a:pt x="2167512" y="994657"/>
                  </a:lnTo>
                  <a:lnTo>
                    <a:pt x="2192142" y="947977"/>
                  </a:lnTo>
                  <a:lnTo>
                    <a:pt x="2216773" y="902259"/>
                  </a:lnTo>
                  <a:lnTo>
                    <a:pt x="2241404" y="857641"/>
                  </a:lnTo>
                  <a:lnTo>
                    <a:pt x="2266035" y="814237"/>
                  </a:lnTo>
                  <a:lnTo>
                    <a:pt x="2290666" y="772134"/>
                  </a:lnTo>
                  <a:lnTo>
                    <a:pt x="2315297" y="731400"/>
                  </a:lnTo>
                  <a:lnTo>
                    <a:pt x="2339927" y="692079"/>
                  </a:lnTo>
                  <a:lnTo>
                    <a:pt x="2364558" y="654198"/>
                  </a:lnTo>
                  <a:lnTo>
                    <a:pt x="2389189" y="617770"/>
                  </a:lnTo>
                  <a:lnTo>
                    <a:pt x="2413820" y="582796"/>
                  </a:lnTo>
                  <a:lnTo>
                    <a:pt x="2438451" y="549269"/>
                  </a:lnTo>
                  <a:lnTo>
                    <a:pt x="2463081" y="517175"/>
                  </a:lnTo>
                  <a:lnTo>
                    <a:pt x="2487712" y="486497"/>
                  </a:lnTo>
                  <a:lnTo>
                    <a:pt x="2512343" y="457214"/>
                  </a:lnTo>
                  <a:lnTo>
                    <a:pt x="2536974" y="429301"/>
                  </a:lnTo>
                  <a:lnTo>
                    <a:pt x="2561605" y="402733"/>
                  </a:lnTo>
                  <a:lnTo>
                    <a:pt x="2586236" y="377478"/>
                  </a:lnTo>
                  <a:lnTo>
                    <a:pt x="2610866" y="353502"/>
                  </a:lnTo>
                  <a:lnTo>
                    <a:pt x="2635497" y="330769"/>
                  </a:lnTo>
                  <a:lnTo>
                    <a:pt x="2660128" y="309239"/>
                  </a:lnTo>
                  <a:lnTo>
                    <a:pt x="2684759" y="288868"/>
                  </a:lnTo>
                  <a:lnTo>
                    <a:pt x="2709390" y="269612"/>
                  </a:lnTo>
                  <a:lnTo>
                    <a:pt x="2734020" y="251426"/>
                  </a:lnTo>
                  <a:lnTo>
                    <a:pt x="2758651" y="234262"/>
                  </a:lnTo>
                  <a:lnTo>
                    <a:pt x="2783282" y="218074"/>
                  </a:lnTo>
                  <a:lnTo>
                    <a:pt x="2807913" y="202817"/>
                  </a:lnTo>
                  <a:lnTo>
                    <a:pt x="2832544" y="188443"/>
                  </a:lnTo>
                  <a:lnTo>
                    <a:pt x="2857175" y="174912"/>
                  </a:lnTo>
                  <a:lnTo>
                    <a:pt x="2881805" y="162186"/>
                  </a:lnTo>
                  <a:lnTo>
                    <a:pt x="2906436" y="150232"/>
                  </a:lnTo>
                  <a:lnTo>
                    <a:pt x="2931067" y="139015"/>
                  </a:lnTo>
                  <a:lnTo>
                    <a:pt x="2955698" y="128499"/>
                  </a:lnTo>
                  <a:lnTo>
                    <a:pt x="2980329" y="118649"/>
                  </a:lnTo>
                  <a:lnTo>
                    <a:pt x="3004959" y="109432"/>
                  </a:lnTo>
                  <a:lnTo>
                    <a:pt x="3029590" y="100812"/>
                  </a:lnTo>
                  <a:lnTo>
                    <a:pt x="3054221" y="92758"/>
                  </a:lnTo>
                  <a:lnTo>
                    <a:pt x="3078852" y="85238"/>
                  </a:lnTo>
                  <a:lnTo>
                    <a:pt x="3103483" y="78220"/>
                  </a:lnTo>
                  <a:lnTo>
                    <a:pt x="3128114" y="71674"/>
                  </a:lnTo>
                  <a:lnTo>
                    <a:pt x="3152744" y="65573"/>
                  </a:lnTo>
                  <a:lnTo>
                    <a:pt x="3177375" y="59889"/>
                  </a:lnTo>
                  <a:lnTo>
                    <a:pt x="3202006" y="54596"/>
                  </a:lnTo>
                  <a:lnTo>
                    <a:pt x="3226637" y="49669"/>
                  </a:lnTo>
                  <a:lnTo>
                    <a:pt x="3251268" y="45085"/>
                  </a:lnTo>
                  <a:lnTo>
                    <a:pt x="3275899" y="40821"/>
                  </a:lnTo>
                  <a:lnTo>
                    <a:pt x="3300529" y="36857"/>
                  </a:lnTo>
                  <a:lnTo>
                    <a:pt x="3325160" y="33173"/>
                  </a:lnTo>
                  <a:lnTo>
                    <a:pt x="3349791" y="29750"/>
                  </a:lnTo>
                  <a:lnTo>
                    <a:pt x="3374422" y="26570"/>
                  </a:lnTo>
                  <a:lnTo>
                    <a:pt x="3399053" y="23618"/>
                  </a:lnTo>
                  <a:lnTo>
                    <a:pt x="3423683" y="20876"/>
                  </a:lnTo>
                  <a:lnTo>
                    <a:pt x="3448314" y="18331"/>
                  </a:lnTo>
                  <a:lnTo>
                    <a:pt x="3472945" y="15970"/>
                  </a:lnTo>
                  <a:lnTo>
                    <a:pt x="3497576" y="13779"/>
                  </a:lnTo>
                  <a:lnTo>
                    <a:pt x="3522207" y="11747"/>
                  </a:lnTo>
                  <a:lnTo>
                    <a:pt x="3546838" y="9861"/>
                  </a:lnTo>
                  <a:lnTo>
                    <a:pt x="3571468" y="8113"/>
                  </a:lnTo>
                  <a:lnTo>
                    <a:pt x="3596099" y="6492"/>
                  </a:lnTo>
                  <a:lnTo>
                    <a:pt x="3620730" y="4989"/>
                  </a:lnTo>
                  <a:lnTo>
                    <a:pt x="3645361" y="3596"/>
                  </a:lnTo>
                  <a:lnTo>
                    <a:pt x="3669992" y="2305"/>
                  </a:lnTo>
                  <a:lnTo>
                    <a:pt x="3694622" y="1108"/>
                  </a:lnTo>
                  <a:lnTo>
                    <a:pt x="3719253" y="0"/>
                  </a:lnTo>
                  <a:lnTo>
                    <a:pt x="3719253" y="8515"/>
                  </a:lnTo>
                  <a:lnTo>
                    <a:pt x="3694622" y="10078"/>
                  </a:lnTo>
                  <a:lnTo>
                    <a:pt x="3669992" y="11749"/>
                  </a:lnTo>
                  <a:lnTo>
                    <a:pt x="3645361" y="13535"/>
                  </a:lnTo>
                  <a:lnTo>
                    <a:pt x="3620730" y="15444"/>
                  </a:lnTo>
                  <a:lnTo>
                    <a:pt x="3596099" y="17483"/>
                  </a:lnTo>
                  <a:lnTo>
                    <a:pt x="3571468" y="19661"/>
                  </a:lnTo>
                  <a:lnTo>
                    <a:pt x="3546838" y="21989"/>
                  </a:lnTo>
                  <a:lnTo>
                    <a:pt x="3522207" y="24474"/>
                  </a:lnTo>
                  <a:lnTo>
                    <a:pt x="3497576" y="27128"/>
                  </a:lnTo>
                  <a:lnTo>
                    <a:pt x="3472945" y="29962"/>
                  </a:lnTo>
                  <a:lnTo>
                    <a:pt x="3448314" y="32986"/>
                  </a:lnTo>
                  <a:lnTo>
                    <a:pt x="3423683" y="36214"/>
                  </a:lnTo>
                  <a:lnTo>
                    <a:pt x="3399053" y="39659"/>
                  </a:lnTo>
                  <a:lnTo>
                    <a:pt x="3374422" y="43333"/>
                  </a:lnTo>
                  <a:lnTo>
                    <a:pt x="3349791" y="47252"/>
                  </a:lnTo>
                  <a:lnTo>
                    <a:pt x="3325160" y="51430"/>
                  </a:lnTo>
                  <a:lnTo>
                    <a:pt x="3300529" y="55884"/>
                  </a:lnTo>
                  <a:lnTo>
                    <a:pt x="3275899" y="60630"/>
                  </a:lnTo>
                  <a:lnTo>
                    <a:pt x="3251268" y="65686"/>
                  </a:lnTo>
                  <a:lnTo>
                    <a:pt x="3226637" y="71070"/>
                  </a:lnTo>
                  <a:lnTo>
                    <a:pt x="3202006" y="76802"/>
                  </a:lnTo>
                  <a:lnTo>
                    <a:pt x="3177375" y="82901"/>
                  </a:lnTo>
                  <a:lnTo>
                    <a:pt x="3152744" y="89389"/>
                  </a:lnTo>
                  <a:lnTo>
                    <a:pt x="3128114" y="96287"/>
                  </a:lnTo>
                  <a:lnTo>
                    <a:pt x="3103483" y="103619"/>
                  </a:lnTo>
                  <a:lnTo>
                    <a:pt x="3078852" y="111407"/>
                  </a:lnTo>
                  <a:lnTo>
                    <a:pt x="3054221" y="119676"/>
                  </a:lnTo>
                  <a:lnTo>
                    <a:pt x="3029590" y="128451"/>
                  </a:lnTo>
                  <a:lnTo>
                    <a:pt x="3004959" y="137758"/>
                  </a:lnTo>
                  <a:lnTo>
                    <a:pt x="2980329" y="147622"/>
                  </a:lnTo>
                  <a:lnTo>
                    <a:pt x="2955698" y="158072"/>
                  </a:lnTo>
                  <a:lnTo>
                    <a:pt x="2931067" y="169135"/>
                  </a:lnTo>
                  <a:lnTo>
                    <a:pt x="2906436" y="180837"/>
                  </a:lnTo>
                  <a:lnTo>
                    <a:pt x="2881805" y="193208"/>
                  </a:lnTo>
                  <a:lnTo>
                    <a:pt x="2857175" y="206276"/>
                  </a:lnTo>
                  <a:lnTo>
                    <a:pt x="2832544" y="220070"/>
                  </a:lnTo>
                  <a:lnTo>
                    <a:pt x="2807913" y="234621"/>
                  </a:lnTo>
                  <a:lnTo>
                    <a:pt x="2783282" y="249971"/>
                  </a:lnTo>
                  <a:lnTo>
                    <a:pt x="2758651" y="266167"/>
                  </a:lnTo>
                  <a:lnTo>
                    <a:pt x="2734020" y="283261"/>
                  </a:lnTo>
                  <a:lnTo>
                    <a:pt x="2709390" y="301306"/>
                  </a:lnTo>
                  <a:lnTo>
                    <a:pt x="2684759" y="320359"/>
                  </a:lnTo>
                  <a:lnTo>
                    <a:pt x="2660128" y="340479"/>
                  </a:lnTo>
                  <a:lnTo>
                    <a:pt x="2635497" y="361731"/>
                  </a:lnTo>
                  <a:lnTo>
                    <a:pt x="2610866" y="384177"/>
                  </a:lnTo>
                  <a:lnTo>
                    <a:pt x="2586236" y="407886"/>
                  </a:lnTo>
                  <a:lnTo>
                    <a:pt x="2561605" y="432925"/>
                  </a:lnTo>
                  <a:lnTo>
                    <a:pt x="2536974" y="459360"/>
                  </a:lnTo>
                  <a:lnTo>
                    <a:pt x="2512343" y="487255"/>
                  </a:lnTo>
                  <a:lnTo>
                    <a:pt x="2487712" y="516669"/>
                  </a:lnTo>
                  <a:lnTo>
                    <a:pt x="2463081" y="547652"/>
                  </a:lnTo>
                  <a:lnTo>
                    <a:pt x="2438451" y="580243"/>
                  </a:lnTo>
                  <a:lnTo>
                    <a:pt x="2413820" y="614465"/>
                  </a:lnTo>
                  <a:lnTo>
                    <a:pt x="2389189" y="650327"/>
                  </a:lnTo>
                  <a:lnTo>
                    <a:pt x="2364558" y="687814"/>
                  </a:lnTo>
                  <a:lnTo>
                    <a:pt x="2339927" y="726894"/>
                  </a:lnTo>
                  <a:lnTo>
                    <a:pt x="2315297" y="767512"/>
                  </a:lnTo>
                  <a:lnTo>
                    <a:pt x="2290666" y="809591"/>
                  </a:lnTo>
                  <a:lnTo>
                    <a:pt x="2266035" y="853032"/>
                  </a:lnTo>
                  <a:lnTo>
                    <a:pt x="2241404" y="897712"/>
                  </a:lnTo>
                  <a:lnTo>
                    <a:pt x="2216773" y="943488"/>
                  </a:lnTo>
                  <a:lnTo>
                    <a:pt x="2192142" y="990193"/>
                  </a:lnTo>
                  <a:lnTo>
                    <a:pt x="2167512" y="1037642"/>
                  </a:lnTo>
                  <a:lnTo>
                    <a:pt x="2142881" y="1085629"/>
                  </a:lnTo>
                  <a:lnTo>
                    <a:pt x="2118250" y="1133932"/>
                  </a:lnTo>
                  <a:lnTo>
                    <a:pt x="2093619" y="1182318"/>
                  </a:lnTo>
                  <a:lnTo>
                    <a:pt x="2068988" y="1230541"/>
                  </a:lnTo>
                  <a:lnTo>
                    <a:pt x="2044358" y="1278354"/>
                  </a:lnTo>
                  <a:lnTo>
                    <a:pt x="2019727" y="1325505"/>
                  </a:lnTo>
                  <a:lnTo>
                    <a:pt x="1995096" y="1371752"/>
                  </a:lnTo>
                  <a:lnTo>
                    <a:pt x="1970465" y="1416859"/>
                  </a:lnTo>
                  <a:lnTo>
                    <a:pt x="1945834" y="1460606"/>
                  </a:lnTo>
                  <a:lnTo>
                    <a:pt x="1921203" y="1502794"/>
                  </a:lnTo>
                  <a:lnTo>
                    <a:pt x="1896573" y="1543245"/>
                  </a:lnTo>
                  <a:lnTo>
                    <a:pt x="1871942" y="1581798"/>
                  </a:lnTo>
                  <a:lnTo>
                    <a:pt x="1847311" y="1618280"/>
                  </a:lnTo>
                  <a:lnTo>
                    <a:pt x="1822680" y="1652556"/>
                  </a:lnTo>
                  <a:lnTo>
                    <a:pt x="1798049" y="1684534"/>
                  </a:lnTo>
                  <a:lnTo>
                    <a:pt x="1773419" y="1714168"/>
                  </a:lnTo>
                  <a:lnTo>
                    <a:pt x="1748788" y="1741453"/>
                  </a:lnTo>
                  <a:lnTo>
                    <a:pt x="1724157" y="1766419"/>
                  </a:lnTo>
                  <a:lnTo>
                    <a:pt x="1699526" y="1789129"/>
                  </a:lnTo>
                  <a:lnTo>
                    <a:pt x="1674895" y="1809671"/>
                  </a:lnTo>
                  <a:lnTo>
                    <a:pt x="1650264" y="1828154"/>
                  </a:lnTo>
                  <a:lnTo>
                    <a:pt x="1625634" y="1844701"/>
                  </a:lnTo>
                  <a:lnTo>
                    <a:pt x="1601003" y="1859448"/>
                  </a:lnTo>
                  <a:lnTo>
                    <a:pt x="1576372" y="1872535"/>
                  </a:lnTo>
                  <a:lnTo>
                    <a:pt x="1551741" y="1884104"/>
                  </a:lnTo>
                  <a:lnTo>
                    <a:pt x="1527110" y="1894295"/>
                  </a:lnTo>
                  <a:lnTo>
                    <a:pt x="1502479" y="1903245"/>
                  </a:lnTo>
                  <a:lnTo>
                    <a:pt x="1477849" y="1911083"/>
                  </a:lnTo>
                  <a:lnTo>
                    <a:pt x="1453218" y="1917931"/>
                  </a:lnTo>
                  <a:lnTo>
                    <a:pt x="1428587" y="1923901"/>
                  </a:lnTo>
                  <a:lnTo>
                    <a:pt x="1403956" y="1929096"/>
                  </a:lnTo>
                  <a:lnTo>
                    <a:pt x="1379325" y="1933611"/>
                  </a:lnTo>
                  <a:lnTo>
                    <a:pt x="1354695" y="1937530"/>
                  </a:lnTo>
                  <a:lnTo>
                    <a:pt x="1330064" y="1940928"/>
                  </a:lnTo>
                  <a:lnTo>
                    <a:pt x="1305433" y="1943872"/>
                  </a:lnTo>
                  <a:lnTo>
                    <a:pt x="1280802" y="1946422"/>
                  </a:lnTo>
                  <a:lnTo>
                    <a:pt x="1256171" y="1948630"/>
                  </a:lnTo>
                  <a:lnTo>
                    <a:pt x="1231540" y="1950542"/>
                  </a:lnTo>
                  <a:lnTo>
                    <a:pt x="1206910" y="1952197"/>
                  </a:lnTo>
                  <a:lnTo>
                    <a:pt x="1182279" y="1953630"/>
                  </a:lnTo>
                  <a:lnTo>
                    <a:pt x="1157648" y="1954872"/>
                  </a:lnTo>
                  <a:lnTo>
                    <a:pt x="1133017" y="1955948"/>
                  </a:lnTo>
                  <a:lnTo>
                    <a:pt x="1108386" y="1956882"/>
                  </a:lnTo>
                  <a:lnTo>
                    <a:pt x="1083756" y="1957692"/>
                  </a:lnTo>
                  <a:lnTo>
                    <a:pt x="1059125" y="1958397"/>
                  </a:lnTo>
                  <a:lnTo>
                    <a:pt x="1034494" y="1959009"/>
                  </a:lnTo>
                  <a:lnTo>
                    <a:pt x="1009863" y="1959542"/>
                  </a:lnTo>
                  <a:lnTo>
                    <a:pt x="985232" y="1960007"/>
                  </a:lnTo>
                  <a:lnTo>
                    <a:pt x="960601" y="1960412"/>
                  </a:lnTo>
                  <a:lnTo>
                    <a:pt x="935971" y="1960766"/>
                  </a:lnTo>
                  <a:lnTo>
                    <a:pt x="911340" y="1961076"/>
                  </a:lnTo>
                  <a:lnTo>
                    <a:pt x="886709" y="1961348"/>
                  </a:lnTo>
                  <a:lnTo>
                    <a:pt x="862078" y="1961587"/>
                  </a:lnTo>
                  <a:lnTo>
                    <a:pt x="837447" y="1961799"/>
                  </a:lnTo>
                  <a:lnTo>
                    <a:pt x="812817" y="1961987"/>
                  </a:lnTo>
                  <a:lnTo>
                    <a:pt x="788186" y="1962155"/>
                  </a:lnTo>
                  <a:lnTo>
                    <a:pt x="763555" y="1962305"/>
                  </a:lnTo>
                  <a:lnTo>
                    <a:pt x="738924" y="1962440"/>
                  </a:lnTo>
                  <a:lnTo>
                    <a:pt x="714293" y="1962561"/>
                  </a:lnTo>
                  <a:lnTo>
                    <a:pt x="689662" y="1962671"/>
                  </a:lnTo>
                  <a:lnTo>
                    <a:pt x="665032" y="1962770"/>
                  </a:lnTo>
                  <a:lnTo>
                    <a:pt x="640401" y="1962861"/>
                  </a:lnTo>
                  <a:lnTo>
                    <a:pt x="615770" y="1962943"/>
                  </a:lnTo>
                  <a:lnTo>
                    <a:pt x="591139" y="1963018"/>
                  </a:lnTo>
                  <a:lnTo>
                    <a:pt x="566508" y="1963087"/>
                  </a:lnTo>
                  <a:lnTo>
                    <a:pt x="541878" y="1963150"/>
                  </a:lnTo>
                  <a:lnTo>
                    <a:pt x="517247" y="1963208"/>
                  </a:lnTo>
                  <a:lnTo>
                    <a:pt x="492616" y="1963262"/>
                  </a:lnTo>
                  <a:lnTo>
                    <a:pt x="467985" y="1963312"/>
                  </a:lnTo>
                  <a:lnTo>
                    <a:pt x="443354" y="1963357"/>
                  </a:lnTo>
                  <a:lnTo>
                    <a:pt x="418723" y="1963400"/>
                  </a:lnTo>
                  <a:lnTo>
                    <a:pt x="394093" y="1963439"/>
                  </a:lnTo>
                  <a:lnTo>
                    <a:pt x="369462" y="1963476"/>
                  </a:lnTo>
                  <a:lnTo>
                    <a:pt x="344831" y="1963510"/>
                  </a:lnTo>
                  <a:lnTo>
                    <a:pt x="320200" y="1963542"/>
                  </a:lnTo>
                  <a:lnTo>
                    <a:pt x="295569" y="1963572"/>
                  </a:lnTo>
                  <a:lnTo>
                    <a:pt x="270939" y="1963600"/>
                  </a:lnTo>
                  <a:lnTo>
                    <a:pt x="246308" y="1963626"/>
                  </a:lnTo>
                  <a:lnTo>
                    <a:pt x="221677" y="1963651"/>
                  </a:lnTo>
                  <a:lnTo>
                    <a:pt x="197046" y="1963675"/>
                  </a:lnTo>
                  <a:lnTo>
                    <a:pt x="172415" y="1963697"/>
                  </a:lnTo>
                  <a:lnTo>
                    <a:pt x="147784" y="1963718"/>
                  </a:lnTo>
                  <a:lnTo>
                    <a:pt x="123154" y="1963738"/>
                  </a:lnTo>
                  <a:lnTo>
                    <a:pt x="98523" y="1963757"/>
                  </a:lnTo>
                  <a:lnTo>
                    <a:pt x="73892" y="1963775"/>
                  </a:lnTo>
                  <a:lnTo>
                    <a:pt x="49261" y="1963793"/>
                  </a:lnTo>
                  <a:lnTo>
                    <a:pt x="24630" y="1963809"/>
                  </a:lnTo>
                  <a:lnTo>
                    <a:pt x="0" y="1963825"/>
                  </a:lnTo>
                  <a:close/>
                </a:path>
              </a:pathLst>
            </a:custGeom>
            <a:solidFill>
              <a:srgbClr val="698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848104" y="2019657"/>
              <a:ext cx="3719253" cy="1963157"/>
            </a:xfrm>
            <a:custGeom>
              <a:avLst/>
              <a:pathLst>
                <a:path w="3719253" h="1963157">
                  <a:moveTo>
                    <a:pt x="0" y="1963157"/>
                  </a:moveTo>
                  <a:lnTo>
                    <a:pt x="24630" y="1963149"/>
                  </a:lnTo>
                  <a:lnTo>
                    <a:pt x="49261" y="1963140"/>
                  </a:lnTo>
                  <a:lnTo>
                    <a:pt x="73892" y="1963131"/>
                  </a:lnTo>
                  <a:lnTo>
                    <a:pt x="98523" y="1963122"/>
                  </a:lnTo>
                  <a:lnTo>
                    <a:pt x="123154" y="1963111"/>
                  </a:lnTo>
                  <a:lnTo>
                    <a:pt x="147784" y="1963100"/>
                  </a:lnTo>
                  <a:lnTo>
                    <a:pt x="172415" y="1963088"/>
                  </a:lnTo>
                  <a:lnTo>
                    <a:pt x="197046" y="1963075"/>
                  </a:lnTo>
                  <a:lnTo>
                    <a:pt x="221677" y="1963060"/>
                  </a:lnTo>
                  <a:lnTo>
                    <a:pt x="246308" y="1963044"/>
                  </a:lnTo>
                  <a:lnTo>
                    <a:pt x="270939" y="1963027"/>
                  </a:lnTo>
                  <a:lnTo>
                    <a:pt x="295569" y="1963007"/>
                  </a:lnTo>
                  <a:lnTo>
                    <a:pt x="320200" y="1962985"/>
                  </a:lnTo>
                  <a:lnTo>
                    <a:pt x="344831" y="1962961"/>
                  </a:lnTo>
                  <a:lnTo>
                    <a:pt x="369462" y="1962934"/>
                  </a:lnTo>
                  <a:lnTo>
                    <a:pt x="394093" y="1962903"/>
                  </a:lnTo>
                  <a:lnTo>
                    <a:pt x="418723" y="1962870"/>
                  </a:lnTo>
                  <a:lnTo>
                    <a:pt x="443354" y="1962833"/>
                  </a:lnTo>
                  <a:lnTo>
                    <a:pt x="467985" y="1962791"/>
                  </a:lnTo>
                  <a:lnTo>
                    <a:pt x="492616" y="1962744"/>
                  </a:lnTo>
                  <a:lnTo>
                    <a:pt x="517247" y="1962693"/>
                  </a:lnTo>
                  <a:lnTo>
                    <a:pt x="541878" y="1962635"/>
                  </a:lnTo>
                  <a:lnTo>
                    <a:pt x="566508" y="1962570"/>
                  </a:lnTo>
                  <a:lnTo>
                    <a:pt x="591139" y="1962498"/>
                  </a:lnTo>
                  <a:lnTo>
                    <a:pt x="615770" y="1962418"/>
                  </a:lnTo>
                  <a:lnTo>
                    <a:pt x="640401" y="1962327"/>
                  </a:lnTo>
                  <a:lnTo>
                    <a:pt x="665032" y="1962226"/>
                  </a:lnTo>
                  <a:lnTo>
                    <a:pt x="689662" y="1962112"/>
                  </a:lnTo>
                  <a:lnTo>
                    <a:pt x="714293" y="1961984"/>
                  </a:lnTo>
                  <a:lnTo>
                    <a:pt x="738924" y="1961840"/>
                  </a:lnTo>
                  <a:lnTo>
                    <a:pt x="763555" y="1961678"/>
                  </a:lnTo>
                  <a:lnTo>
                    <a:pt x="788186" y="1961495"/>
                  </a:lnTo>
                  <a:lnTo>
                    <a:pt x="812817" y="1961289"/>
                  </a:lnTo>
                  <a:lnTo>
                    <a:pt x="837447" y="1961055"/>
                  </a:lnTo>
                  <a:lnTo>
                    <a:pt x="862078" y="1960791"/>
                  </a:lnTo>
                  <a:lnTo>
                    <a:pt x="886709" y="1960490"/>
                  </a:lnTo>
                  <a:lnTo>
                    <a:pt x="911340" y="1960148"/>
                  </a:lnTo>
                  <a:lnTo>
                    <a:pt x="935971" y="1959758"/>
                  </a:lnTo>
                  <a:lnTo>
                    <a:pt x="960601" y="1959313"/>
                  </a:lnTo>
                  <a:lnTo>
                    <a:pt x="985232" y="1958804"/>
                  </a:lnTo>
                  <a:lnTo>
                    <a:pt x="1009863" y="1958223"/>
                  </a:lnTo>
                  <a:lnTo>
                    <a:pt x="1034494" y="1957559"/>
                  </a:lnTo>
                  <a:lnTo>
                    <a:pt x="1059125" y="1956799"/>
                  </a:lnTo>
                  <a:lnTo>
                    <a:pt x="1083756" y="1955931"/>
                  </a:lnTo>
                  <a:lnTo>
                    <a:pt x="1108386" y="1954937"/>
                  </a:lnTo>
                  <a:lnTo>
                    <a:pt x="1133017" y="1953799"/>
                  </a:lnTo>
                  <a:lnTo>
                    <a:pt x="1157648" y="1952495"/>
                  </a:lnTo>
                  <a:lnTo>
                    <a:pt x="1182279" y="1951002"/>
                  </a:lnTo>
                  <a:lnTo>
                    <a:pt x="1206910" y="1949291"/>
                  </a:lnTo>
                  <a:lnTo>
                    <a:pt x="1231540" y="1947329"/>
                  </a:lnTo>
                  <a:lnTo>
                    <a:pt x="1256171" y="1945081"/>
                  </a:lnTo>
                  <a:lnTo>
                    <a:pt x="1280802" y="1942503"/>
                  </a:lnTo>
                  <a:lnTo>
                    <a:pt x="1305433" y="1939549"/>
                  </a:lnTo>
                  <a:lnTo>
                    <a:pt x="1330064" y="1936165"/>
                  </a:lnTo>
                  <a:lnTo>
                    <a:pt x="1354695" y="1932289"/>
                  </a:lnTo>
                  <a:lnTo>
                    <a:pt x="1379325" y="1927853"/>
                  </a:lnTo>
                  <a:lnTo>
                    <a:pt x="1403956" y="1922780"/>
                  </a:lnTo>
                  <a:lnTo>
                    <a:pt x="1428587" y="1916984"/>
                  </a:lnTo>
                  <a:lnTo>
                    <a:pt x="1453218" y="1910371"/>
                  </a:lnTo>
                  <a:lnTo>
                    <a:pt x="1477849" y="1902835"/>
                  </a:lnTo>
                  <a:lnTo>
                    <a:pt x="1502479" y="1894262"/>
                  </a:lnTo>
                  <a:lnTo>
                    <a:pt x="1527110" y="1884527"/>
                  </a:lnTo>
                  <a:lnTo>
                    <a:pt x="1551741" y="1873498"/>
                  </a:lnTo>
                  <a:lnTo>
                    <a:pt x="1576372" y="1861033"/>
                  </a:lnTo>
                  <a:lnTo>
                    <a:pt x="1601003" y="1846985"/>
                  </a:lnTo>
                  <a:lnTo>
                    <a:pt x="1625634" y="1831200"/>
                  </a:lnTo>
                  <a:lnTo>
                    <a:pt x="1650264" y="1813528"/>
                  </a:lnTo>
                  <a:lnTo>
                    <a:pt x="1674895" y="1793820"/>
                  </a:lnTo>
                  <a:lnTo>
                    <a:pt x="1699526" y="1771936"/>
                  </a:lnTo>
                  <a:lnTo>
                    <a:pt x="1724157" y="1747756"/>
                  </a:lnTo>
                  <a:lnTo>
                    <a:pt x="1748788" y="1721179"/>
                  </a:lnTo>
                  <a:lnTo>
                    <a:pt x="1773419" y="1692140"/>
                  </a:lnTo>
                  <a:lnTo>
                    <a:pt x="1798049" y="1660610"/>
                  </a:lnTo>
                  <a:lnTo>
                    <a:pt x="1822680" y="1626612"/>
                  </a:lnTo>
                  <a:lnTo>
                    <a:pt x="1847311" y="1590219"/>
                  </a:lnTo>
                  <a:lnTo>
                    <a:pt x="1871942" y="1551561"/>
                  </a:lnTo>
                  <a:lnTo>
                    <a:pt x="1896573" y="1510830"/>
                  </a:lnTo>
                  <a:lnTo>
                    <a:pt x="1921203" y="1468258"/>
                  </a:lnTo>
                  <a:lnTo>
                    <a:pt x="1945834" y="1424063"/>
                  </a:lnTo>
                  <a:lnTo>
                    <a:pt x="1970465" y="1378477"/>
                  </a:lnTo>
                  <a:lnTo>
                    <a:pt x="1995096" y="1331749"/>
                  </a:lnTo>
                  <a:lnTo>
                    <a:pt x="2019727" y="1284140"/>
                  </a:lnTo>
                  <a:lnTo>
                    <a:pt x="2044358" y="1235920"/>
                  </a:lnTo>
                  <a:lnTo>
                    <a:pt x="2068988" y="1187355"/>
                  </a:lnTo>
                  <a:lnTo>
                    <a:pt x="2093619" y="1138706"/>
                  </a:lnTo>
                  <a:lnTo>
                    <a:pt x="2118250" y="1090222"/>
                  </a:lnTo>
                  <a:lnTo>
                    <a:pt x="2142881" y="1042135"/>
                  </a:lnTo>
                  <a:lnTo>
                    <a:pt x="2167512" y="994657"/>
                  </a:lnTo>
                  <a:lnTo>
                    <a:pt x="2192142" y="947977"/>
                  </a:lnTo>
                  <a:lnTo>
                    <a:pt x="2216773" y="902259"/>
                  </a:lnTo>
                  <a:lnTo>
                    <a:pt x="2241404" y="857641"/>
                  </a:lnTo>
                  <a:lnTo>
                    <a:pt x="2266035" y="814237"/>
                  </a:lnTo>
                  <a:lnTo>
                    <a:pt x="2290666" y="772134"/>
                  </a:lnTo>
                  <a:lnTo>
                    <a:pt x="2315297" y="731400"/>
                  </a:lnTo>
                  <a:lnTo>
                    <a:pt x="2339927" y="692079"/>
                  </a:lnTo>
                  <a:lnTo>
                    <a:pt x="2364558" y="654198"/>
                  </a:lnTo>
                  <a:lnTo>
                    <a:pt x="2389189" y="617770"/>
                  </a:lnTo>
                  <a:lnTo>
                    <a:pt x="2413820" y="582796"/>
                  </a:lnTo>
                  <a:lnTo>
                    <a:pt x="2438451" y="549269"/>
                  </a:lnTo>
                  <a:lnTo>
                    <a:pt x="2463081" y="517175"/>
                  </a:lnTo>
                  <a:lnTo>
                    <a:pt x="2487712" y="486497"/>
                  </a:lnTo>
                  <a:lnTo>
                    <a:pt x="2512343" y="457214"/>
                  </a:lnTo>
                  <a:lnTo>
                    <a:pt x="2536974" y="429301"/>
                  </a:lnTo>
                  <a:lnTo>
                    <a:pt x="2561605" y="402733"/>
                  </a:lnTo>
                  <a:lnTo>
                    <a:pt x="2586236" y="377478"/>
                  </a:lnTo>
                  <a:lnTo>
                    <a:pt x="2610866" y="353502"/>
                  </a:lnTo>
                  <a:lnTo>
                    <a:pt x="2635497" y="330769"/>
                  </a:lnTo>
                  <a:lnTo>
                    <a:pt x="2660128" y="309239"/>
                  </a:lnTo>
                  <a:lnTo>
                    <a:pt x="2684759" y="288868"/>
                  </a:lnTo>
                  <a:lnTo>
                    <a:pt x="2709390" y="269612"/>
                  </a:lnTo>
                  <a:lnTo>
                    <a:pt x="2734020" y="251426"/>
                  </a:lnTo>
                  <a:lnTo>
                    <a:pt x="2758651" y="234262"/>
                  </a:lnTo>
                  <a:lnTo>
                    <a:pt x="2783282" y="218074"/>
                  </a:lnTo>
                  <a:lnTo>
                    <a:pt x="2807913" y="202817"/>
                  </a:lnTo>
                  <a:lnTo>
                    <a:pt x="2832544" y="188443"/>
                  </a:lnTo>
                  <a:lnTo>
                    <a:pt x="2857175" y="174912"/>
                  </a:lnTo>
                  <a:lnTo>
                    <a:pt x="2881805" y="162186"/>
                  </a:lnTo>
                  <a:lnTo>
                    <a:pt x="2906436" y="150232"/>
                  </a:lnTo>
                  <a:lnTo>
                    <a:pt x="2931067" y="139015"/>
                  </a:lnTo>
                  <a:lnTo>
                    <a:pt x="2955698" y="128499"/>
                  </a:lnTo>
                  <a:lnTo>
                    <a:pt x="2980329" y="118649"/>
                  </a:lnTo>
                  <a:lnTo>
                    <a:pt x="3004959" y="109432"/>
                  </a:lnTo>
                  <a:lnTo>
                    <a:pt x="3029590" y="100812"/>
                  </a:lnTo>
                  <a:lnTo>
                    <a:pt x="3054221" y="92758"/>
                  </a:lnTo>
                  <a:lnTo>
                    <a:pt x="3078852" y="85238"/>
                  </a:lnTo>
                  <a:lnTo>
                    <a:pt x="3103483" y="78220"/>
                  </a:lnTo>
                  <a:lnTo>
                    <a:pt x="3128114" y="71674"/>
                  </a:lnTo>
                  <a:lnTo>
                    <a:pt x="3152744" y="65573"/>
                  </a:lnTo>
                  <a:lnTo>
                    <a:pt x="3177375" y="59889"/>
                  </a:lnTo>
                  <a:lnTo>
                    <a:pt x="3202006" y="54596"/>
                  </a:lnTo>
                  <a:lnTo>
                    <a:pt x="3226637" y="49669"/>
                  </a:lnTo>
                  <a:lnTo>
                    <a:pt x="3251268" y="45085"/>
                  </a:lnTo>
                  <a:lnTo>
                    <a:pt x="3275899" y="40821"/>
                  </a:lnTo>
                  <a:lnTo>
                    <a:pt x="3300529" y="36857"/>
                  </a:lnTo>
                  <a:lnTo>
                    <a:pt x="3325160" y="33173"/>
                  </a:lnTo>
                  <a:lnTo>
                    <a:pt x="3349791" y="29750"/>
                  </a:lnTo>
                  <a:lnTo>
                    <a:pt x="3374422" y="26570"/>
                  </a:lnTo>
                  <a:lnTo>
                    <a:pt x="3399053" y="23618"/>
                  </a:lnTo>
                  <a:lnTo>
                    <a:pt x="3423683" y="20876"/>
                  </a:lnTo>
                  <a:lnTo>
                    <a:pt x="3448314" y="18331"/>
                  </a:lnTo>
                  <a:lnTo>
                    <a:pt x="3472945" y="15970"/>
                  </a:lnTo>
                  <a:lnTo>
                    <a:pt x="3497576" y="13779"/>
                  </a:lnTo>
                  <a:lnTo>
                    <a:pt x="3522207" y="11747"/>
                  </a:lnTo>
                  <a:lnTo>
                    <a:pt x="3546838" y="9861"/>
                  </a:lnTo>
                  <a:lnTo>
                    <a:pt x="3571468" y="8113"/>
                  </a:lnTo>
                  <a:lnTo>
                    <a:pt x="3596099" y="6492"/>
                  </a:lnTo>
                  <a:lnTo>
                    <a:pt x="3620730" y="4989"/>
                  </a:lnTo>
                  <a:lnTo>
                    <a:pt x="3645361" y="3596"/>
                  </a:lnTo>
                  <a:lnTo>
                    <a:pt x="3669992" y="2305"/>
                  </a:lnTo>
                  <a:lnTo>
                    <a:pt x="3694622" y="1108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848104" y="2028172"/>
              <a:ext cx="3719253" cy="1955310"/>
            </a:xfrm>
            <a:custGeom>
              <a:avLst/>
              <a:pathLst>
                <a:path w="3719253" h="1955310">
                  <a:moveTo>
                    <a:pt x="3719253" y="0"/>
                  </a:moveTo>
                  <a:lnTo>
                    <a:pt x="3694622" y="1563"/>
                  </a:lnTo>
                  <a:lnTo>
                    <a:pt x="3669992" y="3234"/>
                  </a:lnTo>
                  <a:lnTo>
                    <a:pt x="3645361" y="5020"/>
                  </a:lnTo>
                  <a:lnTo>
                    <a:pt x="3620730" y="6928"/>
                  </a:lnTo>
                  <a:lnTo>
                    <a:pt x="3596099" y="8967"/>
                  </a:lnTo>
                  <a:lnTo>
                    <a:pt x="3571468" y="11146"/>
                  </a:lnTo>
                  <a:lnTo>
                    <a:pt x="3546838" y="13473"/>
                  </a:lnTo>
                  <a:lnTo>
                    <a:pt x="3522207" y="15958"/>
                  </a:lnTo>
                  <a:lnTo>
                    <a:pt x="3497576" y="18612"/>
                  </a:lnTo>
                  <a:lnTo>
                    <a:pt x="3472945" y="21446"/>
                  </a:lnTo>
                  <a:lnTo>
                    <a:pt x="3448314" y="24471"/>
                  </a:lnTo>
                  <a:lnTo>
                    <a:pt x="3423683" y="27699"/>
                  </a:lnTo>
                  <a:lnTo>
                    <a:pt x="3399053" y="31143"/>
                  </a:lnTo>
                  <a:lnTo>
                    <a:pt x="3374422" y="34818"/>
                  </a:lnTo>
                  <a:lnTo>
                    <a:pt x="3349791" y="38736"/>
                  </a:lnTo>
                  <a:lnTo>
                    <a:pt x="3325160" y="42915"/>
                  </a:lnTo>
                  <a:lnTo>
                    <a:pt x="3300529" y="47368"/>
                  </a:lnTo>
                  <a:lnTo>
                    <a:pt x="3275899" y="52114"/>
                  </a:lnTo>
                  <a:lnTo>
                    <a:pt x="3251268" y="57170"/>
                  </a:lnTo>
                  <a:lnTo>
                    <a:pt x="3226637" y="62554"/>
                  </a:lnTo>
                  <a:lnTo>
                    <a:pt x="3202006" y="68286"/>
                  </a:lnTo>
                  <a:lnTo>
                    <a:pt x="3177375" y="74385"/>
                  </a:lnTo>
                  <a:lnTo>
                    <a:pt x="3152744" y="80873"/>
                  </a:lnTo>
                  <a:lnTo>
                    <a:pt x="3128114" y="87771"/>
                  </a:lnTo>
                  <a:lnTo>
                    <a:pt x="3103483" y="95103"/>
                  </a:lnTo>
                  <a:lnTo>
                    <a:pt x="3078852" y="102891"/>
                  </a:lnTo>
                  <a:lnTo>
                    <a:pt x="3054221" y="111160"/>
                  </a:lnTo>
                  <a:lnTo>
                    <a:pt x="3029590" y="119935"/>
                  </a:lnTo>
                  <a:lnTo>
                    <a:pt x="3004959" y="129242"/>
                  </a:lnTo>
                  <a:lnTo>
                    <a:pt x="2980329" y="139107"/>
                  </a:lnTo>
                  <a:lnTo>
                    <a:pt x="2955698" y="149557"/>
                  </a:lnTo>
                  <a:lnTo>
                    <a:pt x="2931067" y="160619"/>
                  </a:lnTo>
                  <a:lnTo>
                    <a:pt x="2906436" y="172322"/>
                  </a:lnTo>
                  <a:lnTo>
                    <a:pt x="2881805" y="184693"/>
                  </a:lnTo>
                  <a:lnTo>
                    <a:pt x="2857175" y="197761"/>
                  </a:lnTo>
                  <a:lnTo>
                    <a:pt x="2832544" y="211555"/>
                  </a:lnTo>
                  <a:lnTo>
                    <a:pt x="2807913" y="226105"/>
                  </a:lnTo>
                  <a:lnTo>
                    <a:pt x="2783282" y="241455"/>
                  </a:lnTo>
                  <a:lnTo>
                    <a:pt x="2758651" y="257651"/>
                  </a:lnTo>
                  <a:lnTo>
                    <a:pt x="2734020" y="274745"/>
                  </a:lnTo>
                  <a:lnTo>
                    <a:pt x="2709390" y="292790"/>
                  </a:lnTo>
                  <a:lnTo>
                    <a:pt x="2684759" y="311843"/>
                  </a:lnTo>
                  <a:lnTo>
                    <a:pt x="2660128" y="331964"/>
                  </a:lnTo>
                  <a:lnTo>
                    <a:pt x="2635497" y="353215"/>
                  </a:lnTo>
                  <a:lnTo>
                    <a:pt x="2610866" y="375662"/>
                  </a:lnTo>
                  <a:lnTo>
                    <a:pt x="2586236" y="399371"/>
                  </a:lnTo>
                  <a:lnTo>
                    <a:pt x="2561605" y="424409"/>
                  </a:lnTo>
                  <a:lnTo>
                    <a:pt x="2536974" y="450844"/>
                  </a:lnTo>
                  <a:lnTo>
                    <a:pt x="2512343" y="478739"/>
                  </a:lnTo>
                  <a:lnTo>
                    <a:pt x="2487712" y="508153"/>
                  </a:lnTo>
                  <a:lnTo>
                    <a:pt x="2463081" y="539136"/>
                  </a:lnTo>
                  <a:lnTo>
                    <a:pt x="2438451" y="571727"/>
                  </a:lnTo>
                  <a:lnTo>
                    <a:pt x="2413820" y="605950"/>
                  </a:lnTo>
                  <a:lnTo>
                    <a:pt x="2389189" y="641811"/>
                  </a:lnTo>
                  <a:lnTo>
                    <a:pt x="2364558" y="679298"/>
                  </a:lnTo>
                  <a:lnTo>
                    <a:pt x="2339927" y="718379"/>
                  </a:lnTo>
                  <a:lnTo>
                    <a:pt x="2315297" y="758997"/>
                  </a:lnTo>
                  <a:lnTo>
                    <a:pt x="2290666" y="801076"/>
                  </a:lnTo>
                  <a:lnTo>
                    <a:pt x="2266035" y="844516"/>
                  </a:lnTo>
                  <a:lnTo>
                    <a:pt x="2241404" y="889197"/>
                  </a:lnTo>
                  <a:lnTo>
                    <a:pt x="2216773" y="934972"/>
                  </a:lnTo>
                  <a:lnTo>
                    <a:pt x="2192142" y="981678"/>
                  </a:lnTo>
                  <a:lnTo>
                    <a:pt x="2167512" y="1029126"/>
                  </a:lnTo>
                  <a:lnTo>
                    <a:pt x="2142881" y="1077113"/>
                  </a:lnTo>
                  <a:lnTo>
                    <a:pt x="2118250" y="1125417"/>
                  </a:lnTo>
                  <a:lnTo>
                    <a:pt x="2093619" y="1173802"/>
                  </a:lnTo>
                  <a:lnTo>
                    <a:pt x="2068988" y="1222026"/>
                  </a:lnTo>
                  <a:lnTo>
                    <a:pt x="2044358" y="1269838"/>
                  </a:lnTo>
                  <a:lnTo>
                    <a:pt x="2019727" y="1316990"/>
                  </a:lnTo>
                  <a:lnTo>
                    <a:pt x="1995096" y="1363236"/>
                  </a:lnTo>
                  <a:lnTo>
                    <a:pt x="1970465" y="1408343"/>
                  </a:lnTo>
                  <a:lnTo>
                    <a:pt x="1945834" y="1452091"/>
                  </a:lnTo>
                  <a:lnTo>
                    <a:pt x="1921203" y="1494279"/>
                  </a:lnTo>
                  <a:lnTo>
                    <a:pt x="1896573" y="1534730"/>
                  </a:lnTo>
                  <a:lnTo>
                    <a:pt x="1871942" y="1573282"/>
                  </a:lnTo>
                  <a:lnTo>
                    <a:pt x="1847311" y="1609765"/>
                  </a:lnTo>
                  <a:lnTo>
                    <a:pt x="1822680" y="1644040"/>
                  </a:lnTo>
                  <a:lnTo>
                    <a:pt x="1798049" y="1676018"/>
                  </a:lnTo>
                  <a:lnTo>
                    <a:pt x="1773419" y="1705653"/>
                  </a:lnTo>
                  <a:lnTo>
                    <a:pt x="1748788" y="1732937"/>
                  </a:lnTo>
                  <a:lnTo>
                    <a:pt x="1724157" y="1757904"/>
                  </a:lnTo>
                  <a:lnTo>
                    <a:pt x="1699526" y="1780614"/>
                  </a:lnTo>
                  <a:lnTo>
                    <a:pt x="1674895" y="1801155"/>
                  </a:lnTo>
                  <a:lnTo>
                    <a:pt x="1650264" y="1819638"/>
                  </a:lnTo>
                  <a:lnTo>
                    <a:pt x="1625634" y="1836185"/>
                  </a:lnTo>
                  <a:lnTo>
                    <a:pt x="1601003" y="1850932"/>
                  </a:lnTo>
                  <a:lnTo>
                    <a:pt x="1576372" y="1864019"/>
                  </a:lnTo>
                  <a:lnTo>
                    <a:pt x="1551741" y="1875588"/>
                  </a:lnTo>
                  <a:lnTo>
                    <a:pt x="1527110" y="1885779"/>
                  </a:lnTo>
                  <a:lnTo>
                    <a:pt x="1502479" y="1894729"/>
                  </a:lnTo>
                  <a:lnTo>
                    <a:pt x="1477849" y="1902567"/>
                  </a:lnTo>
                  <a:lnTo>
                    <a:pt x="1453218" y="1909415"/>
                  </a:lnTo>
                  <a:lnTo>
                    <a:pt x="1428587" y="1915385"/>
                  </a:lnTo>
                  <a:lnTo>
                    <a:pt x="1403956" y="1920581"/>
                  </a:lnTo>
                  <a:lnTo>
                    <a:pt x="1379325" y="1925096"/>
                  </a:lnTo>
                  <a:lnTo>
                    <a:pt x="1354695" y="1929015"/>
                  </a:lnTo>
                  <a:lnTo>
                    <a:pt x="1330064" y="1932412"/>
                  </a:lnTo>
                  <a:lnTo>
                    <a:pt x="1305433" y="1935357"/>
                  </a:lnTo>
                  <a:lnTo>
                    <a:pt x="1280802" y="1937907"/>
                  </a:lnTo>
                  <a:lnTo>
                    <a:pt x="1256171" y="1940115"/>
                  </a:lnTo>
                  <a:lnTo>
                    <a:pt x="1231540" y="1942026"/>
                  </a:lnTo>
                  <a:lnTo>
                    <a:pt x="1206910" y="1943681"/>
                  </a:lnTo>
                  <a:lnTo>
                    <a:pt x="1182279" y="1945114"/>
                  </a:lnTo>
                  <a:lnTo>
                    <a:pt x="1157648" y="1946356"/>
                  </a:lnTo>
                  <a:lnTo>
                    <a:pt x="1133017" y="1947432"/>
                  </a:lnTo>
                  <a:lnTo>
                    <a:pt x="1108386" y="1948366"/>
                  </a:lnTo>
                  <a:lnTo>
                    <a:pt x="1083756" y="1949177"/>
                  </a:lnTo>
                  <a:lnTo>
                    <a:pt x="1059125" y="1949881"/>
                  </a:lnTo>
                  <a:lnTo>
                    <a:pt x="1034494" y="1950493"/>
                  </a:lnTo>
                  <a:lnTo>
                    <a:pt x="1009863" y="1951027"/>
                  </a:lnTo>
                  <a:lnTo>
                    <a:pt x="985232" y="1951491"/>
                  </a:lnTo>
                  <a:lnTo>
                    <a:pt x="960601" y="1951897"/>
                  </a:lnTo>
                  <a:lnTo>
                    <a:pt x="935971" y="1952251"/>
                  </a:lnTo>
                  <a:lnTo>
                    <a:pt x="911340" y="1952560"/>
                  </a:lnTo>
                  <a:lnTo>
                    <a:pt x="886709" y="1952832"/>
                  </a:lnTo>
                  <a:lnTo>
                    <a:pt x="862078" y="1953072"/>
                  </a:lnTo>
                  <a:lnTo>
                    <a:pt x="837447" y="1953284"/>
                  </a:lnTo>
                  <a:lnTo>
                    <a:pt x="812817" y="1953472"/>
                  </a:lnTo>
                  <a:lnTo>
                    <a:pt x="788186" y="1953639"/>
                  </a:lnTo>
                  <a:lnTo>
                    <a:pt x="763555" y="1953790"/>
                  </a:lnTo>
                  <a:lnTo>
                    <a:pt x="738924" y="1953924"/>
                  </a:lnTo>
                  <a:lnTo>
                    <a:pt x="714293" y="1954046"/>
                  </a:lnTo>
                  <a:lnTo>
                    <a:pt x="689662" y="1954155"/>
                  </a:lnTo>
                  <a:lnTo>
                    <a:pt x="665032" y="1954255"/>
                  </a:lnTo>
                  <a:lnTo>
                    <a:pt x="640401" y="1954345"/>
                  </a:lnTo>
                  <a:lnTo>
                    <a:pt x="615770" y="1954427"/>
                  </a:lnTo>
                  <a:lnTo>
                    <a:pt x="591139" y="1954503"/>
                  </a:lnTo>
                  <a:lnTo>
                    <a:pt x="566508" y="1954572"/>
                  </a:lnTo>
                  <a:lnTo>
                    <a:pt x="541878" y="1954635"/>
                  </a:lnTo>
                  <a:lnTo>
                    <a:pt x="517247" y="1954693"/>
                  </a:lnTo>
                  <a:lnTo>
                    <a:pt x="492616" y="1954746"/>
                  </a:lnTo>
                  <a:lnTo>
                    <a:pt x="467985" y="1954796"/>
                  </a:lnTo>
                  <a:lnTo>
                    <a:pt x="443354" y="1954842"/>
                  </a:lnTo>
                  <a:lnTo>
                    <a:pt x="418723" y="1954884"/>
                  </a:lnTo>
                  <a:lnTo>
                    <a:pt x="394093" y="1954924"/>
                  </a:lnTo>
                  <a:lnTo>
                    <a:pt x="369462" y="1954960"/>
                  </a:lnTo>
                  <a:lnTo>
                    <a:pt x="344831" y="1954994"/>
                  </a:lnTo>
                  <a:lnTo>
                    <a:pt x="320200" y="1955026"/>
                  </a:lnTo>
                  <a:lnTo>
                    <a:pt x="295569" y="1955056"/>
                  </a:lnTo>
                  <a:lnTo>
                    <a:pt x="270939" y="1955084"/>
                  </a:lnTo>
                  <a:lnTo>
                    <a:pt x="246308" y="1955111"/>
                  </a:lnTo>
                  <a:lnTo>
                    <a:pt x="221677" y="1955136"/>
                  </a:lnTo>
                  <a:lnTo>
                    <a:pt x="197046" y="1955159"/>
                  </a:lnTo>
                  <a:lnTo>
                    <a:pt x="172415" y="1955181"/>
                  </a:lnTo>
                  <a:lnTo>
                    <a:pt x="147784" y="1955202"/>
                  </a:lnTo>
                  <a:lnTo>
                    <a:pt x="123154" y="1955222"/>
                  </a:lnTo>
                  <a:lnTo>
                    <a:pt x="98523" y="1955241"/>
                  </a:lnTo>
                  <a:lnTo>
                    <a:pt x="73892" y="1955260"/>
                  </a:lnTo>
                  <a:lnTo>
                    <a:pt x="49261" y="1955277"/>
                  </a:lnTo>
                  <a:lnTo>
                    <a:pt x="24630" y="1955294"/>
                  </a:lnTo>
                  <a:lnTo>
                    <a:pt x="0" y="1955310"/>
                  </a:lnTo>
                  <a:lnTo>
                    <a:pt x="0" y="19553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848104" y="2029653"/>
              <a:ext cx="3719253" cy="1938594"/>
            </a:xfrm>
            <a:custGeom>
              <a:avLst/>
              <a:pathLst>
                <a:path w="3719253" h="1938594">
                  <a:moveTo>
                    <a:pt x="0" y="1938594"/>
                  </a:moveTo>
                  <a:lnTo>
                    <a:pt x="24630" y="1937309"/>
                  </a:lnTo>
                  <a:lnTo>
                    <a:pt x="49261" y="1935919"/>
                  </a:lnTo>
                  <a:lnTo>
                    <a:pt x="73892" y="1934416"/>
                  </a:lnTo>
                  <a:lnTo>
                    <a:pt x="98523" y="1932790"/>
                  </a:lnTo>
                  <a:lnTo>
                    <a:pt x="123154" y="1931032"/>
                  </a:lnTo>
                  <a:lnTo>
                    <a:pt x="147784" y="1929130"/>
                  </a:lnTo>
                  <a:lnTo>
                    <a:pt x="172415" y="1927072"/>
                  </a:lnTo>
                  <a:lnTo>
                    <a:pt x="197046" y="1924847"/>
                  </a:lnTo>
                  <a:lnTo>
                    <a:pt x="221677" y="1922440"/>
                  </a:lnTo>
                  <a:lnTo>
                    <a:pt x="246308" y="1919837"/>
                  </a:lnTo>
                  <a:lnTo>
                    <a:pt x="270939" y="1917021"/>
                  </a:lnTo>
                  <a:lnTo>
                    <a:pt x="295569" y="1913976"/>
                  </a:lnTo>
                  <a:lnTo>
                    <a:pt x="320200" y="1910682"/>
                  </a:lnTo>
                  <a:lnTo>
                    <a:pt x="344831" y="1907121"/>
                  </a:lnTo>
                  <a:lnTo>
                    <a:pt x="369462" y="1903269"/>
                  </a:lnTo>
                  <a:lnTo>
                    <a:pt x="394093" y="1899105"/>
                  </a:lnTo>
                  <a:lnTo>
                    <a:pt x="418723" y="1894602"/>
                  </a:lnTo>
                  <a:lnTo>
                    <a:pt x="443354" y="1889735"/>
                  </a:lnTo>
                  <a:lnTo>
                    <a:pt x="467985" y="1884475"/>
                  </a:lnTo>
                  <a:lnTo>
                    <a:pt x="492616" y="1878790"/>
                  </a:lnTo>
                  <a:lnTo>
                    <a:pt x="517247" y="1872648"/>
                  </a:lnTo>
                  <a:lnTo>
                    <a:pt x="541878" y="1866014"/>
                  </a:lnTo>
                  <a:lnTo>
                    <a:pt x="566508" y="1858850"/>
                  </a:lnTo>
                  <a:lnTo>
                    <a:pt x="591139" y="1851116"/>
                  </a:lnTo>
                  <a:lnTo>
                    <a:pt x="615770" y="1842770"/>
                  </a:lnTo>
                  <a:lnTo>
                    <a:pt x="640401" y="1833768"/>
                  </a:lnTo>
                  <a:lnTo>
                    <a:pt x="665032" y="1824062"/>
                  </a:lnTo>
                  <a:lnTo>
                    <a:pt x="689662" y="1813602"/>
                  </a:lnTo>
                  <a:lnTo>
                    <a:pt x="714293" y="1802337"/>
                  </a:lnTo>
                  <a:lnTo>
                    <a:pt x="738924" y="1790212"/>
                  </a:lnTo>
                  <a:lnTo>
                    <a:pt x="763555" y="1777171"/>
                  </a:lnTo>
                  <a:lnTo>
                    <a:pt x="788186" y="1763155"/>
                  </a:lnTo>
                  <a:lnTo>
                    <a:pt x="812817" y="1748107"/>
                  </a:lnTo>
                  <a:lnTo>
                    <a:pt x="837447" y="1731964"/>
                  </a:lnTo>
                  <a:lnTo>
                    <a:pt x="862078" y="1714665"/>
                  </a:lnTo>
                  <a:lnTo>
                    <a:pt x="886709" y="1696151"/>
                  </a:lnTo>
                  <a:lnTo>
                    <a:pt x="911340" y="1676360"/>
                  </a:lnTo>
                  <a:lnTo>
                    <a:pt x="935971" y="1655234"/>
                  </a:lnTo>
                  <a:lnTo>
                    <a:pt x="960601" y="1632719"/>
                  </a:lnTo>
                  <a:lnTo>
                    <a:pt x="985232" y="1608778"/>
                  </a:lnTo>
                  <a:lnTo>
                    <a:pt x="1009863" y="1583382"/>
                  </a:lnTo>
                  <a:lnTo>
                    <a:pt x="1034494" y="1556515"/>
                  </a:lnTo>
                  <a:lnTo>
                    <a:pt x="1059125" y="1528170"/>
                  </a:lnTo>
                  <a:lnTo>
                    <a:pt x="1083756" y="1498354"/>
                  </a:lnTo>
                  <a:lnTo>
                    <a:pt x="1108386" y="1467090"/>
                  </a:lnTo>
                  <a:lnTo>
                    <a:pt x="1133017" y="1434412"/>
                  </a:lnTo>
                  <a:lnTo>
                    <a:pt x="1157648" y="1400375"/>
                  </a:lnTo>
                  <a:lnTo>
                    <a:pt x="1182279" y="1365047"/>
                  </a:lnTo>
                  <a:lnTo>
                    <a:pt x="1206910" y="1328514"/>
                  </a:lnTo>
                  <a:lnTo>
                    <a:pt x="1231540" y="1290879"/>
                  </a:lnTo>
                  <a:lnTo>
                    <a:pt x="1256171" y="1252260"/>
                  </a:lnTo>
                  <a:lnTo>
                    <a:pt x="1280802" y="1212787"/>
                  </a:lnTo>
                  <a:lnTo>
                    <a:pt x="1305433" y="1172607"/>
                  </a:lnTo>
                  <a:lnTo>
                    <a:pt x="1330064" y="1131873"/>
                  </a:lnTo>
                  <a:lnTo>
                    <a:pt x="1354695" y="1090749"/>
                  </a:lnTo>
                  <a:lnTo>
                    <a:pt x="1379325" y="1049404"/>
                  </a:lnTo>
                  <a:lnTo>
                    <a:pt x="1403956" y="1008009"/>
                  </a:lnTo>
                  <a:lnTo>
                    <a:pt x="1428587" y="966735"/>
                  </a:lnTo>
                  <a:lnTo>
                    <a:pt x="1453218" y="925749"/>
                  </a:lnTo>
                  <a:lnTo>
                    <a:pt x="1477849" y="885212"/>
                  </a:lnTo>
                  <a:lnTo>
                    <a:pt x="1502479" y="845279"/>
                  </a:lnTo>
                  <a:lnTo>
                    <a:pt x="1527110" y="806091"/>
                  </a:lnTo>
                  <a:lnTo>
                    <a:pt x="1551741" y="767779"/>
                  </a:lnTo>
                  <a:lnTo>
                    <a:pt x="1576372" y="730458"/>
                  </a:lnTo>
                  <a:lnTo>
                    <a:pt x="1601003" y="694230"/>
                  </a:lnTo>
                  <a:lnTo>
                    <a:pt x="1625634" y="659181"/>
                  </a:lnTo>
                  <a:lnTo>
                    <a:pt x="1650264" y="625381"/>
                  </a:lnTo>
                  <a:lnTo>
                    <a:pt x="1674895" y="592886"/>
                  </a:lnTo>
                  <a:lnTo>
                    <a:pt x="1699526" y="561736"/>
                  </a:lnTo>
                  <a:lnTo>
                    <a:pt x="1724157" y="531957"/>
                  </a:lnTo>
                  <a:lnTo>
                    <a:pt x="1748788" y="503563"/>
                  </a:lnTo>
                  <a:lnTo>
                    <a:pt x="1773419" y="476556"/>
                  </a:lnTo>
                  <a:lnTo>
                    <a:pt x="1798049" y="450928"/>
                  </a:lnTo>
                  <a:lnTo>
                    <a:pt x="1822680" y="426660"/>
                  </a:lnTo>
                  <a:lnTo>
                    <a:pt x="1847311" y="403727"/>
                  </a:lnTo>
                  <a:lnTo>
                    <a:pt x="1871942" y="382096"/>
                  </a:lnTo>
                  <a:lnTo>
                    <a:pt x="1896573" y="361732"/>
                  </a:lnTo>
                  <a:lnTo>
                    <a:pt x="1921203" y="342587"/>
                  </a:lnTo>
                  <a:lnTo>
                    <a:pt x="1945834" y="324597"/>
                  </a:lnTo>
                  <a:lnTo>
                    <a:pt x="1970465" y="307694"/>
                  </a:lnTo>
                  <a:lnTo>
                    <a:pt x="1995096" y="291812"/>
                  </a:lnTo>
                  <a:lnTo>
                    <a:pt x="2019727" y="276890"/>
                  </a:lnTo>
                  <a:lnTo>
                    <a:pt x="2044358" y="262865"/>
                  </a:lnTo>
                  <a:lnTo>
                    <a:pt x="2068988" y="249680"/>
                  </a:lnTo>
                  <a:lnTo>
                    <a:pt x="2093619" y="237281"/>
                  </a:lnTo>
                  <a:lnTo>
                    <a:pt x="2118250" y="225616"/>
                  </a:lnTo>
                  <a:lnTo>
                    <a:pt x="2142881" y="214636"/>
                  </a:lnTo>
                  <a:lnTo>
                    <a:pt x="2167512" y="204295"/>
                  </a:lnTo>
                  <a:lnTo>
                    <a:pt x="2192142" y="194550"/>
                  </a:lnTo>
                  <a:lnTo>
                    <a:pt x="2216773" y="185360"/>
                  </a:lnTo>
                  <a:lnTo>
                    <a:pt x="2241404" y="176688"/>
                  </a:lnTo>
                  <a:lnTo>
                    <a:pt x="2266035" y="168498"/>
                  </a:lnTo>
                  <a:lnTo>
                    <a:pt x="2290666" y="160758"/>
                  </a:lnTo>
                  <a:lnTo>
                    <a:pt x="2315297" y="153436"/>
                  </a:lnTo>
                  <a:lnTo>
                    <a:pt x="2339927" y="146504"/>
                  </a:lnTo>
                  <a:lnTo>
                    <a:pt x="2364558" y="139936"/>
                  </a:lnTo>
                  <a:lnTo>
                    <a:pt x="2389189" y="133705"/>
                  </a:lnTo>
                  <a:lnTo>
                    <a:pt x="2413820" y="127790"/>
                  </a:lnTo>
                  <a:lnTo>
                    <a:pt x="2438451" y="122169"/>
                  </a:lnTo>
                  <a:lnTo>
                    <a:pt x="2463081" y="116821"/>
                  </a:lnTo>
                  <a:lnTo>
                    <a:pt x="2487712" y="111728"/>
                  </a:lnTo>
                  <a:lnTo>
                    <a:pt x="2512343" y="106873"/>
                  </a:lnTo>
                  <a:lnTo>
                    <a:pt x="2536974" y="102239"/>
                  </a:lnTo>
                  <a:lnTo>
                    <a:pt x="2561605" y="97812"/>
                  </a:lnTo>
                  <a:lnTo>
                    <a:pt x="2586236" y="93578"/>
                  </a:lnTo>
                  <a:lnTo>
                    <a:pt x="2610866" y="89524"/>
                  </a:lnTo>
                  <a:lnTo>
                    <a:pt x="2635497" y="85637"/>
                  </a:lnTo>
                  <a:lnTo>
                    <a:pt x="2660128" y="81908"/>
                  </a:lnTo>
                  <a:lnTo>
                    <a:pt x="2684759" y="78325"/>
                  </a:lnTo>
                  <a:lnTo>
                    <a:pt x="2709390" y="74878"/>
                  </a:lnTo>
                  <a:lnTo>
                    <a:pt x="2734020" y="71560"/>
                  </a:lnTo>
                  <a:lnTo>
                    <a:pt x="2758651" y="68361"/>
                  </a:lnTo>
                  <a:lnTo>
                    <a:pt x="2783282" y="65275"/>
                  </a:lnTo>
                  <a:lnTo>
                    <a:pt x="2807913" y="62293"/>
                  </a:lnTo>
                  <a:lnTo>
                    <a:pt x="2832544" y="59409"/>
                  </a:lnTo>
                  <a:lnTo>
                    <a:pt x="2857175" y="56619"/>
                  </a:lnTo>
                  <a:lnTo>
                    <a:pt x="2881805" y="53918"/>
                  </a:lnTo>
                  <a:lnTo>
                    <a:pt x="2906436" y="51304"/>
                  </a:lnTo>
                  <a:lnTo>
                    <a:pt x="2931067" y="48775"/>
                  </a:lnTo>
                  <a:lnTo>
                    <a:pt x="2955698" y="46327"/>
                  </a:lnTo>
                  <a:lnTo>
                    <a:pt x="2980329" y="43959"/>
                  </a:lnTo>
                  <a:lnTo>
                    <a:pt x="3004959" y="41668"/>
                  </a:lnTo>
                  <a:lnTo>
                    <a:pt x="3029590" y="39452"/>
                  </a:lnTo>
                  <a:lnTo>
                    <a:pt x="3054221" y="37308"/>
                  </a:lnTo>
                  <a:lnTo>
                    <a:pt x="3078852" y="35234"/>
                  </a:lnTo>
                  <a:lnTo>
                    <a:pt x="3103483" y="33229"/>
                  </a:lnTo>
                  <a:lnTo>
                    <a:pt x="3128114" y="31290"/>
                  </a:lnTo>
                  <a:lnTo>
                    <a:pt x="3152744" y="29414"/>
                  </a:lnTo>
                  <a:lnTo>
                    <a:pt x="3177375" y="27601"/>
                  </a:lnTo>
                  <a:lnTo>
                    <a:pt x="3202006" y="25848"/>
                  </a:lnTo>
                  <a:lnTo>
                    <a:pt x="3226637" y="24153"/>
                  </a:lnTo>
                  <a:lnTo>
                    <a:pt x="3251268" y="22514"/>
                  </a:lnTo>
                  <a:lnTo>
                    <a:pt x="3275899" y="20930"/>
                  </a:lnTo>
                  <a:lnTo>
                    <a:pt x="3300529" y="19399"/>
                  </a:lnTo>
                  <a:lnTo>
                    <a:pt x="3325160" y="17919"/>
                  </a:lnTo>
                  <a:lnTo>
                    <a:pt x="3349791" y="16488"/>
                  </a:lnTo>
                  <a:lnTo>
                    <a:pt x="3374422" y="15106"/>
                  </a:lnTo>
                  <a:lnTo>
                    <a:pt x="3399053" y="13770"/>
                  </a:lnTo>
                  <a:lnTo>
                    <a:pt x="3423683" y="12478"/>
                  </a:lnTo>
                  <a:lnTo>
                    <a:pt x="3448314" y="11231"/>
                  </a:lnTo>
                  <a:lnTo>
                    <a:pt x="3472945" y="10025"/>
                  </a:lnTo>
                  <a:lnTo>
                    <a:pt x="3497576" y="8860"/>
                  </a:lnTo>
                  <a:lnTo>
                    <a:pt x="3522207" y="7734"/>
                  </a:lnTo>
                  <a:lnTo>
                    <a:pt x="3546838" y="6647"/>
                  </a:lnTo>
                  <a:lnTo>
                    <a:pt x="3571468" y="5596"/>
                  </a:lnTo>
                  <a:lnTo>
                    <a:pt x="3596099" y="4581"/>
                  </a:lnTo>
                  <a:lnTo>
                    <a:pt x="3620730" y="3600"/>
                  </a:lnTo>
                  <a:lnTo>
                    <a:pt x="3645361" y="2653"/>
                  </a:lnTo>
                  <a:lnTo>
                    <a:pt x="3669992" y="1737"/>
                  </a:lnTo>
                  <a:lnTo>
                    <a:pt x="3694622" y="853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848104" y="2015376"/>
              <a:ext cx="3719253" cy="1961667"/>
            </a:xfrm>
            <a:custGeom>
              <a:avLst/>
              <a:pathLst>
                <a:path w="3719253" h="1961667">
                  <a:moveTo>
                    <a:pt x="0" y="1961667"/>
                  </a:moveTo>
                  <a:lnTo>
                    <a:pt x="24630" y="1961151"/>
                  </a:lnTo>
                  <a:lnTo>
                    <a:pt x="49261" y="1960595"/>
                  </a:lnTo>
                  <a:lnTo>
                    <a:pt x="73892" y="1959996"/>
                  </a:lnTo>
                  <a:lnTo>
                    <a:pt x="98523" y="1959352"/>
                  </a:lnTo>
                  <a:lnTo>
                    <a:pt x="123154" y="1958658"/>
                  </a:lnTo>
                  <a:lnTo>
                    <a:pt x="147784" y="1957909"/>
                  </a:lnTo>
                  <a:lnTo>
                    <a:pt x="172415" y="1957102"/>
                  </a:lnTo>
                  <a:lnTo>
                    <a:pt x="197046" y="1956231"/>
                  </a:lnTo>
                  <a:lnTo>
                    <a:pt x="221677" y="1955290"/>
                  </a:lnTo>
                  <a:lnTo>
                    <a:pt x="246308" y="1954274"/>
                  </a:lnTo>
                  <a:lnTo>
                    <a:pt x="270939" y="1953174"/>
                  </a:lnTo>
                  <a:lnTo>
                    <a:pt x="295569" y="1951985"/>
                  </a:lnTo>
                  <a:lnTo>
                    <a:pt x="320200" y="1950697"/>
                  </a:lnTo>
                  <a:lnTo>
                    <a:pt x="344831" y="1949301"/>
                  </a:lnTo>
                  <a:lnTo>
                    <a:pt x="369462" y="1947788"/>
                  </a:lnTo>
                  <a:lnTo>
                    <a:pt x="394093" y="1946146"/>
                  </a:lnTo>
                  <a:lnTo>
                    <a:pt x="418723" y="1944363"/>
                  </a:lnTo>
                  <a:lnTo>
                    <a:pt x="443354" y="1942425"/>
                  </a:lnTo>
                  <a:lnTo>
                    <a:pt x="467985" y="1940318"/>
                  </a:lnTo>
                  <a:lnTo>
                    <a:pt x="492616" y="1938024"/>
                  </a:lnTo>
                  <a:lnTo>
                    <a:pt x="517247" y="1935525"/>
                  </a:lnTo>
                  <a:lnTo>
                    <a:pt x="541878" y="1932801"/>
                  </a:lnTo>
                  <a:lnTo>
                    <a:pt x="566508" y="1929828"/>
                  </a:lnTo>
                  <a:lnTo>
                    <a:pt x="591139" y="1926583"/>
                  </a:lnTo>
                  <a:lnTo>
                    <a:pt x="615770" y="1923037"/>
                  </a:lnTo>
                  <a:lnTo>
                    <a:pt x="640401" y="1919159"/>
                  </a:lnTo>
                  <a:lnTo>
                    <a:pt x="665032" y="1914915"/>
                  </a:lnTo>
                  <a:lnTo>
                    <a:pt x="689662" y="1910267"/>
                  </a:lnTo>
                  <a:lnTo>
                    <a:pt x="714293" y="1905172"/>
                  </a:lnTo>
                  <a:lnTo>
                    <a:pt x="738924" y="1899585"/>
                  </a:lnTo>
                  <a:lnTo>
                    <a:pt x="763555" y="1893453"/>
                  </a:lnTo>
                  <a:lnTo>
                    <a:pt x="788186" y="1886719"/>
                  </a:lnTo>
                  <a:lnTo>
                    <a:pt x="812817" y="1879320"/>
                  </a:lnTo>
                  <a:lnTo>
                    <a:pt x="837447" y="1871186"/>
                  </a:lnTo>
                  <a:lnTo>
                    <a:pt x="862078" y="1862239"/>
                  </a:lnTo>
                  <a:lnTo>
                    <a:pt x="886709" y="1852396"/>
                  </a:lnTo>
                  <a:lnTo>
                    <a:pt x="911340" y="1841563"/>
                  </a:lnTo>
                  <a:lnTo>
                    <a:pt x="935971" y="1829638"/>
                  </a:lnTo>
                  <a:lnTo>
                    <a:pt x="960601" y="1816514"/>
                  </a:lnTo>
                  <a:lnTo>
                    <a:pt x="985232" y="1802084"/>
                  </a:lnTo>
                  <a:lnTo>
                    <a:pt x="1009863" y="1786242"/>
                  </a:lnTo>
                  <a:lnTo>
                    <a:pt x="1034494" y="1768879"/>
                  </a:lnTo>
                  <a:lnTo>
                    <a:pt x="1059125" y="1749885"/>
                  </a:lnTo>
                  <a:lnTo>
                    <a:pt x="1083756" y="1729152"/>
                  </a:lnTo>
                  <a:lnTo>
                    <a:pt x="1108386" y="1706574"/>
                  </a:lnTo>
                  <a:lnTo>
                    <a:pt x="1133017" y="1682052"/>
                  </a:lnTo>
                  <a:lnTo>
                    <a:pt x="1157648" y="1655498"/>
                  </a:lnTo>
                  <a:lnTo>
                    <a:pt x="1182279" y="1626836"/>
                  </a:lnTo>
                  <a:lnTo>
                    <a:pt x="1206910" y="1596007"/>
                  </a:lnTo>
                  <a:lnTo>
                    <a:pt x="1231540" y="1562974"/>
                  </a:lnTo>
                  <a:lnTo>
                    <a:pt x="1256171" y="1527725"/>
                  </a:lnTo>
                  <a:lnTo>
                    <a:pt x="1280802" y="1490278"/>
                  </a:lnTo>
                  <a:lnTo>
                    <a:pt x="1305433" y="1450682"/>
                  </a:lnTo>
                  <a:lnTo>
                    <a:pt x="1330064" y="1409022"/>
                  </a:lnTo>
                  <a:lnTo>
                    <a:pt x="1354695" y="1365419"/>
                  </a:lnTo>
                  <a:lnTo>
                    <a:pt x="1379325" y="1320032"/>
                  </a:lnTo>
                  <a:lnTo>
                    <a:pt x="1403956" y="1273055"/>
                  </a:lnTo>
                  <a:lnTo>
                    <a:pt x="1428587" y="1224719"/>
                  </a:lnTo>
                  <a:lnTo>
                    <a:pt x="1453218" y="1175280"/>
                  </a:lnTo>
                  <a:lnTo>
                    <a:pt x="1477849" y="1125024"/>
                  </a:lnTo>
                  <a:lnTo>
                    <a:pt x="1502479" y="1074250"/>
                  </a:lnTo>
                  <a:lnTo>
                    <a:pt x="1527110" y="1023271"/>
                  </a:lnTo>
                  <a:lnTo>
                    <a:pt x="1551741" y="972402"/>
                  </a:lnTo>
                  <a:lnTo>
                    <a:pt x="1576372" y="921953"/>
                  </a:lnTo>
                  <a:lnTo>
                    <a:pt x="1601003" y="872220"/>
                  </a:lnTo>
                  <a:lnTo>
                    <a:pt x="1625634" y="823480"/>
                  </a:lnTo>
                  <a:lnTo>
                    <a:pt x="1650264" y="775984"/>
                  </a:lnTo>
                  <a:lnTo>
                    <a:pt x="1674895" y="729955"/>
                  </a:lnTo>
                  <a:lnTo>
                    <a:pt x="1699526" y="685582"/>
                  </a:lnTo>
                  <a:lnTo>
                    <a:pt x="1724157" y="643017"/>
                  </a:lnTo>
                  <a:lnTo>
                    <a:pt x="1748788" y="602380"/>
                  </a:lnTo>
                  <a:lnTo>
                    <a:pt x="1773419" y="563756"/>
                  </a:lnTo>
                  <a:lnTo>
                    <a:pt x="1798049" y="527198"/>
                  </a:lnTo>
                  <a:lnTo>
                    <a:pt x="1822680" y="492729"/>
                  </a:lnTo>
                  <a:lnTo>
                    <a:pt x="1847311" y="460346"/>
                  </a:lnTo>
                  <a:lnTo>
                    <a:pt x="1871942" y="430024"/>
                  </a:lnTo>
                  <a:lnTo>
                    <a:pt x="1896573" y="401718"/>
                  </a:lnTo>
                  <a:lnTo>
                    <a:pt x="1921203" y="375362"/>
                  </a:lnTo>
                  <a:lnTo>
                    <a:pt x="1945834" y="350853"/>
                  </a:lnTo>
                  <a:lnTo>
                    <a:pt x="1970465" y="328078"/>
                  </a:lnTo>
                  <a:lnTo>
                    <a:pt x="1995096" y="306926"/>
                  </a:lnTo>
                  <a:lnTo>
                    <a:pt x="2019727" y="287290"/>
                  </a:lnTo>
                  <a:lnTo>
                    <a:pt x="2044358" y="269063"/>
                  </a:lnTo>
                  <a:lnTo>
                    <a:pt x="2068988" y="252145"/>
                  </a:lnTo>
                  <a:lnTo>
                    <a:pt x="2093619" y="236440"/>
                  </a:lnTo>
                  <a:lnTo>
                    <a:pt x="2118250" y="221858"/>
                  </a:lnTo>
                  <a:lnTo>
                    <a:pt x="2142881" y="208313"/>
                  </a:lnTo>
                  <a:lnTo>
                    <a:pt x="2167512" y="195726"/>
                  </a:lnTo>
                  <a:lnTo>
                    <a:pt x="2192142" y="184023"/>
                  </a:lnTo>
                  <a:lnTo>
                    <a:pt x="2216773" y="173134"/>
                  </a:lnTo>
                  <a:lnTo>
                    <a:pt x="2241404" y="162995"/>
                  </a:lnTo>
                  <a:lnTo>
                    <a:pt x="2266035" y="153549"/>
                  </a:lnTo>
                  <a:lnTo>
                    <a:pt x="2290666" y="144739"/>
                  </a:lnTo>
                  <a:lnTo>
                    <a:pt x="2315297" y="136516"/>
                  </a:lnTo>
                  <a:lnTo>
                    <a:pt x="2339927" y="128833"/>
                  </a:lnTo>
                  <a:lnTo>
                    <a:pt x="2364558" y="121649"/>
                  </a:lnTo>
                  <a:lnTo>
                    <a:pt x="2389189" y="114923"/>
                  </a:lnTo>
                  <a:lnTo>
                    <a:pt x="2413820" y="108621"/>
                  </a:lnTo>
                  <a:lnTo>
                    <a:pt x="2438451" y="102708"/>
                  </a:lnTo>
                  <a:lnTo>
                    <a:pt x="2463081" y="97155"/>
                  </a:lnTo>
                  <a:lnTo>
                    <a:pt x="2487712" y="91935"/>
                  </a:lnTo>
                  <a:lnTo>
                    <a:pt x="2512343" y="87021"/>
                  </a:lnTo>
                  <a:lnTo>
                    <a:pt x="2536974" y="82390"/>
                  </a:lnTo>
                  <a:lnTo>
                    <a:pt x="2561605" y="78021"/>
                  </a:lnTo>
                  <a:lnTo>
                    <a:pt x="2586236" y="73895"/>
                  </a:lnTo>
                  <a:lnTo>
                    <a:pt x="2610866" y="69994"/>
                  </a:lnTo>
                  <a:lnTo>
                    <a:pt x="2635497" y="66300"/>
                  </a:lnTo>
                  <a:lnTo>
                    <a:pt x="2660128" y="62799"/>
                  </a:lnTo>
                  <a:lnTo>
                    <a:pt x="2684759" y="59477"/>
                  </a:lnTo>
                  <a:lnTo>
                    <a:pt x="2709390" y="56322"/>
                  </a:lnTo>
                  <a:lnTo>
                    <a:pt x="2734020" y="53321"/>
                  </a:lnTo>
                  <a:lnTo>
                    <a:pt x="2758651" y="50464"/>
                  </a:lnTo>
                  <a:lnTo>
                    <a:pt x="2783282" y="47741"/>
                  </a:lnTo>
                  <a:lnTo>
                    <a:pt x="2807913" y="45143"/>
                  </a:lnTo>
                  <a:lnTo>
                    <a:pt x="2832544" y="42663"/>
                  </a:lnTo>
                  <a:lnTo>
                    <a:pt x="2857175" y="40292"/>
                  </a:lnTo>
                  <a:lnTo>
                    <a:pt x="2881805" y="38026"/>
                  </a:lnTo>
                  <a:lnTo>
                    <a:pt x="2906436" y="35861"/>
                  </a:lnTo>
                  <a:lnTo>
                    <a:pt x="2931067" y="33791"/>
                  </a:lnTo>
                  <a:lnTo>
                    <a:pt x="2955698" y="31814"/>
                  </a:lnTo>
                  <a:lnTo>
                    <a:pt x="2980329" y="29925"/>
                  </a:lnTo>
                  <a:lnTo>
                    <a:pt x="3004959" y="28121"/>
                  </a:lnTo>
                  <a:lnTo>
                    <a:pt x="3029590" y="26397"/>
                  </a:lnTo>
                  <a:lnTo>
                    <a:pt x="3054221" y="24751"/>
                  </a:lnTo>
                  <a:lnTo>
                    <a:pt x="3078852" y="23178"/>
                  </a:lnTo>
                  <a:lnTo>
                    <a:pt x="3103483" y="21677"/>
                  </a:lnTo>
                  <a:lnTo>
                    <a:pt x="3128114" y="20243"/>
                  </a:lnTo>
                  <a:lnTo>
                    <a:pt x="3152744" y="18873"/>
                  </a:lnTo>
                  <a:lnTo>
                    <a:pt x="3177375" y="17566"/>
                  </a:lnTo>
                  <a:lnTo>
                    <a:pt x="3202006" y="16318"/>
                  </a:lnTo>
                  <a:lnTo>
                    <a:pt x="3226637" y="15127"/>
                  </a:lnTo>
                  <a:lnTo>
                    <a:pt x="3251268" y="13989"/>
                  </a:lnTo>
                  <a:lnTo>
                    <a:pt x="3275899" y="12903"/>
                  </a:lnTo>
                  <a:lnTo>
                    <a:pt x="3300529" y="11867"/>
                  </a:lnTo>
                  <a:lnTo>
                    <a:pt x="3325160" y="10878"/>
                  </a:lnTo>
                  <a:lnTo>
                    <a:pt x="3349791" y="9934"/>
                  </a:lnTo>
                  <a:lnTo>
                    <a:pt x="3374422" y="9033"/>
                  </a:lnTo>
                  <a:lnTo>
                    <a:pt x="3399053" y="8173"/>
                  </a:lnTo>
                  <a:lnTo>
                    <a:pt x="3423683" y="7352"/>
                  </a:lnTo>
                  <a:lnTo>
                    <a:pt x="3448314" y="6569"/>
                  </a:lnTo>
                  <a:lnTo>
                    <a:pt x="3472945" y="5822"/>
                  </a:lnTo>
                  <a:lnTo>
                    <a:pt x="3497576" y="5109"/>
                  </a:lnTo>
                  <a:lnTo>
                    <a:pt x="3522207" y="4429"/>
                  </a:lnTo>
                  <a:lnTo>
                    <a:pt x="3546838" y="3780"/>
                  </a:lnTo>
                  <a:lnTo>
                    <a:pt x="3571468" y="3161"/>
                  </a:lnTo>
                  <a:lnTo>
                    <a:pt x="3596099" y="2570"/>
                  </a:lnTo>
                  <a:lnTo>
                    <a:pt x="3620730" y="2006"/>
                  </a:lnTo>
                  <a:lnTo>
                    <a:pt x="3645361" y="1469"/>
                  </a:lnTo>
                  <a:lnTo>
                    <a:pt x="3669992" y="956"/>
                  </a:lnTo>
                  <a:lnTo>
                    <a:pt x="3694622" y="466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5442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48104" y="2028906"/>
              <a:ext cx="3719253" cy="1951839"/>
            </a:xfrm>
            <a:custGeom>
              <a:avLst/>
              <a:pathLst>
                <a:path w="3719253" h="1951839">
                  <a:moveTo>
                    <a:pt x="0" y="1951839"/>
                  </a:moveTo>
                  <a:lnTo>
                    <a:pt x="24630" y="1951559"/>
                  </a:lnTo>
                  <a:lnTo>
                    <a:pt x="49261" y="1951253"/>
                  </a:lnTo>
                  <a:lnTo>
                    <a:pt x="73892" y="1950920"/>
                  </a:lnTo>
                  <a:lnTo>
                    <a:pt x="98523" y="1950556"/>
                  </a:lnTo>
                  <a:lnTo>
                    <a:pt x="123154" y="1950159"/>
                  </a:lnTo>
                  <a:lnTo>
                    <a:pt x="147784" y="1949725"/>
                  </a:lnTo>
                  <a:lnTo>
                    <a:pt x="172415" y="1949252"/>
                  </a:lnTo>
                  <a:lnTo>
                    <a:pt x="197046" y="1948734"/>
                  </a:lnTo>
                  <a:lnTo>
                    <a:pt x="221677" y="1948168"/>
                  </a:lnTo>
                  <a:lnTo>
                    <a:pt x="246308" y="1947549"/>
                  </a:lnTo>
                  <a:lnTo>
                    <a:pt x="270939" y="1946871"/>
                  </a:lnTo>
                  <a:lnTo>
                    <a:pt x="295569" y="1946129"/>
                  </a:lnTo>
                  <a:lnTo>
                    <a:pt x="320200" y="1945315"/>
                  </a:lnTo>
                  <a:lnTo>
                    <a:pt x="344831" y="1944422"/>
                  </a:lnTo>
                  <a:lnTo>
                    <a:pt x="369462" y="1943442"/>
                  </a:lnTo>
                  <a:lnTo>
                    <a:pt x="394093" y="1942365"/>
                  </a:lnTo>
                  <a:lnTo>
                    <a:pt x="418723" y="1941182"/>
                  </a:lnTo>
                  <a:lnTo>
                    <a:pt x="443354" y="1939881"/>
                  </a:lnTo>
                  <a:lnTo>
                    <a:pt x="467985" y="1938449"/>
                  </a:lnTo>
                  <a:lnTo>
                    <a:pt x="492616" y="1936871"/>
                  </a:lnTo>
                  <a:lnTo>
                    <a:pt x="517247" y="1935132"/>
                  </a:lnTo>
                  <a:lnTo>
                    <a:pt x="541878" y="1933213"/>
                  </a:lnTo>
                  <a:lnTo>
                    <a:pt x="566508" y="1931095"/>
                  </a:lnTo>
                  <a:lnTo>
                    <a:pt x="591139" y="1928754"/>
                  </a:lnTo>
                  <a:lnTo>
                    <a:pt x="615770" y="1926167"/>
                  </a:lnTo>
                  <a:lnTo>
                    <a:pt x="640401" y="1923303"/>
                  </a:lnTo>
                  <a:lnTo>
                    <a:pt x="665032" y="1920133"/>
                  </a:lnTo>
                  <a:lnTo>
                    <a:pt x="689662" y="1916619"/>
                  </a:lnTo>
                  <a:lnTo>
                    <a:pt x="714293" y="1912723"/>
                  </a:lnTo>
                  <a:lnTo>
                    <a:pt x="738924" y="1908398"/>
                  </a:lnTo>
                  <a:lnTo>
                    <a:pt x="763555" y="1903597"/>
                  </a:lnTo>
                  <a:lnTo>
                    <a:pt x="788186" y="1898261"/>
                  </a:lnTo>
                  <a:lnTo>
                    <a:pt x="812817" y="1892328"/>
                  </a:lnTo>
                  <a:lnTo>
                    <a:pt x="837447" y="1885729"/>
                  </a:lnTo>
                  <a:lnTo>
                    <a:pt x="862078" y="1878384"/>
                  </a:lnTo>
                  <a:lnTo>
                    <a:pt x="886709" y="1870206"/>
                  </a:lnTo>
                  <a:lnTo>
                    <a:pt x="911340" y="1861097"/>
                  </a:lnTo>
                  <a:lnTo>
                    <a:pt x="935971" y="1850949"/>
                  </a:lnTo>
                  <a:lnTo>
                    <a:pt x="960601" y="1839646"/>
                  </a:lnTo>
                  <a:lnTo>
                    <a:pt x="985232" y="1827068"/>
                  </a:lnTo>
                  <a:lnTo>
                    <a:pt x="1009863" y="1813092"/>
                  </a:lnTo>
                  <a:lnTo>
                    <a:pt x="1034494" y="1797589"/>
                  </a:lnTo>
                  <a:lnTo>
                    <a:pt x="1059125" y="1780427"/>
                  </a:lnTo>
                  <a:lnTo>
                    <a:pt x="1083756" y="1761469"/>
                  </a:lnTo>
                  <a:lnTo>
                    <a:pt x="1108386" y="1740580"/>
                  </a:lnTo>
                  <a:lnTo>
                    <a:pt x="1133017" y="1717630"/>
                  </a:lnTo>
                  <a:lnTo>
                    <a:pt x="1157648" y="1692495"/>
                  </a:lnTo>
                  <a:lnTo>
                    <a:pt x="1182279" y="1665063"/>
                  </a:lnTo>
                  <a:lnTo>
                    <a:pt x="1206910" y="1635239"/>
                  </a:lnTo>
                  <a:lnTo>
                    <a:pt x="1231540" y="1602951"/>
                  </a:lnTo>
                  <a:lnTo>
                    <a:pt x="1256171" y="1568153"/>
                  </a:lnTo>
                  <a:lnTo>
                    <a:pt x="1280802" y="1530835"/>
                  </a:lnTo>
                  <a:lnTo>
                    <a:pt x="1305433" y="1491024"/>
                  </a:lnTo>
                  <a:lnTo>
                    <a:pt x="1330064" y="1448791"/>
                  </a:lnTo>
                  <a:lnTo>
                    <a:pt x="1354695" y="1404253"/>
                  </a:lnTo>
                  <a:lnTo>
                    <a:pt x="1379325" y="1357573"/>
                  </a:lnTo>
                  <a:lnTo>
                    <a:pt x="1403956" y="1308963"/>
                  </a:lnTo>
                  <a:lnTo>
                    <a:pt x="1428587" y="1258680"/>
                  </a:lnTo>
                  <a:lnTo>
                    <a:pt x="1453218" y="1207022"/>
                  </a:lnTo>
                  <a:lnTo>
                    <a:pt x="1477849" y="1154318"/>
                  </a:lnTo>
                  <a:lnTo>
                    <a:pt x="1502479" y="1100926"/>
                  </a:lnTo>
                  <a:lnTo>
                    <a:pt x="1527110" y="1047216"/>
                  </a:lnTo>
                  <a:lnTo>
                    <a:pt x="1551741" y="993565"/>
                  </a:lnTo>
                  <a:lnTo>
                    <a:pt x="1576372" y="940342"/>
                  </a:lnTo>
                  <a:lnTo>
                    <a:pt x="1601003" y="887901"/>
                  </a:lnTo>
                  <a:lnTo>
                    <a:pt x="1625634" y="836571"/>
                  </a:lnTo>
                  <a:lnTo>
                    <a:pt x="1650264" y="786648"/>
                  </a:lnTo>
                  <a:lnTo>
                    <a:pt x="1674895" y="738388"/>
                  </a:lnTo>
                  <a:lnTo>
                    <a:pt x="1699526" y="692007"/>
                  </a:lnTo>
                  <a:lnTo>
                    <a:pt x="1724157" y="647676"/>
                  </a:lnTo>
                  <a:lnTo>
                    <a:pt x="1748788" y="605523"/>
                  </a:lnTo>
                  <a:lnTo>
                    <a:pt x="1773419" y="565635"/>
                  </a:lnTo>
                  <a:lnTo>
                    <a:pt x="1798049" y="528058"/>
                  </a:lnTo>
                  <a:lnTo>
                    <a:pt x="1822680" y="492808"/>
                  </a:lnTo>
                  <a:lnTo>
                    <a:pt x="1847311" y="459867"/>
                  </a:lnTo>
                  <a:lnTo>
                    <a:pt x="1871942" y="429193"/>
                  </a:lnTo>
                  <a:lnTo>
                    <a:pt x="1896573" y="400725"/>
                  </a:lnTo>
                  <a:lnTo>
                    <a:pt x="1921203" y="374376"/>
                  </a:lnTo>
                  <a:lnTo>
                    <a:pt x="1945834" y="350017"/>
                  </a:lnTo>
                  <a:lnTo>
                    <a:pt x="1970465" y="327511"/>
                  </a:lnTo>
                  <a:lnTo>
                    <a:pt x="1995096" y="306722"/>
                  </a:lnTo>
                  <a:lnTo>
                    <a:pt x="2019727" y="287524"/>
                  </a:lnTo>
                  <a:lnTo>
                    <a:pt x="2044358" y="269792"/>
                  </a:lnTo>
                  <a:lnTo>
                    <a:pt x="2068988" y="253411"/>
                  </a:lnTo>
                  <a:lnTo>
                    <a:pt x="2093619" y="238272"/>
                  </a:lnTo>
                  <a:lnTo>
                    <a:pt x="2118250" y="224273"/>
                  </a:lnTo>
                  <a:lnTo>
                    <a:pt x="2142881" y="211321"/>
                  </a:lnTo>
                  <a:lnTo>
                    <a:pt x="2167512" y="199328"/>
                  </a:lnTo>
                  <a:lnTo>
                    <a:pt x="2192142" y="188213"/>
                  </a:lnTo>
                  <a:lnTo>
                    <a:pt x="2216773" y="177903"/>
                  </a:lnTo>
                  <a:lnTo>
                    <a:pt x="2241404" y="168329"/>
                  </a:lnTo>
                  <a:lnTo>
                    <a:pt x="2266035" y="159429"/>
                  </a:lnTo>
                  <a:lnTo>
                    <a:pt x="2290666" y="151146"/>
                  </a:lnTo>
                  <a:lnTo>
                    <a:pt x="2315297" y="143427"/>
                  </a:lnTo>
                  <a:lnTo>
                    <a:pt x="2339927" y="136225"/>
                  </a:lnTo>
                  <a:lnTo>
                    <a:pt x="2364558" y="129496"/>
                  </a:lnTo>
                  <a:lnTo>
                    <a:pt x="2389189" y="123200"/>
                  </a:lnTo>
                  <a:lnTo>
                    <a:pt x="2413820" y="117300"/>
                  </a:lnTo>
                  <a:lnTo>
                    <a:pt x="2438451" y="111763"/>
                  </a:lnTo>
                  <a:lnTo>
                    <a:pt x="2463081" y="106558"/>
                  </a:lnTo>
                  <a:lnTo>
                    <a:pt x="2487712" y="101657"/>
                  </a:lnTo>
                  <a:lnTo>
                    <a:pt x="2512343" y="97035"/>
                  </a:lnTo>
                  <a:lnTo>
                    <a:pt x="2536974" y="92667"/>
                  </a:lnTo>
                  <a:lnTo>
                    <a:pt x="2561605" y="88533"/>
                  </a:lnTo>
                  <a:lnTo>
                    <a:pt x="2586236" y="84613"/>
                  </a:lnTo>
                  <a:lnTo>
                    <a:pt x="2610866" y="80889"/>
                  </a:lnTo>
                  <a:lnTo>
                    <a:pt x="2635497" y="77343"/>
                  </a:lnTo>
                  <a:lnTo>
                    <a:pt x="2660128" y="73962"/>
                  </a:lnTo>
                  <a:lnTo>
                    <a:pt x="2684759" y="70730"/>
                  </a:lnTo>
                  <a:lnTo>
                    <a:pt x="2709390" y="67635"/>
                  </a:lnTo>
                  <a:lnTo>
                    <a:pt x="2734020" y="64665"/>
                  </a:lnTo>
                  <a:lnTo>
                    <a:pt x="2758651" y="61810"/>
                  </a:lnTo>
                  <a:lnTo>
                    <a:pt x="2783282" y="59060"/>
                  </a:lnTo>
                  <a:lnTo>
                    <a:pt x="2807913" y="56405"/>
                  </a:lnTo>
                  <a:lnTo>
                    <a:pt x="2832544" y="53837"/>
                  </a:lnTo>
                  <a:lnTo>
                    <a:pt x="2857175" y="51349"/>
                  </a:lnTo>
                  <a:lnTo>
                    <a:pt x="2881805" y="48939"/>
                  </a:lnTo>
                  <a:lnTo>
                    <a:pt x="2906436" y="46604"/>
                  </a:lnTo>
                  <a:lnTo>
                    <a:pt x="2931067" y="44342"/>
                  </a:lnTo>
                  <a:lnTo>
                    <a:pt x="2955698" y="42150"/>
                  </a:lnTo>
                  <a:lnTo>
                    <a:pt x="2980329" y="40028"/>
                  </a:lnTo>
                  <a:lnTo>
                    <a:pt x="3004959" y="37972"/>
                  </a:lnTo>
                  <a:lnTo>
                    <a:pt x="3029590" y="35981"/>
                  </a:lnTo>
                  <a:lnTo>
                    <a:pt x="3054221" y="34053"/>
                  </a:lnTo>
                  <a:lnTo>
                    <a:pt x="3078852" y="32186"/>
                  </a:lnTo>
                  <a:lnTo>
                    <a:pt x="3103483" y="30378"/>
                  </a:lnTo>
                  <a:lnTo>
                    <a:pt x="3128114" y="28628"/>
                  </a:lnTo>
                  <a:lnTo>
                    <a:pt x="3152744" y="26933"/>
                  </a:lnTo>
                  <a:lnTo>
                    <a:pt x="3177375" y="25293"/>
                  </a:lnTo>
                  <a:lnTo>
                    <a:pt x="3202006" y="23704"/>
                  </a:lnTo>
                  <a:lnTo>
                    <a:pt x="3226637" y="22167"/>
                  </a:lnTo>
                  <a:lnTo>
                    <a:pt x="3251268" y="20679"/>
                  </a:lnTo>
                  <a:lnTo>
                    <a:pt x="3275899" y="19239"/>
                  </a:lnTo>
                  <a:lnTo>
                    <a:pt x="3300529" y="17845"/>
                  </a:lnTo>
                  <a:lnTo>
                    <a:pt x="3325160" y="16496"/>
                  </a:lnTo>
                  <a:lnTo>
                    <a:pt x="3349791" y="15191"/>
                  </a:lnTo>
                  <a:lnTo>
                    <a:pt x="3374422" y="13927"/>
                  </a:lnTo>
                  <a:lnTo>
                    <a:pt x="3399053" y="12705"/>
                  </a:lnTo>
                  <a:lnTo>
                    <a:pt x="3423683" y="11522"/>
                  </a:lnTo>
                  <a:lnTo>
                    <a:pt x="3448314" y="10377"/>
                  </a:lnTo>
                  <a:lnTo>
                    <a:pt x="3472945" y="9270"/>
                  </a:lnTo>
                  <a:lnTo>
                    <a:pt x="3497576" y="8199"/>
                  </a:lnTo>
                  <a:lnTo>
                    <a:pt x="3522207" y="7162"/>
                  </a:lnTo>
                  <a:lnTo>
                    <a:pt x="3546838" y="6159"/>
                  </a:lnTo>
                  <a:lnTo>
                    <a:pt x="3571468" y="5189"/>
                  </a:lnTo>
                  <a:lnTo>
                    <a:pt x="3596099" y="4251"/>
                  </a:lnTo>
                  <a:lnTo>
                    <a:pt x="3620730" y="3343"/>
                  </a:lnTo>
                  <a:lnTo>
                    <a:pt x="3645361" y="2465"/>
                  </a:lnTo>
                  <a:lnTo>
                    <a:pt x="3669992" y="1616"/>
                  </a:lnTo>
                  <a:lnTo>
                    <a:pt x="3694622" y="794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C75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848104" y="2016046"/>
              <a:ext cx="3719253" cy="1966784"/>
            </a:xfrm>
            <a:custGeom>
              <a:avLst/>
              <a:pathLst>
                <a:path w="3719253" h="1966784">
                  <a:moveTo>
                    <a:pt x="0" y="1966784"/>
                  </a:moveTo>
                  <a:lnTo>
                    <a:pt x="24630" y="1966696"/>
                  </a:lnTo>
                  <a:lnTo>
                    <a:pt x="49261" y="1966601"/>
                  </a:lnTo>
                  <a:lnTo>
                    <a:pt x="73892" y="1966498"/>
                  </a:lnTo>
                  <a:lnTo>
                    <a:pt x="98523" y="1966386"/>
                  </a:lnTo>
                  <a:lnTo>
                    <a:pt x="123154" y="1966265"/>
                  </a:lnTo>
                  <a:lnTo>
                    <a:pt x="147784" y="1966133"/>
                  </a:lnTo>
                  <a:lnTo>
                    <a:pt x="172415" y="1965990"/>
                  </a:lnTo>
                  <a:lnTo>
                    <a:pt x="197046" y="1965834"/>
                  </a:lnTo>
                  <a:lnTo>
                    <a:pt x="221677" y="1965665"/>
                  </a:lnTo>
                  <a:lnTo>
                    <a:pt x="246308" y="1965481"/>
                  </a:lnTo>
                  <a:lnTo>
                    <a:pt x="270939" y="1965281"/>
                  </a:lnTo>
                  <a:lnTo>
                    <a:pt x="295569" y="1965064"/>
                  </a:lnTo>
                  <a:lnTo>
                    <a:pt x="320200" y="1964827"/>
                  </a:lnTo>
                  <a:lnTo>
                    <a:pt x="344831" y="1964569"/>
                  </a:lnTo>
                  <a:lnTo>
                    <a:pt x="369462" y="1964288"/>
                  </a:lnTo>
                  <a:lnTo>
                    <a:pt x="394093" y="1963981"/>
                  </a:lnTo>
                  <a:lnTo>
                    <a:pt x="418723" y="1963647"/>
                  </a:lnTo>
                  <a:lnTo>
                    <a:pt x="443354" y="1963283"/>
                  </a:lnTo>
                  <a:lnTo>
                    <a:pt x="467985" y="1962884"/>
                  </a:lnTo>
                  <a:lnTo>
                    <a:pt x="492616" y="1962450"/>
                  </a:lnTo>
                  <a:lnTo>
                    <a:pt x="517247" y="1961974"/>
                  </a:lnTo>
                  <a:lnTo>
                    <a:pt x="541878" y="1961455"/>
                  </a:lnTo>
                  <a:lnTo>
                    <a:pt x="566508" y="1960886"/>
                  </a:lnTo>
                  <a:lnTo>
                    <a:pt x="591139" y="1960263"/>
                  </a:lnTo>
                  <a:lnTo>
                    <a:pt x="615770" y="1959582"/>
                  </a:lnTo>
                  <a:lnTo>
                    <a:pt x="640401" y="1958834"/>
                  </a:lnTo>
                  <a:lnTo>
                    <a:pt x="665032" y="1958014"/>
                  </a:lnTo>
                  <a:lnTo>
                    <a:pt x="689662" y="1957114"/>
                  </a:lnTo>
                  <a:lnTo>
                    <a:pt x="714293" y="1956126"/>
                  </a:lnTo>
                  <a:lnTo>
                    <a:pt x="738924" y="1955041"/>
                  </a:lnTo>
                  <a:lnTo>
                    <a:pt x="763555" y="1953847"/>
                  </a:lnTo>
                  <a:lnTo>
                    <a:pt x="788186" y="1952534"/>
                  </a:lnTo>
                  <a:lnTo>
                    <a:pt x="812817" y="1951088"/>
                  </a:lnTo>
                  <a:lnTo>
                    <a:pt x="837447" y="1949495"/>
                  </a:lnTo>
                  <a:lnTo>
                    <a:pt x="862078" y="1947739"/>
                  </a:lnTo>
                  <a:lnTo>
                    <a:pt x="886709" y="1945802"/>
                  </a:lnTo>
                  <a:lnTo>
                    <a:pt x="911340" y="1943664"/>
                  </a:lnTo>
                  <a:lnTo>
                    <a:pt x="935971" y="1941303"/>
                  </a:lnTo>
                  <a:lnTo>
                    <a:pt x="960601" y="1938694"/>
                  </a:lnTo>
                  <a:lnTo>
                    <a:pt x="985232" y="1935810"/>
                  </a:lnTo>
                  <a:lnTo>
                    <a:pt x="1009863" y="1932624"/>
                  </a:lnTo>
                  <a:lnTo>
                    <a:pt x="1034494" y="1929104"/>
                  </a:lnTo>
                  <a:lnTo>
                    <a:pt x="1059125" y="1925217"/>
                  </a:lnTo>
                  <a:lnTo>
                    <a:pt x="1083756" y="1920924"/>
                  </a:lnTo>
                  <a:lnTo>
                    <a:pt x="1108386" y="1916187"/>
                  </a:lnTo>
                  <a:lnTo>
                    <a:pt x="1133017" y="1910962"/>
                  </a:lnTo>
                  <a:lnTo>
                    <a:pt x="1157648" y="1905200"/>
                  </a:lnTo>
                  <a:lnTo>
                    <a:pt x="1182279" y="1898853"/>
                  </a:lnTo>
                  <a:lnTo>
                    <a:pt x="1206910" y="1891865"/>
                  </a:lnTo>
                  <a:lnTo>
                    <a:pt x="1231540" y="1884179"/>
                  </a:lnTo>
                  <a:lnTo>
                    <a:pt x="1256171" y="1875733"/>
                  </a:lnTo>
                  <a:lnTo>
                    <a:pt x="1280802" y="1866461"/>
                  </a:lnTo>
                  <a:lnTo>
                    <a:pt x="1305433" y="1856297"/>
                  </a:lnTo>
                  <a:lnTo>
                    <a:pt x="1330064" y="1845169"/>
                  </a:lnTo>
                  <a:lnTo>
                    <a:pt x="1354695" y="1833004"/>
                  </a:lnTo>
                  <a:lnTo>
                    <a:pt x="1379325" y="1819727"/>
                  </a:lnTo>
                  <a:lnTo>
                    <a:pt x="1403956" y="1805262"/>
                  </a:lnTo>
                  <a:lnTo>
                    <a:pt x="1428587" y="1789533"/>
                  </a:lnTo>
                  <a:lnTo>
                    <a:pt x="1453218" y="1772465"/>
                  </a:lnTo>
                  <a:lnTo>
                    <a:pt x="1477849" y="1753988"/>
                  </a:lnTo>
                  <a:lnTo>
                    <a:pt x="1502479" y="1734033"/>
                  </a:lnTo>
                  <a:lnTo>
                    <a:pt x="1527110" y="1712539"/>
                  </a:lnTo>
                  <a:lnTo>
                    <a:pt x="1551741" y="1689451"/>
                  </a:lnTo>
                  <a:lnTo>
                    <a:pt x="1576372" y="1664726"/>
                  </a:lnTo>
                  <a:lnTo>
                    <a:pt x="1601003" y="1638332"/>
                  </a:lnTo>
                  <a:lnTo>
                    <a:pt x="1625634" y="1610249"/>
                  </a:lnTo>
                  <a:lnTo>
                    <a:pt x="1650264" y="1580476"/>
                  </a:lnTo>
                  <a:lnTo>
                    <a:pt x="1674895" y="1549027"/>
                  </a:lnTo>
                  <a:lnTo>
                    <a:pt x="1699526" y="1515937"/>
                  </a:lnTo>
                  <a:lnTo>
                    <a:pt x="1724157" y="1481260"/>
                  </a:lnTo>
                  <a:lnTo>
                    <a:pt x="1748788" y="1445070"/>
                  </a:lnTo>
                  <a:lnTo>
                    <a:pt x="1773419" y="1407465"/>
                  </a:lnTo>
                  <a:lnTo>
                    <a:pt x="1798049" y="1368561"/>
                  </a:lnTo>
                  <a:lnTo>
                    <a:pt x="1822680" y="1328496"/>
                  </a:lnTo>
                  <a:lnTo>
                    <a:pt x="1847311" y="1287423"/>
                  </a:lnTo>
                  <a:lnTo>
                    <a:pt x="1871942" y="1245514"/>
                  </a:lnTo>
                  <a:lnTo>
                    <a:pt x="1896573" y="1202950"/>
                  </a:lnTo>
                  <a:lnTo>
                    <a:pt x="1921203" y="1159920"/>
                  </a:lnTo>
                  <a:lnTo>
                    <a:pt x="1945834" y="1116595"/>
                  </a:lnTo>
                  <a:lnTo>
                    <a:pt x="1970465" y="1073143"/>
                  </a:lnTo>
                  <a:lnTo>
                    <a:pt x="1995096" y="1029730"/>
                  </a:lnTo>
                  <a:lnTo>
                    <a:pt x="2019727" y="986517"/>
                  </a:lnTo>
                  <a:lnTo>
                    <a:pt x="2044358" y="943661"/>
                  </a:lnTo>
                  <a:lnTo>
                    <a:pt x="2068988" y="901308"/>
                  </a:lnTo>
                  <a:lnTo>
                    <a:pt x="2093619" y="859596"/>
                  </a:lnTo>
                  <a:lnTo>
                    <a:pt x="2118250" y="818650"/>
                  </a:lnTo>
                  <a:lnTo>
                    <a:pt x="2142881" y="778585"/>
                  </a:lnTo>
                  <a:lnTo>
                    <a:pt x="2167512" y="739500"/>
                  </a:lnTo>
                  <a:lnTo>
                    <a:pt x="2192142" y="701482"/>
                  </a:lnTo>
                  <a:lnTo>
                    <a:pt x="2216773" y="664604"/>
                  </a:lnTo>
                  <a:lnTo>
                    <a:pt x="2241404" y="628927"/>
                  </a:lnTo>
                  <a:lnTo>
                    <a:pt x="2266035" y="594497"/>
                  </a:lnTo>
                  <a:lnTo>
                    <a:pt x="2290666" y="561350"/>
                  </a:lnTo>
                  <a:lnTo>
                    <a:pt x="2315297" y="529507"/>
                  </a:lnTo>
                  <a:lnTo>
                    <a:pt x="2339927" y="498982"/>
                  </a:lnTo>
                  <a:lnTo>
                    <a:pt x="2364558" y="469777"/>
                  </a:lnTo>
                  <a:lnTo>
                    <a:pt x="2389189" y="441886"/>
                  </a:lnTo>
                  <a:lnTo>
                    <a:pt x="2413820" y="415295"/>
                  </a:lnTo>
                  <a:lnTo>
                    <a:pt x="2438451" y="389985"/>
                  </a:lnTo>
                  <a:lnTo>
                    <a:pt x="2463081" y="365929"/>
                  </a:lnTo>
                  <a:lnTo>
                    <a:pt x="2487712" y="343096"/>
                  </a:lnTo>
                  <a:lnTo>
                    <a:pt x="2512343" y="321452"/>
                  </a:lnTo>
                  <a:lnTo>
                    <a:pt x="2536974" y="300959"/>
                  </a:lnTo>
                  <a:lnTo>
                    <a:pt x="2561605" y="281577"/>
                  </a:lnTo>
                  <a:lnTo>
                    <a:pt x="2586236" y="263265"/>
                  </a:lnTo>
                  <a:lnTo>
                    <a:pt x="2610866" y="245978"/>
                  </a:lnTo>
                  <a:lnTo>
                    <a:pt x="2635497" y="229674"/>
                  </a:lnTo>
                  <a:lnTo>
                    <a:pt x="2660128" y="214308"/>
                  </a:lnTo>
                  <a:lnTo>
                    <a:pt x="2684759" y="199838"/>
                  </a:lnTo>
                  <a:lnTo>
                    <a:pt x="2709390" y="186220"/>
                  </a:lnTo>
                  <a:lnTo>
                    <a:pt x="2734020" y="173412"/>
                  </a:lnTo>
                  <a:lnTo>
                    <a:pt x="2758651" y="161373"/>
                  </a:lnTo>
                  <a:lnTo>
                    <a:pt x="2783282" y="150062"/>
                  </a:lnTo>
                  <a:lnTo>
                    <a:pt x="2807913" y="139440"/>
                  </a:lnTo>
                  <a:lnTo>
                    <a:pt x="2832544" y="129471"/>
                  </a:lnTo>
                  <a:lnTo>
                    <a:pt x="2857175" y="120118"/>
                  </a:lnTo>
                  <a:lnTo>
                    <a:pt x="2881805" y="111350"/>
                  </a:lnTo>
                  <a:lnTo>
                    <a:pt x="2906436" y="103134"/>
                  </a:lnTo>
                  <a:lnTo>
                    <a:pt x="2931067" y="95442"/>
                  </a:lnTo>
                  <a:lnTo>
                    <a:pt x="2955698" y="88243"/>
                  </a:lnTo>
                  <a:lnTo>
                    <a:pt x="2980329" y="81511"/>
                  </a:lnTo>
                  <a:lnTo>
                    <a:pt x="3004959" y="75217"/>
                  </a:lnTo>
                  <a:lnTo>
                    <a:pt x="3029590" y="69336"/>
                  </a:lnTo>
                  <a:lnTo>
                    <a:pt x="3054221" y="63844"/>
                  </a:lnTo>
                  <a:lnTo>
                    <a:pt x="3078852" y="58717"/>
                  </a:lnTo>
                  <a:lnTo>
                    <a:pt x="3103483" y="53932"/>
                  </a:lnTo>
                  <a:lnTo>
                    <a:pt x="3128114" y="49469"/>
                  </a:lnTo>
                  <a:lnTo>
                    <a:pt x="3152744" y="45307"/>
                  </a:lnTo>
                  <a:lnTo>
                    <a:pt x="3177375" y="41427"/>
                  </a:lnTo>
                  <a:lnTo>
                    <a:pt x="3202006" y="37810"/>
                  </a:lnTo>
                  <a:lnTo>
                    <a:pt x="3226637" y="34441"/>
                  </a:lnTo>
                  <a:lnTo>
                    <a:pt x="3251268" y="31303"/>
                  </a:lnTo>
                  <a:lnTo>
                    <a:pt x="3275899" y="28380"/>
                  </a:lnTo>
                  <a:lnTo>
                    <a:pt x="3300529" y="25659"/>
                  </a:lnTo>
                  <a:lnTo>
                    <a:pt x="3325160" y="23126"/>
                  </a:lnTo>
                  <a:lnTo>
                    <a:pt x="3349791" y="20769"/>
                  </a:lnTo>
                  <a:lnTo>
                    <a:pt x="3374422" y="18576"/>
                  </a:lnTo>
                  <a:lnTo>
                    <a:pt x="3399053" y="16535"/>
                  </a:lnTo>
                  <a:lnTo>
                    <a:pt x="3423683" y="14637"/>
                  </a:lnTo>
                  <a:lnTo>
                    <a:pt x="3448314" y="12871"/>
                  </a:lnTo>
                  <a:lnTo>
                    <a:pt x="3472945" y="11229"/>
                  </a:lnTo>
                  <a:lnTo>
                    <a:pt x="3497576" y="9703"/>
                  </a:lnTo>
                  <a:lnTo>
                    <a:pt x="3522207" y="8283"/>
                  </a:lnTo>
                  <a:lnTo>
                    <a:pt x="3546838" y="6964"/>
                  </a:lnTo>
                  <a:lnTo>
                    <a:pt x="3571468" y="5738"/>
                  </a:lnTo>
                  <a:lnTo>
                    <a:pt x="3596099" y="4598"/>
                  </a:lnTo>
                  <a:lnTo>
                    <a:pt x="3620730" y="3538"/>
                  </a:lnTo>
                  <a:lnTo>
                    <a:pt x="3645361" y="2554"/>
                  </a:lnTo>
                  <a:lnTo>
                    <a:pt x="3669992" y="1639"/>
                  </a:lnTo>
                  <a:lnTo>
                    <a:pt x="3694622" y="789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B66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848104" y="2019032"/>
              <a:ext cx="3719253" cy="1963536"/>
            </a:xfrm>
            <a:custGeom>
              <a:avLst/>
              <a:pathLst>
                <a:path w="3719253" h="1963536">
                  <a:moveTo>
                    <a:pt x="0" y="1963536"/>
                  </a:moveTo>
                  <a:lnTo>
                    <a:pt x="24630" y="1963494"/>
                  </a:lnTo>
                  <a:lnTo>
                    <a:pt x="49261" y="1963451"/>
                  </a:lnTo>
                  <a:lnTo>
                    <a:pt x="73892" y="1963407"/>
                  </a:lnTo>
                  <a:lnTo>
                    <a:pt x="98523" y="1963360"/>
                  </a:lnTo>
                  <a:lnTo>
                    <a:pt x="123154" y="1963312"/>
                  </a:lnTo>
                  <a:lnTo>
                    <a:pt x="147784" y="1963261"/>
                  </a:lnTo>
                  <a:lnTo>
                    <a:pt x="172415" y="1963208"/>
                  </a:lnTo>
                  <a:lnTo>
                    <a:pt x="197046" y="1963152"/>
                  </a:lnTo>
                  <a:lnTo>
                    <a:pt x="221677" y="1963093"/>
                  </a:lnTo>
                  <a:lnTo>
                    <a:pt x="246308" y="1963031"/>
                  </a:lnTo>
                  <a:lnTo>
                    <a:pt x="270939" y="1962964"/>
                  </a:lnTo>
                  <a:lnTo>
                    <a:pt x="295569" y="1962894"/>
                  </a:lnTo>
                  <a:lnTo>
                    <a:pt x="320200" y="1962819"/>
                  </a:lnTo>
                  <a:lnTo>
                    <a:pt x="344831" y="1962738"/>
                  </a:lnTo>
                  <a:lnTo>
                    <a:pt x="369462" y="1962652"/>
                  </a:lnTo>
                  <a:lnTo>
                    <a:pt x="394093" y="1962559"/>
                  </a:lnTo>
                  <a:lnTo>
                    <a:pt x="418723" y="1962459"/>
                  </a:lnTo>
                  <a:lnTo>
                    <a:pt x="443354" y="1962351"/>
                  </a:lnTo>
                  <a:lnTo>
                    <a:pt x="467985" y="1962234"/>
                  </a:lnTo>
                  <a:lnTo>
                    <a:pt x="492616" y="1962107"/>
                  </a:lnTo>
                  <a:lnTo>
                    <a:pt x="517247" y="1961970"/>
                  </a:lnTo>
                  <a:lnTo>
                    <a:pt x="541878" y="1961819"/>
                  </a:lnTo>
                  <a:lnTo>
                    <a:pt x="566508" y="1961656"/>
                  </a:lnTo>
                  <a:lnTo>
                    <a:pt x="591139" y="1961476"/>
                  </a:lnTo>
                  <a:lnTo>
                    <a:pt x="615770" y="1961279"/>
                  </a:lnTo>
                  <a:lnTo>
                    <a:pt x="640401" y="1961063"/>
                  </a:lnTo>
                  <a:lnTo>
                    <a:pt x="665032" y="1960825"/>
                  </a:lnTo>
                  <a:lnTo>
                    <a:pt x="689662" y="1960562"/>
                  </a:lnTo>
                  <a:lnTo>
                    <a:pt x="714293" y="1960271"/>
                  </a:lnTo>
                  <a:lnTo>
                    <a:pt x="738924" y="1959948"/>
                  </a:lnTo>
                  <a:lnTo>
                    <a:pt x="763555" y="1959589"/>
                  </a:lnTo>
                  <a:lnTo>
                    <a:pt x="788186" y="1959189"/>
                  </a:lnTo>
                  <a:lnTo>
                    <a:pt x="812817" y="1958741"/>
                  </a:lnTo>
                  <a:lnTo>
                    <a:pt x="837447" y="1958240"/>
                  </a:lnTo>
                  <a:lnTo>
                    <a:pt x="862078" y="1957678"/>
                  </a:lnTo>
                  <a:lnTo>
                    <a:pt x="886709" y="1957044"/>
                  </a:lnTo>
                  <a:lnTo>
                    <a:pt x="911340" y="1956328"/>
                  </a:lnTo>
                  <a:lnTo>
                    <a:pt x="935971" y="1955518"/>
                  </a:lnTo>
                  <a:lnTo>
                    <a:pt x="960601" y="1954599"/>
                  </a:lnTo>
                  <a:lnTo>
                    <a:pt x="985232" y="1953555"/>
                  </a:lnTo>
                  <a:lnTo>
                    <a:pt x="1009863" y="1952368"/>
                  </a:lnTo>
                  <a:lnTo>
                    <a:pt x="1034494" y="1951019"/>
                  </a:lnTo>
                  <a:lnTo>
                    <a:pt x="1059125" y="1949484"/>
                  </a:lnTo>
                  <a:lnTo>
                    <a:pt x="1083756" y="1947737"/>
                  </a:lnTo>
                  <a:lnTo>
                    <a:pt x="1108386" y="1945748"/>
                  </a:lnTo>
                  <a:lnTo>
                    <a:pt x="1133017" y="1943483"/>
                  </a:lnTo>
                  <a:lnTo>
                    <a:pt x="1157648" y="1940902"/>
                  </a:lnTo>
                  <a:lnTo>
                    <a:pt x="1182279" y="1937962"/>
                  </a:lnTo>
                  <a:lnTo>
                    <a:pt x="1206910" y="1934612"/>
                  </a:lnTo>
                  <a:lnTo>
                    <a:pt x="1231540" y="1930795"/>
                  </a:lnTo>
                  <a:lnTo>
                    <a:pt x="1256171" y="1926447"/>
                  </a:lnTo>
                  <a:lnTo>
                    <a:pt x="1280802" y="1921497"/>
                  </a:lnTo>
                  <a:lnTo>
                    <a:pt x="1305433" y="1915865"/>
                  </a:lnTo>
                  <a:lnTo>
                    <a:pt x="1330064" y="1909460"/>
                  </a:lnTo>
                  <a:lnTo>
                    <a:pt x="1354695" y="1902187"/>
                  </a:lnTo>
                  <a:lnTo>
                    <a:pt x="1379325" y="1893935"/>
                  </a:lnTo>
                  <a:lnTo>
                    <a:pt x="1403956" y="1884589"/>
                  </a:lnTo>
                  <a:lnTo>
                    <a:pt x="1428587" y="1874022"/>
                  </a:lnTo>
                  <a:lnTo>
                    <a:pt x="1453218" y="1862098"/>
                  </a:lnTo>
                  <a:lnTo>
                    <a:pt x="1477849" y="1848674"/>
                  </a:lnTo>
                  <a:lnTo>
                    <a:pt x="1502479" y="1833604"/>
                  </a:lnTo>
                  <a:lnTo>
                    <a:pt x="1527110" y="1816736"/>
                  </a:lnTo>
                  <a:lnTo>
                    <a:pt x="1551741" y="1797919"/>
                  </a:lnTo>
                  <a:lnTo>
                    <a:pt x="1576372" y="1777008"/>
                  </a:lnTo>
                  <a:lnTo>
                    <a:pt x="1601003" y="1753864"/>
                  </a:lnTo>
                  <a:lnTo>
                    <a:pt x="1625634" y="1728366"/>
                  </a:lnTo>
                  <a:lnTo>
                    <a:pt x="1650264" y="1700412"/>
                  </a:lnTo>
                  <a:lnTo>
                    <a:pt x="1674895" y="1669931"/>
                  </a:lnTo>
                  <a:lnTo>
                    <a:pt x="1699526" y="1636884"/>
                  </a:lnTo>
                  <a:lnTo>
                    <a:pt x="1724157" y="1601274"/>
                  </a:lnTo>
                  <a:lnTo>
                    <a:pt x="1748788" y="1563151"/>
                  </a:lnTo>
                  <a:lnTo>
                    <a:pt x="1773419" y="1522616"/>
                  </a:lnTo>
                  <a:lnTo>
                    <a:pt x="1798049" y="1479824"/>
                  </a:lnTo>
                  <a:lnTo>
                    <a:pt x="1822680" y="1434984"/>
                  </a:lnTo>
                  <a:lnTo>
                    <a:pt x="1847311" y="1388356"/>
                  </a:lnTo>
                  <a:lnTo>
                    <a:pt x="1871942" y="1340244"/>
                  </a:lnTo>
                  <a:lnTo>
                    <a:pt x="1896573" y="1290995"/>
                  </a:lnTo>
                  <a:lnTo>
                    <a:pt x="1921203" y="1240965"/>
                  </a:lnTo>
                  <a:lnTo>
                    <a:pt x="1945834" y="1190467"/>
                  </a:lnTo>
                  <a:lnTo>
                    <a:pt x="1970465" y="1139797"/>
                  </a:lnTo>
                  <a:lnTo>
                    <a:pt x="1995096" y="1089241"/>
                  </a:lnTo>
                  <a:lnTo>
                    <a:pt x="2019727" y="1039070"/>
                  </a:lnTo>
                  <a:lnTo>
                    <a:pt x="2044358" y="989539"/>
                  </a:lnTo>
                  <a:lnTo>
                    <a:pt x="2068988" y="940876"/>
                  </a:lnTo>
                  <a:lnTo>
                    <a:pt x="2093619" y="893284"/>
                  </a:lnTo>
                  <a:lnTo>
                    <a:pt x="2118250" y="846936"/>
                  </a:lnTo>
                  <a:lnTo>
                    <a:pt x="2142881" y="801979"/>
                  </a:lnTo>
                  <a:lnTo>
                    <a:pt x="2167512" y="758531"/>
                  </a:lnTo>
                  <a:lnTo>
                    <a:pt x="2192142" y="716681"/>
                  </a:lnTo>
                  <a:lnTo>
                    <a:pt x="2216773" y="676494"/>
                  </a:lnTo>
                  <a:lnTo>
                    <a:pt x="2241404" y="638011"/>
                  </a:lnTo>
                  <a:lnTo>
                    <a:pt x="2266035" y="601253"/>
                  </a:lnTo>
                  <a:lnTo>
                    <a:pt x="2290666" y="566219"/>
                  </a:lnTo>
                  <a:lnTo>
                    <a:pt x="2315297" y="532897"/>
                  </a:lnTo>
                  <a:lnTo>
                    <a:pt x="2339927" y="501258"/>
                  </a:lnTo>
                  <a:lnTo>
                    <a:pt x="2364558" y="471264"/>
                  </a:lnTo>
                  <a:lnTo>
                    <a:pt x="2389189" y="442867"/>
                  </a:lnTo>
                  <a:lnTo>
                    <a:pt x="2413820" y="416013"/>
                  </a:lnTo>
                  <a:lnTo>
                    <a:pt x="2438451" y="390643"/>
                  </a:lnTo>
                  <a:lnTo>
                    <a:pt x="2463081" y="366694"/>
                  </a:lnTo>
                  <a:lnTo>
                    <a:pt x="2487712" y="344101"/>
                  </a:lnTo>
                  <a:lnTo>
                    <a:pt x="2512343" y="322800"/>
                  </a:lnTo>
                  <a:lnTo>
                    <a:pt x="2536974" y="302725"/>
                  </a:lnTo>
                  <a:lnTo>
                    <a:pt x="2561605" y="283810"/>
                  </a:lnTo>
                  <a:lnTo>
                    <a:pt x="2586236" y="265993"/>
                  </a:lnTo>
                  <a:lnTo>
                    <a:pt x="2610866" y="249211"/>
                  </a:lnTo>
                  <a:lnTo>
                    <a:pt x="2635497" y="233406"/>
                  </a:lnTo>
                  <a:lnTo>
                    <a:pt x="2660128" y="218520"/>
                  </a:lnTo>
                  <a:lnTo>
                    <a:pt x="2684759" y="204500"/>
                  </a:lnTo>
                  <a:lnTo>
                    <a:pt x="2709390" y="191292"/>
                  </a:lnTo>
                  <a:lnTo>
                    <a:pt x="2734020" y="178850"/>
                  </a:lnTo>
                  <a:lnTo>
                    <a:pt x="2758651" y="167125"/>
                  </a:lnTo>
                  <a:lnTo>
                    <a:pt x="2783282" y="156075"/>
                  </a:lnTo>
                  <a:lnTo>
                    <a:pt x="2807913" y="145659"/>
                  </a:lnTo>
                  <a:lnTo>
                    <a:pt x="2832544" y="135839"/>
                  </a:lnTo>
                  <a:lnTo>
                    <a:pt x="2857175" y="126579"/>
                  </a:lnTo>
                  <a:lnTo>
                    <a:pt x="2881805" y="117853"/>
                  </a:lnTo>
                  <a:lnTo>
                    <a:pt x="2906436" y="109635"/>
                  </a:lnTo>
                  <a:lnTo>
                    <a:pt x="2931067" y="101899"/>
                  </a:lnTo>
                  <a:lnTo>
                    <a:pt x="2955698" y="94622"/>
                  </a:lnTo>
                  <a:lnTo>
                    <a:pt x="2980329" y="87780"/>
                  </a:lnTo>
                  <a:lnTo>
                    <a:pt x="3004959" y="81349"/>
                  </a:lnTo>
                  <a:lnTo>
                    <a:pt x="3029590" y="75308"/>
                  </a:lnTo>
                  <a:lnTo>
                    <a:pt x="3054221" y="69635"/>
                  </a:lnTo>
                  <a:lnTo>
                    <a:pt x="3078852" y="64311"/>
                  </a:lnTo>
                  <a:lnTo>
                    <a:pt x="3103483" y="59316"/>
                  </a:lnTo>
                  <a:lnTo>
                    <a:pt x="3128114" y="54630"/>
                  </a:lnTo>
                  <a:lnTo>
                    <a:pt x="3152744" y="50237"/>
                  </a:lnTo>
                  <a:lnTo>
                    <a:pt x="3177375" y="46119"/>
                  </a:lnTo>
                  <a:lnTo>
                    <a:pt x="3202006" y="42260"/>
                  </a:lnTo>
                  <a:lnTo>
                    <a:pt x="3226637" y="38645"/>
                  </a:lnTo>
                  <a:lnTo>
                    <a:pt x="3251268" y="35260"/>
                  </a:lnTo>
                  <a:lnTo>
                    <a:pt x="3275899" y="32090"/>
                  </a:lnTo>
                  <a:lnTo>
                    <a:pt x="3300529" y="29122"/>
                  </a:lnTo>
                  <a:lnTo>
                    <a:pt x="3325160" y="26345"/>
                  </a:lnTo>
                  <a:lnTo>
                    <a:pt x="3349791" y="23746"/>
                  </a:lnTo>
                  <a:lnTo>
                    <a:pt x="3374422" y="21314"/>
                  </a:lnTo>
                  <a:lnTo>
                    <a:pt x="3399053" y="19040"/>
                  </a:lnTo>
                  <a:lnTo>
                    <a:pt x="3423683" y="16913"/>
                  </a:lnTo>
                  <a:lnTo>
                    <a:pt x="3448314" y="14923"/>
                  </a:lnTo>
                  <a:lnTo>
                    <a:pt x="3472945" y="13063"/>
                  </a:lnTo>
                  <a:lnTo>
                    <a:pt x="3497576" y="11325"/>
                  </a:lnTo>
                  <a:lnTo>
                    <a:pt x="3522207" y="9699"/>
                  </a:lnTo>
                  <a:lnTo>
                    <a:pt x="3546838" y="8180"/>
                  </a:lnTo>
                  <a:lnTo>
                    <a:pt x="3571468" y="6760"/>
                  </a:lnTo>
                  <a:lnTo>
                    <a:pt x="3596099" y="5434"/>
                  </a:lnTo>
                  <a:lnTo>
                    <a:pt x="3620730" y="4194"/>
                  </a:lnTo>
                  <a:lnTo>
                    <a:pt x="3645361" y="3036"/>
                  </a:lnTo>
                  <a:lnTo>
                    <a:pt x="3669992" y="1954"/>
                  </a:lnTo>
                  <a:lnTo>
                    <a:pt x="3694622" y="944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A27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848104" y="2025245"/>
              <a:ext cx="3719253" cy="1957075"/>
            </a:xfrm>
            <a:custGeom>
              <a:avLst/>
              <a:pathLst>
                <a:path w="3719253" h="1957075">
                  <a:moveTo>
                    <a:pt x="0" y="1957075"/>
                  </a:moveTo>
                  <a:lnTo>
                    <a:pt x="24630" y="1957009"/>
                  </a:lnTo>
                  <a:lnTo>
                    <a:pt x="49261" y="1956939"/>
                  </a:lnTo>
                  <a:lnTo>
                    <a:pt x="73892" y="1956866"/>
                  </a:lnTo>
                  <a:lnTo>
                    <a:pt x="98523" y="1956790"/>
                  </a:lnTo>
                  <a:lnTo>
                    <a:pt x="123154" y="1956710"/>
                  </a:lnTo>
                  <a:lnTo>
                    <a:pt x="147784" y="1956626"/>
                  </a:lnTo>
                  <a:lnTo>
                    <a:pt x="172415" y="1956538"/>
                  </a:lnTo>
                  <a:lnTo>
                    <a:pt x="197046" y="1956445"/>
                  </a:lnTo>
                  <a:lnTo>
                    <a:pt x="221677" y="1956346"/>
                  </a:lnTo>
                  <a:lnTo>
                    <a:pt x="246308" y="1956243"/>
                  </a:lnTo>
                  <a:lnTo>
                    <a:pt x="270939" y="1956133"/>
                  </a:lnTo>
                  <a:lnTo>
                    <a:pt x="295569" y="1956016"/>
                  </a:lnTo>
                  <a:lnTo>
                    <a:pt x="320200" y="1955892"/>
                  </a:lnTo>
                  <a:lnTo>
                    <a:pt x="344831" y="1955761"/>
                  </a:lnTo>
                  <a:lnTo>
                    <a:pt x="369462" y="1955620"/>
                  </a:lnTo>
                  <a:lnTo>
                    <a:pt x="394093" y="1955470"/>
                  </a:lnTo>
                  <a:lnTo>
                    <a:pt x="418723" y="1955310"/>
                  </a:lnTo>
                  <a:lnTo>
                    <a:pt x="443354" y="1955139"/>
                  </a:lnTo>
                  <a:lnTo>
                    <a:pt x="467985" y="1954955"/>
                  </a:lnTo>
                  <a:lnTo>
                    <a:pt x="492616" y="1954757"/>
                  </a:lnTo>
                  <a:lnTo>
                    <a:pt x="517247" y="1954544"/>
                  </a:lnTo>
                  <a:lnTo>
                    <a:pt x="541878" y="1954314"/>
                  </a:lnTo>
                  <a:lnTo>
                    <a:pt x="566508" y="1954066"/>
                  </a:lnTo>
                  <a:lnTo>
                    <a:pt x="591139" y="1953798"/>
                  </a:lnTo>
                  <a:lnTo>
                    <a:pt x="615770" y="1953507"/>
                  </a:lnTo>
                  <a:lnTo>
                    <a:pt x="640401" y="1953191"/>
                  </a:lnTo>
                  <a:lnTo>
                    <a:pt x="665032" y="1952848"/>
                  </a:lnTo>
                  <a:lnTo>
                    <a:pt x="689662" y="1952473"/>
                  </a:lnTo>
                  <a:lnTo>
                    <a:pt x="714293" y="1952065"/>
                  </a:lnTo>
                  <a:lnTo>
                    <a:pt x="738924" y="1951618"/>
                  </a:lnTo>
                  <a:lnTo>
                    <a:pt x="763555" y="1951129"/>
                  </a:lnTo>
                  <a:lnTo>
                    <a:pt x="788186" y="1950592"/>
                  </a:lnTo>
                  <a:lnTo>
                    <a:pt x="812817" y="1950002"/>
                  </a:lnTo>
                  <a:lnTo>
                    <a:pt x="837447" y="1949351"/>
                  </a:lnTo>
                  <a:lnTo>
                    <a:pt x="862078" y="1948634"/>
                  </a:lnTo>
                  <a:lnTo>
                    <a:pt x="886709" y="1947840"/>
                  </a:lnTo>
                  <a:lnTo>
                    <a:pt x="911340" y="1946961"/>
                  </a:lnTo>
                  <a:lnTo>
                    <a:pt x="935971" y="1945985"/>
                  </a:lnTo>
                  <a:lnTo>
                    <a:pt x="960601" y="1944900"/>
                  </a:lnTo>
                  <a:lnTo>
                    <a:pt x="985232" y="1943692"/>
                  </a:lnTo>
                  <a:lnTo>
                    <a:pt x="1009863" y="1942348"/>
                  </a:lnTo>
                  <a:lnTo>
                    <a:pt x="1034494" y="1940852"/>
                  </a:lnTo>
                  <a:lnTo>
                    <a:pt x="1059125" y="1939187"/>
                  </a:lnTo>
                  <a:lnTo>
                    <a:pt x="1083756" y="1937332"/>
                  </a:lnTo>
                  <a:lnTo>
                    <a:pt x="1108386" y="1935266"/>
                  </a:lnTo>
                  <a:lnTo>
                    <a:pt x="1133017" y="1932964"/>
                  </a:lnTo>
                  <a:lnTo>
                    <a:pt x="1157648" y="1930400"/>
                  </a:lnTo>
                  <a:lnTo>
                    <a:pt x="1182279" y="1927544"/>
                  </a:lnTo>
                  <a:lnTo>
                    <a:pt x="1206910" y="1924362"/>
                  </a:lnTo>
                  <a:lnTo>
                    <a:pt x="1231540" y="1920819"/>
                  </a:lnTo>
                  <a:lnTo>
                    <a:pt x="1256171" y="1916874"/>
                  </a:lnTo>
                  <a:lnTo>
                    <a:pt x="1280802" y="1912484"/>
                  </a:lnTo>
                  <a:lnTo>
                    <a:pt x="1305433" y="1907601"/>
                  </a:lnTo>
                  <a:lnTo>
                    <a:pt x="1330064" y="1902173"/>
                  </a:lnTo>
                  <a:lnTo>
                    <a:pt x="1354695" y="1896143"/>
                  </a:lnTo>
                  <a:lnTo>
                    <a:pt x="1379325" y="1889451"/>
                  </a:lnTo>
                  <a:lnTo>
                    <a:pt x="1403956" y="1882032"/>
                  </a:lnTo>
                  <a:lnTo>
                    <a:pt x="1428587" y="1873816"/>
                  </a:lnTo>
                  <a:lnTo>
                    <a:pt x="1453218" y="1864731"/>
                  </a:lnTo>
                  <a:lnTo>
                    <a:pt x="1477849" y="1854699"/>
                  </a:lnTo>
                  <a:lnTo>
                    <a:pt x="1502479" y="1843640"/>
                  </a:lnTo>
                  <a:lnTo>
                    <a:pt x="1527110" y="1831474"/>
                  </a:lnTo>
                  <a:lnTo>
                    <a:pt x="1551741" y="1818116"/>
                  </a:lnTo>
                  <a:lnTo>
                    <a:pt x="1576372" y="1803483"/>
                  </a:lnTo>
                  <a:lnTo>
                    <a:pt x="1601003" y="1787494"/>
                  </a:lnTo>
                  <a:lnTo>
                    <a:pt x="1625634" y="1770070"/>
                  </a:lnTo>
                  <a:lnTo>
                    <a:pt x="1650264" y="1751139"/>
                  </a:lnTo>
                  <a:lnTo>
                    <a:pt x="1674895" y="1730636"/>
                  </a:lnTo>
                  <a:lnTo>
                    <a:pt x="1699526" y="1708504"/>
                  </a:lnTo>
                  <a:lnTo>
                    <a:pt x="1724157" y="1684702"/>
                  </a:lnTo>
                  <a:lnTo>
                    <a:pt x="1748788" y="1659202"/>
                  </a:lnTo>
                  <a:lnTo>
                    <a:pt x="1773419" y="1631994"/>
                  </a:lnTo>
                  <a:lnTo>
                    <a:pt x="1798049" y="1603088"/>
                  </a:lnTo>
                  <a:lnTo>
                    <a:pt x="1822680" y="1572516"/>
                  </a:lnTo>
                  <a:lnTo>
                    <a:pt x="1847311" y="1540335"/>
                  </a:lnTo>
                  <a:lnTo>
                    <a:pt x="1871942" y="1506623"/>
                  </a:lnTo>
                  <a:lnTo>
                    <a:pt x="1896573" y="1471485"/>
                  </a:lnTo>
                  <a:lnTo>
                    <a:pt x="1921203" y="1435043"/>
                  </a:lnTo>
                  <a:lnTo>
                    <a:pt x="1945834" y="1397406"/>
                  </a:lnTo>
                  <a:lnTo>
                    <a:pt x="1970465" y="1358692"/>
                  </a:lnTo>
                  <a:lnTo>
                    <a:pt x="1995096" y="1319026"/>
                  </a:lnTo>
                  <a:lnTo>
                    <a:pt x="2019727" y="1278548"/>
                  </a:lnTo>
                  <a:lnTo>
                    <a:pt x="2044358" y="1237401"/>
                  </a:lnTo>
                  <a:lnTo>
                    <a:pt x="2068988" y="1195736"/>
                  </a:lnTo>
                  <a:lnTo>
                    <a:pt x="2093619" y="1153707"/>
                  </a:lnTo>
                  <a:lnTo>
                    <a:pt x="2118250" y="1111469"/>
                  </a:lnTo>
                  <a:lnTo>
                    <a:pt x="2142881" y="1069175"/>
                  </a:lnTo>
                  <a:lnTo>
                    <a:pt x="2167512" y="1026975"/>
                  </a:lnTo>
                  <a:lnTo>
                    <a:pt x="2192142" y="985014"/>
                  </a:lnTo>
                  <a:lnTo>
                    <a:pt x="2216773" y="943430"/>
                  </a:lnTo>
                  <a:lnTo>
                    <a:pt x="2241404" y="902352"/>
                  </a:lnTo>
                  <a:lnTo>
                    <a:pt x="2266035" y="861900"/>
                  </a:lnTo>
                  <a:lnTo>
                    <a:pt x="2290666" y="822183"/>
                  </a:lnTo>
                  <a:lnTo>
                    <a:pt x="2315297" y="783297"/>
                  </a:lnTo>
                  <a:lnTo>
                    <a:pt x="2339927" y="745330"/>
                  </a:lnTo>
                  <a:lnTo>
                    <a:pt x="2364558" y="708355"/>
                  </a:lnTo>
                  <a:lnTo>
                    <a:pt x="2389189" y="672434"/>
                  </a:lnTo>
                  <a:lnTo>
                    <a:pt x="2413820" y="637618"/>
                  </a:lnTo>
                  <a:lnTo>
                    <a:pt x="2438451" y="603948"/>
                  </a:lnTo>
                  <a:lnTo>
                    <a:pt x="2463081" y="571452"/>
                  </a:lnTo>
                  <a:lnTo>
                    <a:pt x="2487712" y="540152"/>
                  </a:lnTo>
                  <a:lnTo>
                    <a:pt x="2512343" y="510057"/>
                  </a:lnTo>
                  <a:lnTo>
                    <a:pt x="2536974" y="481171"/>
                  </a:lnTo>
                  <a:lnTo>
                    <a:pt x="2561605" y="453489"/>
                  </a:lnTo>
                  <a:lnTo>
                    <a:pt x="2586236" y="427002"/>
                  </a:lnTo>
                  <a:lnTo>
                    <a:pt x="2610866" y="401693"/>
                  </a:lnTo>
                  <a:lnTo>
                    <a:pt x="2635497" y="377541"/>
                  </a:lnTo>
                  <a:lnTo>
                    <a:pt x="2660128" y="354522"/>
                  </a:lnTo>
                  <a:lnTo>
                    <a:pt x="2684759" y="332606"/>
                  </a:lnTo>
                  <a:lnTo>
                    <a:pt x="2709390" y="311764"/>
                  </a:lnTo>
                  <a:lnTo>
                    <a:pt x="2734020" y="291962"/>
                  </a:lnTo>
                  <a:lnTo>
                    <a:pt x="2758651" y="273166"/>
                  </a:lnTo>
                  <a:lnTo>
                    <a:pt x="2783282" y="255340"/>
                  </a:lnTo>
                  <a:lnTo>
                    <a:pt x="2807913" y="238447"/>
                  </a:lnTo>
                  <a:lnTo>
                    <a:pt x="2832544" y="222452"/>
                  </a:lnTo>
                  <a:lnTo>
                    <a:pt x="2857175" y="207317"/>
                  </a:lnTo>
                  <a:lnTo>
                    <a:pt x="2881805" y="193013"/>
                  </a:lnTo>
                  <a:lnTo>
                    <a:pt x="2906436" y="179508"/>
                  </a:lnTo>
                  <a:lnTo>
                    <a:pt x="2931067" y="166770"/>
                  </a:lnTo>
                  <a:lnTo>
                    <a:pt x="2955698" y="154766"/>
                  </a:lnTo>
                  <a:lnTo>
                    <a:pt x="2980329" y="143466"/>
                  </a:lnTo>
                  <a:lnTo>
                    <a:pt x="3004959" y="132835"/>
                  </a:lnTo>
                  <a:lnTo>
                    <a:pt x="3029590" y="122844"/>
                  </a:lnTo>
                  <a:lnTo>
                    <a:pt x="3054221" y="113460"/>
                  </a:lnTo>
                  <a:lnTo>
                    <a:pt x="3078852" y="104652"/>
                  </a:lnTo>
                  <a:lnTo>
                    <a:pt x="3103483" y="96391"/>
                  </a:lnTo>
                  <a:lnTo>
                    <a:pt x="3128114" y="88647"/>
                  </a:lnTo>
                  <a:lnTo>
                    <a:pt x="3152744" y="81392"/>
                  </a:lnTo>
                  <a:lnTo>
                    <a:pt x="3177375" y="74600"/>
                  </a:lnTo>
                  <a:lnTo>
                    <a:pt x="3202006" y="68243"/>
                  </a:lnTo>
                  <a:lnTo>
                    <a:pt x="3226637" y="62297"/>
                  </a:lnTo>
                  <a:lnTo>
                    <a:pt x="3251268" y="56738"/>
                  </a:lnTo>
                  <a:lnTo>
                    <a:pt x="3275899" y="51542"/>
                  </a:lnTo>
                  <a:lnTo>
                    <a:pt x="3300529" y="46688"/>
                  </a:lnTo>
                  <a:lnTo>
                    <a:pt x="3325160" y="42155"/>
                  </a:lnTo>
                  <a:lnTo>
                    <a:pt x="3349791" y="37923"/>
                  </a:lnTo>
                  <a:lnTo>
                    <a:pt x="3374422" y="33973"/>
                  </a:lnTo>
                  <a:lnTo>
                    <a:pt x="3399053" y="30288"/>
                  </a:lnTo>
                  <a:lnTo>
                    <a:pt x="3423683" y="26851"/>
                  </a:lnTo>
                  <a:lnTo>
                    <a:pt x="3448314" y="23646"/>
                  </a:lnTo>
                  <a:lnTo>
                    <a:pt x="3472945" y="20658"/>
                  </a:lnTo>
                  <a:lnTo>
                    <a:pt x="3497576" y="17873"/>
                  </a:lnTo>
                  <a:lnTo>
                    <a:pt x="3522207" y="15277"/>
                  </a:lnTo>
                  <a:lnTo>
                    <a:pt x="3546838" y="12859"/>
                  </a:lnTo>
                  <a:lnTo>
                    <a:pt x="3571468" y="10607"/>
                  </a:lnTo>
                  <a:lnTo>
                    <a:pt x="3596099" y="8509"/>
                  </a:lnTo>
                  <a:lnTo>
                    <a:pt x="3620730" y="6555"/>
                  </a:lnTo>
                  <a:lnTo>
                    <a:pt x="3645361" y="4736"/>
                  </a:lnTo>
                  <a:lnTo>
                    <a:pt x="3669992" y="3043"/>
                  </a:lnTo>
                  <a:lnTo>
                    <a:pt x="3694622" y="1467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897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848104" y="2023413"/>
              <a:ext cx="3719253" cy="1959817"/>
            </a:xfrm>
            <a:custGeom>
              <a:avLst/>
              <a:pathLst>
                <a:path w="3719253" h="1959817">
                  <a:moveTo>
                    <a:pt x="0" y="1959817"/>
                  </a:moveTo>
                  <a:lnTo>
                    <a:pt x="24630" y="1959802"/>
                  </a:lnTo>
                  <a:lnTo>
                    <a:pt x="49261" y="1959785"/>
                  </a:lnTo>
                  <a:lnTo>
                    <a:pt x="73892" y="1959769"/>
                  </a:lnTo>
                  <a:lnTo>
                    <a:pt x="98523" y="1959752"/>
                  </a:lnTo>
                  <a:lnTo>
                    <a:pt x="123154" y="1959734"/>
                  </a:lnTo>
                  <a:lnTo>
                    <a:pt x="147784" y="1959715"/>
                  </a:lnTo>
                  <a:lnTo>
                    <a:pt x="172415" y="1959695"/>
                  </a:lnTo>
                  <a:lnTo>
                    <a:pt x="197046" y="1959674"/>
                  </a:lnTo>
                  <a:lnTo>
                    <a:pt x="221677" y="1959652"/>
                  </a:lnTo>
                  <a:lnTo>
                    <a:pt x="246308" y="1959629"/>
                  </a:lnTo>
                  <a:lnTo>
                    <a:pt x="270939" y="1959604"/>
                  </a:lnTo>
                  <a:lnTo>
                    <a:pt x="295569" y="1959578"/>
                  </a:lnTo>
                  <a:lnTo>
                    <a:pt x="320200" y="1959549"/>
                  </a:lnTo>
                  <a:lnTo>
                    <a:pt x="344831" y="1959519"/>
                  </a:lnTo>
                  <a:lnTo>
                    <a:pt x="369462" y="1959486"/>
                  </a:lnTo>
                  <a:lnTo>
                    <a:pt x="394093" y="1959450"/>
                  </a:lnTo>
                  <a:lnTo>
                    <a:pt x="418723" y="1959412"/>
                  </a:lnTo>
                  <a:lnTo>
                    <a:pt x="443354" y="1959370"/>
                  </a:lnTo>
                  <a:lnTo>
                    <a:pt x="467985" y="1959325"/>
                  </a:lnTo>
                  <a:lnTo>
                    <a:pt x="492616" y="1959275"/>
                  </a:lnTo>
                  <a:lnTo>
                    <a:pt x="517247" y="1959221"/>
                  </a:lnTo>
                  <a:lnTo>
                    <a:pt x="541878" y="1959162"/>
                  </a:lnTo>
                  <a:lnTo>
                    <a:pt x="566508" y="1959097"/>
                  </a:lnTo>
                  <a:lnTo>
                    <a:pt x="591139" y="1959026"/>
                  </a:lnTo>
                  <a:lnTo>
                    <a:pt x="615770" y="1958947"/>
                  </a:lnTo>
                  <a:lnTo>
                    <a:pt x="640401" y="1958860"/>
                  </a:lnTo>
                  <a:lnTo>
                    <a:pt x="665032" y="1958764"/>
                  </a:lnTo>
                  <a:lnTo>
                    <a:pt x="689662" y="1958657"/>
                  </a:lnTo>
                  <a:lnTo>
                    <a:pt x="714293" y="1958538"/>
                  </a:lnTo>
                  <a:lnTo>
                    <a:pt x="738924" y="1958406"/>
                  </a:lnTo>
                  <a:lnTo>
                    <a:pt x="763555" y="1958258"/>
                  </a:lnTo>
                  <a:lnTo>
                    <a:pt x="788186" y="1958092"/>
                  </a:lnTo>
                  <a:lnTo>
                    <a:pt x="812817" y="1957906"/>
                  </a:lnTo>
                  <a:lnTo>
                    <a:pt x="837447" y="1957696"/>
                  </a:lnTo>
                  <a:lnTo>
                    <a:pt x="862078" y="1957459"/>
                  </a:lnTo>
                  <a:lnTo>
                    <a:pt x="886709" y="1957191"/>
                  </a:lnTo>
                  <a:lnTo>
                    <a:pt x="911340" y="1956886"/>
                  </a:lnTo>
                  <a:lnTo>
                    <a:pt x="935971" y="1956538"/>
                  </a:lnTo>
                  <a:lnTo>
                    <a:pt x="960601" y="1956141"/>
                  </a:lnTo>
                  <a:lnTo>
                    <a:pt x="985232" y="1955687"/>
                  </a:lnTo>
                  <a:lnTo>
                    <a:pt x="1009863" y="1955167"/>
                  </a:lnTo>
                  <a:lnTo>
                    <a:pt x="1034494" y="1954572"/>
                  </a:lnTo>
                  <a:lnTo>
                    <a:pt x="1059125" y="1953890"/>
                  </a:lnTo>
                  <a:lnTo>
                    <a:pt x="1083756" y="1953108"/>
                  </a:lnTo>
                  <a:lnTo>
                    <a:pt x="1108386" y="1952210"/>
                  </a:lnTo>
                  <a:lnTo>
                    <a:pt x="1133017" y="1951179"/>
                  </a:lnTo>
                  <a:lnTo>
                    <a:pt x="1157648" y="1949994"/>
                  </a:lnTo>
                  <a:lnTo>
                    <a:pt x="1182279" y="1948632"/>
                  </a:lnTo>
                  <a:lnTo>
                    <a:pt x="1206910" y="1947066"/>
                  </a:lnTo>
                  <a:lnTo>
                    <a:pt x="1231540" y="1945263"/>
                  </a:lnTo>
                  <a:lnTo>
                    <a:pt x="1256171" y="1943190"/>
                  </a:lnTo>
                  <a:lnTo>
                    <a:pt x="1280802" y="1940803"/>
                  </a:lnTo>
                  <a:lnTo>
                    <a:pt x="1305433" y="1938058"/>
                  </a:lnTo>
                  <a:lnTo>
                    <a:pt x="1330064" y="1934900"/>
                  </a:lnTo>
                  <a:lnTo>
                    <a:pt x="1354695" y="1931269"/>
                  </a:lnTo>
                  <a:lnTo>
                    <a:pt x="1379325" y="1927098"/>
                  </a:lnTo>
                  <a:lnTo>
                    <a:pt x="1403956" y="1922310"/>
                  </a:lnTo>
                  <a:lnTo>
                    <a:pt x="1428587" y="1916820"/>
                  </a:lnTo>
                  <a:lnTo>
                    <a:pt x="1453218" y="1910534"/>
                  </a:lnTo>
                  <a:lnTo>
                    <a:pt x="1477849" y="1903347"/>
                  </a:lnTo>
                  <a:lnTo>
                    <a:pt x="1502479" y="1895146"/>
                  </a:lnTo>
                  <a:lnTo>
                    <a:pt x="1527110" y="1885808"/>
                  </a:lnTo>
                  <a:lnTo>
                    <a:pt x="1551741" y="1875202"/>
                  </a:lnTo>
                  <a:lnTo>
                    <a:pt x="1576372" y="1863189"/>
                  </a:lnTo>
                  <a:lnTo>
                    <a:pt x="1601003" y="1849625"/>
                  </a:lnTo>
                  <a:lnTo>
                    <a:pt x="1625634" y="1834363"/>
                  </a:lnTo>
                  <a:lnTo>
                    <a:pt x="1650264" y="1817257"/>
                  </a:lnTo>
                  <a:lnTo>
                    <a:pt x="1674895" y="1798165"/>
                  </a:lnTo>
                  <a:lnTo>
                    <a:pt x="1699526" y="1776957"/>
                  </a:lnTo>
                  <a:lnTo>
                    <a:pt x="1724157" y="1753517"/>
                  </a:lnTo>
                  <a:lnTo>
                    <a:pt x="1748788" y="1727751"/>
                  </a:lnTo>
                  <a:lnTo>
                    <a:pt x="1773419" y="1699595"/>
                  </a:lnTo>
                  <a:lnTo>
                    <a:pt x="1798049" y="1669019"/>
                  </a:lnTo>
                  <a:lnTo>
                    <a:pt x="1822680" y="1636036"/>
                  </a:lnTo>
                  <a:lnTo>
                    <a:pt x="1847311" y="1600706"/>
                  </a:lnTo>
                  <a:lnTo>
                    <a:pt x="1871942" y="1563139"/>
                  </a:lnTo>
                  <a:lnTo>
                    <a:pt x="1896573" y="1523497"/>
                  </a:lnTo>
                  <a:lnTo>
                    <a:pt x="1921203" y="1481982"/>
                  </a:lnTo>
                  <a:lnTo>
                    <a:pt x="1945834" y="1438784"/>
                  </a:lnTo>
                  <a:lnTo>
                    <a:pt x="1970465" y="1394106"/>
                  </a:lnTo>
                  <a:lnTo>
                    <a:pt x="1995096" y="1348174"/>
                  </a:lnTo>
                  <a:lnTo>
                    <a:pt x="2019727" y="1301229"/>
                  </a:lnTo>
                  <a:lnTo>
                    <a:pt x="2044358" y="1253522"/>
                  </a:lnTo>
                  <a:lnTo>
                    <a:pt x="2068988" y="1205310"/>
                  </a:lnTo>
                  <a:lnTo>
                    <a:pt x="2093619" y="1156849"/>
                  </a:lnTo>
                  <a:lnTo>
                    <a:pt x="2118250" y="1108389"/>
                  </a:lnTo>
                  <a:lnTo>
                    <a:pt x="2142881" y="1060169"/>
                  </a:lnTo>
                  <a:lnTo>
                    <a:pt x="2167512" y="1012413"/>
                  </a:lnTo>
                  <a:lnTo>
                    <a:pt x="2192142" y="965326"/>
                  </a:lnTo>
                  <a:lnTo>
                    <a:pt x="2216773" y="919095"/>
                  </a:lnTo>
                  <a:lnTo>
                    <a:pt x="2241404" y="873880"/>
                  </a:lnTo>
                  <a:lnTo>
                    <a:pt x="2266035" y="829823"/>
                  </a:lnTo>
                  <a:lnTo>
                    <a:pt x="2290666" y="787039"/>
                  </a:lnTo>
                  <a:lnTo>
                    <a:pt x="2315297" y="745621"/>
                  </a:lnTo>
                  <a:lnTo>
                    <a:pt x="2339927" y="705642"/>
                  </a:lnTo>
                  <a:lnTo>
                    <a:pt x="2364558" y="667153"/>
                  </a:lnTo>
                  <a:lnTo>
                    <a:pt x="2389189" y="630188"/>
                  </a:lnTo>
                  <a:lnTo>
                    <a:pt x="2413820" y="594762"/>
                  </a:lnTo>
                  <a:lnTo>
                    <a:pt x="2438451" y="560879"/>
                  </a:lnTo>
                  <a:lnTo>
                    <a:pt x="2463081" y="528526"/>
                  </a:lnTo>
                  <a:lnTo>
                    <a:pt x="2487712" y="497684"/>
                  </a:lnTo>
                  <a:lnTo>
                    <a:pt x="2512343" y="468322"/>
                  </a:lnTo>
                  <a:lnTo>
                    <a:pt x="2536974" y="440403"/>
                  </a:lnTo>
                  <a:lnTo>
                    <a:pt x="2561605" y="413883"/>
                  </a:lnTo>
                  <a:lnTo>
                    <a:pt x="2586236" y="388716"/>
                  </a:lnTo>
                  <a:lnTo>
                    <a:pt x="2610866" y="364851"/>
                  </a:lnTo>
                  <a:lnTo>
                    <a:pt x="2635497" y="342236"/>
                  </a:lnTo>
                  <a:lnTo>
                    <a:pt x="2660128" y="320818"/>
                  </a:lnTo>
                  <a:lnTo>
                    <a:pt x="2684759" y="300543"/>
                  </a:lnTo>
                  <a:lnTo>
                    <a:pt x="2709390" y="281359"/>
                  </a:lnTo>
                  <a:lnTo>
                    <a:pt x="2734020" y="263212"/>
                  </a:lnTo>
                  <a:lnTo>
                    <a:pt x="2758651" y="246051"/>
                  </a:lnTo>
                  <a:lnTo>
                    <a:pt x="2783282" y="229827"/>
                  </a:lnTo>
                  <a:lnTo>
                    <a:pt x="2807913" y="214491"/>
                  </a:lnTo>
                  <a:lnTo>
                    <a:pt x="2832544" y="199998"/>
                  </a:lnTo>
                  <a:lnTo>
                    <a:pt x="2857175" y="186306"/>
                  </a:lnTo>
                  <a:lnTo>
                    <a:pt x="2881805" y="173380"/>
                  </a:lnTo>
                  <a:lnTo>
                    <a:pt x="2906436" y="161190"/>
                  </a:lnTo>
                  <a:lnTo>
                    <a:pt x="2931067" y="149705"/>
                  </a:lnTo>
                  <a:lnTo>
                    <a:pt x="2955698" y="138893"/>
                  </a:lnTo>
                  <a:lnTo>
                    <a:pt x="2980329" y="128722"/>
                  </a:lnTo>
                  <a:lnTo>
                    <a:pt x="3004959" y="119162"/>
                  </a:lnTo>
                  <a:lnTo>
                    <a:pt x="3029590" y="110183"/>
                  </a:lnTo>
                  <a:lnTo>
                    <a:pt x="3054221" y="101754"/>
                  </a:lnTo>
                  <a:lnTo>
                    <a:pt x="3078852" y="93847"/>
                  </a:lnTo>
                  <a:lnTo>
                    <a:pt x="3103483" y="86434"/>
                  </a:lnTo>
                  <a:lnTo>
                    <a:pt x="3128114" y="79488"/>
                  </a:lnTo>
                  <a:lnTo>
                    <a:pt x="3152744" y="72983"/>
                  </a:lnTo>
                  <a:lnTo>
                    <a:pt x="3177375" y="66894"/>
                  </a:lnTo>
                  <a:lnTo>
                    <a:pt x="3202006" y="61197"/>
                  </a:lnTo>
                  <a:lnTo>
                    <a:pt x="3226637" y="55869"/>
                  </a:lnTo>
                  <a:lnTo>
                    <a:pt x="3251268" y="50887"/>
                  </a:lnTo>
                  <a:lnTo>
                    <a:pt x="3275899" y="46232"/>
                  </a:lnTo>
                  <a:lnTo>
                    <a:pt x="3300529" y="41883"/>
                  </a:lnTo>
                  <a:lnTo>
                    <a:pt x="3325160" y="37821"/>
                  </a:lnTo>
                  <a:lnTo>
                    <a:pt x="3349791" y="34029"/>
                  </a:lnTo>
                  <a:lnTo>
                    <a:pt x="3374422" y="30490"/>
                  </a:lnTo>
                  <a:lnTo>
                    <a:pt x="3399053" y="27187"/>
                  </a:lnTo>
                  <a:lnTo>
                    <a:pt x="3423683" y="24106"/>
                  </a:lnTo>
                  <a:lnTo>
                    <a:pt x="3448314" y="21232"/>
                  </a:lnTo>
                  <a:lnTo>
                    <a:pt x="3472945" y="18552"/>
                  </a:lnTo>
                  <a:lnTo>
                    <a:pt x="3497576" y="16054"/>
                  </a:lnTo>
                  <a:lnTo>
                    <a:pt x="3522207" y="13726"/>
                  </a:lnTo>
                  <a:lnTo>
                    <a:pt x="3546838" y="11555"/>
                  </a:lnTo>
                  <a:lnTo>
                    <a:pt x="3571468" y="9533"/>
                  </a:lnTo>
                  <a:lnTo>
                    <a:pt x="3596099" y="7649"/>
                  </a:lnTo>
                  <a:lnTo>
                    <a:pt x="3620730" y="5894"/>
                  </a:lnTo>
                  <a:lnTo>
                    <a:pt x="3645361" y="4259"/>
                  </a:lnTo>
                  <a:lnTo>
                    <a:pt x="3669992" y="2737"/>
                  </a:lnTo>
                  <a:lnTo>
                    <a:pt x="3694622" y="1319"/>
                  </a:ln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698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814970" y="3946874"/>
              <a:ext cx="66267" cy="6626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808789" y="3938877"/>
              <a:ext cx="78630" cy="7863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807730" y="3943292"/>
              <a:ext cx="80748" cy="8074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01093" y="3936256"/>
              <a:ext cx="94022" cy="9402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800396" y="3935925"/>
              <a:ext cx="95417" cy="9541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813802" y="3926510"/>
              <a:ext cx="68604" cy="6860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814181" y="3949022"/>
              <a:ext cx="67847" cy="6784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840353" y="3945496"/>
              <a:ext cx="64764" cy="6476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35225" y="3940913"/>
              <a:ext cx="75020" cy="7502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831948" y="3942902"/>
              <a:ext cx="81574" cy="81574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825327" y="3936077"/>
              <a:ext cx="94816" cy="94816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25343" y="3936195"/>
              <a:ext cx="94783" cy="9478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837730" y="3930281"/>
              <a:ext cx="70010" cy="7001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838927" y="3948815"/>
              <a:ext cx="67616" cy="6761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867162" y="3951091"/>
              <a:ext cx="60408" cy="60408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863575" y="3945829"/>
              <a:ext cx="67582" cy="67582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859947" y="3946202"/>
              <a:ext cx="74838" cy="7483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851560" y="3937355"/>
              <a:ext cx="91611" cy="9161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52464" y="3938680"/>
              <a:ext cx="89804" cy="89804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865842" y="3932001"/>
              <a:ext cx="63047" cy="6304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865842" y="3951129"/>
              <a:ext cx="63047" cy="6304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890939" y="3948384"/>
              <a:ext cx="62115" cy="62115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885556" y="3940674"/>
              <a:ext cx="72881" cy="7288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83510" y="3945157"/>
              <a:ext cx="76973" cy="7697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875285" y="3936489"/>
              <a:ext cx="93422" cy="9342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75676" y="3937287"/>
              <a:ext cx="92641" cy="92641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88807" y="3924613"/>
              <a:ext cx="66380" cy="6638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889681" y="3949576"/>
              <a:ext cx="64631" cy="6463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913886" y="3948539"/>
              <a:ext cx="65482" cy="6548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909310" y="3936575"/>
              <a:ext cx="74634" cy="74634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903908" y="3940786"/>
              <a:ext cx="85439" cy="8543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899193" y="3935467"/>
              <a:ext cx="94869" cy="94869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897846" y="3934717"/>
              <a:ext cx="97563" cy="9756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912770" y="3921054"/>
              <a:ext cx="67715" cy="6771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913182" y="3949241"/>
              <a:ext cx="66891" cy="6689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935699" y="3939775"/>
              <a:ext cx="71118" cy="71118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931378" y="3935886"/>
              <a:ext cx="79759" cy="7975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928731" y="3941063"/>
              <a:ext cx="85055" cy="85055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922756" y="3934461"/>
              <a:ext cx="97004" cy="97004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922241" y="3934528"/>
              <a:ext cx="98034" cy="98034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934485" y="3931941"/>
              <a:ext cx="73547" cy="7354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934712" y="3945949"/>
              <a:ext cx="73093" cy="73093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960354" y="3938269"/>
              <a:ext cx="71069" cy="71069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956553" y="3932677"/>
              <a:ext cx="78672" cy="78672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952636" y="3940322"/>
              <a:ext cx="86506" cy="8650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946969" y="3933992"/>
              <a:ext cx="97840" cy="97840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946916" y="3934460"/>
              <a:ext cx="97946" cy="9794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958516" y="3925641"/>
              <a:ext cx="74746" cy="7474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958200" y="3944285"/>
              <a:ext cx="75378" cy="7537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985072" y="3939349"/>
              <a:ext cx="70895" cy="70895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980194" y="3933809"/>
              <a:ext cx="80651" cy="8065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978179" y="3940993"/>
              <a:ext cx="84681" cy="84681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972809" y="3934990"/>
              <a:ext cx="95422" cy="9542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972964" y="3935909"/>
              <a:ext cx="95110" cy="95110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982743" y="3922019"/>
              <a:ext cx="75553" cy="7555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983259" y="3945608"/>
              <a:ext cx="74522" cy="7452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013227" y="3944528"/>
              <a:ext cx="63847" cy="6384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009666" y="3930342"/>
              <a:ext cx="70970" cy="7097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05508" y="3943717"/>
              <a:ext cx="79286" cy="7928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000611" y="3937886"/>
              <a:ext cx="89079" cy="89079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000785" y="3938939"/>
              <a:ext cx="88732" cy="8873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013550" y="3920163"/>
              <a:ext cx="63202" cy="6320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011850" y="3948168"/>
              <a:ext cx="66602" cy="6660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042520" y="3956609"/>
              <a:ext cx="54523" cy="5452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040779" y="3940484"/>
              <a:ext cx="58004" cy="58004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33922" y="3947462"/>
              <a:ext cx="71719" cy="7171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026410" y="3938792"/>
              <a:ext cx="86742" cy="8674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026159" y="3939861"/>
              <a:ext cx="87245" cy="87245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041783" y="3917774"/>
              <a:ext cx="55996" cy="5599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040873" y="3954145"/>
              <a:ext cx="57816" cy="5781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065601" y="3949518"/>
              <a:ext cx="57623" cy="5762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060080" y="3935783"/>
              <a:ext cx="68665" cy="68665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058368" y="3946847"/>
              <a:ext cx="72088" cy="7208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050884" y="3939141"/>
              <a:ext cx="87057" cy="8705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048309" y="3937372"/>
              <a:ext cx="92207" cy="9220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063413" y="3937080"/>
              <a:ext cx="61999" cy="6199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062710" y="3949816"/>
              <a:ext cx="63405" cy="63405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085724" y="3942029"/>
              <a:ext cx="66639" cy="66639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080878" y="3933258"/>
              <a:ext cx="76331" cy="7633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075244" y="3939333"/>
              <a:ext cx="87599" cy="8759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071204" y="3934492"/>
              <a:ext cx="95677" cy="9567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69504" y="3933832"/>
              <a:ext cx="99078" cy="99078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085071" y="3916374"/>
              <a:ext cx="67944" cy="6794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082624" y="3945482"/>
              <a:ext cx="72838" cy="7283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107170" y="3939168"/>
              <a:ext cx="73009" cy="73009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102705" y="3921964"/>
              <a:ext cx="81937" cy="8193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100162" y="3939692"/>
              <a:ext cx="87024" cy="87024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095452" y="3933660"/>
              <a:ext cx="96444" cy="96444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095001" y="3934566"/>
              <a:ext cx="97345" cy="97345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06329" y="3921684"/>
              <a:ext cx="74690" cy="7469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110694" y="3946866"/>
              <a:ext cx="65960" cy="65960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133807" y="3934756"/>
              <a:ext cx="68994" cy="6899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127686" y="3924563"/>
              <a:ext cx="81237" cy="8123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128477" y="3943330"/>
              <a:ext cx="79655" cy="79655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120216" y="3933138"/>
              <a:ext cx="96178" cy="96178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120115" y="3935145"/>
              <a:ext cx="96379" cy="9637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132137" y="3912809"/>
              <a:ext cx="72336" cy="7233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137798" y="3946966"/>
              <a:ext cx="61014" cy="6101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155480" y="3934780"/>
              <a:ext cx="74911" cy="74911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150571" y="3921805"/>
              <a:ext cx="84728" cy="84728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149342" y="3939424"/>
              <a:ext cx="87188" cy="8718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145017" y="3933773"/>
              <a:ext cx="95837" cy="9583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144436" y="3934814"/>
              <a:ext cx="96999" cy="9699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155807" y="3883686"/>
              <a:ext cx="74256" cy="7425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162428" y="3951038"/>
              <a:ext cx="61014" cy="6101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181789" y="3935701"/>
              <a:ext cx="71554" cy="7155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176119" y="3923160"/>
              <a:ext cx="82894" cy="82894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178307" y="3943903"/>
              <a:ext cx="78518" cy="7851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175335" y="3938413"/>
              <a:ext cx="84462" cy="8446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170126" y="3935623"/>
              <a:ext cx="94880" cy="94880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180999" y="3899763"/>
              <a:ext cx="73135" cy="7313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187540" y="3948003"/>
              <a:ext cx="60052" cy="6005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215011" y="3915791"/>
              <a:ext cx="54372" cy="5437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213289" y="3935778"/>
              <a:ext cx="57816" cy="57816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203991" y="3943987"/>
              <a:ext cx="76413" cy="7641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199610" y="3938620"/>
              <a:ext cx="85175" cy="85175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194547" y="3935411"/>
              <a:ext cx="95301" cy="95301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215330" y="3903642"/>
              <a:ext cx="53734" cy="5373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215683" y="3953871"/>
              <a:ext cx="53028" cy="5302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239350" y="3948393"/>
              <a:ext cx="54956" cy="5495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237064" y="3943588"/>
              <a:ext cx="59528" cy="59528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228679" y="3943840"/>
              <a:ext cx="76298" cy="7629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224497" y="3939160"/>
              <a:ext cx="84662" cy="8466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219711" y="3935739"/>
              <a:ext cx="94234" cy="94234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238830" y="3937311"/>
              <a:ext cx="55996" cy="5599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240710" y="3957753"/>
              <a:ext cx="52236" cy="5223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252643" y="3934442"/>
              <a:ext cx="77632" cy="7763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247255" y="3914329"/>
              <a:ext cx="88408" cy="88408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244965" y="3935634"/>
              <a:ext cx="92988" cy="9298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240645" y="3929516"/>
              <a:ext cx="101628" cy="101628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239442" y="3930798"/>
              <a:ext cx="104033" cy="10403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252172" y="3894910"/>
              <a:ext cx="78574" cy="7857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59440" y="3943944"/>
              <a:ext cx="64037" cy="6403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278427" y="3931879"/>
              <a:ext cx="75325" cy="75325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272004" y="3914809"/>
              <a:ext cx="88170" cy="8817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270236" y="3936374"/>
              <a:ext cx="91706" cy="9170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265860" y="3929711"/>
              <a:ext cx="100458" cy="100458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265276" y="3932239"/>
              <a:ext cx="101628" cy="101628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275993" y="3874540"/>
              <a:ext cx="80193" cy="8019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284698" y="3945996"/>
              <a:ext cx="62782" cy="6278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303535" y="3931968"/>
              <a:ext cx="74371" cy="74371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296199" y="3908926"/>
              <a:ext cx="89042" cy="89042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294657" y="3935837"/>
              <a:ext cx="92127" cy="9212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290570" y="3930477"/>
              <a:ext cx="100301" cy="10030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289922" y="3931890"/>
              <a:ext cx="101597" cy="10159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300468" y="3852070"/>
              <a:ext cx="80504" cy="8050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307682" y="3940998"/>
              <a:ext cx="66076" cy="6607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328262" y="3933983"/>
              <a:ext cx="74179" cy="74179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321132" y="3910320"/>
              <a:ext cx="88438" cy="88438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319565" y="3936514"/>
              <a:ext cx="91573" cy="9157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315996" y="3930788"/>
              <a:ext cx="98710" cy="98710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315662" y="3932922"/>
              <a:ext cx="99378" cy="99378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325497" y="3869710"/>
              <a:ext cx="79708" cy="7970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329251" y="3941400"/>
              <a:ext cx="72201" cy="7220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353373" y="3927981"/>
              <a:ext cx="73218" cy="73218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346944" y="3909760"/>
              <a:ext cx="86077" cy="8607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345889" y="3937554"/>
              <a:ext cx="88186" cy="8818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342935" y="3931926"/>
              <a:ext cx="94095" cy="94095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341146" y="3933350"/>
              <a:ext cx="97671" cy="97671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350597" y="3862105"/>
              <a:ext cx="78769" cy="7876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57262" y="3946118"/>
              <a:ext cx="65441" cy="6544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381711" y="3930716"/>
              <a:ext cx="65803" cy="6580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376639" y="3908887"/>
              <a:ext cx="75947" cy="7594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371406" y="3937849"/>
              <a:ext cx="86413" cy="8641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367853" y="3932701"/>
              <a:ext cx="93521" cy="9352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367396" y="3934845"/>
              <a:ext cx="94434" cy="94434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379318" y="3879198"/>
              <a:ext cx="70590" cy="7059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380465" y="3942640"/>
              <a:ext cx="68295" cy="68295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411307" y="3909154"/>
              <a:ext cx="55874" cy="5587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408362" y="3892807"/>
              <a:ext cx="61763" cy="61763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396020" y="3938004"/>
              <a:ext cx="86447" cy="8644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392637" y="3932791"/>
              <a:ext cx="93212" cy="9321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392196" y="3935800"/>
              <a:ext cx="94095" cy="94095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411011" y="3889102"/>
              <a:ext cx="56465" cy="5646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410955" y="3944783"/>
              <a:ext cx="56578" cy="5657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425636" y="3909122"/>
              <a:ext cx="76478" cy="76478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418885" y="3890912"/>
              <a:ext cx="89979" cy="8997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417166" y="3934335"/>
              <a:ext cx="93416" cy="9341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413235" y="3926986"/>
              <a:ext cx="101278" cy="101278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412836" y="3930789"/>
              <a:ext cx="102076" cy="10207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422867" y="3816147"/>
              <a:ext cx="82015" cy="8201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429217" y="3935062"/>
              <a:ext cx="69314" cy="6931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451592" y="3924141"/>
              <a:ext cx="73827" cy="7382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445101" y="3883799"/>
              <a:ext cx="86809" cy="8680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440618" y="3932458"/>
              <a:ext cx="95775" cy="95775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438355" y="3928082"/>
              <a:ext cx="100301" cy="10030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438478" y="3932270"/>
              <a:ext cx="100055" cy="100055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448131" y="3794144"/>
              <a:ext cx="80748" cy="8074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451742" y="3929470"/>
              <a:ext cx="73526" cy="7352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475745" y="3923098"/>
              <a:ext cx="74783" cy="7478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469968" y="3889817"/>
              <a:ext cx="86336" cy="86336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466382" y="3933057"/>
              <a:ext cx="93509" cy="9350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463571" y="3926757"/>
              <a:ext cx="99130" cy="99130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464892" y="3933276"/>
              <a:ext cx="96488" cy="96488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473040" y="3774156"/>
              <a:ext cx="80193" cy="8019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479927" y="3932847"/>
              <a:ext cx="66417" cy="6641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502050" y="3920361"/>
              <a:ext cx="71434" cy="7143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497753" y="3891279"/>
              <a:ext cx="80029" cy="8002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92698" y="3931985"/>
              <a:ext cx="90138" cy="9013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488569" y="3928366"/>
              <a:ext cx="98395" cy="98395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488578" y="3932559"/>
              <a:ext cx="98377" cy="9837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501210" y="3799007"/>
              <a:ext cx="73114" cy="7311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505655" y="3929479"/>
              <a:ext cx="64224" cy="6422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525386" y="3915250"/>
              <a:ext cx="74024" cy="7402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520258" y="3894335"/>
              <a:ext cx="84279" cy="8427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515999" y="3932906"/>
              <a:ext cx="92797" cy="9279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512754" y="3926022"/>
              <a:ext cx="99287" cy="9928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513569" y="3932728"/>
              <a:ext cx="97657" cy="9765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522609" y="3797064"/>
              <a:ext cx="79577" cy="7957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529576" y="3938150"/>
              <a:ext cx="65644" cy="6564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551240" y="3906893"/>
              <a:ext cx="71577" cy="7157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545650" y="3871417"/>
              <a:ext cx="82757" cy="8275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542240" y="3935046"/>
              <a:ext cx="89577" cy="8957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539257" y="3924996"/>
              <a:ext cx="95542" cy="9554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540182" y="3932963"/>
              <a:ext cx="93693" cy="9369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548394" y="3794527"/>
              <a:ext cx="77268" cy="7726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557113" y="3943627"/>
              <a:ext cx="59831" cy="5983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577296" y="3916582"/>
              <a:ext cx="68726" cy="6872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573118" y="3862939"/>
              <a:ext cx="77083" cy="77083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573762" y="3938113"/>
              <a:ext cx="75794" cy="75794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563218" y="3925321"/>
              <a:ext cx="96882" cy="9688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565294" y="3933959"/>
              <a:ext cx="92731" cy="92731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574647" y="3716316"/>
              <a:ext cx="74024" cy="7402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577703" y="3933455"/>
              <a:ext cx="67912" cy="6791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597081" y="3893080"/>
              <a:ext cx="78419" cy="78419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591057" y="3863403"/>
              <a:ext cx="90467" cy="9046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586705" y="3926086"/>
              <a:ext cx="99170" cy="99170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584337" y="3923087"/>
              <a:ext cx="103907" cy="10390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585085" y="3929397"/>
              <a:ext cx="102410" cy="102410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593330" y="3748206"/>
              <a:ext cx="85920" cy="8592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599588" y="3927763"/>
              <a:ext cx="73404" cy="7340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623465" y="3898182"/>
              <a:ext cx="74911" cy="74911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618197" y="3852911"/>
              <a:ext cx="85448" cy="85448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613321" y="3927711"/>
              <a:ext cx="95201" cy="95201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610185" y="3922555"/>
              <a:ext cx="101471" cy="10147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612378" y="3932143"/>
              <a:ext cx="97086" cy="9708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620583" y="3757402"/>
              <a:ext cx="80675" cy="8067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627694" y="3941897"/>
              <a:ext cx="66454" cy="6645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648579" y="3885087"/>
              <a:ext cx="73946" cy="7394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643136" y="3841586"/>
              <a:ext cx="84832" cy="84832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639910" y="3928266"/>
              <a:ext cx="91283" cy="9128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635562" y="3924465"/>
              <a:ext cx="99980" cy="99980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637768" y="3931882"/>
              <a:ext cx="95568" cy="95568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645172" y="3714564"/>
              <a:ext cx="80760" cy="8076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652631" y="3926614"/>
              <a:ext cx="65842" cy="6584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673553" y="3857560"/>
              <a:ext cx="73260" cy="73260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668714" y="3826703"/>
              <a:ext cx="82937" cy="8293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663562" y="3925874"/>
              <a:ext cx="93242" cy="9324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659929" y="3919438"/>
              <a:ext cx="100508" cy="100508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662295" y="3931584"/>
              <a:ext cx="95775" cy="95775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671116" y="3692141"/>
              <a:ext cx="78133" cy="7813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676476" y="3926815"/>
              <a:ext cx="67413" cy="67413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697870" y="3867721"/>
              <a:ext cx="73886" cy="7388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692135" y="3822047"/>
              <a:ext cx="85357" cy="8535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687879" y="3926717"/>
              <a:ext cx="93869" cy="9386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684646" y="3920479"/>
              <a:ext cx="100335" cy="100335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689014" y="3934137"/>
              <a:ext cx="91598" cy="91598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694531" y="3703831"/>
              <a:ext cx="80565" cy="8056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702012" y="3917418"/>
              <a:ext cx="65603" cy="65603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724535" y="3860476"/>
              <a:ext cx="69820" cy="69820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720973" y="3805764"/>
              <a:ext cx="76942" cy="76942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714431" y="3928068"/>
              <a:ext cx="90027" cy="9002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710272" y="3921635"/>
              <a:ext cx="98345" cy="98345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713963" y="3933273"/>
              <a:ext cx="90962" cy="9096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720926" y="3671994"/>
              <a:ext cx="77036" cy="7703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729311" y="3911066"/>
              <a:ext cx="60267" cy="6026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746966" y="3796488"/>
              <a:ext cx="74218" cy="74218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742612" y="3796956"/>
              <a:ext cx="82926" cy="82926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738231" y="3921148"/>
              <a:ext cx="91687" cy="9168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734959" y="3915623"/>
              <a:ext cx="98232" cy="9823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737944" y="3931618"/>
              <a:ext cx="92263" cy="9226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741474" y="3665496"/>
              <a:ext cx="85202" cy="8520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744574" y="3907213"/>
              <a:ext cx="79003" cy="79003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771044" y="3814934"/>
              <a:ext cx="75325" cy="75325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764495" y="3778634"/>
              <a:ext cx="88423" cy="88423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760992" y="3920712"/>
              <a:ext cx="95427" cy="9542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756259" y="3913009"/>
              <a:ext cx="104893" cy="10489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759915" y="3929310"/>
              <a:ext cx="97582" cy="9758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766918" y="3581721"/>
              <a:ext cx="83576" cy="8357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774685" y="3917157"/>
              <a:ext cx="68041" cy="6804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797741" y="3760714"/>
              <a:ext cx="71192" cy="7119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791493" y="3751081"/>
              <a:ext cx="83687" cy="8368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786340" y="3914854"/>
              <a:ext cx="93994" cy="93994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782634" y="3915120"/>
              <a:ext cx="101405" cy="101405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786197" y="3931784"/>
              <a:ext cx="94279" cy="9427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791106" y="3634365"/>
              <a:ext cx="84462" cy="8446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793348" y="3901723"/>
              <a:ext cx="79978" cy="7997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819552" y="3763877"/>
              <a:ext cx="76831" cy="76831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813779" y="3756047"/>
              <a:ext cx="88377" cy="8837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810124" y="3912138"/>
              <a:ext cx="95687" cy="9568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807031" y="3913418"/>
              <a:ext cx="101872" cy="10187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810842" y="3929311"/>
              <a:ext cx="94251" cy="94251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815756" y="3493792"/>
              <a:ext cx="84424" cy="8442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822132" y="3918459"/>
              <a:ext cx="71672" cy="7167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845423" y="3760703"/>
              <a:ext cx="74352" cy="7435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839530" y="3720641"/>
              <a:ext cx="86138" cy="86138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835835" y="3921883"/>
              <a:ext cx="93526" cy="9352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832723" y="3916905"/>
              <a:ext cx="99751" cy="9975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836399" y="3929730"/>
              <a:ext cx="92398" cy="92398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840551" y="3493563"/>
              <a:ext cx="84094" cy="8409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844659" y="3910663"/>
              <a:ext cx="75879" cy="75879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870072" y="3730103"/>
              <a:ext cx="74314" cy="7431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864946" y="3688964"/>
              <a:ext cx="84567" cy="8456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861225" y="3920605"/>
              <a:ext cx="92009" cy="9200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857695" y="3909411"/>
              <a:ext cx="99069" cy="99069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861481" y="3929049"/>
              <a:ext cx="91496" cy="9149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864912" y="3562859"/>
              <a:ext cx="84634" cy="8463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868309" y="3896877"/>
              <a:ext cx="77841" cy="7784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895484" y="3807195"/>
              <a:ext cx="72752" cy="7275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890450" y="3688603"/>
              <a:ext cx="82820" cy="8282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886209" y="3915600"/>
              <a:ext cx="91302" cy="9130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884037" y="3911857"/>
              <a:ext cx="95646" cy="95646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887611" y="3926265"/>
              <a:ext cx="88499" cy="8849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890886" y="3538546"/>
              <a:ext cx="81948" cy="8194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893929" y="3903823"/>
              <a:ext cx="75862" cy="7586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921935" y="3740361"/>
              <a:ext cx="69112" cy="6911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917092" y="3707828"/>
              <a:ext cx="78797" cy="7879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912344" y="3920395"/>
              <a:ext cx="88293" cy="8829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910044" y="3917087"/>
              <a:ext cx="92893" cy="9289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913107" y="3929483"/>
              <a:ext cx="86767" cy="8676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916976" y="3557253"/>
              <a:ext cx="79030" cy="7903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920312" y="3903617"/>
              <a:ext cx="72358" cy="7235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943522" y="3718805"/>
              <a:ext cx="75200" cy="75200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938228" y="3658770"/>
              <a:ext cx="85787" cy="8578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932935" y="3912125"/>
              <a:ext cx="96374" cy="96374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931664" y="3910566"/>
              <a:ext cx="98915" cy="98915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5935152" y="3927226"/>
              <a:ext cx="91940" cy="91940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938434" y="3480790"/>
              <a:ext cx="85375" cy="8537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942627" y="3894415"/>
              <a:ext cx="76989" cy="76989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967417" y="3672596"/>
              <a:ext cx="76672" cy="7667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963647" y="3618996"/>
              <a:ext cx="84211" cy="8421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957231" y="3907921"/>
              <a:ext cx="97042" cy="9704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956983" y="3894070"/>
              <a:ext cx="97540" cy="97540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960756" y="3928187"/>
              <a:ext cx="89993" cy="8999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964401" y="3442525"/>
              <a:ext cx="82703" cy="8270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968839" y="3886794"/>
              <a:ext cx="73827" cy="7382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992855" y="3637839"/>
              <a:ext cx="75056" cy="7505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988661" y="3598759"/>
              <a:ext cx="83444" cy="83444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982282" y="3900918"/>
              <a:ext cx="96203" cy="9620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982680" y="3899279"/>
              <a:ext cx="95406" cy="95406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986036" y="3926549"/>
              <a:ext cx="88694" cy="88694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989409" y="3389026"/>
              <a:ext cx="81948" cy="8194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995231" y="3887634"/>
              <a:ext cx="70304" cy="7030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018457" y="3582668"/>
              <a:ext cx="73114" cy="7311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013631" y="3593477"/>
              <a:ext cx="82767" cy="8276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008139" y="3913233"/>
              <a:ext cx="93750" cy="93750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008920" y="3900587"/>
              <a:ext cx="92189" cy="92189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012098" y="3924641"/>
              <a:ext cx="85832" cy="8583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015089" y="3358260"/>
              <a:ext cx="79850" cy="7985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019875" y="3899174"/>
              <a:ext cx="70277" cy="7027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044073" y="3632065"/>
              <a:ext cx="71143" cy="7114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038875" y="3572689"/>
              <a:ext cx="81539" cy="8153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033285" y="3901681"/>
              <a:ext cx="92719" cy="9271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034541" y="3897535"/>
              <a:ext cx="90207" cy="9020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037062" y="3927138"/>
              <a:ext cx="85166" cy="8516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039830" y="3307093"/>
              <a:ext cx="79629" cy="7962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045222" y="3845648"/>
              <a:ext cx="68846" cy="6884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069284" y="3604213"/>
              <a:ext cx="69983" cy="6998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065188" y="3529099"/>
              <a:ext cx="78176" cy="78176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060019" y="3897107"/>
              <a:ext cx="88514" cy="88514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061151" y="3905990"/>
              <a:ext cx="86250" cy="86250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063610" y="3923983"/>
              <a:ext cx="81331" cy="81331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065038" y="3256726"/>
              <a:ext cx="78476" cy="7847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071123" y="3854749"/>
              <a:ext cx="66305" cy="66305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093118" y="3524686"/>
              <a:ext cx="71577" cy="7157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089761" y="3485288"/>
              <a:ext cx="78291" cy="7829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085068" y="3890668"/>
              <a:ext cx="87678" cy="8767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086435" y="3899665"/>
              <a:ext cx="84944" cy="84944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088224" y="3924327"/>
              <a:ext cx="81366" cy="8136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090188" y="3297101"/>
              <a:ext cx="77436" cy="7743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097007" y="3857806"/>
              <a:ext cx="63799" cy="63799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117023" y="3406165"/>
              <a:ext cx="73030" cy="73030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111851" y="3442461"/>
              <a:ext cx="83373" cy="83373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106981" y="3888852"/>
              <a:ext cx="93112" cy="9311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108534" y="3891503"/>
              <a:ext cx="90007" cy="9000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110503" y="3916555"/>
              <a:ext cx="86068" cy="86068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112831" y="3083513"/>
              <a:ext cx="81412" cy="8141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118823" y="3832190"/>
              <a:ext cx="69429" cy="69429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142451" y="3448585"/>
              <a:ext cx="71434" cy="7143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137017" y="3417571"/>
              <a:ext cx="82303" cy="82303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132807" y="3890896"/>
              <a:ext cx="90723" cy="9072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134591" y="3890716"/>
              <a:ext cx="87155" cy="87155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136320" y="3916773"/>
              <a:ext cx="83697" cy="8369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139352" y="3127317"/>
              <a:ext cx="77632" cy="7763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145326" y="3853245"/>
              <a:ext cx="65684" cy="6568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166337" y="3441760"/>
              <a:ext cx="72924" cy="7292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161442" y="3299450"/>
              <a:ext cx="82714" cy="82714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157351" y="3877522"/>
              <a:ext cx="90896" cy="9089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159056" y="3886981"/>
              <a:ext cx="87487" cy="8748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160925" y="3901786"/>
              <a:ext cx="83747" cy="8374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163176" y="3010147"/>
              <a:ext cx="79246" cy="7924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169780" y="3811739"/>
              <a:ext cx="66038" cy="6603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190677" y="3366008"/>
              <a:ext cx="73506" cy="7350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186811" y="3239856"/>
              <a:ext cx="81237" cy="8123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182956" y="3867286"/>
              <a:ext cx="88947" cy="8894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184639" y="3890621"/>
              <a:ext cx="85583" cy="8558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186724" y="3919936"/>
              <a:ext cx="81412" cy="8141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188213" y="3021349"/>
              <a:ext cx="78433" cy="7843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194002" y="3792311"/>
              <a:ext cx="66856" cy="6685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215504" y="3379455"/>
              <a:ext cx="73114" cy="7311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210741" y="3187269"/>
              <a:ext cx="82639" cy="8263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208398" y="3888960"/>
              <a:ext cx="87326" cy="8732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209844" y="3856839"/>
              <a:ext cx="84433" cy="8443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211741" y="3904358"/>
              <a:ext cx="80639" cy="8063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211650" y="2937403"/>
              <a:ext cx="80821" cy="8082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218946" y="3856483"/>
              <a:ext cx="66229" cy="66229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242768" y="3381927"/>
              <a:ext cx="67847" cy="6784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236818" y="3222271"/>
              <a:ext cx="79746" cy="79746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234327" y="3849914"/>
              <a:ext cx="84728" cy="8472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235916" y="3871322"/>
              <a:ext cx="81551" cy="8155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237342" y="3913183"/>
              <a:ext cx="78700" cy="78700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237958" y="2924832"/>
              <a:ext cx="77467" cy="7746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245194" y="3726122"/>
              <a:ext cx="62994" cy="6299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266929" y="3214753"/>
              <a:ext cx="68786" cy="6878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261404" y="3204535"/>
              <a:ext cx="79837" cy="7983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259320" y="3862020"/>
              <a:ext cx="84006" cy="8400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260622" y="3889552"/>
              <a:ext cx="81401" cy="8140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262804" y="3896776"/>
              <a:ext cx="77036" cy="7703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262704" y="2771294"/>
              <a:ext cx="77237" cy="7723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269645" y="3779007"/>
              <a:ext cx="63355" cy="63355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287609" y="3190207"/>
              <a:ext cx="76688" cy="76688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283122" y="3131167"/>
              <a:ext cx="85663" cy="85663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281048" y="3837242"/>
              <a:ext cx="89811" cy="89811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282392" y="3865485"/>
              <a:ext cx="87123" cy="8712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284170" y="3911436"/>
              <a:ext cx="83566" cy="8356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284990" y="2774722"/>
              <a:ext cx="81926" cy="8192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292915" y="3756559"/>
              <a:ext cx="66076" cy="6607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312526" y="3205388"/>
              <a:ext cx="76115" cy="76115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308206" y="3025874"/>
              <a:ext cx="84757" cy="8475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306434" y="3809626"/>
              <a:ext cx="88301" cy="88301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308135" y="3857026"/>
              <a:ext cx="84897" cy="8489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309763" y="3900092"/>
              <a:ext cx="81643" cy="8164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309809" y="2885870"/>
              <a:ext cx="81551" cy="8155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318137" y="3745257"/>
              <a:ext cx="64894" cy="6489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337224" y="3097470"/>
              <a:ext cx="75981" cy="75981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332357" y="3020150"/>
              <a:ext cx="85716" cy="85716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331352" y="3785707"/>
              <a:ext cx="87726" cy="8772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332993" y="3830875"/>
              <a:ext cx="84443" cy="8444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335012" y="3879174"/>
              <a:ext cx="80405" cy="80405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333987" y="2802889"/>
              <a:ext cx="82456" cy="8245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343537" y="3766416"/>
              <a:ext cx="63355" cy="63355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362069" y="3098311"/>
              <a:ext cx="75553" cy="7555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357957" y="2981925"/>
              <a:ext cx="83777" cy="8377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356264" y="3802670"/>
              <a:ext cx="87163" cy="8716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358580" y="3832579"/>
              <a:ext cx="82531" cy="8253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360057" y="3884830"/>
              <a:ext cx="79577" cy="7957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358939" y="2738328"/>
              <a:ext cx="81813" cy="8181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367508" y="3730330"/>
              <a:ext cx="64676" cy="6467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387504" y="3004026"/>
              <a:ext cx="73946" cy="7394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383911" y="2910017"/>
              <a:ext cx="81131" cy="8113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381068" y="3789406"/>
              <a:ext cx="86817" cy="8681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384456" y="3788595"/>
              <a:ext cx="80041" cy="8004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384747" y="3865508"/>
              <a:ext cx="79459" cy="7945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383638" y="2780659"/>
              <a:ext cx="81677" cy="8167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391536" y="3703385"/>
              <a:ext cx="65882" cy="6588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410958" y="2889776"/>
              <a:ext cx="76298" cy="76298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406370" y="2872135"/>
              <a:ext cx="85475" cy="85475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406474" y="3767392"/>
              <a:ext cx="85266" cy="8526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410055" y="3827066"/>
              <a:ext cx="78104" cy="78104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410496" y="3839901"/>
              <a:ext cx="77222" cy="7722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407628" y="2620183"/>
              <a:ext cx="82958" cy="8295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417532" y="3626556"/>
              <a:ext cx="63151" cy="6315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434571" y="2840271"/>
              <a:ext cx="78334" cy="7833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430103" y="2868725"/>
              <a:ext cx="87269" cy="8726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430704" y="3746673"/>
              <a:ext cx="86068" cy="8606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434402" y="3767197"/>
              <a:ext cx="78672" cy="7867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434557" y="3864134"/>
              <a:ext cx="78362" cy="7836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431775" y="2609741"/>
              <a:ext cx="83927" cy="8392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442010" y="3590512"/>
              <a:ext cx="63455" cy="63455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457616" y="2693761"/>
              <a:ext cx="81505" cy="81505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452682" y="2785515"/>
              <a:ext cx="91373" cy="91373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453081" y="3718982"/>
              <a:ext cx="90575" cy="90575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456128" y="3771087"/>
              <a:ext cx="84481" cy="8448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457071" y="3821883"/>
              <a:ext cx="82596" cy="8259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453645" y="2582131"/>
              <a:ext cx="89449" cy="8944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464269" y="3526087"/>
              <a:ext cx="68200" cy="68200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482499" y="2654129"/>
              <a:ext cx="81001" cy="81001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478830" y="2710940"/>
              <a:ext cx="88339" cy="8833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478668" y="3700997"/>
              <a:ext cx="88664" cy="88664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481632" y="3770934"/>
              <a:ext cx="82735" cy="82735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482662" y="3805284"/>
              <a:ext cx="80675" cy="80675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479161" y="2548623"/>
              <a:ext cx="87678" cy="8767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489735" y="3456055"/>
              <a:ext cx="66528" cy="6652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506809" y="2633131"/>
              <a:ext cx="81643" cy="8164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501970" y="2655692"/>
              <a:ext cx="91322" cy="91322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502593" y="3657410"/>
              <a:ext cx="90076" cy="9007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506042" y="3761545"/>
              <a:ext cx="83177" cy="8317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506919" y="3810339"/>
              <a:ext cx="81424" cy="81424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504139" y="2541650"/>
              <a:ext cx="86983" cy="8698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513594" y="3456683"/>
              <a:ext cx="68073" cy="68073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534055" y="2631497"/>
              <a:ext cx="76413" cy="7641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528987" y="2682338"/>
              <a:ext cx="86549" cy="8654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527516" y="3621954"/>
              <a:ext cx="89492" cy="8949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531170" y="3712725"/>
              <a:ext cx="82182" cy="8218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531282" y="3742931"/>
              <a:ext cx="81959" cy="8195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529841" y="2581772"/>
              <a:ext cx="84841" cy="8484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538387" y="3438080"/>
              <a:ext cx="67748" cy="6774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555309" y="2608077"/>
              <a:ext cx="83167" cy="8316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548953" y="2566687"/>
              <a:ext cx="95878" cy="95878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551910" y="3604955"/>
              <a:ext cx="89965" cy="89965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555589" y="3676197"/>
              <a:ext cx="82607" cy="8260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556374" y="3710112"/>
              <a:ext cx="81036" cy="8103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551871" y="2495526"/>
              <a:ext cx="90041" cy="9004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563306" y="3446862"/>
              <a:ext cx="67173" cy="67173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579140" y="2569232"/>
              <a:ext cx="84766" cy="8476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572680" y="2550415"/>
              <a:ext cx="97685" cy="97685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577868" y="3539045"/>
              <a:ext cx="87310" cy="87310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581167" y="3661529"/>
              <a:ext cx="80712" cy="8071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581774" y="3709498"/>
              <a:ext cx="79498" cy="79498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576148" y="2416337"/>
              <a:ext cx="90749" cy="9074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588782" y="3460724"/>
              <a:ext cx="65482" cy="6548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602531" y="2470685"/>
              <a:ext cx="87245" cy="87245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595580" y="2473447"/>
              <a:ext cx="101147" cy="10114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602483" y="3463634"/>
              <a:ext cx="87342" cy="8734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605413" y="3619017"/>
              <a:ext cx="81482" cy="8148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606108" y="3696922"/>
              <a:ext cx="80092" cy="8009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599330" y="2418516"/>
              <a:ext cx="93647" cy="9364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612690" y="3413734"/>
              <a:ext cx="66927" cy="6692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625561" y="2512262"/>
              <a:ext cx="90446" cy="9044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618174" y="2436738"/>
              <a:ext cx="105221" cy="10522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623494" y="3451638"/>
              <a:ext cx="94582" cy="9458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627493" y="3586386"/>
              <a:ext cx="86582" cy="8658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627755" y="3633649"/>
              <a:ext cx="86059" cy="8605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622256" y="2392218"/>
              <a:ext cx="97057" cy="9705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635712" y="3283231"/>
              <a:ext cx="70144" cy="7014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651087" y="2381437"/>
              <a:ext cx="88657" cy="8865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642473" y="2400047"/>
              <a:ext cx="105884" cy="105884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648930" y="3414154"/>
              <a:ext cx="92970" cy="92970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652513" y="3539390"/>
              <a:ext cx="85805" cy="85805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653208" y="3546122"/>
              <a:ext cx="84414" cy="84414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647895" y="2390461"/>
              <a:ext cx="95041" cy="9504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660330" y="3188818"/>
              <a:ext cx="70171" cy="7017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677994" y="2372833"/>
              <a:ext cx="84104" cy="8410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667136" y="2384865"/>
              <a:ext cx="105820" cy="10582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677130" y="3316453"/>
              <a:ext cx="85832" cy="8583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677682" y="3502157"/>
              <a:ext cx="84728" cy="84728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677579" y="3537571"/>
              <a:ext cx="84934" cy="84934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672907" y="2390710"/>
              <a:ext cx="94279" cy="9427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6684401" y="3151502"/>
              <a:ext cx="71290" cy="71290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702318" y="2304817"/>
              <a:ext cx="84719" cy="84719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692459" y="2344026"/>
              <a:ext cx="104436" cy="104436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705320" y="3278893"/>
              <a:ext cx="78714" cy="78714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703401" y="3427459"/>
              <a:ext cx="82553" cy="8255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703135" y="3491949"/>
              <a:ext cx="83083" cy="8308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699052" y="2324974"/>
              <a:ext cx="91250" cy="9125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710092" y="3201932"/>
              <a:ext cx="69170" cy="69170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727951" y="2316449"/>
              <a:ext cx="82714" cy="8271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721665" y="2344070"/>
              <a:ext cx="95285" cy="95285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730314" y="3295983"/>
              <a:ext cx="77987" cy="7798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731654" y="3303856"/>
              <a:ext cx="75307" cy="7530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727115" y="3481827"/>
              <a:ext cx="84385" cy="84385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724075" y="2450478"/>
              <a:ext cx="90467" cy="9046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734289" y="3172525"/>
              <a:ext cx="70037" cy="7003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751712" y="2319921"/>
              <a:ext cx="84453" cy="8445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746838" y="2333530"/>
              <a:ext cx="94201" cy="9420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752706" y="3170707"/>
              <a:ext cx="82466" cy="8246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755906" y="3423665"/>
              <a:ext cx="76065" cy="76065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756474" y="3438278"/>
              <a:ext cx="74929" cy="7492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750935" y="2279579"/>
              <a:ext cx="86007" cy="8600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760920" y="3120443"/>
              <a:ext cx="66038" cy="6603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773781" y="2293453"/>
              <a:ext cx="89577" cy="8957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771092" y="2270714"/>
              <a:ext cx="94955" cy="94955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778722" y="3168666"/>
              <a:ext cx="79695" cy="79695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775914" y="3274403"/>
              <a:ext cx="85312" cy="8531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777049" y="3373911"/>
              <a:ext cx="83041" cy="83041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771162" y="2350148"/>
              <a:ext cx="94816" cy="9481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782469" y="2901102"/>
              <a:ext cx="72201" cy="7220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798563" y="2243772"/>
              <a:ext cx="89276" cy="8927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795964" y="2267613"/>
              <a:ext cx="94472" cy="94472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797319" y="3054610"/>
              <a:ext cx="91763" cy="9176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798097" y="3318411"/>
              <a:ext cx="90207" cy="9020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799550" y="3235920"/>
              <a:ext cx="87302" cy="8730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798327" y="2311191"/>
              <a:ext cx="89747" cy="8974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806367" y="3028045"/>
              <a:ext cx="73668" cy="7366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821915" y="2299947"/>
              <a:ext cx="91833" cy="9183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821586" y="2255744"/>
              <a:ext cx="92489" cy="9248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821565" y="2969236"/>
              <a:ext cx="92532" cy="9253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821937" y="3280533"/>
              <a:ext cx="91789" cy="91789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824561" y="3283774"/>
              <a:ext cx="86540" cy="86540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824344" y="2249161"/>
              <a:ext cx="86975" cy="8697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835932" y="3094197"/>
              <a:ext cx="63799" cy="63799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849617" y="2218899"/>
              <a:ext cx="85690" cy="85690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847592" y="2246892"/>
              <a:ext cx="89740" cy="8974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847314" y="2916630"/>
              <a:ext cx="90296" cy="9029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847901" y="3152270"/>
              <a:ext cx="89123" cy="8912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850150" y="3222867"/>
              <a:ext cx="84624" cy="84624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846998" y="2323955"/>
              <a:ext cx="90929" cy="9092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852328" y="2944664"/>
              <a:ext cx="80268" cy="8026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871856" y="2204642"/>
              <a:ext cx="90474" cy="9047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865312" y="2212662"/>
              <a:ext cx="103562" cy="103562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872412" y="2858834"/>
              <a:ext cx="89362" cy="8936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874252" y="3133829"/>
              <a:ext cx="85681" cy="8568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873760" y="3167647"/>
              <a:ext cx="86667" cy="8666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868143" y="2241687"/>
              <a:ext cx="97900" cy="9790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878927" y="2842346"/>
              <a:ext cx="76331" cy="7633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898883" y="2267669"/>
              <a:ext cx="85681" cy="85681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893215" y="2216027"/>
              <a:ext cx="97018" cy="97018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900187" y="2913111"/>
              <a:ext cx="83073" cy="8307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903198" y="3144232"/>
              <a:ext cx="77051" cy="7705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904491" y="2977786"/>
              <a:ext cx="74466" cy="7446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899233" y="2240645"/>
              <a:ext cx="84981" cy="8498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917895" y="2689289"/>
              <a:ext cx="47657" cy="4765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918757" y="2193285"/>
              <a:ext cx="95195" cy="95195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913263" y="2159165"/>
              <a:ext cx="106183" cy="106183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919962" y="2731928"/>
              <a:ext cx="92785" cy="92785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921900" y="3019302"/>
              <a:ext cx="88910" cy="88910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924342" y="3057030"/>
              <a:ext cx="84025" cy="84025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916959" y="2195615"/>
              <a:ext cx="98790" cy="9879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936912" y="2985931"/>
              <a:ext cx="58885" cy="58885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944572" y="2209035"/>
              <a:ext cx="92827" cy="9282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937980" y="2170322"/>
              <a:ext cx="106010" cy="10601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943672" y="2743544"/>
              <a:ext cx="94626" cy="9462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944956" y="2964826"/>
              <a:ext cx="92058" cy="92058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946564" y="3017702"/>
              <a:ext cx="88843" cy="8884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942086" y="2205958"/>
              <a:ext cx="97798" cy="9779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953394" y="2765378"/>
              <a:ext cx="75182" cy="7518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974259" y="2213042"/>
              <a:ext cx="82714" cy="8271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971194" y="2162888"/>
              <a:ext cx="88843" cy="88843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969420" y="2639980"/>
              <a:ext cx="92392" cy="9239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969420" y="2971470"/>
              <a:ext cx="92392" cy="9239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971322" y="2940924"/>
              <a:ext cx="88589" cy="8858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971062" y="2215427"/>
              <a:ext cx="89108" cy="8910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979482" y="2650757"/>
              <a:ext cx="72269" cy="72269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991820" y="2185541"/>
              <a:ext cx="96853" cy="9685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990184" y="2162224"/>
              <a:ext cx="100127" cy="10012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989068" y="2613209"/>
              <a:ext cx="102357" cy="10235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990003" y="2840016"/>
              <a:ext cx="100487" cy="10048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990084" y="2875577"/>
              <a:ext cx="100326" cy="10032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989713" y="2200218"/>
              <a:ext cx="101067" cy="10106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7000848" y="2635431"/>
              <a:ext cx="78797" cy="7879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7019927" y="2139383"/>
              <a:ext cx="89902" cy="8990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7011596" y="2148693"/>
              <a:ext cx="106564" cy="106564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7014201" y="2580774"/>
              <a:ext cx="101353" cy="10135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7014636" y="2877599"/>
              <a:ext cx="100483" cy="10048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7013043" y="2842577"/>
              <a:ext cx="103669" cy="10366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7014837" y="2125935"/>
              <a:ext cx="100081" cy="10008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7025322" y="2636162"/>
              <a:ext cx="79111" cy="7911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7046549" y="2139853"/>
              <a:ext cx="85920" cy="85920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7036108" y="2111572"/>
              <a:ext cx="106801" cy="10680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7039869" y="2501423"/>
              <a:ext cx="99279" cy="9927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7042179" y="2832523"/>
              <a:ext cx="94658" cy="94658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7042372" y="2758260"/>
              <a:ext cx="94273" cy="9427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7042144" y="2108270"/>
              <a:ext cx="94729" cy="9472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7050363" y="2674511"/>
              <a:ext cx="78291" cy="7829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7067666" y="2164865"/>
              <a:ext cx="92947" cy="9294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7065596" y="2119801"/>
              <a:ext cx="97086" cy="97086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7066751" y="2553205"/>
              <a:ext cx="94778" cy="9477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7069777" y="2786395"/>
              <a:ext cx="88724" cy="88724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7069426" y="2779240"/>
              <a:ext cx="89427" cy="8942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7068586" y="2126773"/>
              <a:ext cx="91107" cy="9110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7077186" y="2486655"/>
              <a:ext cx="73906" cy="7390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7091664" y="2144987"/>
              <a:ext cx="94212" cy="9421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7083329" y="2099292"/>
              <a:ext cx="110882" cy="110882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7087061" y="2479610"/>
              <a:ext cx="103419" cy="10341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7089584" y="2768370"/>
              <a:ext cx="98373" cy="9837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7089449" y="2738815"/>
              <a:ext cx="98643" cy="9864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7087840" y="2110934"/>
              <a:ext cx="101861" cy="10186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7098624" y="2593462"/>
              <a:ext cx="80293" cy="80293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7120203" y="2118816"/>
              <a:ext cx="86396" cy="8639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114629" y="2099171"/>
              <a:ext cx="97544" cy="97544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7114384" y="2434922"/>
              <a:ext cx="98034" cy="98034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7115060" y="2710499"/>
              <a:ext cx="96681" cy="9668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7113281" y="2733259"/>
              <a:ext cx="100239" cy="10023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7117679" y="2115563"/>
              <a:ext cx="91444" cy="9144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7124600" y="2508886"/>
              <a:ext cx="77602" cy="7760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7143540" y="2153494"/>
              <a:ext cx="88984" cy="8898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7137450" y="2061689"/>
              <a:ext cx="101163" cy="101163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7135869" y="2390054"/>
              <a:ext cx="104326" cy="10432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7137028" y="2629583"/>
              <a:ext cx="102007" cy="10200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7136098" y="2671251"/>
              <a:ext cx="103868" cy="103868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7140227" y="2111934"/>
              <a:ext cx="95610" cy="9561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7146761" y="2475593"/>
              <a:ext cx="82542" cy="8254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7168094" y="2129693"/>
              <a:ext cx="89138" cy="89138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7161874" y="2070178"/>
              <a:ext cx="101577" cy="10157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7161951" y="2381886"/>
              <a:ext cx="101424" cy="101424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7164266" y="2632246"/>
              <a:ext cx="96794" cy="96794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7161036" y="2619514"/>
              <a:ext cx="103252" cy="10325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7163259" y="2115956"/>
              <a:ext cx="98808" cy="9880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7171784" y="2463815"/>
              <a:ext cx="81757" cy="8175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7194151" y="2133518"/>
              <a:ext cx="86284" cy="8628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7187153" y="2075542"/>
              <a:ext cx="100281" cy="10028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7185058" y="2336214"/>
              <a:ext cx="104470" cy="104470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7189494" y="2592721"/>
              <a:ext cx="95599" cy="95599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7186485" y="2618019"/>
              <a:ext cx="101616" cy="10161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7190606" y="2103245"/>
              <a:ext cx="93376" cy="9337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7200768" y="2376245"/>
              <a:ext cx="73051" cy="7305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7217323" y="2133492"/>
              <a:ext cx="89203" cy="89203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7213544" y="2066920"/>
              <a:ext cx="96760" cy="9676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7210596" y="2361594"/>
              <a:ext cx="102657" cy="10265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7214350" y="2578390"/>
              <a:ext cx="95148" cy="95148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7210961" y="2613297"/>
              <a:ext cx="101926" cy="101926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7215132" y="2102370"/>
              <a:ext cx="93584" cy="9358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7223477" y="2484701"/>
              <a:ext cx="76894" cy="7689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7242340" y="2099916"/>
              <a:ext cx="88430" cy="88430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7238070" y="2070040"/>
              <a:ext cx="96970" cy="9697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7235772" y="2317126"/>
              <a:ext cx="101566" cy="10156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7240814" y="2588907"/>
              <a:ext cx="91483" cy="9148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7236161" y="2542775"/>
              <a:ext cx="100789" cy="10078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7238902" y="2100502"/>
              <a:ext cx="95306" cy="9530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7249313" y="2382966"/>
              <a:ext cx="74484" cy="7448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7267988" y="2115494"/>
              <a:ext cx="86396" cy="8639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7265088" y="2058968"/>
              <a:ext cx="92195" cy="92195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7261586" y="2301498"/>
              <a:ext cx="99200" cy="99200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7265801" y="2578474"/>
              <a:ext cx="90770" cy="90770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7261510" y="2505119"/>
              <a:ext cx="99352" cy="9935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7266351" y="2102860"/>
              <a:ext cx="89670" cy="8967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7274831" y="2332566"/>
              <a:ext cx="72709" cy="72709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7293088" y="2082175"/>
              <a:ext cx="85457" cy="8545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7289983" y="2070576"/>
              <a:ext cx="91668" cy="91668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7286340" y="2316814"/>
              <a:ext cx="98954" cy="98954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7290786" y="2493246"/>
              <a:ext cx="90062" cy="9006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7285886" y="2471525"/>
              <a:ext cx="99862" cy="9986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7291662" y="2134766"/>
              <a:ext cx="88309" cy="8830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7301439" y="2281493"/>
              <a:ext cx="68756" cy="6875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7315623" y="2095137"/>
              <a:ext cx="89648" cy="89648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7314004" y="2049560"/>
              <a:ext cx="92887" cy="9288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7307056" y="2285718"/>
              <a:ext cx="106783" cy="106783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7311713" y="2461498"/>
              <a:ext cx="97469" cy="97469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7307718" y="2464201"/>
              <a:ext cx="105460" cy="105460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7313699" y="2111400"/>
              <a:ext cx="93498" cy="9349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7320994" y="2319321"/>
              <a:ext cx="78907" cy="78907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7341129" y="2090807"/>
              <a:ext cx="87899" cy="87899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7338870" y="2055021"/>
              <a:ext cx="92416" cy="92416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7333741" y="2267710"/>
              <a:ext cx="102676" cy="10267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7337939" y="2441099"/>
              <a:ext cx="94279" cy="94279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7333987" y="2435626"/>
              <a:ext cx="102183" cy="10218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7339644" y="2087222"/>
              <a:ext cx="90869" cy="9086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7346839" y="2267751"/>
              <a:ext cx="76478" cy="76478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7367159" y="2073523"/>
              <a:ext cx="85101" cy="85101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7364924" y="2055626"/>
              <a:ext cx="89570" cy="8957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7361200" y="2260964"/>
              <a:ext cx="97018" cy="9701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7363696" y="2445422"/>
              <a:ext cx="92027" cy="9202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7359962" y="2392985"/>
              <a:ext cx="99495" cy="99495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7364010" y="2082157"/>
              <a:ext cx="91399" cy="9139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7371959" y="2241910"/>
              <a:ext cx="75500" cy="75500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7391962" y="2066145"/>
              <a:ext cx="84757" cy="8475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7390689" y="2055389"/>
              <a:ext cx="87302" cy="87302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7385850" y="2229901"/>
              <a:ext cx="96979" cy="9697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7390236" y="2393847"/>
              <a:ext cx="88209" cy="88209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7384900" y="2385724"/>
              <a:ext cx="98879" cy="9887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7388175" y="2058736"/>
              <a:ext cx="92330" cy="9233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7396375" y="2226862"/>
              <a:ext cx="75930" cy="75930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7416064" y="2066927"/>
              <a:ext cx="85814" cy="8581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7412167" y="2050437"/>
              <a:ext cx="93607" cy="93607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7410363" y="2226054"/>
              <a:ext cx="97216" cy="9721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7412982" y="2399541"/>
              <a:ext cx="91977" cy="91977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7410409" y="2351245"/>
              <a:ext cx="97125" cy="97125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7412590" y="2050564"/>
              <a:ext cx="92761" cy="9276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7421074" y="2222782"/>
              <a:ext cx="75794" cy="7579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7442160" y="2045353"/>
              <a:ext cx="82884" cy="82884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7437806" y="2041625"/>
              <a:ext cx="91592" cy="91592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7439432" y="2218658"/>
              <a:ext cx="88339" cy="8833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7439206" y="2350674"/>
              <a:ext cx="88791" cy="8879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7435896" y="2299299"/>
              <a:ext cx="95412" cy="9541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7439095" y="2095535"/>
              <a:ext cx="89013" cy="8901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7449630" y="2177202"/>
              <a:ext cx="67944" cy="6794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7467596" y="2049701"/>
              <a:ext cx="81272" cy="8127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7464425" y="2070517"/>
              <a:ext cx="87615" cy="87615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7464824" y="2208611"/>
              <a:ext cx="86817" cy="86817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7464256" y="2375536"/>
              <a:ext cx="87953" cy="87953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7460806" y="2306370"/>
              <a:ext cx="94853" cy="94853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7464708" y="2060170"/>
              <a:ext cx="87049" cy="8704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7474577" y="2224420"/>
              <a:ext cx="67311" cy="6731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7490180" y="2036454"/>
              <a:ext cx="85366" cy="8536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7487170" y="2015546"/>
              <a:ext cx="91386" cy="91386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7485292" y="2198117"/>
              <a:ext cx="95142" cy="9514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7485359" y="2344498"/>
              <a:ext cx="95009" cy="95009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7482949" y="2252191"/>
              <a:ext cx="99828" cy="99828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7486552" y="2070022"/>
              <a:ext cx="92623" cy="9262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7494848" y="2211661"/>
              <a:ext cx="76032" cy="76032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7516840" y="2041308"/>
              <a:ext cx="81307" cy="8130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7513735" y="2020738"/>
              <a:ext cx="87519" cy="87519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7510380" y="2182249"/>
              <a:ext cx="94229" cy="94229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7511240" y="2348735"/>
              <a:ext cx="92508" cy="92508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7508222" y="2259138"/>
              <a:ext cx="98544" cy="98544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7512695" y="2078954"/>
              <a:ext cx="89599" cy="8959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7520492" y="2194114"/>
              <a:ext cx="74004" cy="7400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7541344" y="2058835"/>
              <a:ext cx="81562" cy="81562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7539570" y="2026448"/>
              <a:ext cx="85110" cy="85110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7536171" y="2196425"/>
              <a:ext cx="91908" cy="91908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7536124" y="2302046"/>
              <a:ext cx="92002" cy="92002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7534069" y="2233611"/>
              <a:ext cx="96112" cy="96112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7539187" y="2047636"/>
              <a:ext cx="85876" cy="8587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7546149" y="2125869"/>
              <a:ext cx="71951" cy="7195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7566208" y="2036575"/>
              <a:ext cx="81096" cy="8109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7564359" y="2014753"/>
              <a:ext cx="84794" cy="84794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7560960" y="2175918"/>
              <a:ext cx="91592" cy="91592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7561348" y="2256848"/>
              <a:ext cx="90816" cy="90816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7559872" y="2252597"/>
              <a:ext cx="93767" cy="9376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7563743" y="2047820"/>
              <a:ext cx="86025" cy="8602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7570633" y="2157867"/>
              <a:ext cx="72246" cy="72246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7591578" y="2030922"/>
              <a:ext cx="79616" cy="79616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7588676" y="2018965"/>
              <a:ext cx="85421" cy="8542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7586411" y="2162297"/>
              <a:ext cx="89951" cy="89951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7586969" y="2298721"/>
              <a:ext cx="88836" cy="88836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7584537" y="2212277"/>
              <a:ext cx="93699" cy="93699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7588484" y="2069790"/>
              <a:ext cx="85805" cy="8580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7596889" y="2077095"/>
              <a:ext cx="68994" cy="68994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7617634" y="2045476"/>
              <a:ext cx="76768" cy="76768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7614666" y="2028536"/>
              <a:ext cx="82703" cy="82703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7614784" y="2168345"/>
              <a:ext cx="82466" cy="82466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7612837" y="2235104"/>
              <a:ext cx="86361" cy="8636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7611700" y="2201304"/>
              <a:ext cx="88634" cy="88634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7614779" y="2044794"/>
              <a:ext cx="82477" cy="8247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7627157" y="2105576"/>
              <a:ext cx="57720" cy="57720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7648400" y="2078198"/>
              <a:ext cx="64497" cy="64497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7651740" y="2068842"/>
              <a:ext cx="57816" cy="57816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7652531" y="2215879"/>
              <a:ext cx="56235" cy="56235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7650375" y="2237349"/>
              <a:ext cx="60546" cy="60546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7647185" y="2169716"/>
              <a:ext cx="66927" cy="66927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7649562" y="2070875"/>
              <a:ext cx="62173" cy="6217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7659968" y="1989996"/>
              <a:ext cx="41360" cy="41360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0" name="pl850"/>
            <p:cNvSpPr/>
            <p:nvPr/>
          </p:nvSpPr>
          <p:spPr>
            <a:xfrm>
              <a:off x="4848104" y="6276261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1"/>
            <p:cNvSpPr/>
            <p:nvPr/>
          </p:nvSpPr>
          <p:spPr>
            <a:xfrm>
              <a:off x="4848104" y="5781734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2"/>
            <p:cNvSpPr/>
            <p:nvPr/>
          </p:nvSpPr>
          <p:spPr>
            <a:xfrm>
              <a:off x="4848104" y="5287207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3"/>
            <p:cNvSpPr/>
            <p:nvPr/>
          </p:nvSpPr>
          <p:spPr>
            <a:xfrm>
              <a:off x="4848104" y="4792680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4"/>
            <p:cNvSpPr/>
            <p:nvPr/>
          </p:nvSpPr>
          <p:spPr>
            <a:xfrm>
              <a:off x="4848104" y="4298153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5636290" y="4344812"/>
              <a:ext cx="2931067" cy="1931400"/>
            </a:xfrm>
            <a:custGeom>
              <a:avLst/>
              <a:pathLst>
                <a:path w="2931067" h="1931400">
                  <a:moveTo>
                    <a:pt x="0" y="1931061"/>
                  </a:moveTo>
                  <a:lnTo>
                    <a:pt x="24630" y="1931022"/>
                  </a:lnTo>
                  <a:lnTo>
                    <a:pt x="49261" y="1930979"/>
                  </a:lnTo>
                  <a:lnTo>
                    <a:pt x="73892" y="1930932"/>
                  </a:lnTo>
                  <a:lnTo>
                    <a:pt x="98523" y="1930880"/>
                  </a:lnTo>
                  <a:lnTo>
                    <a:pt x="123154" y="1930822"/>
                  </a:lnTo>
                  <a:lnTo>
                    <a:pt x="147784" y="1930759"/>
                  </a:lnTo>
                  <a:lnTo>
                    <a:pt x="172415" y="1930690"/>
                  </a:lnTo>
                  <a:lnTo>
                    <a:pt x="197046" y="1930613"/>
                  </a:lnTo>
                  <a:lnTo>
                    <a:pt x="221677" y="1930529"/>
                  </a:lnTo>
                  <a:lnTo>
                    <a:pt x="246308" y="1930437"/>
                  </a:lnTo>
                  <a:lnTo>
                    <a:pt x="270939" y="1930335"/>
                  </a:lnTo>
                  <a:lnTo>
                    <a:pt x="295569" y="1930223"/>
                  </a:lnTo>
                  <a:lnTo>
                    <a:pt x="320200" y="1930099"/>
                  </a:lnTo>
                  <a:lnTo>
                    <a:pt x="344831" y="1929964"/>
                  </a:lnTo>
                  <a:lnTo>
                    <a:pt x="369462" y="1929814"/>
                  </a:lnTo>
                  <a:lnTo>
                    <a:pt x="394093" y="1929650"/>
                  </a:lnTo>
                  <a:lnTo>
                    <a:pt x="418723" y="1929468"/>
                  </a:lnTo>
                  <a:lnTo>
                    <a:pt x="443354" y="1929269"/>
                  </a:lnTo>
                  <a:lnTo>
                    <a:pt x="467985" y="1929050"/>
                  </a:lnTo>
                  <a:lnTo>
                    <a:pt x="492616" y="1928808"/>
                  </a:lnTo>
                  <a:lnTo>
                    <a:pt x="517247" y="1928542"/>
                  </a:lnTo>
                  <a:lnTo>
                    <a:pt x="541878" y="1928250"/>
                  </a:lnTo>
                  <a:lnTo>
                    <a:pt x="566508" y="1927928"/>
                  </a:lnTo>
                  <a:lnTo>
                    <a:pt x="591139" y="1927574"/>
                  </a:lnTo>
                  <a:lnTo>
                    <a:pt x="615770" y="1927184"/>
                  </a:lnTo>
                  <a:lnTo>
                    <a:pt x="640401" y="1926754"/>
                  </a:lnTo>
                  <a:lnTo>
                    <a:pt x="665032" y="1926282"/>
                  </a:lnTo>
                  <a:lnTo>
                    <a:pt x="689662" y="1925762"/>
                  </a:lnTo>
                  <a:lnTo>
                    <a:pt x="714293" y="1925190"/>
                  </a:lnTo>
                  <a:lnTo>
                    <a:pt x="738924" y="1924560"/>
                  </a:lnTo>
                  <a:lnTo>
                    <a:pt x="763555" y="1923868"/>
                  </a:lnTo>
                  <a:lnTo>
                    <a:pt x="788186" y="1923105"/>
                  </a:lnTo>
                  <a:lnTo>
                    <a:pt x="812817" y="1922267"/>
                  </a:lnTo>
                  <a:lnTo>
                    <a:pt x="837447" y="1921344"/>
                  </a:lnTo>
                  <a:lnTo>
                    <a:pt x="862078" y="1920328"/>
                  </a:lnTo>
                  <a:lnTo>
                    <a:pt x="886709" y="1919211"/>
                  </a:lnTo>
                  <a:lnTo>
                    <a:pt x="911340" y="1917983"/>
                  </a:lnTo>
                  <a:lnTo>
                    <a:pt x="935971" y="1916631"/>
                  </a:lnTo>
                  <a:lnTo>
                    <a:pt x="960601" y="1915144"/>
                  </a:lnTo>
                  <a:lnTo>
                    <a:pt x="985232" y="1913510"/>
                  </a:lnTo>
                  <a:lnTo>
                    <a:pt x="1009863" y="1911712"/>
                  </a:lnTo>
                  <a:lnTo>
                    <a:pt x="1034494" y="1909736"/>
                  </a:lnTo>
                  <a:lnTo>
                    <a:pt x="1059125" y="1907563"/>
                  </a:lnTo>
                  <a:lnTo>
                    <a:pt x="1083756" y="1905175"/>
                  </a:lnTo>
                  <a:lnTo>
                    <a:pt x="1108386" y="1902550"/>
                  </a:lnTo>
                  <a:lnTo>
                    <a:pt x="1133017" y="1899667"/>
                  </a:lnTo>
                  <a:lnTo>
                    <a:pt x="1157648" y="1896499"/>
                  </a:lnTo>
                  <a:lnTo>
                    <a:pt x="1182279" y="1893020"/>
                  </a:lnTo>
                  <a:lnTo>
                    <a:pt x="1206910" y="1889201"/>
                  </a:lnTo>
                  <a:lnTo>
                    <a:pt x="1231540" y="1885008"/>
                  </a:lnTo>
                  <a:lnTo>
                    <a:pt x="1256171" y="1880408"/>
                  </a:lnTo>
                  <a:lnTo>
                    <a:pt x="1280802" y="1875362"/>
                  </a:lnTo>
                  <a:lnTo>
                    <a:pt x="1305433" y="1869830"/>
                  </a:lnTo>
                  <a:lnTo>
                    <a:pt x="1330064" y="1863766"/>
                  </a:lnTo>
                  <a:lnTo>
                    <a:pt x="1354695" y="1857123"/>
                  </a:lnTo>
                  <a:lnTo>
                    <a:pt x="1379325" y="1849850"/>
                  </a:lnTo>
                  <a:lnTo>
                    <a:pt x="1403956" y="1841890"/>
                  </a:lnTo>
                  <a:lnTo>
                    <a:pt x="1428587" y="1833186"/>
                  </a:lnTo>
                  <a:lnTo>
                    <a:pt x="1453218" y="1823673"/>
                  </a:lnTo>
                  <a:lnTo>
                    <a:pt x="1477849" y="1813284"/>
                  </a:lnTo>
                  <a:lnTo>
                    <a:pt x="1502479" y="1801948"/>
                  </a:lnTo>
                  <a:lnTo>
                    <a:pt x="1527110" y="1789589"/>
                  </a:lnTo>
                  <a:lnTo>
                    <a:pt x="1551741" y="1776127"/>
                  </a:lnTo>
                  <a:lnTo>
                    <a:pt x="1576372" y="1761480"/>
                  </a:lnTo>
                  <a:lnTo>
                    <a:pt x="1601003" y="1745561"/>
                  </a:lnTo>
                  <a:lnTo>
                    <a:pt x="1625634" y="1728282"/>
                  </a:lnTo>
                  <a:lnTo>
                    <a:pt x="1650264" y="1709550"/>
                  </a:lnTo>
                  <a:lnTo>
                    <a:pt x="1674895" y="1689273"/>
                  </a:lnTo>
                  <a:lnTo>
                    <a:pt x="1699526" y="1667358"/>
                  </a:lnTo>
                  <a:lnTo>
                    <a:pt x="1724157" y="1643713"/>
                  </a:lnTo>
                  <a:lnTo>
                    <a:pt x="1748788" y="1618249"/>
                  </a:lnTo>
                  <a:lnTo>
                    <a:pt x="1773419" y="1590879"/>
                  </a:lnTo>
                  <a:lnTo>
                    <a:pt x="1798049" y="1561526"/>
                  </a:lnTo>
                  <a:lnTo>
                    <a:pt x="1822680" y="1530119"/>
                  </a:lnTo>
                  <a:lnTo>
                    <a:pt x="1847311" y="1496600"/>
                  </a:lnTo>
                  <a:lnTo>
                    <a:pt x="1871942" y="1460928"/>
                  </a:lnTo>
                  <a:lnTo>
                    <a:pt x="1896573" y="1423078"/>
                  </a:lnTo>
                  <a:lnTo>
                    <a:pt x="1921203" y="1383050"/>
                  </a:lnTo>
                  <a:lnTo>
                    <a:pt x="1945834" y="1340871"/>
                  </a:lnTo>
                  <a:lnTo>
                    <a:pt x="1970465" y="1296599"/>
                  </a:lnTo>
                  <a:lnTo>
                    <a:pt x="1995096" y="1250328"/>
                  </a:lnTo>
                  <a:lnTo>
                    <a:pt x="2019727" y="1202187"/>
                  </a:lnTo>
                  <a:lnTo>
                    <a:pt x="2044358" y="1152348"/>
                  </a:lnTo>
                  <a:lnTo>
                    <a:pt x="2068988" y="1101019"/>
                  </a:lnTo>
                  <a:lnTo>
                    <a:pt x="2093619" y="1048450"/>
                  </a:lnTo>
                  <a:lnTo>
                    <a:pt x="2118250" y="994921"/>
                  </a:lnTo>
                  <a:lnTo>
                    <a:pt x="2142881" y="940743"/>
                  </a:lnTo>
                  <a:lnTo>
                    <a:pt x="2167512" y="886250"/>
                  </a:lnTo>
                  <a:lnTo>
                    <a:pt x="2192142" y="831787"/>
                  </a:lnTo>
                  <a:lnTo>
                    <a:pt x="2216773" y="777703"/>
                  </a:lnTo>
                  <a:lnTo>
                    <a:pt x="2241404" y="724342"/>
                  </a:lnTo>
                  <a:lnTo>
                    <a:pt x="2266035" y="672031"/>
                  </a:lnTo>
                  <a:lnTo>
                    <a:pt x="2290666" y="621076"/>
                  </a:lnTo>
                  <a:lnTo>
                    <a:pt x="2315297" y="571751"/>
                  </a:lnTo>
                  <a:lnTo>
                    <a:pt x="2339927" y="524295"/>
                  </a:lnTo>
                  <a:lnTo>
                    <a:pt x="2364558" y="478905"/>
                  </a:lnTo>
                  <a:lnTo>
                    <a:pt x="2389189" y="435737"/>
                  </a:lnTo>
                  <a:lnTo>
                    <a:pt x="2413820" y="394906"/>
                  </a:lnTo>
                  <a:lnTo>
                    <a:pt x="2438451" y="356485"/>
                  </a:lnTo>
                  <a:lnTo>
                    <a:pt x="2463081" y="320508"/>
                  </a:lnTo>
                  <a:lnTo>
                    <a:pt x="2487712" y="286976"/>
                  </a:lnTo>
                  <a:lnTo>
                    <a:pt x="2512343" y="255857"/>
                  </a:lnTo>
                  <a:lnTo>
                    <a:pt x="2536974" y="227094"/>
                  </a:lnTo>
                  <a:lnTo>
                    <a:pt x="2561605" y="200609"/>
                  </a:lnTo>
                  <a:lnTo>
                    <a:pt x="2586236" y="176305"/>
                  </a:lnTo>
                  <a:lnTo>
                    <a:pt x="2610866" y="154075"/>
                  </a:lnTo>
                  <a:lnTo>
                    <a:pt x="2635497" y="133801"/>
                  </a:lnTo>
                  <a:lnTo>
                    <a:pt x="2660128" y="115362"/>
                  </a:lnTo>
                  <a:lnTo>
                    <a:pt x="2684759" y="98631"/>
                  </a:lnTo>
                  <a:lnTo>
                    <a:pt x="2709390" y="83486"/>
                  </a:lnTo>
                  <a:lnTo>
                    <a:pt x="2734020" y="69804"/>
                  </a:lnTo>
                  <a:lnTo>
                    <a:pt x="2758651" y="57466"/>
                  </a:lnTo>
                  <a:lnTo>
                    <a:pt x="2783282" y="46360"/>
                  </a:lnTo>
                  <a:lnTo>
                    <a:pt x="2807913" y="36377"/>
                  </a:lnTo>
                  <a:lnTo>
                    <a:pt x="2832544" y="27416"/>
                  </a:lnTo>
                  <a:lnTo>
                    <a:pt x="2857175" y="19382"/>
                  </a:lnTo>
                  <a:lnTo>
                    <a:pt x="2881805" y="12188"/>
                  </a:lnTo>
                  <a:lnTo>
                    <a:pt x="2906436" y="5752"/>
                  </a:lnTo>
                  <a:lnTo>
                    <a:pt x="2931067" y="0"/>
                  </a:lnTo>
                  <a:lnTo>
                    <a:pt x="2931067" y="75138"/>
                  </a:lnTo>
                  <a:lnTo>
                    <a:pt x="2906436" y="86620"/>
                  </a:lnTo>
                  <a:lnTo>
                    <a:pt x="2881805" y="99101"/>
                  </a:lnTo>
                  <a:lnTo>
                    <a:pt x="2857175" y="112652"/>
                  </a:lnTo>
                  <a:lnTo>
                    <a:pt x="2832544" y="127346"/>
                  </a:lnTo>
                  <a:lnTo>
                    <a:pt x="2807913" y="143258"/>
                  </a:lnTo>
                  <a:lnTo>
                    <a:pt x="2783282" y="160463"/>
                  </a:lnTo>
                  <a:lnTo>
                    <a:pt x="2758651" y="179034"/>
                  </a:lnTo>
                  <a:lnTo>
                    <a:pt x="2734020" y="199045"/>
                  </a:lnTo>
                  <a:lnTo>
                    <a:pt x="2709390" y="220567"/>
                  </a:lnTo>
                  <a:lnTo>
                    <a:pt x="2684759" y="243667"/>
                  </a:lnTo>
                  <a:lnTo>
                    <a:pt x="2660128" y="268408"/>
                  </a:lnTo>
                  <a:lnTo>
                    <a:pt x="2635497" y="294843"/>
                  </a:lnTo>
                  <a:lnTo>
                    <a:pt x="2610866" y="323021"/>
                  </a:lnTo>
                  <a:lnTo>
                    <a:pt x="2586236" y="352975"/>
                  </a:lnTo>
                  <a:lnTo>
                    <a:pt x="2561605" y="384731"/>
                  </a:lnTo>
                  <a:lnTo>
                    <a:pt x="2536974" y="418298"/>
                  </a:lnTo>
                  <a:lnTo>
                    <a:pt x="2512343" y="453669"/>
                  </a:lnTo>
                  <a:lnTo>
                    <a:pt x="2487712" y="490821"/>
                  </a:lnTo>
                  <a:lnTo>
                    <a:pt x="2463081" y="529712"/>
                  </a:lnTo>
                  <a:lnTo>
                    <a:pt x="2438451" y="570278"/>
                  </a:lnTo>
                  <a:lnTo>
                    <a:pt x="2413820" y="612438"/>
                  </a:lnTo>
                  <a:lnTo>
                    <a:pt x="2389189" y="656086"/>
                  </a:lnTo>
                  <a:lnTo>
                    <a:pt x="2364558" y="701099"/>
                  </a:lnTo>
                  <a:lnTo>
                    <a:pt x="2339927" y="747331"/>
                  </a:lnTo>
                  <a:lnTo>
                    <a:pt x="2315297" y="794620"/>
                  </a:lnTo>
                  <a:lnTo>
                    <a:pt x="2290666" y="842783"/>
                  </a:lnTo>
                  <a:lnTo>
                    <a:pt x="2266035" y="891626"/>
                  </a:lnTo>
                  <a:lnTo>
                    <a:pt x="2241404" y="940940"/>
                  </a:lnTo>
                  <a:lnTo>
                    <a:pt x="2216773" y="990506"/>
                  </a:lnTo>
                  <a:lnTo>
                    <a:pt x="2192142" y="1040100"/>
                  </a:lnTo>
                  <a:lnTo>
                    <a:pt x="2167512" y="1089492"/>
                  </a:lnTo>
                  <a:lnTo>
                    <a:pt x="2142881" y="1138455"/>
                  </a:lnTo>
                  <a:lnTo>
                    <a:pt x="2118250" y="1186762"/>
                  </a:lnTo>
                  <a:lnTo>
                    <a:pt x="2093619" y="1234193"/>
                  </a:lnTo>
                  <a:lnTo>
                    <a:pt x="2068988" y="1280540"/>
                  </a:lnTo>
                  <a:lnTo>
                    <a:pt x="2044358" y="1325606"/>
                  </a:lnTo>
                  <a:lnTo>
                    <a:pt x="2019727" y="1369209"/>
                  </a:lnTo>
                  <a:lnTo>
                    <a:pt x="1995096" y="1411190"/>
                  </a:lnTo>
                  <a:lnTo>
                    <a:pt x="1970465" y="1451407"/>
                  </a:lnTo>
                  <a:lnTo>
                    <a:pt x="1945834" y="1489746"/>
                  </a:lnTo>
                  <a:lnTo>
                    <a:pt x="1921203" y="1526118"/>
                  </a:lnTo>
                  <a:lnTo>
                    <a:pt x="1896573" y="1560457"/>
                  </a:lnTo>
                  <a:lnTo>
                    <a:pt x="1871942" y="1592729"/>
                  </a:lnTo>
                  <a:lnTo>
                    <a:pt x="1847311" y="1622921"/>
                  </a:lnTo>
                  <a:lnTo>
                    <a:pt x="1822680" y="1651046"/>
                  </a:lnTo>
                  <a:lnTo>
                    <a:pt x="1798049" y="1677140"/>
                  </a:lnTo>
                  <a:lnTo>
                    <a:pt x="1773419" y="1701256"/>
                  </a:lnTo>
                  <a:lnTo>
                    <a:pt x="1748788" y="1723463"/>
                  </a:lnTo>
                  <a:lnTo>
                    <a:pt x="1724157" y="1743843"/>
                  </a:lnTo>
                  <a:lnTo>
                    <a:pt x="1699526" y="1762489"/>
                  </a:lnTo>
                  <a:lnTo>
                    <a:pt x="1674895" y="1779498"/>
                  </a:lnTo>
                  <a:lnTo>
                    <a:pt x="1650264" y="1794973"/>
                  </a:lnTo>
                  <a:lnTo>
                    <a:pt x="1625634" y="1809019"/>
                  </a:lnTo>
                  <a:lnTo>
                    <a:pt x="1601003" y="1821739"/>
                  </a:lnTo>
                  <a:lnTo>
                    <a:pt x="1576372" y="1833234"/>
                  </a:lnTo>
                  <a:lnTo>
                    <a:pt x="1551741" y="1843604"/>
                  </a:lnTo>
                  <a:lnTo>
                    <a:pt x="1527110" y="1852943"/>
                  </a:lnTo>
                  <a:lnTo>
                    <a:pt x="1502479" y="1861341"/>
                  </a:lnTo>
                  <a:lnTo>
                    <a:pt x="1477849" y="1868883"/>
                  </a:lnTo>
                  <a:lnTo>
                    <a:pt x="1453218" y="1875647"/>
                  </a:lnTo>
                  <a:lnTo>
                    <a:pt x="1428587" y="1881707"/>
                  </a:lnTo>
                  <a:lnTo>
                    <a:pt x="1403956" y="1887131"/>
                  </a:lnTo>
                  <a:lnTo>
                    <a:pt x="1379325" y="1891980"/>
                  </a:lnTo>
                  <a:lnTo>
                    <a:pt x="1354695" y="1896314"/>
                  </a:lnTo>
                  <a:lnTo>
                    <a:pt x="1330064" y="1900182"/>
                  </a:lnTo>
                  <a:lnTo>
                    <a:pt x="1305433" y="1903634"/>
                  </a:lnTo>
                  <a:lnTo>
                    <a:pt x="1280802" y="1906712"/>
                  </a:lnTo>
                  <a:lnTo>
                    <a:pt x="1256171" y="1909455"/>
                  </a:lnTo>
                  <a:lnTo>
                    <a:pt x="1231540" y="1911899"/>
                  </a:lnTo>
                  <a:lnTo>
                    <a:pt x="1206910" y="1914075"/>
                  </a:lnTo>
                  <a:lnTo>
                    <a:pt x="1182279" y="1916012"/>
                  </a:lnTo>
                  <a:lnTo>
                    <a:pt x="1157648" y="1917735"/>
                  </a:lnTo>
                  <a:lnTo>
                    <a:pt x="1133017" y="1919268"/>
                  </a:lnTo>
                  <a:lnTo>
                    <a:pt x="1108386" y="1920631"/>
                  </a:lnTo>
                  <a:lnTo>
                    <a:pt x="1083756" y="1921843"/>
                  </a:lnTo>
                  <a:lnTo>
                    <a:pt x="1059125" y="1922920"/>
                  </a:lnTo>
                  <a:lnTo>
                    <a:pt x="1034494" y="1923877"/>
                  </a:lnTo>
                  <a:lnTo>
                    <a:pt x="1009863" y="1924727"/>
                  </a:lnTo>
                  <a:lnTo>
                    <a:pt x="985232" y="1925483"/>
                  </a:lnTo>
                  <a:lnTo>
                    <a:pt x="960601" y="1926154"/>
                  </a:lnTo>
                  <a:lnTo>
                    <a:pt x="935971" y="1926749"/>
                  </a:lnTo>
                  <a:lnTo>
                    <a:pt x="911340" y="1927278"/>
                  </a:lnTo>
                  <a:lnTo>
                    <a:pt x="886709" y="1927748"/>
                  </a:lnTo>
                  <a:lnTo>
                    <a:pt x="862078" y="1928165"/>
                  </a:lnTo>
                  <a:lnTo>
                    <a:pt x="837447" y="1928535"/>
                  </a:lnTo>
                  <a:lnTo>
                    <a:pt x="812817" y="1928864"/>
                  </a:lnTo>
                  <a:lnTo>
                    <a:pt x="788186" y="1929155"/>
                  </a:lnTo>
                  <a:lnTo>
                    <a:pt x="763555" y="1929414"/>
                  </a:lnTo>
                  <a:lnTo>
                    <a:pt x="738924" y="1929644"/>
                  </a:lnTo>
                  <a:lnTo>
                    <a:pt x="714293" y="1929848"/>
                  </a:lnTo>
                  <a:lnTo>
                    <a:pt x="689662" y="1930029"/>
                  </a:lnTo>
                  <a:lnTo>
                    <a:pt x="665032" y="1930189"/>
                  </a:lnTo>
                  <a:lnTo>
                    <a:pt x="640401" y="1930331"/>
                  </a:lnTo>
                  <a:lnTo>
                    <a:pt x="615770" y="1930458"/>
                  </a:lnTo>
                  <a:lnTo>
                    <a:pt x="591139" y="1930570"/>
                  </a:lnTo>
                  <a:lnTo>
                    <a:pt x="566508" y="1930669"/>
                  </a:lnTo>
                  <a:lnTo>
                    <a:pt x="541878" y="1930757"/>
                  </a:lnTo>
                  <a:lnTo>
                    <a:pt x="517247" y="1930835"/>
                  </a:lnTo>
                  <a:lnTo>
                    <a:pt x="492616" y="1930905"/>
                  </a:lnTo>
                  <a:lnTo>
                    <a:pt x="467985" y="1930966"/>
                  </a:lnTo>
                  <a:lnTo>
                    <a:pt x="443354" y="1931021"/>
                  </a:lnTo>
                  <a:lnTo>
                    <a:pt x="418723" y="1931069"/>
                  </a:lnTo>
                  <a:lnTo>
                    <a:pt x="394093" y="1931112"/>
                  </a:lnTo>
                  <a:lnTo>
                    <a:pt x="369462" y="1931150"/>
                  </a:lnTo>
                  <a:lnTo>
                    <a:pt x="344831" y="1931184"/>
                  </a:lnTo>
                  <a:lnTo>
                    <a:pt x="320200" y="1931214"/>
                  </a:lnTo>
                  <a:lnTo>
                    <a:pt x="295569" y="1931241"/>
                  </a:lnTo>
                  <a:lnTo>
                    <a:pt x="270939" y="1931264"/>
                  </a:lnTo>
                  <a:lnTo>
                    <a:pt x="246308" y="1931285"/>
                  </a:lnTo>
                  <a:lnTo>
                    <a:pt x="221677" y="1931304"/>
                  </a:lnTo>
                  <a:lnTo>
                    <a:pt x="197046" y="1931320"/>
                  </a:lnTo>
                  <a:lnTo>
                    <a:pt x="172415" y="1931335"/>
                  </a:lnTo>
                  <a:lnTo>
                    <a:pt x="147784" y="1931348"/>
                  </a:lnTo>
                  <a:lnTo>
                    <a:pt x="123154" y="1931359"/>
                  </a:lnTo>
                  <a:lnTo>
                    <a:pt x="98523" y="1931369"/>
                  </a:lnTo>
                  <a:lnTo>
                    <a:pt x="73892" y="1931378"/>
                  </a:lnTo>
                  <a:lnTo>
                    <a:pt x="49261" y="1931386"/>
                  </a:lnTo>
                  <a:lnTo>
                    <a:pt x="24630" y="1931393"/>
                  </a:lnTo>
                  <a:lnTo>
                    <a:pt x="0" y="1931400"/>
                  </a:lnTo>
                  <a:close/>
                </a:path>
              </a:pathLst>
            </a:custGeom>
            <a:solidFill>
              <a:srgbClr val="308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6" name="pl856"/>
            <p:cNvSpPr/>
            <p:nvPr/>
          </p:nvSpPr>
          <p:spPr>
            <a:xfrm>
              <a:off x="5636290" y="4344812"/>
              <a:ext cx="2931067" cy="1931061"/>
            </a:xfrm>
            <a:custGeom>
              <a:avLst/>
              <a:pathLst>
                <a:path w="2931067" h="1931061">
                  <a:moveTo>
                    <a:pt x="0" y="1931061"/>
                  </a:moveTo>
                  <a:lnTo>
                    <a:pt x="24630" y="1931022"/>
                  </a:lnTo>
                  <a:lnTo>
                    <a:pt x="49261" y="1930979"/>
                  </a:lnTo>
                  <a:lnTo>
                    <a:pt x="73892" y="1930932"/>
                  </a:lnTo>
                  <a:lnTo>
                    <a:pt x="98523" y="1930880"/>
                  </a:lnTo>
                  <a:lnTo>
                    <a:pt x="123154" y="1930822"/>
                  </a:lnTo>
                  <a:lnTo>
                    <a:pt x="147784" y="1930759"/>
                  </a:lnTo>
                  <a:lnTo>
                    <a:pt x="172415" y="1930690"/>
                  </a:lnTo>
                  <a:lnTo>
                    <a:pt x="197046" y="1930613"/>
                  </a:lnTo>
                  <a:lnTo>
                    <a:pt x="221677" y="1930529"/>
                  </a:lnTo>
                  <a:lnTo>
                    <a:pt x="246308" y="1930437"/>
                  </a:lnTo>
                  <a:lnTo>
                    <a:pt x="270939" y="1930335"/>
                  </a:lnTo>
                  <a:lnTo>
                    <a:pt x="295569" y="1930223"/>
                  </a:lnTo>
                  <a:lnTo>
                    <a:pt x="320200" y="1930099"/>
                  </a:lnTo>
                  <a:lnTo>
                    <a:pt x="344831" y="1929964"/>
                  </a:lnTo>
                  <a:lnTo>
                    <a:pt x="369462" y="1929814"/>
                  </a:lnTo>
                  <a:lnTo>
                    <a:pt x="394093" y="1929650"/>
                  </a:lnTo>
                  <a:lnTo>
                    <a:pt x="418723" y="1929468"/>
                  </a:lnTo>
                  <a:lnTo>
                    <a:pt x="443354" y="1929269"/>
                  </a:lnTo>
                  <a:lnTo>
                    <a:pt x="467985" y="1929050"/>
                  </a:lnTo>
                  <a:lnTo>
                    <a:pt x="492616" y="1928808"/>
                  </a:lnTo>
                  <a:lnTo>
                    <a:pt x="517247" y="1928542"/>
                  </a:lnTo>
                  <a:lnTo>
                    <a:pt x="541878" y="1928250"/>
                  </a:lnTo>
                  <a:lnTo>
                    <a:pt x="566508" y="1927928"/>
                  </a:lnTo>
                  <a:lnTo>
                    <a:pt x="591139" y="1927574"/>
                  </a:lnTo>
                  <a:lnTo>
                    <a:pt x="615770" y="1927184"/>
                  </a:lnTo>
                  <a:lnTo>
                    <a:pt x="640401" y="1926754"/>
                  </a:lnTo>
                  <a:lnTo>
                    <a:pt x="665032" y="1926282"/>
                  </a:lnTo>
                  <a:lnTo>
                    <a:pt x="689662" y="1925762"/>
                  </a:lnTo>
                  <a:lnTo>
                    <a:pt x="714293" y="1925190"/>
                  </a:lnTo>
                  <a:lnTo>
                    <a:pt x="738924" y="1924560"/>
                  </a:lnTo>
                  <a:lnTo>
                    <a:pt x="763555" y="1923868"/>
                  </a:lnTo>
                  <a:lnTo>
                    <a:pt x="788186" y="1923105"/>
                  </a:lnTo>
                  <a:lnTo>
                    <a:pt x="812817" y="1922267"/>
                  </a:lnTo>
                  <a:lnTo>
                    <a:pt x="837447" y="1921344"/>
                  </a:lnTo>
                  <a:lnTo>
                    <a:pt x="862078" y="1920328"/>
                  </a:lnTo>
                  <a:lnTo>
                    <a:pt x="886709" y="1919211"/>
                  </a:lnTo>
                  <a:lnTo>
                    <a:pt x="911340" y="1917983"/>
                  </a:lnTo>
                  <a:lnTo>
                    <a:pt x="935971" y="1916631"/>
                  </a:lnTo>
                  <a:lnTo>
                    <a:pt x="960601" y="1915144"/>
                  </a:lnTo>
                  <a:lnTo>
                    <a:pt x="985232" y="1913510"/>
                  </a:lnTo>
                  <a:lnTo>
                    <a:pt x="1009863" y="1911712"/>
                  </a:lnTo>
                  <a:lnTo>
                    <a:pt x="1034494" y="1909736"/>
                  </a:lnTo>
                  <a:lnTo>
                    <a:pt x="1059125" y="1907563"/>
                  </a:lnTo>
                  <a:lnTo>
                    <a:pt x="1083756" y="1905175"/>
                  </a:lnTo>
                  <a:lnTo>
                    <a:pt x="1108386" y="1902550"/>
                  </a:lnTo>
                  <a:lnTo>
                    <a:pt x="1133017" y="1899667"/>
                  </a:lnTo>
                  <a:lnTo>
                    <a:pt x="1157648" y="1896499"/>
                  </a:lnTo>
                  <a:lnTo>
                    <a:pt x="1182279" y="1893020"/>
                  </a:lnTo>
                  <a:lnTo>
                    <a:pt x="1206910" y="1889201"/>
                  </a:lnTo>
                  <a:lnTo>
                    <a:pt x="1231540" y="1885008"/>
                  </a:lnTo>
                  <a:lnTo>
                    <a:pt x="1256171" y="1880408"/>
                  </a:lnTo>
                  <a:lnTo>
                    <a:pt x="1280802" y="1875362"/>
                  </a:lnTo>
                  <a:lnTo>
                    <a:pt x="1305433" y="1869830"/>
                  </a:lnTo>
                  <a:lnTo>
                    <a:pt x="1330064" y="1863766"/>
                  </a:lnTo>
                  <a:lnTo>
                    <a:pt x="1354695" y="1857123"/>
                  </a:lnTo>
                  <a:lnTo>
                    <a:pt x="1379325" y="1849850"/>
                  </a:lnTo>
                  <a:lnTo>
                    <a:pt x="1403956" y="1841890"/>
                  </a:lnTo>
                  <a:lnTo>
                    <a:pt x="1428587" y="1833186"/>
                  </a:lnTo>
                  <a:lnTo>
                    <a:pt x="1453218" y="1823673"/>
                  </a:lnTo>
                  <a:lnTo>
                    <a:pt x="1477849" y="1813284"/>
                  </a:lnTo>
                  <a:lnTo>
                    <a:pt x="1502479" y="1801948"/>
                  </a:lnTo>
                  <a:lnTo>
                    <a:pt x="1527110" y="1789589"/>
                  </a:lnTo>
                  <a:lnTo>
                    <a:pt x="1551741" y="1776127"/>
                  </a:lnTo>
                  <a:lnTo>
                    <a:pt x="1576372" y="1761480"/>
                  </a:lnTo>
                  <a:lnTo>
                    <a:pt x="1601003" y="1745561"/>
                  </a:lnTo>
                  <a:lnTo>
                    <a:pt x="1625634" y="1728282"/>
                  </a:lnTo>
                  <a:lnTo>
                    <a:pt x="1650264" y="1709550"/>
                  </a:lnTo>
                  <a:lnTo>
                    <a:pt x="1674895" y="1689273"/>
                  </a:lnTo>
                  <a:lnTo>
                    <a:pt x="1699526" y="1667358"/>
                  </a:lnTo>
                  <a:lnTo>
                    <a:pt x="1724157" y="1643713"/>
                  </a:lnTo>
                  <a:lnTo>
                    <a:pt x="1748788" y="1618249"/>
                  </a:lnTo>
                  <a:lnTo>
                    <a:pt x="1773419" y="1590879"/>
                  </a:lnTo>
                  <a:lnTo>
                    <a:pt x="1798049" y="1561526"/>
                  </a:lnTo>
                  <a:lnTo>
                    <a:pt x="1822680" y="1530119"/>
                  </a:lnTo>
                  <a:lnTo>
                    <a:pt x="1847311" y="1496600"/>
                  </a:lnTo>
                  <a:lnTo>
                    <a:pt x="1871942" y="1460928"/>
                  </a:lnTo>
                  <a:lnTo>
                    <a:pt x="1896573" y="1423078"/>
                  </a:lnTo>
                  <a:lnTo>
                    <a:pt x="1921203" y="1383050"/>
                  </a:lnTo>
                  <a:lnTo>
                    <a:pt x="1945834" y="1340871"/>
                  </a:lnTo>
                  <a:lnTo>
                    <a:pt x="1970465" y="1296599"/>
                  </a:lnTo>
                  <a:lnTo>
                    <a:pt x="1995096" y="1250328"/>
                  </a:lnTo>
                  <a:lnTo>
                    <a:pt x="2019727" y="1202187"/>
                  </a:lnTo>
                  <a:lnTo>
                    <a:pt x="2044358" y="1152348"/>
                  </a:lnTo>
                  <a:lnTo>
                    <a:pt x="2068988" y="1101019"/>
                  </a:lnTo>
                  <a:lnTo>
                    <a:pt x="2093619" y="1048450"/>
                  </a:lnTo>
                  <a:lnTo>
                    <a:pt x="2118250" y="994921"/>
                  </a:lnTo>
                  <a:lnTo>
                    <a:pt x="2142881" y="940743"/>
                  </a:lnTo>
                  <a:lnTo>
                    <a:pt x="2167512" y="886250"/>
                  </a:lnTo>
                  <a:lnTo>
                    <a:pt x="2192142" y="831787"/>
                  </a:lnTo>
                  <a:lnTo>
                    <a:pt x="2216773" y="777703"/>
                  </a:lnTo>
                  <a:lnTo>
                    <a:pt x="2241404" y="724342"/>
                  </a:lnTo>
                  <a:lnTo>
                    <a:pt x="2266035" y="672031"/>
                  </a:lnTo>
                  <a:lnTo>
                    <a:pt x="2290666" y="621076"/>
                  </a:lnTo>
                  <a:lnTo>
                    <a:pt x="2315297" y="571751"/>
                  </a:lnTo>
                  <a:lnTo>
                    <a:pt x="2339927" y="524295"/>
                  </a:lnTo>
                  <a:lnTo>
                    <a:pt x="2364558" y="478905"/>
                  </a:lnTo>
                  <a:lnTo>
                    <a:pt x="2389189" y="435737"/>
                  </a:lnTo>
                  <a:lnTo>
                    <a:pt x="2413820" y="394906"/>
                  </a:lnTo>
                  <a:lnTo>
                    <a:pt x="2438451" y="356485"/>
                  </a:lnTo>
                  <a:lnTo>
                    <a:pt x="2463081" y="320508"/>
                  </a:lnTo>
                  <a:lnTo>
                    <a:pt x="2487712" y="286976"/>
                  </a:lnTo>
                  <a:lnTo>
                    <a:pt x="2512343" y="255857"/>
                  </a:lnTo>
                  <a:lnTo>
                    <a:pt x="2536974" y="227094"/>
                  </a:lnTo>
                  <a:lnTo>
                    <a:pt x="2561605" y="200609"/>
                  </a:lnTo>
                  <a:lnTo>
                    <a:pt x="2586236" y="176305"/>
                  </a:lnTo>
                  <a:lnTo>
                    <a:pt x="2610866" y="154075"/>
                  </a:lnTo>
                  <a:lnTo>
                    <a:pt x="2635497" y="133801"/>
                  </a:lnTo>
                  <a:lnTo>
                    <a:pt x="2660128" y="115362"/>
                  </a:lnTo>
                  <a:lnTo>
                    <a:pt x="2684759" y="98631"/>
                  </a:lnTo>
                  <a:lnTo>
                    <a:pt x="2709390" y="83486"/>
                  </a:lnTo>
                  <a:lnTo>
                    <a:pt x="2734020" y="69804"/>
                  </a:lnTo>
                  <a:lnTo>
                    <a:pt x="2758651" y="57466"/>
                  </a:lnTo>
                  <a:lnTo>
                    <a:pt x="2783282" y="46360"/>
                  </a:lnTo>
                  <a:lnTo>
                    <a:pt x="2807913" y="36377"/>
                  </a:lnTo>
                  <a:lnTo>
                    <a:pt x="2832544" y="27416"/>
                  </a:lnTo>
                  <a:lnTo>
                    <a:pt x="2857175" y="19382"/>
                  </a:lnTo>
                  <a:lnTo>
                    <a:pt x="2881805" y="12188"/>
                  </a:lnTo>
                  <a:lnTo>
                    <a:pt x="2906436" y="5752"/>
                  </a:lnTo>
                  <a:lnTo>
                    <a:pt x="2931067" y="0"/>
                  </a:lnTo>
                  <a:lnTo>
                    <a:pt x="293106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7" name="pl857"/>
            <p:cNvSpPr/>
            <p:nvPr/>
          </p:nvSpPr>
          <p:spPr>
            <a:xfrm>
              <a:off x="5636290" y="4419951"/>
              <a:ext cx="2931067" cy="1856261"/>
            </a:xfrm>
            <a:custGeom>
              <a:avLst/>
              <a:pathLst>
                <a:path w="2931067" h="1856261">
                  <a:moveTo>
                    <a:pt x="2931067" y="0"/>
                  </a:moveTo>
                  <a:lnTo>
                    <a:pt x="2906436" y="11481"/>
                  </a:lnTo>
                  <a:lnTo>
                    <a:pt x="2881805" y="23962"/>
                  </a:lnTo>
                  <a:lnTo>
                    <a:pt x="2857175" y="37513"/>
                  </a:lnTo>
                  <a:lnTo>
                    <a:pt x="2832544" y="52208"/>
                  </a:lnTo>
                  <a:lnTo>
                    <a:pt x="2807913" y="68120"/>
                  </a:lnTo>
                  <a:lnTo>
                    <a:pt x="2783282" y="85324"/>
                  </a:lnTo>
                  <a:lnTo>
                    <a:pt x="2758651" y="103895"/>
                  </a:lnTo>
                  <a:lnTo>
                    <a:pt x="2734020" y="123906"/>
                  </a:lnTo>
                  <a:lnTo>
                    <a:pt x="2709390" y="145428"/>
                  </a:lnTo>
                  <a:lnTo>
                    <a:pt x="2684759" y="168529"/>
                  </a:lnTo>
                  <a:lnTo>
                    <a:pt x="2660128" y="193269"/>
                  </a:lnTo>
                  <a:lnTo>
                    <a:pt x="2635497" y="219705"/>
                  </a:lnTo>
                  <a:lnTo>
                    <a:pt x="2610866" y="247882"/>
                  </a:lnTo>
                  <a:lnTo>
                    <a:pt x="2586236" y="277836"/>
                  </a:lnTo>
                  <a:lnTo>
                    <a:pt x="2561605" y="309592"/>
                  </a:lnTo>
                  <a:lnTo>
                    <a:pt x="2536974" y="343159"/>
                  </a:lnTo>
                  <a:lnTo>
                    <a:pt x="2512343" y="378530"/>
                  </a:lnTo>
                  <a:lnTo>
                    <a:pt x="2487712" y="415682"/>
                  </a:lnTo>
                  <a:lnTo>
                    <a:pt x="2463081" y="454573"/>
                  </a:lnTo>
                  <a:lnTo>
                    <a:pt x="2438451" y="495140"/>
                  </a:lnTo>
                  <a:lnTo>
                    <a:pt x="2413820" y="537299"/>
                  </a:lnTo>
                  <a:lnTo>
                    <a:pt x="2389189" y="580947"/>
                  </a:lnTo>
                  <a:lnTo>
                    <a:pt x="2364558" y="625960"/>
                  </a:lnTo>
                  <a:lnTo>
                    <a:pt x="2339927" y="672193"/>
                  </a:lnTo>
                  <a:lnTo>
                    <a:pt x="2315297" y="719481"/>
                  </a:lnTo>
                  <a:lnTo>
                    <a:pt x="2290666" y="767645"/>
                  </a:lnTo>
                  <a:lnTo>
                    <a:pt x="2266035" y="816487"/>
                  </a:lnTo>
                  <a:lnTo>
                    <a:pt x="2241404" y="865801"/>
                  </a:lnTo>
                  <a:lnTo>
                    <a:pt x="2216773" y="915367"/>
                  </a:lnTo>
                  <a:lnTo>
                    <a:pt x="2192142" y="964961"/>
                  </a:lnTo>
                  <a:lnTo>
                    <a:pt x="2167512" y="1014354"/>
                  </a:lnTo>
                  <a:lnTo>
                    <a:pt x="2142881" y="1063316"/>
                  </a:lnTo>
                  <a:lnTo>
                    <a:pt x="2118250" y="1111623"/>
                  </a:lnTo>
                  <a:lnTo>
                    <a:pt x="2093619" y="1159055"/>
                  </a:lnTo>
                  <a:lnTo>
                    <a:pt x="2068988" y="1205402"/>
                  </a:lnTo>
                  <a:lnTo>
                    <a:pt x="2044358" y="1250467"/>
                  </a:lnTo>
                  <a:lnTo>
                    <a:pt x="2019727" y="1294071"/>
                  </a:lnTo>
                  <a:lnTo>
                    <a:pt x="1995096" y="1336051"/>
                  </a:lnTo>
                  <a:lnTo>
                    <a:pt x="1970465" y="1376268"/>
                  </a:lnTo>
                  <a:lnTo>
                    <a:pt x="1945834" y="1414608"/>
                  </a:lnTo>
                  <a:lnTo>
                    <a:pt x="1921203" y="1450979"/>
                  </a:lnTo>
                  <a:lnTo>
                    <a:pt x="1896573" y="1485319"/>
                  </a:lnTo>
                  <a:lnTo>
                    <a:pt x="1871942" y="1517590"/>
                  </a:lnTo>
                  <a:lnTo>
                    <a:pt x="1847311" y="1547782"/>
                  </a:lnTo>
                  <a:lnTo>
                    <a:pt x="1822680" y="1575908"/>
                  </a:lnTo>
                  <a:lnTo>
                    <a:pt x="1798049" y="1602001"/>
                  </a:lnTo>
                  <a:lnTo>
                    <a:pt x="1773419" y="1626117"/>
                  </a:lnTo>
                  <a:lnTo>
                    <a:pt x="1748788" y="1648324"/>
                  </a:lnTo>
                  <a:lnTo>
                    <a:pt x="1724157" y="1668704"/>
                  </a:lnTo>
                  <a:lnTo>
                    <a:pt x="1699526" y="1687350"/>
                  </a:lnTo>
                  <a:lnTo>
                    <a:pt x="1674895" y="1704359"/>
                  </a:lnTo>
                  <a:lnTo>
                    <a:pt x="1650264" y="1719835"/>
                  </a:lnTo>
                  <a:lnTo>
                    <a:pt x="1625634" y="1733880"/>
                  </a:lnTo>
                  <a:lnTo>
                    <a:pt x="1601003" y="1746600"/>
                  </a:lnTo>
                  <a:lnTo>
                    <a:pt x="1576372" y="1758095"/>
                  </a:lnTo>
                  <a:lnTo>
                    <a:pt x="1551741" y="1768465"/>
                  </a:lnTo>
                  <a:lnTo>
                    <a:pt x="1527110" y="1777805"/>
                  </a:lnTo>
                  <a:lnTo>
                    <a:pt x="1502479" y="1786203"/>
                  </a:lnTo>
                  <a:lnTo>
                    <a:pt x="1477849" y="1793744"/>
                  </a:lnTo>
                  <a:lnTo>
                    <a:pt x="1453218" y="1800508"/>
                  </a:lnTo>
                  <a:lnTo>
                    <a:pt x="1428587" y="1806568"/>
                  </a:lnTo>
                  <a:lnTo>
                    <a:pt x="1403956" y="1811992"/>
                  </a:lnTo>
                  <a:lnTo>
                    <a:pt x="1379325" y="1816842"/>
                  </a:lnTo>
                  <a:lnTo>
                    <a:pt x="1354695" y="1821175"/>
                  </a:lnTo>
                  <a:lnTo>
                    <a:pt x="1330064" y="1825044"/>
                  </a:lnTo>
                  <a:lnTo>
                    <a:pt x="1305433" y="1828496"/>
                  </a:lnTo>
                  <a:lnTo>
                    <a:pt x="1280802" y="1831574"/>
                  </a:lnTo>
                  <a:lnTo>
                    <a:pt x="1256171" y="1834317"/>
                  </a:lnTo>
                  <a:lnTo>
                    <a:pt x="1231540" y="1836760"/>
                  </a:lnTo>
                  <a:lnTo>
                    <a:pt x="1206910" y="1838936"/>
                  </a:lnTo>
                  <a:lnTo>
                    <a:pt x="1182279" y="1840873"/>
                  </a:lnTo>
                  <a:lnTo>
                    <a:pt x="1157648" y="1842596"/>
                  </a:lnTo>
                  <a:lnTo>
                    <a:pt x="1133017" y="1844129"/>
                  </a:lnTo>
                  <a:lnTo>
                    <a:pt x="1108386" y="1845492"/>
                  </a:lnTo>
                  <a:lnTo>
                    <a:pt x="1083756" y="1846704"/>
                  </a:lnTo>
                  <a:lnTo>
                    <a:pt x="1059125" y="1847781"/>
                  </a:lnTo>
                  <a:lnTo>
                    <a:pt x="1034494" y="1848738"/>
                  </a:lnTo>
                  <a:lnTo>
                    <a:pt x="1009863" y="1849589"/>
                  </a:lnTo>
                  <a:lnTo>
                    <a:pt x="985232" y="1850344"/>
                  </a:lnTo>
                  <a:lnTo>
                    <a:pt x="960601" y="1851015"/>
                  </a:lnTo>
                  <a:lnTo>
                    <a:pt x="935971" y="1851611"/>
                  </a:lnTo>
                  <a:lnTo>
                    <a:pt x="911340" y="1852140"/>
                  </a:lnTo>
                  <a:lnTo>
                    <a:pt x="886709" y="1852609"/>
                  </a:lnTo>
                  <a:lnTo>
                    <a:pt x="862078" y="1853026"/>
                  </a:lnTo>
                  <a:lnTo>
                    <a:pt x="837447" y="1853397"/>
                  </a:lnTo>
                  <a:lnTo>
                    <a:pt x="812817" y="1853725"/>
                  </a:lnTo>
                  <a:lnTo>
                    <a:pt x="788186" y="1854017"/>
                  </a:lnTo>
                  <a:lnTo>
                    <a:pt x="763555" y="1854276"/>
                  </a:lnTo>
                  <a:lnTo>
                    <a:pt x="738924" y="1854505"/>
                  </a:lnTo>
                  <a:lnTo>
                    <a:pt x="714293" y="1854709"/>
                  </a:lnTo>
                  <a:lnTo>
                    <a:pt x="689662" y="1854890"/>
                  </a:lnTo>
                  <a:lnTo>
                    <a:pt x="665032" y="1855050"/>
                  </a:lnTo>
                  <a:lnTo>
                    <a:pt x="640401" y="1855193"/>
                  </a:lnTo>
                  <a:lnTo>
                    <a:pt x="615770" y="1855319"/>
                  </a:lnTo>
                  <a:lnTo>
                    <a:pt x="591139" y="1855431"/>
                  </a:lnTo>
                  <a:lnTo>
                    <a:pt x="566508" y="1855530"/>
                  </a:lnTo>
                  <a:lnTo>
                    <a:pt x="541878" y="1855618"/>
                  </a:lnTo>
                  <a:lnTo>
                    <a:pt x="517247" y="1855697"/>
                  </a:lnTo>
                  <a:lnTo>
                    <a:pt x="492616" y="1855766"/>
                  </a:lnTo>
                  <a:lnTo>
                    <a:pt x="467985" y="1855828"/>
                  </a:lnTo>
                  <a:lnTo>
                    <a:pt x="443354" y="1855882"/>
                  </a:lnTo>
                  <a:lnTo>
                    <a:pt x="418723" y="1855931"/>
                  </a:lnTo>
                  <a:lnTo>
                    <a:pt x="394093" y="1855974"/>
                  </a:lnTo>
                  <a:lnTo>
                    <a:pt x="369462" y="1856012"/>
                  </a:lnTo>
                  <a:lnTo>
                    <a:pt x="344831" y="1856045"/>
                  </a:lnTo>
                  <a:lnTo>
                    <a:pt x="320200" y="1856075"/>
                  </a:lnTo>
                  <a:lnTo>
                    <a:pt x="295569" y="1856102"/>
                  </a:lnTo>
                  <a:lnTo>
                    <a:pt x="270939" y="1856126"/>
                  </a:lnTo>
                  <a:lnTo>
                    <a:pt x="246308" y="1856146"/>
                  </a:lnTo>
                  <a:lnTo>
                    <a:pt x="221677" y="1856165"/>
                  </a:lnTo>
                  <a:lnTo>
                    <a:pt x="197046" y="1856181"/>
                  </a:lnTo>
                  <a:lnTo>
                    <a:pt x="172415" y="1856196"/>
                  </a:lnTo>
                  <a:lnTo>
                    <a:pt x="147784" y="1856209"/>
                  </a:lnTo>
                  <a:lnTo>
                    <a:pt x="123154" y="1856220"/>
                  </a:lnTo>
                  <a:lnTo>
                    <a:pt x="98523" y="1856231"/>
                  </a:lnTo>
                  <a:lnTo>
                    <a:pt x="73892" y="1856240"/>
                  </a:lnTo>
                  <a:lnTo>
                    <a:pt x="49261" y="1856248"/>
                  </a:lnTo>
                  <a:lnTo>
                    <a:pt x="24630" y="1856255"/>
                  </a:lnTo>
                  <a:lnTo>
                    <a:pt x="0" y="18562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5636290" y="4442944"/>
              <a:ext cx="2931067" cy="1833300"/>
            </a:xfrm>
            <a:custGeom>
              <a:avLst/>
              <a:pathLst>
                <a:path w="2931067" h="1833300">
                  <a:moveTo>
                    <a:pt x="0" y="1833199"/>
                  </a:moveTo>
                  <a:lnTo>
                    <a:pt x="24630" y="1833187"/>
                  </a:lnTo>
                  <a:lnTo>
                    <a:pt x="49261" y="1833174"/>
                  </a:lnTo>
                  <a:lnTo>
                    <a:pt x="73892" y="1833160"/>
                  </a:lnTo>
                  <a:lnTo>
                    <a:pt x="98523" y="1833144"/>
                  </a:lnTo>
                  <a:lnTo>
                    <a:pt x="123154" y="1833127"/>
                  </a:lnTo>
                  <a:lnTo>
                    <a:pt x="147784" y="1833108"/>
                  </a:lnTo>
                  <a:lnTo>
                    <a:pt x="172415" y="1833087"/>
                  </a:lnTo>
                  <a:lnTo>
                    <a:pt x="197046" y="1833063"/>
                  </a:lnTo>
                  <a:lnTo>
                    <a:pt x="221677" y="1833038"/>
                  </a:lnTo>
                  <a:lnTo>
                    <a:pt x="246308" y="1833010"/>
                  </a:lnTo>
                  <a:lnTo>
                    <a:pt x="270939" y="1832979"/>
                  </a:lnTo>
                  <a:lnTo>
                    <a:pt x="295569" y="1832945"/>
                  </a:lnTo>
                  <a:lnTo>
                    <a:pt x="320200" y="1832907"/>
                  </a:lnTo>
                  <a:lnTo>
                    <a:pt x="344831" y="1832866"/>
                  </a:lnTo>
                  <a:lnTo>
                    <a:pt x="369462" y="1832820"/>
                  </a:lnTo>
                  <a:lnTo>
                    <a:pt x="394093" y="1832770"/>
                  </a:lnTo>
                  <a:lnTo>
                    <a:pt x="418723" y="1832715"/>
                  </a:lnTo>
                  <a:lnTo>
                    <a:pt x="443354" y="1832654"/>
                  </a:lnTo>
                  <a:lnTo>
                    <a:pt x="467985" y="1832588"/>
                  </a:lnTo>
                  <a:lnTo>
                    <a:pt x="492616" y="1832514"/>
                  </a:lnTo>
                  <a:lnTo>
                    <a:pt x="517247" y="1832433"/>
                  </a:lnTo>
                  <a:lnTo>
                    <a:pt x="541878" y="1832343"/>
                  </a:lnTo>
                  <a:lnTo>
                    <a:pt x="566508" y="1832245"/>
                  </a:lnTo>
                  <a:lnTo>
                    <a:pt x="591139" y="1832137"/>
                  </a:lnTo>
                  <a:lnTo>
                    <a:pt x="615770" y="1832017"/>
                  </a:lnTo>
                  <a:lnTo>
                    <a:pt x="640401" y="1831886"/>
                  </a:lnTo>
                  <a:lnTo>
                    <a:pt x="665032" y="1831741"/>
                  </a:lnTo>
                  <a:lnTo>
                    <a:pt x="689662" y="1831581"/>
                  </a:lnTo>
                  <a:lnTo>
                    <a:pt x="714293" y="1831406"/>
                  </a:lnTo>
                  <a:lnTo>
                    <a:pt x="738924" y="1831212"/>
                  </a:lnTo>
                  <a:lnTo>
                    <a:pt x="763555" y="1830999"/>
                  </a:lnTo>
                  <a:lnTo>
                    <a:pt x="788186" y="1830764"/>
                  </a:lnTo>
                  <a:lnTo>
                    <a:pt x="812817" y="1830506"/>
                  </a:lnTo>
                  <a:lnTo>
                    <a:pt x="837447" y="1830221"/>
                  </a:lnTo>
                  <a:lnTo>
                    <a:pt x="862078" y="1829907"/>
                  </a:lnTo>
                  <a:lnTo>
                    <a:pt x="886709" y="1829561"/>
                  </a:lnTo>
                  <a:lnTo>
                    <a:pt x="911340" y="1829180"/>
                  </a:lnTo>
                  <a:lnTo>
                    <a:pt x="935971" y="1828760"/>
                  </a:lnTo>
                  <a:lnTo>
                    <a:pt x="960601" y="1828297"/>
                  </a:lnTo>
                  <a:lnTo>
                    <a:pt x="985232" y="1827788"/>
                  </a:lnTo>
                  <a:lnTo>
                    <a:pt x="1009863" y="1827226"/>
                  </a:lnTo>
                  <a:lnTo>
                    <a:pt x="1034494" y="1826607"/>
                  </a:lnTo>
                  <a:lnTo>
                    <a:pt x="1059125" y="1825925"/>
                  </a:lnTo>
                  <a:lnTo>
                    <a:pt x="1083756" y="1825174"/>
                  </a:lnTo>
                  <a:lnTo>
                    <a:pt x="1108386" y="1824346"/>
                  </a:lnTo>
                  <a:lnTo>
                    <a:pt x="1133017" y="1823433"/>
                  </a:lnTo>
                  <a:lnTo>
                    <a:pt x="1157648" y="1822427"/>
                  </a:lnTo>
                  <a:lnTo>
                    <a:pt x="1182279" y="1821319"/>
                  </a:lnTo>
                  <a:lnTo>
                    <a:pt x="1206910" y="1820098"/>
                  </a:lnTo>
                  <a:lnTo>
                    <a:pt x="1231540" y="1818751"/>
                  </a:lnTo>
                  <a:lnTo>
                    <a:pt x="1256171" y="1817268"/>
                  </a:lnTo>
                  <a:lnTo>
                    <a:pt x="1280802" y="1815632"/>
                  </a:lnTo>
                  <a:lnTo>
                    <a:pt x="1305433" y="1813830"/>
                  </a:lnTo>
                  <a:lnTo>
                    <a:pt x="1330064" y="1811843"/>
                  </a:lnTo>
                  <a:lnTo>
                    <a:pt x="1354695" y="1809654"/>
                  </a:lnTo>
                  <a:lnTo>
                    <a:pt x="1379325" y="1807241"/>
                  </a:lnTo>
                  <a:lnTo>
                    <a:pt x="1403956" y="1804581"/>
                  </a:lnTo>
                  <a:lnTo>
                    <a:pt x="1428587" y="1801650"/>
                  </a:lnTo>
                  <a:lnTo>
                    <a:pt x="1453218" y="1798420"/>
                  </a:lnTo>
                  <a:lnTo>
                    <a:pt x="1477849" y="1794860"/>
                  </a:lnTo>
                  <a:lnTo>
                    <a:pt x="1502479" y="1790937"/>
                  </a:lnTo>
                  <a:lnTo>
                    <a:pt x="1527110" y="1786615"/>
                  </a:lnTo>
                  <a:lnTo>
                    <a:pt x="1551741" y="1781854"/>
                  </a:lnTo>
                  <a:lnTo>
                    <a:pt x="1576372" y="1776609"/>
                  </a:lnTo>
                  <a:lnTo>
                    <a:pt x="1601003" y="1770831"/>
                  </a:lnTo>
                  <a:lnTo>
                    <a:pt x="1625634" y="1764470"/>
                  </a:lnTo>
                  <a:lnTo>
                    <a:pt x="1650264" y="1757466"/>
                  </a:lnTo>
                  <a:lnTo>
                    <a:pt x="1674895" y="1749758"/>
                  </a:lnTo>
                  <a:lnTo>
                    <a:pt x="1699526" y="1741277"/>
                  </a:lnTo>
                  <a:lnTo>
                    <a:pt x="1724157" y="1731949"/>
                  </a:lnTo>
                  <a:lnTo>
                    <a:pt x="1748788" y="1721695"/>
                  </a:lnTo>
                  <a:lnTo>
                    <a:pt x="1773419" y="1710429"/>
                  </a:lnTo>
                  <a:lnTo>
                    <a:pt x="1798049" y="1698060"/>
                  </a:lnTo>
                  <a:lnTo>
                    <a:pt x="1822680" y="1684489"/>
                  </a:lnTo>
                  <a:lnTo>
                    <a:pt x="1847311" y="1669613"/>
                  </a:lnTo>
                  <a:lnTo>
                    <a:pt x="1871942" y="1653325"/>
                  </a:lnTo>
                  <a:lnTo>
                    <a:pt x="1896573" y="1635510"/>
                  </a:lnTo>
                  <a:lnTo>
                    <a:pt x="1921203" y="1616054"/>
                  </a:lnTo>
                  <a:lnTo>
                    <a:pt x="1945834" y="1594839"/>
                  </a:lnTo>
                  <a:lnTo>
                    <a:pt x="1970465" y="1571749"/>
                  </a:lnTo>
                  <a:lnTo>
                    <a:pt x="1995096" y="1546669"/>
                  </a:lnTo>
                  <a:lnTo>
                    <a:pt x="2019727" y="1519494"/>
                  </a:lnTo>
                  <a:lnTo>
                    <a:pt x="2044358" y="1490123"/>
                  </a:lnTo>
                  <a:lnTo>
                    <a:pt x="2068988" y="1458474"/>
                  </a:lnTo>
                  <a:lnTo>
                    <a:pt x="2093619" y="1424480"/>
                  </a:lnTo>
                  <a:lnTo>
                    <a:pt x="2118250" y="1388095"/>
                  </a:lnTo>
                  <a:lnTo>
                    <a:pt x="2142881" y="1349303"/>
                  </a:lnTo>
                  <a:lnTo>
                    <a:pt x="2167512" y="1308118"/>
                  </a:lnTo>
                  <a:lnTo>
                    <a:pt x="2192142" y="1264588"/>
                  </a:lnTo>
                  <a:lnTo>
                    <a:pt x="2216773" y="1218802"/>
                  </a:lnTo>
                  <a:lnTo>
                    <a:pt x="2241404" y="1170888"/>
                  </a:lnTo>
                  <a:lnTo>
                    <a:pt x="2266035" y="1121016"/>
                  </a:lnTo>
                  <a:lnTo>
                    <a:pt x="2290666" y="1069399"/>
                  </a:lnTo>
                  <a:lnTo>
                    <a:pt x="2315297" y="1016286"/>
                  </a:lnTo>
                  <a:lnTo>
                    <a:pt x="2339927" y="961965"/>
                  </a:lnTo>
                  <a:lnTo>
                    <a:pt x="2364558" y="906751"/>
                  </a:lnTo>
                  <a:lnTo>
                    <a:pt x="2389189" y="850985"/>
                  </a:lnTo>
                  <a:lnTo>
                    <a:pt x="2413820" y="795022"/>
                  </a:lnTo>
                  <a:lnTo>
                    <a:pt x="2438451" y="739223"/>
                  </a:lnTo>
                  <a:lnTo>
                    <a:pt x="2463081" y="683947"/>
                  </a:lnTo>
                  <a:lnTo>
                    <a:pt x="2487712" y="629541"/>
                  </a:lnTo>
                  <a:lnTo>
                    <a:pt x="2512343" y="576332"/>
                  </a:lnTo>
                  <a:lnTo>
                    <a:pt x="2536974" y="524618"/>
                  </a:lnTo>
                  <a:lnTo>
                    <a:pt x="2561605" y="474664"/>
                  </a:lnTo>
                  <a:lnTo>
                    <a:pt x="2586236" y="426699"/>
                  </a:lnTo>
                  <a:lnTo>
                    <a:pt x="2610866" y="380906"/>
                  </a:lnTo>
                  <a:lnTo>
                    <a:pt x="2635497" y="337430"/>
                  </a:lnTo>
                  <a:lnTo>
                    <a:pt x="2660128" y="296370"/>
                  </a:lnTo>
                  <a:lnTo>
                    <a:pt x="2684759" y="257788"/>
                  </a:lnTo>
                  <a:lnTo>
                    <a:pt x="2709390" y="221706"/>
                  </a:lnTo>
                  <a:lnTo>
                    <a:pt x="2734020" y="188113"/>
                  </a:lnTo>
                  <a:lnTo>
                    <a:pt x="2758651" y="156968"/>
                  </a:lnTo>
                  <a:lnTo>
                    <a:pt x="2783282" y="128206"/>
                  </a:lnTo>
                  <a:lnTo>
                    <a:pt x="2807913" y="101742"/>
                  </a:lnTo>
                  <a:lnTo>
                    <a:pt x="2832544" y="77473"/>
                  </a:lnTo>
                  <a:lnTo>
                    <a:pt x="2857175" y="55287"/>
                  </a:lnTo>
                  <a:lnTo>
                    <a:pt x="2881805" y="35064"/>
                  </a:lnTo>
                  <a:lnTo>
                    <a:pt x="2906436" y="16677"/>
                  </a:lnTo>
                  <a:lnTo>
                    <a:pt x="2931067" y="0"/>
                  </a:lnTo>
                  <a:lnTo>
                    <a:pt x="2931067" y="219928"/>
                  </a:lnTo>
                  <a:lnTo>
                    <a:pt x="2906436" y="249475"/>
                  </a:lnTo>
                  <a:lnTo>
                    <a:pt x="2881805" y="280788"/>
                  </a:lnTo>
                  <a:lnTo>
                    <a:pt x="2857175" y="313875"/>
                  </a:lnTo>
                  <a:lnTo>
                    <a:pt x="2832544" y="348725"/>
                  </a:lnTo>
                  <a:lnTo>
                    <a:pt x="2807913" y="385311"/>
                  </a:lnTo>
                  <a:lnTo>
                    <a:pt x="2783282" y="423586"/>
                  </a:lnTo>
                  <a:lnTo>
                    <a:pt x="2758651" y="463484"/>
                  </a:lnTo>
                  <a:lnTo>
                    <a:pt x="2734020" y="504916"/>
                  </a:lnTo>
                  <a:lnTo>
                    <a:pt x="2709390" y="547774"/>
                  </a:lnTo>
                  <a:lnTo>
                    <a:pt x="2684759" y="591930"/>
                  </a:lnTo>
                  <a:lnTo>
                    <a:pt x="2660128" y="637233"/>
                  </a:lnTo>
                  <a:lnTo>
                    <a:pt x="2635497" y="683518"/>
                  </a:lnTo>
                  <a:lnTo>
                    <a:pt x="2610866" y="730602"/>
                  </a:lnTo>
                  <a:lnTo>
                    <a:pt x="2586236" y="778287"/>
                  </a:lnTo>
                  <a:lnTo>
                    <a:pt x="2561605" y="826367"/>
                  </a:lnTo>
                  <a:lnTo>
                    <a:pt x="2536974" y="874626"/>
                  </a:lnTo>
                  <a:lnTo>
                    <a:pt x="2512343" y="922846"/>
                  </a:lnTo>
                  <a:lnTo>
                    <a:pt x="2487712" y="970810"/>
                  </a:lnTo>
                  <a:lnTo>
                    <a:pt x="2463081" y="1018303"/>
                  </a:lnTo>
                  <a:lnTo>
                    <a:pt x="2438451" y="1065117"/>
                  </a:lnTo>
                  <a:lnTo>
                    <a:pt x="2413820" y="1111057"/>
                  </a:lnTo>
                  <a:lnTo>
                    <a:pt x="2389189" y="1155941"/>
                  </a:lnTo>
                  <a:lnTo>
                    <a:pt x="2364558" y="1199602"/>
                  </a:lnTo>
                  <a:lnTo>
                    <a:pt x="2339927" y="1241892"/>
                  </a:lnTo>
                  <a:lnTo>
                    <a:pt x="2315297" y="1282683"/>
                  </a:lnTo>
                  <a:lnTo>
                    <a:pt x="2290666" y="1321869"/>
                  </a:lnTo>
                  <a:lnTo>
                    <a:pt x="2266035" y="1359363"/>
                  </a:lnTo>
                  <a:lnTo>
                    <a:pt x="2241404" y="1395099"/>
                  </a:lnTo>
                  <a:lnTo>
                    <a:pt x="2216773" y="1429033"/>
                  </a:lnTo>
                  <a:lnTo>
                    <a:pt x="2192142" y="1461139"/>
                  </a:lnTo>
                  <a:lnTo>
                    <a:pt x="2167512" y="1491408"/>
                  </a:lnTo>
                  <a:lnTo>
                    <a:pt x="2142881" y="1519850"/>
                  </a:lnTo>
                  <a:lnTo>
                    <a:pt x="2118250" y="1546488"/>
                  </a:lnTo>
                  <a:lnTo>
                    <a:pt x="2093619" y="1571357"/>
                  </a:lnTo>
                  <a:lnTo>
                    <a:pt x="2068988" y="1594504"/>
                  </a:lnTo>
                  <a:lnTo>
                    <a:pt x="2044358" y="1615987"/>
                  </a:lnTo>
                  <a:lnTo>
                    <a:pt x="2019727" y="1635868"/>
                  </a:lnTo>
                  <a:lnTo>
                    <a:pt x="1995096" y="1654218"/>
                  </a:lnTo>
                  <a:lnTo>
                    <a:pt x="1970465" y="1671110"/>
                  </a:lnTo>
                  <a:lnTo>
                    <a:pt x="1945834" y="1686622"/>
                  </a:lnTo>
                  <a:lnTo>
                    <a:pt x="1921203" y="1700834"/>
                  </a:lnTo>
                  <a:lnTo>
                    <a:pt x="1896573" y="1713824"/>
                  </a:lnTo>
                  <a:lnTo>
                    <a:pt x="1871942" y="1725673"/>
                  </a:lnTo>
                  <a:lnTo>
                    <a:pt x="1847311" y="1736458"/>
                  </a:lnTo>
                  <a:lnTo>
                    <a:pt x="1822680" y="1746257"/>
                  </a:lnTo>
                  <a:lnTo>
                    <a:pt x="1798049" y="1755143"/>
                  </a:lnTo>
                  <a:lnTo>
                    <a:pt x="1773419" y="1763188"/>
                  </a:lnTo>
                  <a:lnTo>
                    <a:pt x="1748788" y="1770460"/>
                  </a:lnTo>
                  <a:lnTo>
                    <a:pt x="1724157" y="1777024"/>
                  </a:lnTo>
                  <a:lnTo>
                    <a:pt x="1699526" y="1782940"/>
                  </a:lnTo>
                  <a:lnTo>
                    <a:pt x="1674895" y="1788265"/>
                  </a:lnTo>
                  <a:lnTo>
                    <a:pt x="1650264" y="1793053"/>
                  </a:lnTo>
                  <a:lnTo>
                    <a:pt x="1625634" y="1797354"/>
                  </a:lnTo>
                  <a:lnTo>
                    <a:pt x="1601003" y="1801212"/>
                  </a:lnTo>
                  <a:lnTo>
                    <a:pt x="1576372" y="1804671"/>
                  </a:lnTo>
                  <a:lnTo>
                    <a:pt x="1551741" y="1807769"/>
                  </a:lnTo>
                  <a:lnTo>
                    <a:pt x="1527110" y="1810541"/>
                  </a:lnTo>
                  <a:lnTo>
                    <a:pt x="1502479" y="1813021"/>
                  </a:lnTo>
                  <a:lnTo>
                    <a:pt x="1477849" y="1815237"/>
                  </a:lnTo>
                  <a:lnTo>
                    <a:pt x="1453218" y="1817216"/>
                  </a:lnTo>
                  <a:lnTo>
                    <a:pt x="1428587" y="1818983"/>
                  </a:lnTo>
                  <a:lnTo>
                    <a:pt x="1403956" y="1820559"/>
                  </a:lnTo>
                  <a:lnTo>
                    <a:pt x="1379325" y="1821965"/>
                  </a:lnTo>
                  <a:lnTo>
                    <a:pt x="1354695" y="1823218"/>
                  </a:lnTo>
                  <a:lnTo>
                    <a:pt x="1330064" y="1824335"/>
                  </a:lnTo>
                  <a:lnTo>
                    <a:pt x="1305433" y="1825330"/>
                  </a:lnTo>
                  <a:lnTo>
                    <a:pt x="1280802" y="1826216"/>
                  </a:lnTo>
                  <a:lnTo>
                    <a:pt x="1256171" y="1827005"/>
                  </a:lnTo>
                  <a:lnTo>
                    <a:pt x="1231540" y="1827707"/>
                  </a:lnTo>
                  <a:lnTo>
                    <a:pt x="1206910" y="1828331"/>
                  </a:lnTo>
                  <a:lnTo>
                    <a:pt x="1182279" y="1828887"/>
                  </a:lnTo>
                  <a:lnTo>
                    <a:pt x="1157648" y="1829381"/>
                  </a:lnTo>
                  <a:lnTo>
                    <a:pt x="1133017" y="1829821"/>
                  </a:lnTo>
                  <a:lnTo>
                    <a:pt x="1108386" y="1830211"/>
                  </a:lnTo>
                  <a:lnTo>
                    <a:pt x="1083756" y="1830559"/>
                  </a:lnTo>
                  <a:lnTo>
                    <a:pt x="1059125" y="1830867"/>
                  </a:lnTo>
                  <a:lnTo>
                    <a:pt x="1034494" y="1831141"/>
                  </a:lnTo>
                  <a:lnTo>
                    <a:pt x="1009863" y="1831385"/>
                  </a:lnTo>
                  <a:lnTo>
                    <a:pt x="985232" y="1831602"/>
                  </a:lnTo>
                  <a:lnTo>
                    <a:pt x="960601" y="1831794"/>
                  </a:lnTo>
                  <a:lnTo>
                    <a:pt x="935971" y="1831965"/>
                  </a:lnTo>
                  <a:lnTo>
                    <a:pt x="911340" y="1832117"/>
                  </a:lnTo>
                  <a:lnTo>
                    <a:pt x="886709" y="1832252"/>
                  </a:lnTo>
                  <a:lnTo>
                    <a:pt x="862078" y="1832371"/>
                  </a:lnTo>
                  <a:lnTo>
                    <a:pt x="837447" y="1832477"/>
                  </a:lnTo>
                  <a:lnTo>
                    <a:pt x="812817" y="1832572"/>
                  </a:lnTo>
                  <a:lnTo>
                    <a:pt x="788186" y="1832656"/>
                  </a:lnTo>
                  <a:lnTo>
                    <a:pt x="763555" y="1832730"/>
                  </a:lnTo>
                  <a:lnTo>
                    <a:pt x="738924" y="1832796"/>
                  </a:lnTo>
                  <a:lnTo>
                    <a:pt x="714293" y="1832855"/>
                  </a:lnTo>
                  <a:lnTo>
                    <a:pt x="689662" y="1832907"/>
                  </a:lnTo>
                  <a:lnTo>
                    <a:pt x="665032" y="1832953"/>
                  </a:lnTo>
                  <a:lnTo>
                    <a:pt x="640401" y="1832994"/>
                  </a:lnTo>
                  <a:lnTo>
                    <a:pt x="615770" y="1833030"/>
                  </a:lnTo>
                  <a:lnTo>
                    <a:pt x="591139" y="1833062"/>
                  </a:lnTo>
                  <a:lnTo>
                    <a:pt x="566508" y="1833091"/>
                  </a:lnTo>
                  <a:lnTo>
                    <a:pt x="541878" y="1833116"/>
                  </a:lnTo>
                  <a:lnTo>
                    <a:pt x="517247" y="1833139"/>
                  </a:lnTo>
                  <a:lnTo>
                    <a:pt x="492616" y="1833159"/>
                  </a:lnTo>
                  <a:lnTo>
                    <a:pt x="467985" y="1833177"/>
                  </a:lnTo>
                  <a:lnTo>
                    <a:pt x="443354" y="1833193"/>
                  </a:lnTo>
                  <a:lnTo>
                    <a:pt x="418723" y="1833207"/>
                  </a:lnTo>
                  <a:lnTo>
                    <a:pt x="394093" y="1833219"/>
                  </a:lnTo>
                  <a:lnTo>
                    <a:pt x="369462" y="1833230"/>
                  </a:lnTo>
                  <a:lnTo>
                    <a:pt x="344831" y="1833240"/>
                  </a:lnTo>
                  <a:lnTo>
                    <a:pt x="320200" y="1833248"/>
                  </a:lnTo>
                  <a:lnTo>
                    <a:pt x="295569" y="1833256"/>
                  </a:lnTo>
                  <a:lnTo>
                    <a:pt x="270939" y="1833263"/>
                  </a:lnTo>
                  <a:lnTo>
                    <a:pt x="246308" y="1833269"/>
                  </a:lnTo>
                  <a:lnTo>
                    <a:pt x="221677" y="1833274"/>
                  </a:lnTo>
                  <a:lnTo>
                    <a:pt x="197046" y="1833279"/>
                  </a:lnTo>
                  <a:lnTo>
                    <a:pt x="172415" y="1833283"/>
                  </a:lnTo>
                  <a:lnTo>
                    <a:pt x="147784" y="1833287"/>
                  </a:lnTo>
                  <a:lnTo>
                    <a:pt x="123154" y="1833290"/>
                  </a:lnTo>
                  <a:lnTo>
                    <a:pt x="98523" y="1833293"/>
                  </a:lnTo>
                  <a:lnTo>
                    <a:pt x="73892" y="1833296"/>
                  </a:lnTo>
                  <a:lnTo>
                    <a:pt x="49261" y="1833298"/>
                  </a:lnTo>
                  <a:lnTo>
                    <a:pt x="24630" y="1833300"/>
                  </a:lnTo>
                  <a:close/>
                </a:path>
              </a:pathLst>
            </a:custGeom>
            <a:solidFill>
              <a:srgbClr val="0092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9" name="pl859"/>
            <p:cNvSpPr/>
            <p:nvPr/>
          </p:nvSpPr>
          <p:spPr>
            <a:xfrm>
              <a:off x="5636290" y="4442944"/>
              <a:ext cx="2931067" cy="1833199"/>
            </a:xfrm>
            <a:custGeom>
              <a:avLst/>
              <a:pathLst>
                <a:path w="2931067" h="1833199">
                  <a:moveTo>
                    <a:pt x="0" y="1833199"/>
                  </a:moveTo>
                  <a:lnTo>
                    <a:pt x="24630" y="1833187"/>
                  </a:lnTo>
                  <a:lnTo>
                    <a:pt x="49261" y="1833174"/>
                  </a:lnTo>
                  <a:lnTo>
                    <a:pt x="73892" y="1833160"/>
                  </a:lnTo>
                  <a:lnTo>
                    <a:pt x="98523" y="1833144"/>
                  </a:lnTo>
                  <a:lnTo>
                    <a:pt x="123154" y="1833127"/>
                  </a:lnTo>
                  <a:lnTo>
                    <a:pt x="147784" y="1833108"/>
                  </a:lnTo>
                  <a:lnTo>
                    <a:pt x="172415" y="1833087"/>
                  </a:lnTo>
                  <a:lnTo>
                    <a:pt x="197046" y="1833063"/>
                  </a:lnTo>
                  <a:lnTo>
                    <a:pt x="221677" y="1833038"/>
                  </a:lnTo>
                  <a:lnTo>
                    <a:pt x="246308" y="1833010"/>
                  </a:lnTo>
                  <a:lnTo>
                    <a:pt x="270939" y="1832979"/>
                  </a:lnTo>
                  <a:lnTo>
                    <a:pt x="295569" y="1832945"/>
                  </a:lnTo>
                  <a:lnTo>
                    <a:pt x="320200" y="1832907"/>
                  </a:lnTo>
                  <a:lnTo>
                    <a:pt x="344831" y="1832866"/>
                  </a:lnTo>
                  <a:lnTo>
                    <a:pt x="369462" y="1832820"/>
                  </a:lnTo>
                  <a:lnTo>
                    <a:pt x="394093" y="1832770"/>
                  </a:lnTo>
                  <a:lnTo>
                    <a:pt x="418723" y="1832715"/>
                  </a:lnTo>
                  <a:lnTo>
                    <a:pt x="443354" y="1832654"/>
                  </a:lnTo>
                  <a:lnTo>
                    <a:pt x="467985" y="1832588"/>
                  </a:lnTo>
                  <a:lnTo>
                    <a:pt x="492616" y="1832514"/>
                  </a:lnTo>
                  <a:lnTo>
                    <a:pt x="517247" y="1832433"/>
                  </a:lnTo>
                  <a:lnTo>
                    <a:pt x="541878" y="1832343"/>
                  </a:lnTo>
                  <a:lnTo>
                    <a:pt x="566508" y="1832245"/>
                  </a:lnTo>
                  <a:lnTo>
                    <a:pt x="591139" y="1832137"/>
                  </a:lnTo>
                  <a:lnTo>
                    <a:pt x="615770" y="1832017"/>
                  </a:lnTo>
                  <a:lnTo>
                    <a:pt x="640401" y="1831886"/>
                  </a:lnTo>
                  <a:lnTo>
                    <a:pt x="665032" y="1831741"/>
                  </a:lnTo>
                  <a:lnTo>
                    <a:pt x="689662" y="1831581"/>
                  </a:lnTo>
                  <a:lnTo>
                    <a:pt x="714293" y="1831406"/>
                  </a:lnTo>
                  <a:lnTo>
                    <a:pt x="738924" y="1831212"/>
                  </a:lnTo>
                  <a:lnTo>
                    <a:pt x="763555" y="1830999"/>
                  </a:lnTo>
                  <a:lnTo>
                    <a:pt x="788186" y="1830764"/>
                  </a:lnTo>
                  <a:lnTo>
                    <a:pt x="812817" y="1830506"/>
                  </a:lnTo>
                  <a:lnTo>
                    <a:pt x="837447" y="1830221"/>
                  </a:lnTo>
                  <a:lnTo>
                    <a:pt x="862078" y="1829907"/>
                  </a:lnTo>
                  <a:lnTo>
                    <a:pt x="886709" y="1829561"/>
                  </a:lnTo>
                  <a:lnTo>
                    <a:pt x="911340" y="1829180"/>
                  </a:lnTo>
                  <a:lnTo>
                    <a:pt x="935971" y="1828760"/>
                  </a:lnTo>
                  <a:lnTo>
                    <a:pt x="960601" y="1828297"/>
                  </a:lnTo>
                  <a:lnTo>
                    <a:pt x="985232" y="1827788"/>
                  </a:lnTo>
                  <a:lnTo>
                    <a:pt x="1009863" y="1827226"/>
                  </a:lnTo>
                  <a:lnTo>
                    <a:pt x="1034494" y="1826607"/>
                  </a:lnTo>
                  <a:lnTo>
                    <a:pt x="1059125" y="1825925"/>
                  </a:lnTo>
                  <a:lnTo>
                    <a:pt x="1083756" y="1825174"/>
                  </a:lnTo>
                  <a:lnTo>
                    <a:pt x="1108386" y="1824346"/>
                  </a:lnTo>
                  <a:lnTo>
                    <a:pt x="1133017" y="1823433"/>
                  </a:lnTo>
                  <a:lnTo>
                    <a:pt x="1157648" y="1822427"/>
                  </a:lnTo>
                  <a:lnTo>
                    <a:pt x="1182279" y="1821319"/>
                  </a:lnTo>
                  <a:lnTo>
                    <a:pt x="1206910" y="1820098"/>
                  </a:lnTo>
                  <a:lnTo>
                    <a:pt x="1231540" y="1818751"/>
                  </a:lnTo>
                  <a:lnTo>
                    <a:pt x="1256171" y="1817268"/>
                  </a:lnTo>
                  <a:lnTo>
                    <a:pt x="1280802" y="1815632"/>
                  </a:lnTo>
                  <a:lnTo>
                    <a:pt x="1305433" y="1813830"/>
                  </a:lnTo>
                  <a:lnTo>
                    <a:pt x="1330064" y="1811843"/>
                  </a:lnTo>
                  <a:lnTo>
                    <a:pt x="1354695" y="1809654"/>
                  </a:lnTo>
                  <a:lnTo>
                    <a:pt x="1379325" y="1807241"/>
                  </a:lnTo>
                  <a:lnTo>
                    <a:pt x="1403956" y="1804581"/>
                  </a:lnTo>
                  <a:lnTo>
                    <a:pt x="1428587" y="1801650"/>
                  </a:lnTo>
                  <a:lnTo>
                    <a:pt x="1453218" y="1798420"/>
                  </a:lnTo>
                  <a:lnTo>
                    <a:pt x="1477849" y="1794860"/>
                  </a:lnTo>
                  <a:lnTo>
                    <a:pt x="1502479" y="1790937"/>
                  </a:lnTo>
                  <a:lnTo>
                    <a:pt x="1527110" y="1786615"/>
                  </a:lnTo>
                  <a:lnTo>
                    <a:pt x="1551741" y="1781854"/>
                  </a:lnTo>
                  <a:lnTo>
                    <a:pt x="1576372" y="1776609"/>
                  </a:lnTo>
                  <a:lnTo>
                    <a:pt x="1601003" y="1770831"/>
                  </a:lnTo>
                  <a:lnTo>
                    <a:pt x="1625634" y="1764470"/>
                  </a:lnTo>
                  <a:lnTo>
                    <a:pt x="1650264" y="1757466"/>
                  </a:lnTo>
                  <a:lnTo>
                    <a:pt x="1674895" y="1749758"/>
                  </a:lnTo>
                  <a:lnTo>
                    <a:pt x="1699526" y="1741277"/>
                  </a:lnTo>
                  <a:lnTo>
                    <a:pt x="1724157" y="1731949"/>
                  </a:lnTo>
                  <a:lnTo>
                    <a:pt x="1748788" y="1721695"/>
                  </a:lnTo>
                  <a:lnTo>
                    <a:pt x="1773419" y="1710429"/>
                  </a:lnTo>
                  <a:lnTo>
                    <a:pt x="1798049" y="1698060"/>
                  </a:lnTo>
                  <a:lnTo>
                    <a:pt x="1822680" y="1684489"/>
                  </a:lnTo>
                  <a:lnTo>
                    <a:pt x="1847311" y="1669613"/>
                  </a:lnTo>
                  <a:lnTo>
                    <a:pt x="1871942" y="1653325"/>
                  </a:lnTo>
                  <a:lnTo>
                    <a:pt x="1896573" y="1635510"/>
                  </a:lnTo>
                  <a:lnTo>
                    <a:pt x="1921203" y="1616054"/>
                  </a:lnTo>
                  <a:lnTo>
                    <a:pt x="1945834" y="1594839"/>
                  </a:lnTo>
                  <a:lnTo>
                    <a:pt x="1970465" y="1571749"/>
                  </a:lnTo>
                  <a:lnTo>
                    <a:pt x="1995096" y="1546669"/>
                  </a:lnTo>
                  <a:lnTo>
                    <a:pt x="2019727" y="1519494"/>
                  </a:lnTo>
                  <a:lnTo>
                    <a:pt x="2044358" y="1490123"/>
                  </a:lnTo>
                  <a:lnTo>
                    <a:pt x="2068988" y="1458474"/>
                  </a:lnTo>
                  <a:lnTo>
                    <a:pt x="2093619" y="1424480"/>
                  </a:lnTo>
                  <a:lnTo>
                    <a:pt x="2118250" y="1388095"/>
                  </a:lnTo>
                  <a:lnTo>
                    <a:pt x="2142881" y="1349303"/>
                  </a:lnTo>
                  <a:lnTo>
                    <a:pt x="2167512" y="1308118"/>
                  </a:lnTo>
                  <a:lnTo>
                    <a:pt x="2192142" y="1264588"/>
                  </a:lnTo>
                  <a:lnTo>
                    <a:pt x="2216773" y="1218802"/>
                  </a:lnTo>
                  <a:lnTo>
                    <a:pt x="2241404" y="1170888"/>
                  </a:lnTo>
                  <a:lnTo>
                    <a:pt x="2266035" y="1121016"/>
                  </a:lnTo>
                  <a:lnTo>
                    <a:pt x="2290666" y="1069399"/>
                  </a:lnTo>
                  <a:lnTo>
                    <a:pt x="2315297" y="1016286"/>
                  </a:lnTo>
                  <a:lnTo>
                    <a:pt x="2339927" y="961965"/>
                  </a:lnTo>
                  <a:lnTo>
                    <a:pt x="2364558" y="906751"/>
                  </a:lnTo>
                  <a:lnTo>
                    <a:pt x="2389189" y="850985"/>
                  </a:lnTo>
                  <a:lnTo>
                    <a:pt x="2413820" y="795022"/>
                  </a:lnTo>
                  <a:lnTo>
                    <a:pt x="2438451" y="739223"/>
                  </a:lnTo>
                  <a:lnTo>
                    <a:pt x="2463081" y="683947"/>
                  </a:lnTo>
                  <a:lnTo>
                    <a:pt x="2487712" y="629541"/>
                  </a:lnTo>
                  <a:lnTo>
                    <a:pt x="2512343" y="576332"/>
                  </a:lnTo>
                  <a:lnTo>
                    <a:pt x="2536974" y="524618"/>
                  </a:lnTo>
                  <a:lnTo>
                    <a:pt x="2561605" y="474664"/>
                  </a:lnTo>
                  <a:lnTo>
                    <a:pt x="2586236" y="426699"/>
                  </a:lnTo>
                  <a:lnTo>
                    <a:pt x="2610866" y="380906"/>
                  </a:lnTo>
                  <a:lnTo>
                    <a:pt x="2635497" y="337430"/>
                  </a:lnTo>
                  <a:lnTo>
                    <a:pt x="2660128" y="296370"/>
                  </a:lnTo>
                  <a:lnTo>
                    <a:pt x="2684759" y="257788"/>
                  </a:lnTo>
                  <a:lnTo>
                    <a:pt x="2709390" y="221706"/>
                  </a:lnTo>
                  <a:lnTo>
                    <a:pt x="2734020" y="188113"/>
                  </a:lnTo>
                  <a:lnTo>
                    <a:pt x="2758651" y="156968"/>
                  </a:lnTo>
                  <a:lnTo>
                    <a:pt x="2783282" y="128206"/>
                  </a:lnTo>
                  <a:lnTo>
                    <a:pt x="2807913" y="101742"/>
                  </a:lnTo>
                  <a:lnTo>
                    <a:pt x="2832544" y="77473"/>
                  </a:lnTo>
                  <a:lnTo>
                    <a:pt x="2857175" y="55287"/>
                  </a:lnTo>
                  <a:lnTo>
                    <a:pt x="2881805" y="35064"/>
                  </a:lnTo>
                  <a:lnTo>
                    <a:pt x="2906436" y="16677"/>
                  </a:lnTo>
                  <a:lnTo>
                    <a:pt x="2931067" y="0"/>
                  </a:lnTo>
                  <a:lnTo>
                    <a:pt x="293106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0" name="pl860"/>
            <p:cNvSpPr/>
            <p:nvPr/>
          </p:nvSpPr>
          <p:spPr>
            <a:xfrm>
              <a:off x="5636290" y="4662873"/>
              <a:ext cx="2931067" cy="1613374"/>
            </a:xfrm>
            <a:custGeom>
              <a:avLst/>
              <a:pathLst>
                <a:path w="2931067" h="1613374">
                  <a:moveTo>
                    <a:pt x="2931067" y="0"/>
                  </a:moveTo>
                  <a:lnTo>
                    <a:pt x="2906436" y="29546"/>
                  </a:lnTo>
                  <a:lnTo>
                    <a:pt x="2881805" y="60860"/>
                  </a:lnTo>
                  <a:lnTo>
                    <a:pt x="2857175" y="93946"/>
                  </a:lnTo>
                  <a:lnTo>
                    <a:pt x="2832544" y="128797"/>
                  </a:lnTo>
                  <a:lnTo>
                    <a:pt x="2807913" y="165383"/>
                  </a:lnTo>
                  <a:lnTo>
                    <a:pt x="2783282" y="203658"/>
                  </a:lnTo>
                  <a:lnTo>
                    <a:pt x="2758651" y="243555"/>
                  </a:lnTo>
                  <a:lnTo>
                    <a:pt x="2734020" y="284987"/>
                  </a:lnTo>
                  <a:lnTo>
                    <a:pt x="2709390" y="327846"/>
                  </a:lnTo>
                  <a:lnTo>
                    <a:pt x="2684759" y="372001"/>
                  </a:lnTo>
                  <a:lnTo>
                    <a:pt x="2660128" y="417305"/>
                  </a:lnTo>
                  <a:lnTo>
                    <a:pt x="2635497" y="463590"/>
                  </a:lnTo>
                  <a:lnTo>
                    <a:pt x="2610866" y="510673"/>
                  </a:lnTo>
                  <a:lnTo>
                    <a:pt x="2586236" y="558359"/>
                  </a:lnTo>
                  <a:lnTo>
                    <a:pt x="2561605" y="606438"/>
                  </a:lnTo>
                  <a:lnTo>
                    <a:pt x="2536974" y="654697"/>
                  </a:lnTo>
                  <a:lnTo>
                    <a:pt x="2512343" y="702918"/>
                  </a:lnTo>
                  <a:lnTo>
                    <a:pt x="2487712" y="750881"/>
                  </a:lnTo>
                  <a:lnTo>
                    <a:pt x="2463081" y="798374"/>
                  </a:lnTo>
                  <a:lnTo>
                    <a:pt x="2438451" y="845189"/>
                  </a:lnTo>
                  <a:lnTo>
                    <a:pt x="2413820" y="891129"/>
                  </a:lnTo>
                  <a:lnTo>
                    <a:pt x="2389189" y="936012"/>
                  </a:lnTo>
                  <a:lnTo>
                    <a:pt x="2364558" y="979673"/>
                  </a:lnTo>
                  <a:lnTo>
                    <a:pt x="2339927" y="1021963"/>
                  </a:lnTo>
                  <a:lnTo>
                    <a:pt x="2315297" y="1062755"/>
                  </a:lnTo>
                  <a:lnTo>
                    <a:pt x="2290666" y="1101941"/>
                  </a:lnTo>
                  <a:lnTo>
                    <a:pt x="2266035" y="1139434"/>
                  </a:lnTo>
                  <a:lnTo>
                    <a:pt x="2241404" y="1175171"/>
                  </a:lnTo>
                  <a:lnTo>
                    <a:pt x="2216773" y="1209105"/>
                  </a:lnTo>
                  <a:lnTo>
                    <a:pt x="2192142" y="1241210"/>
                  </a:lnTo>
                  <a:lnTo>
                    <a:pt x="2167512" y="1271480"/>
                  </a:lnTo>
                  <a:lnTo>
                    <a:pt x="2142881" y="1299922"/>
                  </a:lnTo>
                  <a:lnTo>
                    <a:pt x="2118250" y="1326559"/>
                  </a:lnTo>
                  <a:lnTo>
                    <a:pt x="2093619" y="1351428"/>
                  </a:lnTo>
                  <a:lnTo>
                    <a:pt x="2068988" y="1374576"/>
                  </a:lnTo>
                  <a:lnTo>
                    <a:pt x="2044358" y="1396058"/>
                  </a:lnTo>
                  <a:lnTo>
                    <a:pt x="2019727" y="1415940"/>
                  </a:lnTo>
                  <a:lnTo>
                    <a:pt x="1995096" y="1434289"/>
                  </a:lnTo>
                  <a:lnTo>
                    <a:pt x="1970465" y="1451182"/>
                  </a:lnTo>
                  <a:lnTo>
                    <a:pt x="1945834" y="1466694"/>
                  </a:lnTo>
                  <a:lnTo>
                    <a:pt x="1921203" y="1480905"/>
                  </a:lnTo>
                  <a:lnTo>
                    <a:pt x="1896573" y="1493895"/>
                  </a:lnTo>
                  <a:lnTo>
                    <a:pt x="1871942" y="1505744"/>
                  </a:lnTo>
                  <a:lnTo>
                    <a:pt x="1847311" y="1516529"/>
                  </a:lnTo>
                  <a:lnTo>
                    <a:pt x="1822680" y="1526328"/>
                  </a:lnTo>
                  <a:lnTo>
                    <a:pt x="1798049" y="1535214"/>
                  </a:lnTo>
                  <a:lnTo>
                    <a:pt x="1773419" y="1543259"/>
                  </a:lnTo>
                  <a:lnTo>
                    <a:pt x="1748788" y="1550531"/>
                  </a:lnTo>
                  <a:lnTo>
                    <a:pt x="1724157" y="1557095"/>
                  </a:lnTo>
                  <a:lnTo>
                    <a:pt x="1699526" y="1563011"/>
                  </a:lnTo>
                  <a:lnTo>
                    <a:pt x="1674895" y="1568336"/>
                  </a:lnTo>
                  <a:lnTo>
                    <a:pt x="1650264" y="1573125"/>
                  </a:lnTo>
                  <a:lnTo>
                    <a:pt x="1625634" y="1577425"/>
                  </a:lnTo>
                  <a:lnTo>
                    <a:pt x="1601003" y="1581284"/>
                  </a:lnTo>
                  <a:lnTo>
                    <a:pt x="1576372" y="1584742"/>
                  </a:lnTo>
                  <a:lnTo>
                    <a:pt x="1551741" y="1587840"/>
                  </a:lnTo>
                  <a:lnTo>
                    <a:pt x="1527110" y="1590613"/>
                  </a:lnTo>
                  <a:lnTo>
                    <a:pt x="1502479" y="1593092"/>
                  </a:lnTo>
                  <a:lnTo>
                    <a:pt x="1477849" y="1595308"/>
                  </a:lnTo>
                  <a:lnTo>
                    <a:pt x="1453218" y="1597287"/>
                  </a:lnTo>
                  <a:lnTo>
                    <a:pt x="1428587" y="1599054"/>
                  </a:lnTo>
                  <a:lnTo>
                    <a:pt x="1403956" y="1600631"/>
                  </a:lnTo>
                  <a:lnTo>
                    <a:pt x="1379325" y="1602036"/>
                  </a:lnTo>
                  <a:lnTo>
                    <a:pt x="1354695" y="1603290"/>
                  </a:lnTo>
                  <a:lnTo>
                    <a:pt x="1330064" y="1604407"/>
                  </a:lnTo>
                  <a:lnTo>
                    <a:pt x="1305433" y="1605401"/>
                  </a:lnTo>
                  <a:lnTo>
                    <a:pt x="1280802" y="1606287"/>
                  </a:lnTo>
                  <a:lnTo>
                    <a:pt x="1256171" y="1607076"/>
                  </a:lnTo>
                  <a:lnTo>
                    <a:pt x="1231540" y="1607778"/>
                  </a:lnTo>
                  <a:lnTo>
                    <a:pt x="1206910" y="1608403"/>
                  </a:lnTo>
                  <a:lnTo>
                    <a:pt x="1182279" y="1608958"/>
                  </a:lnTo>
                  <a:lnTo>
                    <a:pt x="1157648" y="1609453"/>
                  </a:lnTo>
                  <a:lnTo>
                    <a:pt x="1133017" y="1609892"/>
                  </a:lnTo>
                  <a:lnTo>
                    <a:pt x="1108386" y="1610283"/>
                  </a:lnTo>
                  <a:lnTo>
                    <a:pt x="1083756" y="1610630"/>
                  </a:lnTo>
                  <a:lnTo>
                    <a:pt x="1059125" y="1610939"/>
                  </a:lnTo>
                  <a:lnTo>
                    <a:pt x="1034494" y="1611213"/>
                  </a:lnTo>
                  <a:lnTo>
                    <a:pt x="1009863" y="1611457"/>
                  </a:lnTo>
                  <a:lnTo>
                    <a:pt x="985232" y="1611673"/>
                  </a:lnTo>
                  <a:lnTo>
                    <a:pt x="960601" y="1611866"/>
                  </a:lnTo>
                  <a:lnTo>
                    <a:pt x="935971" y="1612036"/>
                  </a:lnTo>
                  <a:lnTo>
                    <a:pt x="911340" y="1612188"/>
                  </a:lnTo>
                  <a:lnTo>
                    <a:pt x="886709" y="1612323"/>
                  </a:lnTo>
                  <a:lnTo>
                    <a:pt x="862078" y="1612443"/>
                  </a:lnTo>
                  <a:lnTo>
                    <a:pt x="837447" y="1612549"/>
                  </a:lnTo>
                  <a:lnTo>
                    <a:pt x="812817" y="1612643"/>
                  </a:lnTo>
                  <a:lnTo>
                    <a:pt x="788186" y="1612727"/>
                  </a:lnTo>
                  <a:lnTo>
                    <a:pt x="763555" y="1612801"/>
                  </a:lnTo>
                  <a:lnTo>
                    <a:pt x="738924" y="1612867"/>
                  </a:lnTo>
                  <a:lnTo>
                    <a:pt x="714293" y="1612926"/>
                  </a:lnTo>
                  <a:lnTo>
                    <a:pt x="689662" y="1612978"/>
                  </a:lnTo>
                  <a:lnTo>
                    <a:pt x="665032" y="1613024"/>
                  </a:lnTo>
                  <a:lnTo>
                    <a:pt x="640401" y="1613065"/>
                  </a:lnTo>
                  <a:lnTo>
                    <a:pt x="615770" y="1613102"/>
                  </a:lnTo>
                  <a:lnTo>
                    <a:pt x="591139" y="1613134"/>
                  </a:lnTo>
                  <a:lnTo>
                    <a:pt x="566508" y="1613163"/>
                  </a:lnTo>
                  <a:lnTo>
                    <a:pt x="541878" y="1613188"/>
                  </a:lnTo>
                  <a:lnTo>
                    <a:pt x="517247" y="1613211"/>
                  </a:lnTo>
                  <a:lnTo>
                    <a:pt x="492616" y="1613231"/>
                  </a:lnTo>
                  <a:lnTo>
                    <a:pt x="467985" y="1613248"/>
                  </a:lnTo>
                  <a:lnTo>
                    <a:pt x="443354" y="1613264"/>
                  </a:lnTo>
                  <a:lnTo>
                    <a:pt x="418723" y="1613278"/>
                  </a:lnTo>
                  <a:lnTo>
                    <a:pt x="394093" y="1613290"/>
                  </a:lnTo>
                  <a:lnTo>
                    <a:pt x="369462" y="1613301"/>
                  </a:lnTo>
                  <a:lnTo>
                    <a:pt x="344831" y="1613311"/>
                  </a:lnTo>
                  <a:lnTo>
                    <a:pt x="320200" y="1613320"/>
                  </a:lnTo>
                  <a:lnTo>
                    <a:pt x="295569" y="1613328"/>
                  </a:lnTo>
                  <a:lnTo>
                    <a:pt x="270939" y="1613334"/>
                  </a:lnTo>
                  <a:lnTo>
                    <a:pt x="246308" y="1613340"/>
                  </a:lnTo>
                  <a:lnTo>
                    <a:pt x="221677" y="1613346"/>
                  </a:lnTo>
                  <a:lnTo>
                    <a:pt x="197046" y="1613351"/>
                  </a:lnTo>
                  <a:lnTo>
                    <a:pt x="172415" y="1613355"/>
                  </a:lnTo>
                  <a:lnTo>
                    <a:pt x="147784" y="1613358"/>
                  </a:lnTo>
                  <a:lnTo>
                    <a:pt x="123154" y="1613362"/>
                  </a:lnTo>
                  <a:lnTo>
                    <a:pt x="98523" y="1613365"/>
                  </a:lnTo>
                  <a:lnTo>
                    <a:pt x="73892" y="1613367"/>
                  </a:lnTo>
                  <a:lnTo>
                    <a:pt x="49261" y="1613370"/>
                  </a:lnTo>
                  <a:lnTo>
                    <a:pt x="24630" y="1613372"/>
                  </a:lnTo>
                  <a:lnTo>
                    <a:pt x="0" y="16133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5636290" y="4442408"/>
              <a:ext cx="2931067" cy="1833836"/>
            </a:xfrm>
            <a:custGeom>
              <a:avLst/>
              <a:pathLst>
                <a:path w="2931067" h="1833836">
                  <a:moveTo>
                    <a:pt x="0" y="1833757"/>
                  </a:moveTo>
                  <a:lnTo>
                    <a:pt x="24630" y="1833747"/>
                  </a:lnTo>
                  <a:lnTo>
                    <a:pt x="49261" y="1833737"/>
                  </a:lnTo>
                  <a:lnTo>
                    <a:pt x="73892" y="1833725"/>
                  </a:lnTo>
                  <a:lnTo>
                    <a:pt x="98523" y="1833712"/>
                  </a:lnTo>
                  <a:lnTo>
                    <a:pt x="123154" y="1833698"/>
                  </a:lnTo>
                  <a:lnTo>
                    <a:pt x="147784" y="1833683"/>
                  </a:lnTo>
                  <a:lnTo>
                    <a:pt x="172415" y="1833665"/>
                  </a:lnTo>
                  <a:lnTo>
                    <a:pt x="197046" y="1833647"/>
                  </a:lnTo>
                  <a:lnTo>
                    <a:pt x="221677" y="1833626"/>
                  </a:lnTo>
                  <a:lnTo>
                    <a:pt x="246308" y="1833603"/>
                  </a:lnTo>
                  <a:lnTo>
                    <a:pt x="270939" y="1833578"/>
                  </a:lnTo>
                  <a:lnTo>
                    <a:pt x="295569" y="1833550"/>
                  </a:lnTo>
                  <a:lnTo>
                    <a:pt x="320200" y="1833519"/>
                  </a:lnTo>
                  <a:lnTo>
                    <a:pt x="344831" y="1833485"/>
                  </a:lnTo>
                  <a:lnTo>
                    <a:pt x="369462" y="1833448"/>
                  </a:lnTo>
                  <a:lnTo>
                    <a:pt x="394093" y="1833407"/>
                  </a:lnTo>
                  <a:lnTo>
                    <a:pt x="418723" y="1833362"/>
                  </a:lnTo>
                  <a:lnTo>
                    <a:pt x="443354" y="1833313"/>
                  </a:lnTo>
                  <a:lnTo>
                    <a:pt x="467985" y="1833258"/>
                  </a:lnTo>
                  <a:lnTo>
                    <a:pt x="492616" y="1833198"/>
                  </a:lnTo>
                  <a:lnTo>
                    <a:pt x="517247" y="1833132"/>
                  </a:lnTo>
                  <a:lnTo>
                    <a:pt x="541878" y="1833058"/>
                  </a:lnTo>
                  <a:lnTo>
                    <a:pt x="566508" y="1832978"/>
                  </a:lnTo>
                  <a:lnTo>
                    <a:pt x="591139" y="1832889"/>
                  </a:lnTo>
                  <a:lnTo>
                    <a:pt x="615770" y="1832791"/>
                  </a:lnTo>
                  <a:lnTo>
                    <a:pt x="640401" y="1832684"/>
                  </a:lnTo>
                  <a:lnTo>
                    <a:pt x="665032" y="1832565"/>
                  </a:lnTo>
                  <a:lnTo>
                    <a:pt x="689662" y="1832434"/>
                  </a:lnTo>
                  <a:lnTo>
                    <a:pt x="714293" y="1832290"/>
                  </a:lnTo>
                  <a:lnTo>
                    <a:pt x="738924" y="1832131"/>
                  </a:lnTo>
                  <a:lnTo>
                    <a:pt x="763555" y="1831956"/>
                  </a:lnTo>
                  <a:lnTo>
                    <a:pt x="788186" y="1831763"/>
                  </a:lnTo>
                  <a:lnTo>
                    <a:pt x="812817" y="1831550"/>
                  </a:lnTo>
                  <a:lnTo>
                    <a:pt x="837447" y="1831316"/>
                  </a:lnTo>
                  <a:lnTo>
                    <a:pt x="862078" y="1831057"/>
                  </a:lnTo>
                  <a:lnTo>
                    <a:pt x="886709" y="1830772"/>
                  </a:lnTo>
                  <a:lnTo>
                    <a:pt x="911340" y="1830457"/>
                  </a:lnTo>
                  <a:lnTo>
                    <a:pt x="935971" y="1830111"/>
                  </a:lnTo>
                  <a:lnTo>
                    <a:pt x="960601" y="1829728"/>
                  </a:lnTo>
                  <a:lnTo>
                    <a:pt x="985232" y="1829306"/>
                  </a:lnTo>
                  <a:lnTo>
                    <a:pt x="1009863" y="1828841"/>
                  </a:lnTo>
                  <a:lnTo>
                    <a:pt x="1034494" y="1828328"/>
                  </a:lnTo>
                  <a:lnTo>
                    <a:pt x="1059125" y="1827761"/>
                  </a:lnTo>
                  <a:lnTo>
                    <a:pt x="1083756" y="1827136"/>
                  </a:lnTo>
                  <a:lnTo>
                    <a:pt x="1108386" y="1826446"/>
                  </a:lnTo>
                  <a:lnTo>
                    <a:pt x="1133017" y="1825685"/>
                  </a:lnTo>
                  <a:lnTo>
                    <a:pt x="1157648" y="1824844"/>
                  </a:lnTo>
                  <a:lnTo>
                    <a:pt x="1182279" y="1823916"/>
                  </a:lnTo>
                  <a:lnTo>
                    <a:pt x="1206910" y="1822891"/>
                  </a:lnTo>
                  <a:lnTo>
                    <a:pt x="1231540" y="1821759"/>
                  </a:lnTo>
                  <a:lnTo>
                    <a:pt x="1256171" y="1820508"/>
                  </a:lnTo>
                  <a:lnTo>
                    <a:pt x="1280802" y="1819127"/>
                  </a:lnTo>
                  <a:lnTo>
                    <a:pt x="1305433" y="1817599"/>
                  </a:lnTo>
                  <a:lnTo>
                    <a:pt x="1330064" y="1815912"/>
                  </a:lnTo>
                  <a:lnTo>
                    <a:pt x="1354695" y="1814046"/>
                  </a:lnTo>
                  <a:lnTo>
                    <a:pt x="1379325" y="1811982"/>
                  </a:lnTo>
                  <a:lnTo>
                    <a:pt x="1403956" y="1809700"/>
                  </a:lnTo>
                  <a:lnTo>
                    <a:pt x="1428587" y="1807175"/>
                  </a:lnTo>
                  <a:lnTo>
                    <a:pt x="1453218" y="1804381"/>
                  </a:lnTo>
                  <a:lnTo>
                    <a:pt x="1477849" y="1801288"/>
                  </a:lnTo>
                  <a:lnTo>
                    <a:pt x="1502479" y="1797865"/>
                  </a:lnTo>
                  <a:lnTo>
                    <a:pt x="1527110" y="1794075"/>
                  </a:lnTo>
                  <a:lnTo>
                    <a:pt x="1551741" y="1789877"/>
                  </a:lnTo>
                  <a:lnTo>
                    <a:pt x="1576372" y="1785228"/>
                  </a:lnTo>
                  <a:lnTo>
                    <a:pt x="1601003" y="1780078"/>
                  </a:lnTo>
                  <a:lnTo>
                    <a:pt x="1625634" y="1774373"/>
                  </a:lnTo>
                  <a:lnTo>
                    <a:pt x="1650264" y="1768052"/>
                  </a:lnTo>
                  <a:lnTo>
                    <a:pt x="1674895" y="1761051"/>
                  </a:lnTo>
                  <a:lnTo>
                    <a:pt x="1699526" y="1753296"/>
                  </a:lnTo>
                  <a:lnTo>
                    <a:pt x="1724157" y="1744710"/>
                  </a:lnTo>
                  <a:lnTo>
                    <a:pt x="1748788" y="1735206"/>
                  </a:lnTo>
                  <a:lnTo>
                    <a:pt x="1773419" y="1724692"/>
                  </a:lnTo>
                  <a:lnTo>
                    <a:pt x="1798049" y="1713067"/>
                  </a:lnTo>
                  <a:lnTo>
                    <a:pt x="1822680" y="1700227"/>
                  </a:lnTo>
                  <a:lnTo>
                    <a:pt x="1847311" y="1686057"/>
                  </a:lnTo>
                  <a:lnTo>
                    <a:pt x="1871942" y="1670439"/>
                  </a:lnTo>
                  <a:lnTo>
                    <a:pt x="1896573" y="1653250"/>
                  </a:lnTo>
                  <a:lnTo>
                    <a:pt x="1921203" y="1634364"/>
                  </a:lnTo>
                  <a:lnTo>
                    <a:pt x="1945834" y="1613652"/>
                  </a:lnTo>
                  <a:lnTo>
                    <a:pt x="1970465" y="1590989"/>
                  </a:lnTo>
                  <a:lnTo>
                    <a:pt x="1995096" y="1566250"/>
                  </a:lnTo>
                  <a:lnTo>
                    <a:pt x="2019727" y="1539319"/>
                  </a:lnTo>
                  <a:lnTo>
                    <a:pt x="2044358" y="1510090"/>
                  </a:lnTo>
                  <a:lnTo>
                    <a:pt x="2068988" y="1478473"/>
                  </a:lnTo>
                  <a:lnTo>
                    <a:pt x="2093619" y="1444396"/>
                  </a:lnTo>
                  <a:lnTo>
                    <a:pt x="2118250" y="1407812"/>
                  </a:lnTo>
                  <a:lnTo>
                    <a:pt x="2142881" y="1368702"/>
                  </a:lnTo>
                  <a:lnTo>
                    <a:pt x="2167512" y="1327083"/>
                  </a:lnTo>
                  <a:lnTo>
                    <a:pt x="2192142" y="1283005"/>
                  </a:lnTo>
                  <a:lnTo>
                    <a:pt x="2216773" y="1236564"/>
                  </a:lnTo>
                  <a:lnTo>
                    <a:pt x="2241404" y="1187896"/>
                  </a:lnTo>
                  <a:lnTo>
                    <a:pt x="2266035" y="1137182"/>
                  </a:lnTo>
                  <a:lnTo>
                    <a:pt x="2290666" y="1084646"/>
                  </a:lnTo>
                  <a:lnTo>
                    <a:pt x="2315297" y="1030554"/>
                  </a:lnTo>
                  <a:lnTo>
                    <a:pt x="2339927" y="975206"/>
                  </a:lnTo>
                  <a:lnTo>
                    <a:pt x="2364558" y="918937"/>
                  </a:lnTo>
                  <a:lnTo>
                    <a:pt x="2389189" y="862101"/>
                  </a:lnTo>
                  <a:lnTo>
                    <a:pt x="2413820" y="805071"/>
                  </a:lnTo>
                  <a:lnTo>
                    <a:pt x="2438451" y="748223"/>
                  </a:lnTo>
                  <a:lnTo>
                    <a:pt x="2463081" y="691931"/>
                  </a:lnTo>
                  <a:lnTo>
                    <a:pt x="2487712" y="636552"/>
                  </a:lnTo>
                  <a:lnTo>
                    <a:pt x="2512343" y="582426"/>
                  </a:lnTo>
                  <a:lnTo>
                    <a:pt x="2536974" y="529858"/>
                  </a:lnTo>
                  <a:lnTo>
                    <a:pt x="2561605" y="479120"/>
                  </a:lnTo>
                  <a:lnTo>
                    <a:pt x="2586236" y="430442"/>
                  </a:lnTo>
                  <a:lnTo>
                    <a:pt x="2610866" y="384012"/>
                  </a:lnTo>
                  <a:lnTo>
                    <a:pt x="2635497" y="339971"/>
                  </a:lnTo>
                  <a:lnTo>
                    <a:pt x="2660128" y="298419"/>
                  </a:lnTo>
                  <a:lnTo>
                    <a:pt x="2684759" y="259412"/>
                  </a:lnTo>
                  <a:lnTo>
                    <a:pt x="2709390" y="222970"/>
                  </a:lnTo>
                  <a:lnTo>
                    <a:pt x="2734020" y="189075"/>
                  </a:lnTo>
                  <a:lnTo>
                    <a:pt x="2758651" y="157682"/>
                  </a:lnTo>
                  <a:lnTo>
                    <a:pt x="2783282" y="128719"/>
                  </a:lnTo>
                  <a:lnTo>
                    <a:pt x="2807913" y="102095"/>
                  </a:lnTo>
                  <a:lnTo>
                    <a:pt x="2832544" y="77703"/>
                  </a:lnTo>
                  <a:lnTo>
                    <a:pt x="2857175" y="55425"/>
                  </a:lnTo>
                  <a:lnTo>
                    <a:pt x="2881805" y="35135"/>
                  </a:lnTo>
                  <a:lnTo>
                    <a:pt x="2906436" y="16703"/>
                  </a:lnTo>
                  <a:lnTo>
                    <a:pt x="2931067" y="0"/>
                  </a:lnTo>
                  <a:lnTo>
                    <a:pt x="2931067" y="281763"/>
                  </a:lnTo>
                  <a:lnTo>
                    <a:pt x="2906436" y="314621"/>
                  </a:lnTo>
                  <a:lnTo>
                    <a:pt x="2881805" y="349201"/>
                  </a:lnTo>
                  <a:lnTo>
                    <a:pt x="2857175" y="385473"/>
                  </a:lnTo>
                  <a:lnTo>
                    <a:pt x="2832544" y="423387"/>
                  </a:lnTo>
                  <a:lnTo>
                    <a:pt x="2807913" y="462874"/>
                  </a:lnTo>
                  <a:lnTo>
                    <a:pt x="2783282" y="503847"/>
                  </a:lnTo>
                  <a:lnTo>
                    <a:pt x="2758651" y="546195"/>
                  </a:lnTo>
                  <a:lnTo>
                    <a:pt x="2734020" y="589790"/>
                  </a:lnTo>
                  <a:lnTo>
                    <a:pt x="2709390" y="634486"/>
                  </a:lnTo>
                  <a:lnTo>
                    <a:pt x="2684759" y="680117"/>
                  </a:lnTo>
                  <a:lnTo>
                    <a:pt x="2660128" y="726503"/>
                  </a:lnTo>
                  <a:lnTo>
                    <a:pt x="2635497" y="773453"/>
                  </a:lnTo>
                  <a:lnTo>
                    <a:pt x="2610866" y="820764"/>
                  </a:lnTo>
                  <a:lnTo>
                    <a:pt x="2586236" y="868228"/>
                  </a:lnTo>
                  <a:lnTo>
                    <a:pt x="2561605" y="915635"/>
                  </a:lnTo>
                  <a:lnTo>
                    <a:pt x="2536974" y="962773"/>
                  </a:lnTo>
                  <a:lnTo>
                    <a:pt x="2512343" y="1009437"/>
                  </a:lnTo>
                  <a:lnTo>
                    <a:pt x="2487712" y="1055429"/>
                  </a:lnTo>
                  <a:lnTo>
                    <a:pt x="2463081" y="1100560"/>
                  </a:lnTo>
                  <a:lnTo>
                    <a:pt x="2438451" y="1144659"/>
                  </a:lnTo>
                  <a:lnTo>
                    <a:pt x="2413820" y="1187567"/>
                  </a:lnTo>
                  <a:lnTo>
                    <a:pt x="2389189" y="1229145"/>
                  </a:lnTo>
                  <a:lnTo>
                    <a:pt x="2364558" y="1269273"/>
                  </a:lnTo>
                  <a:lnTo>
                    <a:pt x="2339927" y="1307852"/>
                  </a:lnTo>
                  <a:lnTo>
                    <a:pt x="2315297" y="1344801"/>
                  </a:lnTo>
                  <a:lnTo>
                    <a:pt x="2290666" y="1380061"/>
                  </a:lnTo>
                  <a:lnTo>
                    <a:pt x="2266035" y="1413592"/>
                  </a:lnTo>
                  <a:lnTo>
                    <a:pt x="2241404" y="1445372"/>
                  </a:lnTo>
                  <a:lnTo>
                    <a:pt x="2216773" y="1475396"/>
                  </a:lnTo>
                  <a:lnTo>
                    <a:pt x="2192142" y="1503676"/>
                  </a:lnTo>
                  <a:lnTo>
                    <a:pt x="2167512" y="1530235"/>
                  </a:lnTo>
                  <a:lnTo>
                    <a:pt x="2142881" y="1555109"/>
                  </a:lnTo>
                  <a:lnTo>
                    <a:pt x="2118250" y="1578345"/>
                  </a:lnTo>
                  <a:lnTo>
                    <a:pt x="2093619" y="1599995"/>
                  </a:lnTo>
                  <a:lnTo>
                    <a:pt x="2068988" y="1620122"/>
                  </a:lnTo>
                  <a:lnTo>
                    <a:pt x="2044358" y="1638791"/>
                  </a:lnTo>
                  <a:lnTo>
                    <a:pt x="2019727" y="1656071"/>
                  </a:lnTo>
                  <a:lnTo>
                    <a:pt x="1995096" y="1672032"/>
                  </a:lnTo>
                  <a:lnTo>
                    <a:pt x="1970465" y="1686748"/>
                  </a:lnTo>
                  <a:lnTo>
                    <a:pt x="1945834" y="1700291"/>
                  </a:lnTo>
                  <a:lnTo>
                    <a:pt x="1921203" y="1712733"/>
                  </a:lnTo>
                  <a:lnTo>
                    <a:pt x="1896573" y="1724143"/>
                  </a:lnTo>
                  <a:lnTo>
                    <a:pt x="1871942" y="1734591"/>
                  </a:lnTo>
                  <a:lnTo>
                    <a:pt x="1847311" y="1744142"/>
                  </a:lnTo>
                  <a:lnTo>
                    <a:pt x="1822680" y="1752861"/>
                  </a:lnTo>
                  <a:lnTo>
                    <a:pt x="1798049" y="1760807"/>
                  </a:lnTo>
                  <a:lnTo>
                    <a:pt x="1773419" y="1768039"/>
                  </a:lnTo>
                  <a:lnTo>
                    <a:pt x="1748788" y="1774612"/>
                  </a:lnTo>
                  <a:lnTo>
                    <a:pt x="1724157" y="1780577"/>
                  </a:lnTo>
                  <a:lnTo>
                    <a:pt x="1699526" y="1785984"/>
                  </a:lnTo>
                  <a:lnTo>
                    <a:pt x="1674895" y="1790878"/>
                  </a:lnTo>
                  <a:lnTo>
                    <a:pt x="1650264" y="1795303"/>
                  </a:lnTo>
                  <a:lnTo>
                    <a:pt x="1625634" y="1799298"/>
                  </a:lnTo>
                  <a:lnTo>
                    <a:pt x="1601003" y="1802902"/>
                  </a:lnTo>
                  <a:lnTo>
                    <a:pt x="1576372" y="1806148"/>
                  </a:lnTo>
                  <a:lnTo>
                    <a:pt x="1551741" y="1809070"/>
                  </a:lnTo>
                  <a:lnTo>
                    <a:pt x="1527110" y="1811697"/>
                  </a:lnTo>
                  <a:lnTo>
                    <a:pt x="1502479" y="1814056"/>
                  </a:lnTo>
                  <a:lnTo>
                    <a:pt x="1477849" y="1816173"/>
                  </a:lnTo>
                  <a:lnTo>
                    <a:pt x="1453218" y="1818072"/>
                  </a:lnTo>
                  <a:lnTo>
                    <a:pt x="1428587" y="1819773"/>
                  </a:lnTo>
                  <a:lnTo>
                    <a:pt x="1403956" y="1821296"/>
                  </a:lnTo>
                  <a:lnTo>
                    <a:pt x="1379325" y="1822658"/>
                  </a:lnTo>
                  <a:lnTo>
                    <a:pt x="1354695" y="1823876"/>
                  </a:lnTo>
                  <a:lnTo>
                    <a:pt x="1330064" y="1824965"/>
                  </a:lnTo>
                  <a:lnTo>
                    <a:pt x="1305433" y="1825937"/>
                  </a:lnTo>
                  <a:lnTo>
                    <a:pt x="1280802" y="1826805"/>
                  </a:lnTo>
                  <a:lnTo>
                    <a:pt x="1256171" y="1827579"/>
                  </a:lnTo>
                  <a:lnTo>
                    <a:pt x="1231540" y="1828270"/>
                  </a:lnTo>
                  <a:lnTo>
                    <a:pt x="1206910" y="1828886"/>
                  </a:lnTo>
                  <a:lnTo>
                    <a:pt x="1182279" y="1829434"/>
                  </a:lnTo>
                  <a:lnTo>
                    <a:pt x="1157648" y="1829923"/>
                  </a:lnTo>
                  <a:lnTo>
                    <a:pt x="1133017" y="1830359"/>
                  </a:lnTo>
                  <a:lnTo>
                    <a:pt x="1108386" y="1830746"/>
                  </a:lnTo>
                  <a:lnTo>
                    <a:pt x="1083756" y="1831091"/>
                  </a:lnTo>
                  <a:lnTo>
                    <a:pt x="1059125" y="1831398"/>
                  </a:lnTo>
                  <a:lnTo>
                    <a:pt x="1034494" y="1831672"/>
                  </a:lnTo>
                  <a:lnTo>
                    <a:pt x="1009863" y="1831915"/>
                  </a:lnTo>
                  <a:lnTo>
                    <a:pt x="985232" y="1832131"/>
                  </a:lnTo>
                  <a:lnTo>
                    <a:pt x="960601" y="1832323"/>
                  </a:lnTo>
                  <a:lnTo>
                    <a:pt x="935971" y="1832494"/>
                  </a:lnTo>
                  <a:lnTo>
                    <a:pt x="911340" y="1832646"/>
                  </a:lnTo>
                  <a:lnTo>
                    <a:pt x="886709" y="1832781"/>
                  </a:lnTo>
                  <a:lnTo>
                    <a:pt x="862078" y="1832901"/>
                  </a:lnTo>
                  <a:lnTo>
                    <a:pt x="837447" y="1833007"/>
                  </a:lnTo>
                  <a:lnTo>
                    <a:pt x="812817" y="1833102"/>
                  </a:lnTo>
                  <a:lnTo>
                    <a:pt x="788186" y="1833186"/>
                  </a:lnTo>
                  <a:lnTo>
                    <a:pt x="763555" y="1833261"/>
                  </a:lnTo>
                  <a:lnTo>
                    <a:pt x="738924" y="1833327"/>
                  </a:lnTo>
                  <a:lnTo>
                    <a:pt x="714293" y="1833386"/>
                  </a:lnTo>
                  <a:lnTo>
                    <a:pt x="689662" y="1833439"/>
                  </a:lnTo>
                  <a:lnTo>
                    <a:pt x="665032" y="1833485"/>
                  </a:lnTo>
                  <a:lnTo>
                    <a:pt x="640401" y="1833527"/>
                  </a:lnTo>
                  <a:lnTo>
                    <a:pt x="615770" y="1833563"/>
                  </a:lnTo>
                  <a:lnTo>
                    <a:pt x="591139" y="1833596"/>
                  </a:lnTo>
                  <a:lnTo>
                    <a:pt x="566508" y="1833625"/>
                  </a:lnTo>
                  <a:lnTo>
                    <a:pt x="541878" y="1833650"/>
                  </a:lnTo>
                  <a:lnTo>
                    <a:pt x="517247" y="1833673"/>
                  </a:lnTo>
                  <a:lnTo>
                    <a:pt x="492616" y="1833693"/>
                  </a:lnTo>
                  <a:lnTo>
                    <a:pt x="467985" y="1833711"/>
                  </a:lnTo>
                  <a:lnTo>
                    <a:pt x="443354" y="1833727"/>
                  </a:lnTo>
                  <a:lnTo>
                    <a:pt x="418723" y="1833741"/>
                  </a:lnTo>
                  <a:lnTo>
                    <a:pt x="394093" y="1833754"/>
                  </a:lnTo>
                  <a:lnTo>
                    <a:pt x="369462" y="1833765"/>
                  </a:lnTo>
                  <a:lnTo>
                    <a:pt x="344831" y="1833775"/>
                  </a:lnTo>
                  <a:lnTo>
                    <a:pt x="320200" y="1833784"/>
                  </a:lnTo>
                  <a:lnTo>
                    <a:pt x="295569" y="1833791"/>
                  </a:lnTo>
                  <a:lnTo>
                    <a:pt x="270939" y="1833798"/>
                  </a:lnTo>
                  <a:lnTo>
                    <a:pt x="246308" y="1833804"/>
                  </a:lnTo>
                  <a:lnTo>
                    <a:pt x="221677" y="1833810"/>
                  </a:lnTo>
                  <a:lnTo>
                    <a:pt x="197046" y="1833815"/>
                  </a:lnTo>
                  <a:lnTo>
                    <a:pt x="172415" y="1833819"/>
                  </a:lnTo>
                  <a:lnTo>
                    <a:pt x="147784" y="1833823"/>
                  </a:lnTo>
                  <a:lnTo>
                    <a:pt x="123154" y="1833826"/>
                  </a:lnTo>
                  <a:lnTo>
                    <a:pt x="98523" y="1833829"/>
                  </a:lnTo>
                  <a:lnTo>
                    <a:pt x="73892" y="1833832"/>
                  </a:lnTo>
                  <a:lnTo>
                    <a:pt x="49261" y="1833834"/>
                  </a:lnTo>
                  <a:lnTo>
                    <a:pt x="24630" y="1833836"/>
                  </a:lnTo>
                  <a:close/>
                </a:path>
              </a:pathLst>
            </a:custGeom>
            <a:solidFill>
              <a:srgbClr val="009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2" name="pl862"/>
            <p:cNvSpPr/>
            <p:nvPr/>
          </p:nvSpPr>
          <p:spPr>
            <a:xfrm>
              <a:off x="5636290" y="4442408"/>
              <a:ext cx="2931067" cy="1833757"/>
            </a:xfrm>
            <a:custGeom>
              <a:avLst/>
              <a:pathLst>
                <a:path w="2931067" h="1833757">
                  <a:moveTo>
                    <a:pt x="0" y="1833757"/>
                  </a:moveTo>
                  <a:lnTo>
                    <a:pt x="24630" y="1833747"/>
                  </a:lnTo>
                  <a:lnTo>
                    <a:pt x="49261" y="1833737"/>
                  </a:lnTo>
                  <a:lnTo>
                    <a:pt x="73892" y="1833725"/>
                  </a:lnTo>
                  <a:lnTo>
                    <a:pt x="98523" y="1833712"/>
                  </a:lnTo>
                  <a:lnTo>
                    <a:pt x="123154" y="1833698"/>
                  </a:lnTo>
                  <a:lnTo>
                    <a:pt x="147784" y="1833683"/>
                  </a:lnTo>
                  <a:lnTo>
                    <a:pt x="172415" y="1833665"/>
                  </a:lnTo>
                  <a:lnTo>
                    <a:pt x="197046" y="1833647"/>
                  </a:lnTo>
                  <a:lnTo>
                    <a:pt x="221677" y="1833626"/>
                  </a:lnTo>
                  <a:lnTo>
                    <a:pt x="246308" y="1833603"/>
                  </a:lnTo>
                  <a:lnTo>
                    <a:pt x="270939" y="1833578"/>
                  </a:lnTo>
                  <a:lnTo>
                    <a:pt x="295569" y="1833550"/>
                  </a:lnTo>
                  <a:lnTo>
                    <a:pt x="320200" y="1833519"/>
                  </a:lnTo>
                  <a:lnTo>
                    <a:pt x="344831" y="1833485"/>
                  </a:lnTo>
                  <a:lnTo>
                    <a:pt x="369462" y="1833448"/>
                  </a:lnTo>
                  <a:lnTo>
                    <a:pt x="394093" y="1833407"/>
                  </a:lnTo>
                  <a:lnTo>
                    <a:pt x="418723" y="1833362"/>
                  </a:lnTo>
                  <a:lnTo>
                    <a:pt x="443354" y="1833313"/>
                  </a:lnTo>
                  <a:lnTo>
                    <a:pt x="467985" y="1833258"/>
                  </a:lnTo>
                  <a:lnTo>
                    <a:pt x="492616" y="1833198"/>
                  </a:lnTo>
                  <a:lnTo>
                    <a:pt x="517247" y="1833132"/>
                  </a:lnTo>
                  <a:lnTo>
                    <a:pt x="541878" y="1833058"/>
                  </a:lnTo>
                  <a:lnTo>
                    <a:pt x="566508" y="1832978"/>
                  </a:lnTo>
                  <a:lnTo>
                    <a:pt x="591139" y="1832889"/>
                  </a:lnTo>
                  <a:lnTo>
                    <a:pt x="615770" y="1832791"/>
                  </a:lnTo>
                  <a:lnTo>
                    <a:pt x="640401" y="1832684"/>
                  </a:lnTo>
                  <a:lnTo>
                    <a:pt x="665032" y="1832565"/>
                  </a:lnTo>
                  <a:lnTo>
                    <a:pt x="689662" y="1832434"/>
                  </a:lnTo>
                  <a:lnTo>
                    <a:pt x="714293" y="1832290"/>
                  </a:lnTo>
                  <a:lnTo>
                    <a:pt x="738924" y="1832131"/>
                  </a:lnTo>
                  <a:lnTo>
                    <a:pt x="763555" y="1831956"/>
                  </a:lnTo>
                  <a:lnTo>
                    <a:pt x="788186" y="1831763"/>
                  </a:lnTo>
                  <a:lnTo>
                    <a:pt x="812817" y="1831550"/>
                  </a:lnTo>
                  <a:lnTo>
                    <a:pt x="837447" y="1831316"/>
                  </a:lnTo>
                  <a:lnTo>
                    <a:pt x="862078" y="1831057"/>
                  </a:lnTo>
                  <a:lnTo>
                    <a:pt x="886709" y="1830772"/>
                  </a:lnTo>
                  <a:lnTo>
                    <a:pt x="911340" y="1830457"/>
                  </a:lnTo>
                  <a:lnTo>
                    <a:pt x="935971" y="1830111"/>
                  </a:lnTo>
                  <a:lnTo>
                    <a:pt x="960601" y="1829728"/>
                  </a:lnTo>
                  <a:lnTo>
                    <a:pt x="985232" y="1829306"/>
                  </a:lnTo>
                  <a:lnTo>
                    <a:pt x="1009863" y="1828841"/>
                  </a:lnTo>
                  <a:lnTo>
                    <a:pt x="1034494" y="1828328"/>
                  </a:lnTo>
                  <a:lnTo>
                    <a:pt x="1059125" y="1827761"/>
                  </a:lnTo>
                  <a:lnTo>
                    <a:pt x="1083756" y="1827136"/>
                  </a:lnTo>
                  <a:lnTo>
                    <a:pt x="1108386" y="1826446"/>
                  </a:lnTo>
                  <a:lnTo>
                    <a:pt x="1133017" y="1825685"/>
                  </a:lnTo>
                  <a:lnTo>
                    <a:pt x="1157648" y="1824844"/>
                  </a:lnTo>
                  <a:lnTo>
                    <a:pt x="1182279" y="1823916"/>
                  </a:lnTo>
                  <a:lnTo>
                    <a:pt x="1206910" y="1822891"/>
                  </a:lnTo>
                  <a:lnTo>
                    <a:pt x="1231540" y="1821759"/>
                  </a:lnTo>
                  <a:lnTo>
                    <a:pt x="1256171" y="1820508"/>
                  </a:lnTo>
                  <a:lnTo>
                    <a:pt x="1280802" y="1819127"/>
                  </a:lnTo>
                  <a:lnTo>
                    <a:pt x="1305433" y="1817599"/>
                  </a:lnTo>
                  <a:lnTo>
                    <a:pt x="1330064" y="1815912"/>
                  </a:lnTo>
                  <a:lnTo>
                    <a:pt x="1354695" y="1814046"/>
                  </a:lnTo>
                  <a:lnTo>
                    <a:pt x="1379325" y="1811982"/>
                  </a:lnTo>
                  <a:lnTo>
                    <a:pt x="1403956" y="1809700"/>
                  </a:lnTo>
                  <a:lnTo>
                    <a:pt x="1428587" y="1807175"/>
                  </a:lnTo>
                  <a:lnTo>
                    <a:pt x="1453218" y="1804381"/>
                  </a:lnTo>
                  <a:lnTo>
                    <a:pt x="1477849" y="1801288"/>
                  </a:lnTo>
                  <a:lnTo>
                    <a:pt x="1502479" y="1797865"/>
                  </a:lnTo>
                  <a:lnTo>
                    <a:pt x="1527110" y="1794075"/>
                  </a:lnTo>
                  <a:lnTo>
                    <a:pt x="1551741" y="1789877"/>
                  </a:lnTo>
                  <a:lnTo>
                    <a:pt x="1576372" y="1785228"/>
                  </a:lnTo>
                  <a:lnTo>
                    <a:pt x="1601003" y="1780078"/>
                  </a:lnTo>
                  <a:lnTo>
                    <a:pt x="1625634" y="1774373"/>
                  </a:lnTo>
                  <a:lnTo>
                    <a:pt x="1650264" y="1768052"/>
                  </a:lnTo>
                  <a:lnTo>
                    <a:pt x="1674895" y="1761051"/>
                  </a:lnTo>
                  <a:lnTo>
                    <a:pt x="1699526" y="1753296"/>
                  </a:lnTo>
                  <a:lnTo>
                    <a:pt x="1724157" y="1744710"/>
                  </a:lnTo>
                  <a:lnTo>
                    <a:pt x="1748788" y="1735206"/>
                  </a:lnTo>
                  <a:lnTo>
                    <a:pt x="1773419" y="1724692"/>
                  </a:lnTo>
                  <a:lnTo>
                    <a:pt x="1798049" y="1713067"/>
                  </a:lnTo>
                  <a:lnTo>
                    <a:pt x="1822680" y="1700227"/>
                  </a:lnTo>
                  <a:lnTo>
                    <a:pt x="1847311" y="1686057"/>
                  </a:lnTo>
                  <a:lnTo>
                    <a:pt x="1871942" y="1670439"/>
                  </a:lnTo>
                  <a:lnTo>
                    <a:pt x="1896573" y="1653250"/>
                  </a:lnTo>
                  <a:lnTo>
                    <a:pt x="1921203" y="1634364"/>
                  </a:lnTo>
                  <a:lnTo>
                    <a:pt x="1945834" y="1613652"/>
                  </a:lnTo>
                  <a:lnTo>
                    <a:pt x="1970465" y="1590989"/>
                  </a:lnTo>
                  <a:lnTo>
                    <a:pt x="1995096" y="1566250"/>
                  </a:lnTo>
                  <a:lnTo>
                    <a:pt x="2019727" y="1539319"/>
                  </a:lnTo>
                  <a:lnTo>
                    <a:pt x="2044358" y="1510090"/>
                  </a:lnTo>
                  <a:lnTo>
                    <a:pt x="2068988" y="1478473"/>
                  </a:lnTo>
                  <a:lnTo>
                    <a:pt x="2093619" y="1444396"/>
                  </a:lnTo>
                  <a:lnTo>
                    <a:pt x="2118250" y="1407812"/>
                  </a:lnTo>
                  <a:lnTo>
                    <a:pt x="2142881" y="1368702"/>
                  </a:lnTo>
                  <a:lnTo>
                    <a:pt x="2167512" y="1327083"/>
                  </a:lnTo>
                  <a:lnTo>
                    <a:pt x="2192142" y="1283005"/>
                  </a:lnTo>
                  <a:lnTo>
                    <a:pt x="2216773" y="1236564"/>
                  </a:lnTo>
                  <a:lnTo>
                    <a:pt x="2241404" y="1187896"/>
                  </a:lnTo>
                  <a:lnTo>
                    <a:pt x="2266035" y="1137182"/>
                  </a:lnTo>
                  <a:lnTo>
                    <a:pt x="2290666" y="1084646"/>
                  </a:lnTo>
                  <a:lnTo>
                    <a:pt x="2315297" y="1030554"/>
                  </a:lnTo>
                  <a:lnTo>
                    <a:pt x="2339927" y="975206"/>
                  </a:lnTo>
                  <a:lnTo>
                    <a:pt x="2364558" y="918937"/>
                  </a:lnTo>
                  <a:lnTo>
                    <a:pt x="2389189" y="862101"/>
                  </a:lnTo>
                  <a:lnTo>
                    <a:pt x="2413820" y="805071"/>
                  </a:lnTo>
                  <a:lnTo>
                    <a:pt x="2438451" y="748223"/>
                  </a:lnTo>
                  <a:lnTo>
                    <a:pt x="2463081" y="691931"/>
                  </a:lnTo>
                  <a:lnTo>
                    <a:pt x="2487712" y="636552"/>
                  </a:lnTo>
                  <a:lnTo>
                    <a:pt x="2512343" y="582426"/>
                  </a:lnTo>
                  <a:lnTo>
                    <a:pt x="2536974" y="529858"/>
                  </a:lnTo>
                  <a:lnTo>
                    <a:pt x="2561605" y="479120"/>
                  </a:lnTo>
                  <a:lnTo>
                    <a:pt x="2586236" y="430442"/>
                  </a:lnTo>
                  <a:lnTo>
                    <a:pt x="2610866" y="384012"/>
                  </a:lnTo>
                  <a:lnTo>
                    <a:pt x="2635497" y="339971"/>
                  </a:lnTo>
                  <a:lnTo>
                    <a:pt x="2660128" y="298419"/>
                  </a:lnTo>
                  <a:lnTo>
                    <a:pt x="2684759" y="259412"/>
                  </a:lnTo>
                  <a:lnTo>
                    <a:pt x="2709390" y="222970"/>
                  </a:lnTo>
                  <a:lnTo>
                    <a:pt x="2734020" y="189075"/>
                  </a:lnTo>
                  <a:lnTo>
                    <a:pt x="2758651" y="157682"/>
                  </a:lnTo>
                  <a:lnTo>
                    <a:pt x="2783282" y="128719"/>
                  </a:lnTo>
                  <a:lnTo>
                    <a:pt x="2807913" y="102095"/>
                  </a:lnTo>
                  <a:lnTo>
                    <a:pt x="2832544" y="77703"/>
                  </a:lnTo>
                  <a:lnTo>
                    <a:pt x="2857175" y="55425"/>
                  </a:lnTo>
                  <a:lnTo>
                    <a:pt x="2881805" y="35135"/>
                  </a:lnTo>
                  <a:lnTo>
                    <a:pt x="2906436" y="16703"/>
                  </a:lnTo>
                  <a:lnTo>
                    <a:pt x="2931067" y="0"/>
                  </a:lnTo>
                  <a:lnTo>
                    <a:pt x="293106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5636290" y="4724172"/>
              <a:ext cx="2931067" cy="1552075"/>
            </a:xfrm>
            <a:custGeom>
              <a:avLst/>
              <a:pathLst>
                <a:path w="2931067" h="1552075">
                  <a:moveTo>
                    <a:pt x="2931067" y="0"/>
                  </a:moveTo>
                  <a:lnTo>
                    <a:pt x="2906436" y="32858"/>
                  </a:lnTo>
                  <a:lnTo>
                    <a:pt x="2881805" y="67438"/>
                  </a:lnTo>
                  <a:lnTo>
                    <a:pt x="2857175" y="103710"/>
                  </a:lnTo>
                  <a:lnTo>
                    <a:pt x="2832544" y="141623"/>
                  </a:lnTo>
                  <a:lnTo>
                    <a:pt x="2807913" y="181111"/>
                  </a:lnTo>
                  <a:lnTo>
                    <a:pt x="2783282" y="222083"/>
                  </a:lnTo>
                  <a:lnTo>
                    <a:pt x="2758651" y="264432"/>
                  </a:lnTo>
                  <a:lnTo>
                    <a:pt x="2734020" y="308027"/>
                  </a:lnTo>
                  <a:lnTo>
                    <a:pt x="2709390" y="352722"/>
                  </a:lnTo>
                  <a:lnTo>
                    <a:pt x="2684759" y="398353"/>
                  </a:lnTo>
                  <a:lnTo>
                    <a:pt x="2660128" y="444740"/>
                  </a:lnTo>
                  <a:lnTo>
                    <a:pt x="2635497" y="491689"/>
                  </a:lnTo>
                  <a:lnTo>
                    <a:pt x="2610866" y="539000"/>
                  </a:lnTo>
                  <a:lnTo>
                    <a:pt x="2586236" y="586465"/>
                  </a:lnTo>
                  <a:lnTo>
                    <a:pt x="2561605" y="633871"/>
                  </a:lnTo>
                  <a:lnTo>
                    <a:pt x="2536974" y="681010"/>
                  </a:lnTo>
                  <a:lnTo>
                    <a:pt x="2512343" y="727674"/>
                  </a:lnTo>
                  <a:lnTo>
                    <a:pt x="2487712" y="773665"/>
                  </a:lnTo>
                  <a:lnTo>
                    <a:pt x="2463081" y="818797"/>
                  </a:lnTo>
                  <a:lnTo>
                    <a:pt x="2438451" y="862896"/>
                  </a:lnTo>
                  <a:lnTo>
                    <a:pt x="2413820" y="905804"/>
                  </a:lnTo>
                  <a:lnTo>
                    <a:pt x="2389189" y="947382"/>
                  </a:lnTo>
                  <a:lnTo>
                    <a:pt x="2364558" y="987510"/>
                  </a:lnTo>
                  <a:lnTo>
                    <a:pt x="2339927" y="1026088"/>
                  </a:lnTo>
                  <a:lnTo>
                    <a:pt x="2315297" y="1063037"/>
                  </a:lnTo>
                  <a:lnTo>
                    <a:pt x="2290666" y="1098297"/>
                  </a:lnTo>
                  <a:lnTo>
                    <a:pt x="2266035" y="1131828"/>
                  </a:lnTo>
                  <a:lnTo>
                    <a:pt x="2241404" y="1163608"/>
                  </a:lnTo>
                  <a:lnTo>
                    <a:pt x="2216773" y="1193633"/>
                  </a:lnTo>
                  <a:lnTo>
                    <a:pt x="2192142" y="1221913"/>
                  </a:lnTo>
                  <a:lnTo>
                    <a:pt x="2167512" y="1248472"/>
                  </a:lnTo>
                  <a:lnTo>
                    <a:pt x="2142881" y="1273346"/>
                  </a:lnTo>
                  <a:lnTo>
                    <a:pt x="2118250" y="1296581"/>
                  </a:lnTo>
                  <a:lnTo>
                    <a:pt x="2093619" y="1318232"/>
                  </a:lnTo>
                  <a:lnTo>
                    <a:pt x="2068988" y="1338359"/>
                  </a:lnTo>
                  <a:lnTo>
                    <a:pt x="2044358" y="1357028"/>
                  </a:lnTo>
                  <a:lnTo>
                    <a:pt x="2019727" y="1374307"/>
                  </a:lnTo>
                  <a:lnTo>
                    <a:pt x="1995096" y="1390269"/>
                  </a:lnTo>
                  <a:lnTo>
                    <a:pt x="1970465" y="1404985"/>
                  </a:lnTo>
                  <a:lnTo>
                    <a:pt x="1945834" y="1418528"/>
                  </a:lnTo>
                  <a:lnTo>
                    <a:pt x="1921203" y="1430969"/>
                  </a:lnTo>
                  <a:lnTo>
                    <a:pt x="1896573" y="1442380"/>
                  </a:lnTo>
                  <a:lnTo>
                    <a:pt x="1871942" y="1452828"/>
                  </a:lnTo>
                  <a:lnTo>
                    <a:pt x="1847311" y="1462379"/>
                  </a:lnTo>
                  <a:lnTo>
                    <a:pt x="1822680" y="1471097"/>
                  </a:lnTo>
                  <a:lnTo>
                    <a:pt x="1798049" y="1479043"/>
                  </a:lnTo>
                  <a:lnTo>
                    <a:pt x="1773419" y="1486275"/>
                  </a:lnTo>
                  <a:lnTo>
                    <a:pt x="1748788" y="1492848"/>
                  </a:lnTo>
                  <a:lnTo>
                    <a:pt x="1724157" y="1498814"/>
                  </a:lnTo>
                  <a:lnTo>
                    <a:pt x="1699526" y="1504220"/>
                  </a:lnTo>
                  <a:lnTo>
                    <a:pt x="1674895" y="1509115"/>
                  </a:lnTo>
                  <a:lnTo>
                    <a:pt x="1650264" y="1513539"/>
                  </a:lnTo>
                  <a:lnTo>
                    <a:pt x="1625634" y="1517535"/>
                  </a:lnTo>
                  <a:lnTo>
                    <a:pt x="1601003" y="1521138"/>
                  </a:lnTo>
                  <a:lnTo>
                    <a:pt x="1576372" y="1524385"/>
                  </a:lnTo>
                  <a:lnTo>
                    <a:pt x="1551741" y="1527306"/>
                  </a:lnTo>
                  <a:lnTo>
                    <a:pt x="1527110" y="1529933"/>
                  </a:lnTo>
                  <a:lnTo>
                    <a:pt x="1502479" y="1532293"/>
                  </a:lnTo>
                  <a:lnTo>
                    <a:pt x="1477849" y="1534410"/>
                  </a:lnTo>
                  <a:lnTo>
                    <a:pt x="1453218" y="1536308"/>
                  </a:lnTo>
                  <a:lnTo>
                    <a:pt x="1428587" y="1538009"/>
                  </a:lnTo>
                  <a:lnTo>
                    <a:pt x="1403956" y="1539532"/>
                  </a:lnTo>
                  <a:lnTo>
                    <a:pt x="1379325" y="1540895"/>
                  </a:lnTo>
                  <a:lnTo>
                    <a:pt x="1354695" y="1542113"/>
                  </a:lnTo>
                  <a:lnTo>
                    <a:pt x="1330064" y="1543201"/>
                  </a:lnTo>
                  <a:lnTo>
                    <a:pt x="1305433" y="1544174"/>
                  </a:lnTo>
                  <a:lnTo>
                    <a:pt x="1280802" y="1545041"/>
                  </a:lnTo>
                  <a:lnTo>
                    <a:pt x="1256171" y="1545816"/>
                  </a:lnTo>
                  <a:lnTo>
                    <a:pt x="1231540" y="1546507"/>
                  </a:lnTo>
                  <a:lnTo>
                    <a:pt x="1206910" y="1547122"/>
                  </a:lnTo>
                  <a:lnTo>
                    <a:pt x="1182279" y="1547671"/>
                  </a:lnTo>
                  <a:lnTo>
                    <a:pt x="1157648" y="1548160"/>
                  </a:lnTo>
                  <a:lnTo>
                    <a:pt x="1133017" y="1548595"/>
                  </a:lnTo>
                  <a:lnTo>
                    <a:pt x="1108386" y="1548983"/>
                  </a:lnTo>
                  <a:lnTo>
                    <a:pt x="1083756" y="1549328"/>
                  </a:lnTo>
                  <a:lnTo>
                    <a:pt x="1059125" y="1549635"/>
                  </a:lnTo>
                  <a:lnTo>
                    <a:pt x="1034494" y="1549908"/>
                  </a:lnTo>
                  <a:lnTo>
                    <a:pt x="1009863" y="1550151"/>
                  </a:lnTo>
                  <a:lnTo>
                    <a:pt x="985232" y="1550367"/>
                  </a:lnTo>
                  <a:lnTo>
                    <a:pt x="960601" y="1550560"/>
                  </a:lnTo>
                  <a:lnTo>
                    <a:pt x="935971" y="1550731"/>
                  </a:lnTo>
                  <a:lnTo>
                    <a:pt x="911340" y="1550882"/>
                  </a:lnTo>
                  <a:lnTo>
                    <a:pt x="886709" y="1551017"/>
                  </a:lnTo>
                  <a:lnTo>
                    <a:pt x="862078" y="1551137"/>
                  </a:lnTo>
                  <a:lnTo>
                    <a:pt x="837447" y="1551244"/>
                  </a:lnTo>
                  <a:lnTo>
                    <a:pt x="812817" y="1551339"/>
                  </a:lnTo>
                  <a:lnTo>
                    <a:pt x="788186" y="1551423"/>
                  </a:lnTo>
                  <a:lnTo>
                    <a:pt x="763555" y="1551498"/>
                  </a:lnTo>
                  <a:lnTo>
                    <a:pt x="738924" y="1551564"/>
                  </a:lnTo>
                  <a:lnTo>
                    <a:pt x="714293" y="1551623"/>
                  </a:lnTo>
                  <a:lnTo>
                    <a:pt x="689662" y="1551675"/>
                  </a:lnTo>
                  <a:lnTo>
                    <a:pt x="665032" y="1551722"/>
                  </a:lnTo>
                  <a:lnTo>
                    <a:pt x="640401" y="1551763"/>
                  </a:lnTo>
                  <a:lnTo>
                    <a:pt x="615770" y="1551800"/>
                  </a:lnTo>
                  <a:lnTo>
                    <a:pt x="591139" y="1551832"/>
                  </a:lnTo>
                  <a:lnTo>
                    <a:pt x="566508" y="1551861"/>
                  </a:lnTo>
                  <a:lnTo>
                    <a:pt x="541878" y="1551887"/>
                  </a:lnTo>
                  <a:lnTo>
                    <a:pt x="517247" y="1551910"/>
                  </a:lnTo>
                  <a:lnTo>
                    <a:pt x="492616" y="1551930"/>
                  </a:lnTo>
                  <a:lnTo>
                    <a:pt x="467985" y="1551948"/>
                  </a:lnTo>
                  <a:lnTo>
                    <a:pt x="443354" y="1551964"/>
                  </a:lnTo>
                  <a:lnTo>
                    <a:pt x="418723" y="1551978"/>
                  </a:lnTo>
                  <a:lnTo>
                    <a:pt x="394093" y="1551990"/>
                  </a:lnTo>
                  <a:lnTo>
                    <a:pt x="369462" y="1552002"/>
                  </a:lnTo>
                  <a:lnTo>
                    <a:pt x="344831" y="1552011"/>
                  </a:lnTo>
                  <a:lnTo>
                    <a:pt x="320200" y="1552020"/>
                  </a:lnTo>
                  <a:lnTo>
                    <a:pt x="295569" y="1552028"/>
                  </a:lnTo>
                  <a:lnTo>
                    <a:pt x="270939" y="1552035"/>
                  </a:lnTo>
                  <a:lnTo>
                    <a:pt x="246308" y="1552041"/>
                  </a:lnTo>
                  <a:lnTo>
                    <a:pt x="221677" y="1552046"/>
                  </a:lnTo>
                  <a:lnTo>
                    <a:pt x="197046" y="1552051"/>
                  </a:lnTo>
                  <a:lnTo>
                    <a:pt x="172415" y="1552055"/>
                  </a:lnTo>
                  <a:lnTo>
                    <a:pt x="147784" y="1552059"/>
                  </a:lnTo>
                  <a:lnTo>
                    <a:pt x="123154" y="1552063"/>
                  </a:lnTo>
                  <a:lnTo>
                    <a:pt x="98523" y="1552066"/>
                  </a:lnTo>
                  <a:lnTo>
                    <a:pt x="73892" y="1552068"/>
                  </a:lnTo>
                  <a:lnTo>
                    <a:pt x="49261" y="1552071"/>
                  </a:lnTo>
                  <a:lnTo>
                    <a:pt x="24630" y="1552073"/>
                  </a:lnTo>
                  <a:lnTo>
                    <a:pt x="0" y="15520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5636290" y="4487601"/>
              <a:ext cx="2931067" cy="1788647"/>
            </a:xfrm>
            <a:custGeom>
              <a:avLst/>
              <a:pathLst>
                <a:path w="2931067" h="1788647">
                  <a:moveTo>
                    <a:pt x="0" y="1788581"/>
                  </a:moveTo>
                  <a:lnTo>
                    <a:pt x="24630" y="1788574"/>
                  </a:lnTo>
                  <a:lnTo>
                    <a:pt x="49261" y="1788565"/>
                  </a:lnTo>
                  <a:lnTo>
                    <a:pt x="73892" y="1788555"/>
                  </a:lnTo>
                  <a:lnTo>
                    <a:pt x="98523" y="1788545"/>
                  </a:lnTo>
                  <a:lnTo>
                    <a:pt x="123154" y="1788533"/>
                  </a:lnTo>
                  <a:lnTo>
                    <a:pt x="147784" y="1788521"/>
                  </a:lnTo>
                  <a:lnTo>
                    <a:pt x="172415" y="1788507"/>
                  </a:lnTo>
                  <a:lnTo>
                    <a:pt x="197046" y="1788491"/>
                  </a:lnTo>
                  <a:lnTo>
                    <a:pt x="221677" y="1788474"/>
                  </a:lnTo>
                  <a:lnTo>
                    <a:pt x="246308" y="1788456"/>
                  </a:lnTo>
                  <a:lnTo>
                    <a:pt x="270939" y="1788435"/>
                  </a:lnTo>
                  <a:lnTo>
                    <a:pt x="295569" y="1788412"/>
                  </a:lnTo>
                  <a:lnTo>
                    <a:pt x="320200" y="1788387"/>
                  </a:lnTo>
                  <a:lnTo>
                    <a:pt x="344831" y="1788360"/>
                  </a:lnTo>
                  <a:lnTo>
                    <a:pt x="369462" y="1788330"/>
                  </a:lnTo>
                  <a:lnTo>
                    <a:pt x="394093" y="1788296"/>
                  </a:lnTo>
                  <a:lnTo>
                    <a:pt x="418723" y="1788260"/>
                  </a:lnTo>
                  <a:lnTo>
                    <a:pt x="443354" y="1788219"/>
                  </a:lnTo>
                  <a:lnTo>
                    <a:pt x="467985" y="1788175"/>
                  </a:lnTo>
                  <a:lnTo>
                    <a:pt x="492616" y="1788126"/>
                  </a:lnTo>
                  <a:lnTo>
                    <a:pt x="517247" y="1788072"/>
                  </a:lnTo>
                  <a:lnTo>
                    <a:pt x="541878" y="1788013"/>
                  </a:lnTo>
                  <a:lnTo>
                    <a:pt x="566508" y="1787947"/>
                  </a:lnTo>
                  <a:lnTo>
                    <a:pt x="591139" y="1787875"/>
                  </a:lnTo>
                  <a:lnTo>
                    <a:pt x="615770" y="1787796"/>
                  </a:lnTo>
                  <a:lnTo>
                    <a:pt x="640401" y="1787708"/>
                  </a:lnTo>
                  <a:lnTo>
                    <a:pt x="665032" y="1787612"/>
                  </a:lnTo>
                  <a:lnTo>
                    <a:pt x="689662" y="1787506"/>
                  </a:lnTo>
                  <a:lnTo>
                    <a:pt x="714293" y="1787389"/>
                  </a:lnTo>
                  <a:lnTo>
                    <a:pt x="738924" y="1787261"/>
                  </a:lnTo>
                  <a:lnTo>
                    <a:pt x="763555" y="1787119"/>
                  </a:lnTo>
                  <a:lnTo>
                    <a:pt x="788186" y="1786963"/>
                  </a:lnTo>
                  <a:lnTo>
                    <a:pt x="812817" y="1786791"/>
                  </a:lnTo>
                  <a:lnTo>
                    <a:pt x="837447" y="1786601"/>
                  </a:lnTo>
                  <a:lnTo>
                    <a:pt x="862078" y="1786392"/>
                  </a:lnTo>
                  <a:lnTo>
                    <a:pt x="886709" y="1786162"/>
                  </a:lnTo>
                  <a:lnTo>
                    <a:pt x="911340" y="1785909"/>
                  </a:lnTo>
                  <a:lnTo>
                    <a:pt x="935971" y="1785629"/>
                  </a:lnTo>
                  <a:lnTo>
                    <a:pt x="960601" y="1785321"/>
                  </a:lnTo>
                  <a:lnTo>
                    <a:pt x="985232" y="1784982"/>
                  </a:lnTo>
                  <a:lnTo>
                    <a:pt x="1009863" y="1784608"/>
                  </a:lnTo>
                  <a:lnTo>
                    <a:pt x="1034494" y="1784195"/>
                  </a:lnTo>
                  <a:lnTo>
                    <a:pt x="1059125" y="1783741"/>
                  </a:lnTo>
                  <a:lnTo>
                    <a:pt x="1083756" y="1783240"/>
                  </a:lnTo>
                  <a:lnTo>
                    <a:pt x="1108386" y="1782687"/>
                  </a:lnTo>
                  <a:lnTo>
                    <a:pt x="1133017" y="1782078"/>
                  </a:lnTo>
                  <a:lnTo>
                    <a:pt x="1157648" y="1781406"/>
                  </a:lnTo>
                  <a:lnTo>
                    <a:pt x="1182279" y="1780665"/>
                  </a:lnTo>
                  <a:lnTo>
                    <a:pt x="1206910" y="1779848"/>
                  </a:lnTo>
                  <a:lnTo>
                    <a:pt x="1231540" y="1778946"/>
                  </a:lnTo>
                  <a:lnTo>
                    <a:pt x="1256171" y="1777952"/>
                  </a:lnTo>
                  <a:lnTo>
                    <a:pt x="1280802" y="1776855"/>
                  </a:lnTo>
                  <a:lnTo>
                    <a:pt x="1305433" y="1775644"/>
                  </a:lnTo>
                  <a:lnTo>
                    <a:pt x="1330064" y="1774308"/>
                  </a:lnTo>
                  <a:lnTo>
                    <a:pt x="1354695" y="1772833"/>
                  </a:lnTo>
                  <a:lnTo>
                    <a:pt x="1379325" y="1771204"/>
                  </a:lnTo>
                  <a:lnTo>
                    <a:pt x="1403956" y="1769407"/>
                  </a:lnTo>
                  <a:lnTo>
                    <a:pt x="1428587" y="1767421"/>
                  </a:lnTo>
                  <a:lnTo>
                    <a:pt x="1453218" y="1765228"/>
                  </a:lnTo>
                  <a:lnTo>
                    <a:pt x="1477849" y="1762806"/>
                  </a:lnTo>
                  <a:lnTo>
                    <a:pt x="1502479" y="1760129"/>
                  </a:lnTo>
                  <a:lnTo>
                    <a:pt x="1527110" y="1757171"/>
                  </a:lnTo>
                  <a:lnTo>
                    <a:pt x="1551741" y="1753901"/>
                  </a:lnTo>
                  <a:lnTo>
                    <a:pt x="1576372" y="1750286"/>
                  </a:lnTo>
                  <a:lnTo>
                    <a:pt x="1601003" y="1746288"/>
                  </a:lnTo>
                  <a:lnTo>
                    <a:pt x="1625634" y="1741867"/>
                  </a:lnTo>
                  <a:lnTo>
                    <a:pt x="1650264" y="1736975"/>
                  </a:lnTo>
                  <a:lnTo>
                    <a:pt x="1674895" y="1731564"/>
                  </a:lnTo>
                  <a:lnTo>
                    <a:pt x="1699526" y="1725576"/>
                  </a:lnTo>
                  <a:lnTo>
                    <a:pt x="1724157" y="1718950"/>
                  </a:lnTo>
                  <a:lnTo>
                    <a:pt x="1748788" y="1711618"/>
                  </a:lnTo>
                  <a:lnTo>
                    <a:pt x="1773419" y="1703506"/>
                  </a:lnTo>
                  <a:lnTo>
                    <a:pt x="1798049" y="1694531"/>
                  </a:lnTo>
                  <a:lnTo>
                    <a:pt x="1822680" y="1684606"/>
                  </a:lnTo>
                  <a:lnTo>
                    <a:pt x="1847311" y="1673635"/>
                  </a:lnTo>
                  <a:lnTo>
                    <a:pt x="1871942" y="1661514"/>
                  </a:lnTo>
                  <a:lnTo>
                    <a:pt x="1896573" y="1648133"/>
                  </a:lnTo>
                  <a:lnTo>
                    <a:pt x="1921203" y="1633377"/>
                  </a:lnTo>
                  <a:lnTo>
                    <a:pt x="1945834" y="1617123"/>
                  </a:lnTo>
                  <a:lnTo>
                    <a:pt x="1970465" y="1599245"/>
                  </a:lnTo>
                  <a:lnTo>
                    <a:pt x="1995096" y="1579614"/>
                  </a:lnTo>
                  <a:lnTo>
                    <a:pt x="2019727" y="1558100"/>
                  </a:lnTo>
                  <a:lnTo>
                    <a:pt x="2044358" y="1534577"/>
                  </a:lnTo>
                  <a:lnTo>
                    <a:pt x="2068988" y="1508920"/>
                  </a:lnTo>
                  <a:lnTo>
                    <a:pt x="2093619" y="1481017"/>
                  </a:lnTo>
                  <a:lnTo>
                    <a:pt x="2118250" y="1450766"/>
                  </a:lnTo>
                  <a:lnTo>
                    <a:pt x="2142881" y="1418082"/>
                  </a:lnTo>
                  <a:lnTo>
                    <a:pt x="2167512" y="1382902"/>
                  </a:lnTo>
                  <a:lnTo>
                    <a:pt x="2192142" y="1345191"/>
                  </a:lnTo>
                  <a:lnTo>
                    <a:pt x="2216773" y="1304944"/>
                  </a:lnTo>
                  <a:lnTo>
                    <a:pt x="2241404" y="1262193"/>
                  </a:lnTo>
                  <a:lnTo>
                    <a:pt x="2266035" y="1217007"/>
                  </a:lnTo>
                  <a:lnTo>
                    <a:pt x="2290666" y="1169500"/>
                  </a:lnTo>
                  <a:lnTo>
                    <a:pt x="2315297" y="1119829"/>
                  </a:lnTo>
                  <a:lnTo>
                    <a:pt x="2339927" y="1068198"/>
                  </a:lnTo>
                  <a:lnTo>
                    <a:pt x="2364558" y="1014849"/>
                  </a:lnTo>
                  <a:lnTo>
                    <a:pt x="2389189" y="960069"/>
                  </a:lnTo>
                  <a:lnTo>
                    <a:pt x="2413820" y="904175"/>
                  </a:lnTo>
                  <a:lnTo>
                    <a:pt x="2438451" y="847514"/>
                  </a:lnTo>
                  <a:lnTo>
                    <a:pt x="2463081" y="790454"/>
                  </a:lnTo>
                  <a:lnTo>
                    <a:pt x="2487712" y="733372"/>
                  </a:lnTo>
                  <a:lnTo>
                    <a:pt x="2512343" y="676646"/>
                  </a:lnTo>
                  <a:lnTo>
                    <a:pt x="2536974" y="620648"/>
                  </a:lnTo>
                  <a:lnTo>
                    <a:pt x="2561605" y="565728"/>
                  </a:lnTo>
                  <a:lnTo>
                    <a:pt x="2586236" y="512212"/>
                  </a:lnTo>
                  <a:lnTo>
                    <a:pt x="2610866" y="460395"/>
                  </a:lnTo>
                  <a:lnTo>
                    <a:pt x="2635497" y="410528"/>
                  </a:lnTo>
                  <a:lnTo>
                    <a:pt x="2660128" y="362824"/>
                  </a:lnTo>
                  <a:lnTo>
                    <a:pt x="2684759" y="317449"/>
                  </a:lnTo>
                  <a:lnTo>
                    <a:pt x="2709390" y="274525"/>
                  </a:lnTo>
                  <a:lnTo>
                    <a:pt x="2734020" y="234130"/>
                  </a:lnTo>
                  <a:lnTo>
                    <a:pt x="2758651" y="196304"/>
                  </a:lnTo>
                  <a:lnTo>
                    <a:pt x="2783282" y="161046"/>
                  </a:lnTo>
                  <a:lnTo>
                    <a:pt x="2807913" y="128325"/>
                  </a:lnTo>
                  <a:lnTo>
                    <a:pt x="2832544" y="98081"/>
                  </a:lnTo>
                  <a:lnTo>
                    <a:pt x="2857175" y="70234"/>
                  </a:lnTo>
                  <a:lnTo>
                    <a:pt x="2881805" y="44682"/>
                  </a:lnTo>
                  <a:lnTo>
                    <a:pt x="2906436" y="21311"/>
                  </a:lnTo>
                  <a:lnTo>
                    <a:pt x="2931067" y="0"/>
                  </a:lnTo>
                  <a:lnTo>
                    <a:pt x="2931067" y="300805"/>
                  </a:lnTo>
                  <a:lnTo>
                    <a:pt x="2906436" y="336878"/>
                  </a:lnTo>
                  <a:lnTo>
                    <a:pt x="2881805" y="374594"/>
                  </a:lnTo>
                  <a:lnTo>
                    <a:pt x="2857175" y="413887"/>
                  </a:lnTo>
                  <a:lnTo>
                    <a:pt x="2832544" y="454669"/>
                  </a:lnTo>
                  <a:lnTo>
                    <a:pt x="2807913" y="496834"/>
                  </a:lnTo>
                  <a:lnTo>
                    <a:pt x="2783282" y="540256"/>
                  </a:lnTo>
                  <a:lnTo>
                    <a:pt x="2758651" y="584790"/>
                  </a:lnTo>
                  <a:lnTo>
                    <a:pt x="2734020" y="630274"/>
                  </a:lnTo>
                  <a:lnTo>
                    <a:pt x="2709390" y="676530"/>
                  </a:lnTo>
                  <a:lnTo>
                    <a:pt x="2684759" y="723369"/>
                  </a:lnTo>
                  <a:lnTo>
                    <a:pt x="2660128" y="770590"/>
                  </a:lnTo>
                  <a:lnTo>
                    <a:pt x="2635497" y="817986"/>
                  </a:lnTo>
                  <a:lnTo>
                    <a:pt x="2610866" y="865349"/>
                  </a:lnTo>
                  <a:lnTo>
                    <a:pt x="2586236" y="912468"/>
                  </a:lnTo>
                  <a:lnTo>
                    <a:pt x="2561605" y="959139"/>
                  </a:lnTo>
                  <a:lnTo>
                    <a:pt x="2536974" y="1005162"/>
                  </a:lnTo>
                  <a:lnTo>
                    <a:pt x="2512343" y="1050351"/>
                  </a:lnTo>
                  <a:lnTo>
                    <a:pt x="2487712" y="1094532"/>
                  </a:lnTo>
                  <a:lnTo>
                    <a:pt x="2463081" y="1137545"/>
                  </a:lnTo>
                  <a:lnTo>
                    <a:pt x="2438451" y="1179251"/>
                  </a:lnTo>
                  <a:lnTo>
                    <a:pt x="2413820" y="1219528"/>
                  </a:lnTo>
                  <a:lnTo>
                    <a:pt x="2389189" y="1258274"/>
                  </a:lnTo>
                  <a:lnTo>
                    <a:pt x="2364558" y="1295407"/>
                  </a:lnTo>
                  <a:lnTo>
                    <a:pt x="2339927" y="1330867"/>
                  </a:lnTo>
                  <a:lnTo>
                    <a:pt x="2315297" y="1364609"/>
                  </a:lnTo>
                  <a:lnTo>
                    <a:pt x="2290666" y="1396611"/>
                  </a:lnTo>
                  <a:lnTo>
                    <a:pt x="2266035" y="1426866"/>
                  </a:lnTo>
                  <a:lnTo>
                    <a:pt x="2241404" y="1455381"/>
                  </a:lnTo>
                  <a:lnTo>
                    <a:pt x="2216773" y="1482179"/>
                  </a:lnTo>
                  <a:lnTo>
                    <a:pt x="2192142" y="1507294"/>
                  </a:lnTo>
                  <a:lnTo>
                    <a:pt x="2167512" y="1530769"/>
                  </a:lnTo>
                  <a:lnTo>
                    <a:pt x="2142881" y="1552657"/>
                  </a:lnTo>
                  <a:lnTo>
                    <a:pt x="2118250" y="1573018"/>
                  </a:lnTo>
                  <a:lnTo>
                    <a:pt x="2093619" y="1591913"/>
                  </a:lnTo>
                  <a:lnTo>
                    <a:pt x="2068988" y="1609412"/>
                  </a:lnTo>
                  <a:lnTo>
                    <a:pt x="2044358" y="1625584"/>
                  </a:lnTo>
                  <a:lnTo>
                    <a:pt x="2019727" y="1640500"/>
                  </a:lnTo>
                  <a:lnTo>
                    <a:pt x="1995096" y="1654231"/>
                  </a:lnTo>
                  <a:lnTo>
                    <a:pt x="1970465" y="1666848"/>
                  </a:lnTo>
                  <a:lnTo>
                    <a:pt x="1945834" y="1678420"/>
                  </a:lnTo>
                  <a:lnTo>
                    <a:pt x="1921203" y="1689015"/>
                  </a:lnTo>
                  <a:lnTo>
                    <a:pt x="1896573" y="1698699"/>
                  </a:lnTo>
                  <a:lnTo>
                    <a:pt x="1871942" y="1707534"/>
                  </a:lnTo>
                  <a:lnTo>
                    <a:pt x="1847311" y="1715583"/>
                  </a:lnTo>
                  <a:lnTo>
                    <a:pt x="1822680" y="1722903"/>
                  </a:lnTo>
                  <a:lnTo>
                    <a:pt x="1798049" y="1729549"/>
                  </a:lnTo>
                  <a:lnTo>
                    <a:pt x="1773419" y="1735575"/>
                  </a:lnTo>
                  <a:lnTo>
                    <a:pt x="1748788" y="1741030"/>
                  </a:lnTo>
                  <a:lnTo>
                    <a:pt x="1724157" y="1745961"/>
                  </a:lnTo>
                  <a:lnTo>
                    <a:pt x="1699526" y="1750412"/>
                  </a:lnTo>
                  <a:lnTo>
                    <a:pt x="1674895" y="1754426"/>
                  </a:lnTo>
                  <a:lnTo>
                    <a:pt x="1650264" y="1758039"/>
                  </a:lnTo>
                  <a:lnTo>
                    <a:pt x="1625634" y="1761289"/>
                  </a:lnTo>
                  <a:lnTo>
                    <a:pt x="1601003" y="1764209"/>
                  </a:lnTo>
                  <a:lnTo>
                    <a:pt x="1576372" y="1766830"/>
                  </a:lnTo>
                  <a:lnTo>
                    <a:pt x="1551741" y="1769180"/>
                  </a:lnTo>
                  <a:lnTo>
                    <a:pt x="1527110" y="1771285"/>
                  </a:lnTo>
                  <a:lnTo>
                    <a:pt x="1502479" y="1773169"/>
                  </a:lnTo>
                  <a:lnTo>
                    <a:pt x="1477849" y="1774855"/>
                  </a:lnTo>
                  <a:lnTo>
                    <a:pt x="1453218" y="1776362"/>
                  </a:lnTo>
                  <a:lnTo>
                    <a:pt x="1428587" y="1777708"/>
                  </a:lnTo>
                  <a:lnTo>
                    <a:pt x="1403956" y="1778909"/>
                  </a:lnTo>
                  <a:lnTo>
                    <a:pt x="1379325" y="1779982"/>
                  </a:lnTo>
                  <a:lnTo>
                    <a:pt x="1354695" y="1780938"/>
                  </a:lnTo>
                  <a:lnTo>
                    <a:pt x="1330064" y="1781791"/>
                  </a:lnTo>
                  <a:lnTo>
                    <a:pt x="1305433" y="1782550"/>
                  </a:lnTo>
                  <a:lnTo>
                    <a:pt x="1280802" y="1783227"/>
                  </a:lnTo>
                  <a:lnTo>
                    <a:pt x="1256171" y="1783830"/>
                  </a:lnTo>
                  <a:lnTo>
                    <a:pt x="1231540" y="1784367"/>
                  </a:lnTo>
                  <a:lnTo>
                    <a:pt x="1206910" y="1784844"/>
                  </a:lnTo>
                  <a:lnTo>
                    <a:pt x="1182279" y="1785269"/>
                  </a:lnTo>
                  <a:lnTo>
                    <a:pt x="1157648" y="1785647"/>
                  </a:lnTo>
                  <a:lnTo>
                    <a:pt x="1133017" y="1785984"/>
                  </a:lnTo>
                  <a:lnTo>
                    <a:pt x="1108386" y="1786282"/>
                  </a:lnTo>
                  <a:lnTo>
                    <a:pt x="1083756" y="1786548"/>
                  </a:lnTo>
                  <a:lnTo>
                    <a:pt x="1059125" y="1786785"/>
                  </a:lnTo>
                  <a:lnTo>
                    <a:pt x="1034494" y="1786994"/>
                  </a:lnTo>
                  <a:lnTo>
                    <a:pt x="1009863" y="1787181"/>
                  </a:lnTo>
                  <a:lnTo>
                    <a:pt x="985232" y="1787347"/>
                  </a:lnTo>
                  <a:lnTo>
                    <a:pt x="960601" y="1787494"/>
                  </a:lnTo>
                  <a:lnTo>
                    <a:pt x="935971" y="1787625"/>
                  </a:lnTo>
                  <a:lnTo>
                    <a:pt x="911340" y="1787741"/>
                  </a:lnTo>
                  <a:lnTo>
                    <a:pt x="886709" y="1787844"/>
                  </a:lnTo>
                  <a:lnTo>
                    <a:pt x="862078" y="1787936"/>
                  </a:lnTo>
                  <a:lnTo>
                    <a:pt x="837447" y="1788017"/>
                  </a:lnTo>
                  <a:lnTo>
                    <a:pt x="812817" y="1788090"/>
                  </a:lnTo>
                  <a:lnTo>
                    <a:pt x="788186" y="1788154"/>
                  </a:lnTo>
                  <a:lnTo>
                    <a:pt x="763555" y="1788211"/>
                  </a:lnTo>
                  <a:lnTo>
                    <a:pt x="738924" y="1788261"/>
                  </a:lnTo>
                  <a:lnTo>
                    <a:pt x="714293" y="1788306"/>
                  </a:lnTo>
                  <a:lnTo>
                    <a:pt x="689662" y="1788346"/>
                  </a:lnTo>
                  <a:lnTo>
                    <a:pt x="665032" y="1788381"/>
                  </a:lnTo>
                  <a:lnTo>
                    <a:pt x="640401" y="1788413"/>
                  </a:lnTo>
                  <a:lnTo>
                    <a:pt x="615770" y="1788440"/>
                  </a:lnTo>
                  <a:lnTo>
                    <a:pt x="591139" y="1788465"/>
                  </a:lnTo>
                  <a:lnTo>
                    <a:pt x="566508" y="1788487"/>
                  </a:lnTo>
                  <a:lnTo>
                    <a:pt x="541878" y="1788506"/>
                  </a:lnTo>
                  <a:lnTo>
                    <a:pt x="517247" y="1788524"/>
                  </a:lnTo>
                  <a:lnTo>
                    <a:pt x="492616" y="1788539"/>
                  </a:lnTo>
                  <a:lnTo>
                    <a:pt x="467985" y="1788553"/>
                  </a:lnTo>
                  <a:lnTo>
                    <a:pt x="443354" y="1788565"/>
                  </a:lnTo>
                  <a:lnTo>
                    <a:pt x="418723" y="1788575"/>
                  </a:lnTo>
                  <a:lnTo>
                    <a:pt x="394093" y="1788585"/>
                  </a:lnTo>
                  <a:lnTo>
                    <a:pt x="369462" y="1788593"/>
                  </a:lnTo>
                  <a:lnTo>
                    <a:pt x="344831" y="1788601"/>
                  </a:lnTo>
                  <a:lnTo>
                    <a:pt x="320200" y="1788607"/>
                  </a:lnTo>
                  <a:lnTo>
                    <a:pt x="295569" y="1788613"/>
                  </a:lnTo>
                  <a:lnTo>
                    <a:pt x="270939" y="1788619"/>
                  </a:lnTo>
                  <a:lnTo>
                    <a:pt x="246308" y="1788623"/>
                  </a:lnTo>
                  <a:lnTo>
                    <a:pt x="221677" y="1788627"/>
                  </a:lnTo>
                  <a:lnTo>
                    <a:pt x="197046" y="1788631"/>
                  </a:lnTo>
                  <a:lnTo>
                    <a:pt x="172415" y="1788634"/>
                  </a:lnTo>
                  <a:lnTo>
                    <a:pt x="147784" y="1788637"/>
                  </a:lnTo>
                  <a:lnTo>
                    <a:pt x="123154" y="1788640"/>
                  </a:lnTo>
                  <a:lnTo>
                    <a:pt x="98523" y="1788642"/>
                  </a:lnTo>
                  <a:lnTo>
                    <a:pt x="73892" y="1788644"/>
                  </a:lnTo>
                  <a:lnTo>
                    <a:pt x="49261" y="1788646"/>
                  </a:lnTo>
                  <a:lnTo>
                    <a:pt x="24630" y="1788647"/>
                  </a:lnTo>
                  <a:close/>
                </a:path>
              </a:pathLst>
            </a:custGeom>
            <a:solidFill>
              <a:srgbClr val="009C5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5636290" y="4487601"/>
              <a:ext cx="2931067" cy="1788581"/>
            </a:xfrm>
            <a:custGeom>
              <a:avLst/>
              <a:pathLst>
                <a:path w="2931067" h="1788581">
                  <a:moveTo>
                    <a:pt x="0" y="1788581"/>
                  </a:moveTo>
                  <a:lnTo>
                    <a:pt x="24630" y="1788574"/>
                  </a:lnTo>
                  <a:lnTo>
                    <a:pt x="49261" y="1788565"/>
                  </a:lnTo>
                  <a:lnTo>
                    <a:pt x="73892" y="1788555"/>
                  </a:lnTo>
                  <a:lnTo>
                    <a:pt x="98523" y="1788545"/>
                  </a:lnTo>
                  <a:lnTo>
                    <a:pt x="123154" y="1788533"/>
                  </a:lnTo>
                  <a:lnTo>
                    <a:pt x="147784" y="1788521"/>
                  </a:lnTo>
                  <a:lnTo>
                    <a:pt x="172415" y="1788507"/>
                  </a:lnTo>
                  <a:lnTo>
                    <a:pt x="197046" y="1788491"/>
                  </a:lnTo>
                  <a:lnTo>
                    <a:pt x="221677" y="1788474"/>
                  </a:lnTo>
                  <a:lnTo>
                    <a:pt x="246308" y="1788456"/>
                  </a:lnTo>
                  <a:lnTo>
                    <a:pt x="270939" y="1788435"/>
                  </a:lnTo>
                  <a:lnTo>
                    <a:pt x="295569" y="1788412"/>
                  </a:lnTo>
                  <a:lnTo>
                    <a:pt x="320200" y="1788387"/>
                  </a:lnTo>
                  <a:lnTo>
                    <a:pt x="344831" y="1788360"/>
                  </a:lnTo>
                  <a:lnTo>
                    <a:pt x="369462" y="1788330"/>
                  </a:lnTo>
                  <a:lnTo>
                    <a:pt x="394093" y="1788296"/>
                  </a:lnTo>
                  <a:lnTo>
                    <a:pt x="418723" y="1788260"/>
                  </a:lnTo>
                  <a:lnTo>
                    <a:pt x="443354" y="1788219"/>
                  </a:lnTo>
                  <a:lnTo>
                    <a:pt x="467985" y="1788175"/>
                  </a:lnTo>
                  <a:lnTo>
                    <a:pt x="492616" y="1788126"/>
                  </a:lnTo>
                  <a:lnTo>
                    <a:pt x="517247" y="1788072"/>
                  </a:lnTo>
                  <a:lnTo>
                    <a:pt x="541878" y="1788013"/>
                  </a:lnTo>
                  <a:lnTo>
                    <a:pt x="566508" y="1787947"/>
                  </a:lnTo>
                  <a:lnTo>
                    <a:pt x="591139" y="1787875"/>
                  </a:lnTo>
                  <a:lnTo>
                    <a:pt x="615770" y="1787796"/>
                  </a:lnTo>
                  <a:lnTo>
                    <a:pt x="640401" y="1787708"/>
                  </a:lnTo>
                  <a:lnTo>
                    <a:pt x="665032" y="1787612"/>
                  </a:lnTo>
                  <a:lnTo>
                    <a:pt x="689662" y="1787506"/>
                  </a:lnTo>
                  <a:lnTo>
                    <a:pt x="714293" y="1787389"/>
                  </a:lnTo>
                  <a:lnTo>
                    <a:pt x="738924" y="1787261"/>
                  </a:lnTo>
                  <a:lnTo>
                    <a:pt x="763555" y="1787119"/>
                  </a:lnTo>
                  <a:lnTo>
                    <a:pt x="788186" y="1786963"/>
                  </a:lnTo>
                  <a:lnTo>
                    <a:pt x="812817" y="1786791"/>
                  </a:lnTo>
                  <a:lnTo>
                    <a:pt x="837447" y="1786601"/>
                  </a:lnTo>
                  <a:lnTo>
                    <a:pt x="862078" y="1786392"/>
                  </a:lnTo>
                  <a:lnTo>
                    <a:pt x="886709" y="1786162"/>
                  </a:lnTo>
                  <a:lnTo>
                    <a:pt x="911340" y="1785909"/>
                  </a:lnTo>
                  <a:lnTo>
                    <a:pt x="935971" y="1785629"/>
                  </a:lnTo>
                  <a:lnTo>
                    <a:pt x="960601" y="1785321"/>
                  </a:lnTo>
                  <a:lnTo>
                    <a:pt x="985232" y="1784982"/>
                  </a:lnTo>
                  <a:lnTo>
                    <a:pt x="1009863" y="1784608"/>
                  </a:lnTo>
                  <a:lnTo>
                    <a:pt x="1034494" y="1784195"/>
                  </a:lnTo>
                  <a:lnTo>
                    <a:pt x="1059125" y="1783741"/>
                  </a:lnTo>
                  <a:lnTo>
                    <a:pt x="1083756" y="1783240"/>
                  </a:lnTo>
                  <a:lnTo>
                    <a:pt x="1108386" y="1782687"/>
                  </a:lnTo>
                  <a:lnTo>
                    <a:pt x="1133017" y="1782078"/>
                  </a:lnTo>
                  <a:lnTo>
                    <a:pt x="1157648" y="1781406"/>
                  </a:lnTo>
                  <a:lnTo>
                    <a:pt x="1182279" y="1780665"/>
                  </a:lnTo>
                  <a:lnTo>
                    <a:pt x="1206910" y="1779848"/>
                  </a:lnTo>
                  <a:lnTo>
                    <a:pt x="1231540" y="1778946"/>
                  </a:lnTo>
                  <a:lnTo>
                    <a:pt x="1256171" y="1777952"/>
                  </a:lnTo>
                  <a:lnTo>
                    <a:pt x="1280802" y="1776855"/>
                  </a:lnTo>
                  <a:lnTo>
                    <a:pt x="1305433" y="1775644"/>
                  </a:lnTo>
                  <a:lnTo>
                    <a:pt x="1330064" y="1774308"/>
                  </a:lnTo>
                  <a:lnTo>
                    <a:pt x="1354695" y="1772833"/>
                  </a:lnTo>
                  <a:lnTo>
                    <a:pt x="1379325" y="1771204"/>
                  </a:lnTo>
                  <a:lnTo>
                    <a:pt x="1403956" y="1769407"/>
                  </a:lnTo>
                  <a:lnTo>
                    <a:pt x="1428587" y="1767421"/>
                  </a:lnTo>
                  <a:lnTo>
                    <a:pt x="1453218" y="1765228"/>
                  </a:lnTo>
                  <a:lnTo>
                    <a:pt x="1477849" y="1762806"/>
                  </a:lnTo>
                  <a:lnTo>
                    <a:pt x="1502479" y="1760129"/>
                  </a:lnTo>
                  <a:lnTo>
                    <a:pt x="1527110" y="1757171"/>
                  </a:lnTo>
                  <a:lnTo>
                    <a:pt x="1551741" y="1753901"/>
                  </a:lnTo>
                  <a:lnTo>
                    <a:pt x="1576372" y="1750286"/>
                  </a:lnTo>
                  <a:lnTo>
                    <a:pt x="1601003" y="1746288"/>
                  </a:lnTo>
                  <a:lnTo>
                    <a:pt x="1625634" y="1741867"/>
                  </a:lnTo>
                  <a:lnTo>
                    <a:pt x="1650264" y="1736975"/>
                  </a:lnTo>
                  <a:lnTo>
                    <a:pt x="1674895" y="1731564"/>
                  </a:lnTo>
                  <a:lnTo>
                    <a:pt x="1699526" y="1725576"/>
                  </a:lnTo>
                  <a:lnTo>
                    <a:pt x="1724157" y="1718950"/>
                  </a:lnTo>
                  <a:lnTo>
                    <a:pt x="1748788" y="1711618"/>
                  </a:lnTo>
                  <a:lnTo>
                    <a:pt x="1773419" y="1703506"/>
                  </a:lnTo>
                  <a:lnTo>
                    <a:pt x="1798049" y="1694531"/>
                  </a:lnTo>
                  <a:lnTo>
                    <a:pt x="1822680" y="1684606"/>
                  </a:lnTo>
                  <a:lnTo>
                    <a:pt x="1847311" y="1673635"/>
                  </a:lnTo>
                  <a:lnTo>
                    <a:pt x="1871942" y="1661514"/>
                  </a:lnTo>
                  <a:lnTo>
                    <a:pt x="1896573" y="1648133"/>
                  </a:lnTo>
                  <a:lnTo>
                    <a:pt x="1921203" y="1633377"/>
                  </a:lnTo>
                  <a:lnTo>
                    <a:pt x="1945834" y="1617123"/>
                  </a:lnTo>
                  <a:lnTo>
                    <a:pt x="1970465" y="1599245"/>
                  </a:lnTo>
                  <a:lnTo>
                    <a:pt x="1995096" y="1579614"/>
                  </a:lnTo>
                  <a:lnTo>
                    <a:pt x="2019727" y="1558100"/>
                  </a:lnTo>
                  <a:lnTo>
                    <a:pt x="2044358" y="1534577"/>
                  </a:lnTo>
                  <a:lnTo>
                    <a:pt x="2068988" y="1508920"/>
                  </a:lnTo>
                  <a:lnTo>
                    <a:pt x="2093619" y="1481017"/>
                  </a:lnTo>
                  <a:lnTo>
                    <a:pt x="2118250" y="1450766"/>
                  </a:lnTo>
                  <a:lnTo>
                    <a:pt x="2142881" y="1418082"/>
                  </a:lnTo>
                  <a:lnTo>
                    <a:pt x="2167512" y="1382902"/>
                  </a:lnTo>
                  <a:lnTo>
                    <a:pt x="2192142" y="1345191"/>
                  </a:lnTo>
                  <a:lnTo>
                    <a:pt x="2216773" y="1304944"/>
                  </a:lnTo>
                  <a:lnTo>
                    <a:pt x="2241404" y="1262193"/>
                  </a:lnTo>
                  <a:lnTo>
                    <a:pt x="2266035" y="1217007"/>
                  </a:lnTo>
                  <a:lnTo>
                    <a:pt x="2290666" y="1169500"/>
                  </a:lnTo>
                  <a:lnTo>
                    <a:pt x="2315297" y="1119829"/>
                  </a:lnTo>
                  <a:lnTo>
                    <a:pt x="2339927" y="1068198"/>
                  </a:lnTo>
                  <a:lnTo>
                    <a:pt x="2364558" y="1014849"/>
                  </a:lnTo>
                  <a:lnTo>
                    <a:pt x="2389189" y="960069"/>
                  </a:lnTo>
                  <a:lnTo>
                    <a:pt x="2413820" y="904175"/>
                  </a:lnTo>
                  <a:lnTo>
                    <a:pt x="2438451" y="847514"/>
                  </a:lnTo>
                  <a:lnTo>
                    <a:pt x="2463081" y="790454"/>
                  </a:lnTo>
                  <a:lnTo>
                    <a:pt x="2487712" y="733372"/>
                  </a:lnTo>
                  <a:lnTo>
                    <a:pt x="2512343" y="676646"/>
                  </a:lnTo>
                  <a:lnTo>
                    <a:pt x="2536974" y="620648"/>
                  </a:lnTo>
                  <a:lnTo>
                    <a:pt x="2561605" y="565728"/>
                  </a:lnTo>
                  <a:lnTo>
                    <a:pt x="2586236" y="512212"/>
                  </a:lnTo>
                  <a:lnTo>
                    <a:pt x="2610866" y="460395"/>
                  </a:lnTo>
                  <a:lnTo>
                    <a:pt x="2635497" y="410528"/>
                  </a:lnTo>
                  <a:lnTo>
                    <a:pt x="2660128" y="362824"/>
                  </a:lnTo>
                  <a:lnTo>
                    <a:pt x="2684759" y="317449"/>
                  </a:lnTo>
                  <a:lnTo>
                    <a:pt x="2709390" y="274525"/>
                  </a:lnTo>
                  <a:lnTo>
                    <a:pt x="2734020" y="234130"/>
                  </a:lnTo>
                  <a:lnTo>
                    <a:pt x="2758651" y="196304"/>
                  </a:lnTo>
                  <a:lnTo>
                    <a:pt x="2783282" y="161046"/>
                  </a:lnTo>
                  <a:lnTo>
                    <a:pt x="2807913" y="128325"/>
                  </a:lnTo>
                  <a:lnTo>
                    <a:pt x="2832544" y="98081"/>
                  </a:lnTo>
                  <a:lnTo>
                    <a:pt x="2857175" y="70234"/>
                  </a:lnTo>
                  <a:lnTo>
                    <a:pt x="2881805" y="44682"/>
                  </a:lnTo>
                  <a:lnTo>
                    <a:pt x="2906436" y="21311"/>
                  </a:lnTo>
                  <a:lnTo>
                    <a:pt x="2931067" y="0"/>
                  </a:lnTo>
                  <a:lnTo>
                    <a:pt x="293106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5636290" y="4788407"/>
              <a:ext cx="2931067" cy="1487843"/>
            </a:xfrm>
            <a:custGeom>
              <a:avLst/>
              <a:pathLst>
                <a:path w="2931067" h="1487843">
                  <a:moveTo>
                    <a:pt x="2931067" y="0"/>
                  </a:moveTo>
                  <a:lnTo>
                    <a:pt x="2906436" y="36073"/>
                  </a:lnTo>
                  <a:lnTo>
                    <a:pt x="2881805" y="73789"/>
                  </a:lnTo>
                  <a:lnTo>
                    <a:pt x="2857175" y="113081"/>
                  </a:lnTo>
                  <a:lnTo>
                    <a:pt x="2832544" y="153863"/>
                  </a:lnTo>
                  <a:lnTo>
                    <a:pt x="2807913" y="196028"/>
                  </a:lnTo>
                  <a:lnTo>
                    <a:pt x="2783282" y="239450"/>
                  </a:lnTo>
                  <a:lnTo>
                    <a:pt x="2758651" y="283984"/>
                  </a:lnTo>
                  <a:lnTo>
                    <a:pt x="2734020" y="329468"/>
                  </a:lnTo>
                  <a:lnTo>
                    <a:pt x="2709390" y="375724"/>
                  </a:lnTo>
                  <a:lnTo>
                    <a:pt x="2684759" y="422563"/>
                  </a:lnTo>
                  <a:lnTo>
                    <a:pt x="2660128" y="469784"/>
                  </a:lnTo>
                  <a:lnTo>
                    <a:pt x="2635497" y="517181"/>
                  </a:lnTo>
                  <a:lnTo>
                    <a:pt x="2610866" y="564544"/>
                  </a:lnTo>
                  <a:lnTo>
                    <a:pt x="2586236" y="611663"/>
                  </a:lnTo>
                  <a:lnTo>
                    <a:pt x="2561605" y="658333"/>
                  </a:lnTo>
                  <a:lnTo>
                    <a:pt x="2536974" y="704357"/>
                  </a:lnTo>
                  <a:lnTo>
                    <a:pt x="2512343" y="749546"/>
                  </a:lnTo>
                  <a:lnTo>
                    <a:pt x="2487712" y="793726"/>
                  </a:lnTo>
                  <a:lnTo>
                    <a:pt x="2463081" y="836740"/>
                  </a:lnTo>
                  <a:lnTo>
                    <a:pt x="2438451" y="878446"/>
                  </a:lnTo>
                  <a:lnTo>
                    <a:pt x="2413820" y="918723"/>
                  </a:lnTo>
                  <a:lnTo>
                    <a:pt x="2389189" y="957469"/>
                  </a:lnTo>
                  <a:lnTo>
                    <a:pt x="2364558" y="994602"/>
                  </a:lnTo>
                  <a:lnTo>
                    <a:pt x="2339927" y="1030061"/>
                  </a:lnTo>
                  <a:lnTo>
                    <a:pt x="2315297" y="1063804"/>
                  </a:lnTo>
                  <a:lnTo>
                    <a:pt x="2290666" y="1095806"/>
                  </a:lnTo>
                  <a:lnTo>
                    <a:pt x="2266035" y="1126060"/>
                  </a:lnTo>
                  <a:lnTo>
                    <a:pt x="2241404" y="1154576"/>
                  </a:lnTo>
                  <a:lnTo>
                    <a:pt x="2216773" y="1181374"/>
                  </a:lnTo>
                  <a:lnTo>
                    <a:pt x="2192142" y="1206488"/>
                  </a:lnTo>
                  <a:lnTo>
                    <a:pt x="2167512" y="1229964"/>
                  </a:lnTo>
                  <a:lnTo>
                    <a:pt x="2142881" y="1251852"/>
                  </a:lnTo>
                  <a:lnTo>
                    <a:pt x="2118250" y="1272212"/>
                  </a:lnTo>
                  <a:lnTo>
                    <a:pt x="2093619" y="1291108"/>
                  </a:lnTo>
                  <a:lnTo>
                    <a:pt x="2068988" y="1308607"/>
                  </a:lnTo>
                  <a:lnTo>
                    <a:pt x="2044358" y="1324779"/>
                  </a:lnTo>
                  <a:lnTo>
                    <a:pt x="2019727" y="1339695"/>
                  </a:lnTo>
                  <a:lnTo>
                    <a:pt x="1995096" y="1353426"/>
                  </a:lnTo>
                  <a:lnTo>
                    <a:pt x="1970465" y="1366043"/>
                  </a:lnTo>
                  <a:lnTo>
                    <a:pt x="1945834" y="1377615"/>
                  </a:lnTo>
                  <a:lnTo>
                    <a:pt x="1921203" y="1388210"/>
                  </a:lnTo>
                  <a:lnTo>
                    <a:pt x="1896573" y="1397893"/>
                  </a:lnTo>
                  <a:lnTo>
                    <a:pt x="1871942" y="1406729"/>
                  </a:lnTo>
                  <a:lnTo>
                    <a:pt x="1847311" y="1414778"/>
                  </a:lnTo>
                  <a:lnTo>
                    <a:pt x="1822680" y="1422097"/>
                  </a:lnTo>
                  <a:lnTo>
                    <a:pt x="1798049" y="1428744"/>
                  </a:lnTo>
                  <a:lnTo>
                    <a:pt x="1773419" y="1434770"/>
                  </a:lnTo>
                  <a:lnTo>
                    <a:pt x="1748788" y="1440225"/>
                  </a:lnTo>
                  <a:lnTo>
                    <a:pt x="1724157" y="1445156"/>
                  </a:lnTo>
                  <a:lnTo>
                    <a:pt x="1699526" y="1449607"/>
                  </a:lnTo>
                  <a:lnTo>
                    <a:pt x="1674895" y="1453620"/>
                  </a:lnTo>
                  <a:lnTo>
                    <a:pt x="1650264" y="1457234"/>
                  </a:lnTo>
                  <a:lnTo>
                    <a:pt x="1625634" y="1460484"/>
                  </a:lnTo>
                  <a:lnTo>
                    <a:pt x="1601003" y="1463404"/>
                  </a:lnTo>
                  <a:lnTo>
                    <a:pt x="1576372" y="1466024"/>
                  </a:lnTo>
                  <a:lnTo>
                    <a:pt x="1551741" y="1468374"/>
                  </a:lnTo>
                  <a:lnTo>
                    <a:pt x="1527110" y="1470479"/>
                  </a:lnTo>
                  <a:lnTo>
                    <a:pt x="1502479" y="1472364"/>
                  </a:lnTo>
                  <a:lnTo>
                    <a:pt x="1477849" y="1474049"/>
                  </a:lnTo>
                  <a:lnTo>
                    <a:pt x="1453218" y="1475556"/>
                  </a:lnTo>
                  <a:lnTo>
                    <a:pt x="1428587" y="1476902"/>
                  </a:lnTo>
                  <a:lnTo>
                    <a:pt x="1403956" y="1478104"/>
                  </a:lnTo>
                  <a:lnTo>
                    <a:pt x="1379325" y="1479176"/>
                  </a:lnTo>
                  <a:lnTo>
                    <a:pt x="1354695" y="1480132"/>
                  </a:lnTo>
                  <a:lnTo>
                    <a:pt x="1330064" y="1480985"/>
                  </a:lnTo>
                  <a:lnTo>
                    <a:pt x="1305433" y="1481745"/>
                  </a:lnTo>
                  <a:lnTo>
                    <a:pt x="1280802" y="1482422"/>
                  </a:lnTo>
                  <a:lnTo>
                    <a:pt x="1256171" y="1483025"/>
                  </a:lnTo>
                  <a:lnTo>
                    <a:pt x="1231540" y="1483561"/>
                  </a:lnTo>
                  <a:lnTo>
                    <a:pt x="1206910" y="1484039"/>
                  </a:lnTo>
                  <a:lnTo>
                    <a:pt x="1182279" y="1484464"/>
                  </a:lnTo>
                  <a:lnTo>
                    <a:pt x="1157648" y="1484842"/>
                  </a:lnTo>
                  <a:lnTo>
                    <a:pt x="1133017" y="1485178"/>
                  </a:lnTo>
                  <a:lnTo>
                    <a:pt x="1108386" y="1485477"/>
                  </a:lnTo>
                  <a:lnTo>
                    <a:pt x="1083756" y="1485743"/>
                  </a:lnTo>
                  <a:lnTo>
                    <a:pt x="1059125" y="1485979"/>
                  </a:lnTo>
                  <a:lnTo>
                    <a:pt x="1034494" y="1486189"/>
                  </a:lnTo>
                  <a:lnTo>
                    <a:pt x="1009863" y="1486376"/>
                  </a:lnTo>
                  <a:lnTo>
                    <a:pt x="985232" y="1486541"/>
                  </a:lnTo>
                  <a:lnTo>
                    <a:pt x="960601" y="1486689"/>
                  </a:lnTo>
                  <a:lnTo>
                    <a:pt x="935971" y="1486819"/>
                  </a:lnTo>
                  <a:lnTo>
                    <a:pt x="911340" y="1486936"/>
                  </a:lnTo>
                  <a:lnTo>
                    <a:pt x="886709" y="1487039"/>
                  </a:lnTo>
                  <a:lnTo>
                    <a:pt x="862078" y="1487130"/>
                  </a:lnTo>
                  <a:lnTo>
                    <a:pt x="837447" y="1487212"/>
                  </a:lnTo>
                  <a:lnTo>
                    <a:pt x="812817" y="1487284"/>
                  </a:lnTo>
                  <a:lnTo>
                    <a:pt x="788186" y="1487348"/>
                  </a:lnTo>
                  <a:lnTo>
                    <a:pt x="763555" y="1487405"/>
                  </a:lnTo>
                  <a:lnTo>
                    <a:pt x="738924" y="1487456"/>
                  </a:lnTo>
                  <a:lnTo>
                    <a:pt x="714293" y="1487501"/>
                  </a:lnTo>
                  <a:lnTo>
                    <a:pt x="689662" y="1487540"/>
                  </a:lnTo>
                  <a:lnTo>
                    <a:pt x="665032" y="1487576"/>
                  </a:lnTo>
                  <a:lnTo>
                    <a:pt x="640401" y="1487607"/>
                  </a:lnTo>
                  <a:lnTo>
                    <a:pt x="615770" y="1487635"/>
                  </a:lnTo>
                  <a:lnTo>
                    <a:pt x="591139" y="1487660"/>
                  </a:lnTo>
                  <a:lnTo>
                    <a:pt x="566508" y="1487682"/>
                  </a:lnTo>
                  <a:lnTo>
                    <a:pt x="541878" y="1487701"/>
                  </a:lnTo>
                  <a:lnTo>
                    <a:pt x="517247" y="1487718"/>
                  </a:lnTo>
                  <a:lnTo>
                    <a:pt x="492616" y="1487734"/>
                  </a:lnTo>
                  <a:lnTo>
                    <a:pt x="467985" y="1487747"/>
                  </a:lnTo>
                  <a:lnTo>
                    <a:pt x="443354" y="1487759"/>
                  </a:lnTo>
                  <a:lnTo>
                    <a:pt x="418723" y="1487770"/>
                  </a:lnTo>
                  <a:lnTo>
                    <a:pt x="394093" y="1487779"/>
                  </a:lnTo>
                  <a:lnTo>
                    <a:pt x="369462" y="1487788"/>
                  </a:lnTo>
                  <a:lnTo>
                    <a:pt x="344831" y="1487795"/>
                  </a:lnTo>
                  <a:lnTo>
                    <a:pt x="320200" y="1487802"/>
                  </a:lnTo>
                  <a:lnTo>
                    <a:pt x="295569" y="1487808"/>
                  </a:lnTo>
                  <a:lnTo>
                    <a:pt x="270939" y="1487813"/>
                  </a:lnTo>
                  <a:lnTo>
                    <a:pt x="246308" y="1487818"/>
                  </a:lnTo>
                  <a:lnTo>
                    <a:pt x="221677" y="1487822"/>
                  </a:lnTo>
                  <a:lnTo>
                    <a:pt x="197046" y="1487825"/>
                  </a:lnTo>
                  <a:lnTo>
                    <a:pt x="172415" y="1487829"/>
                  </a:lnTo>
                  <a:lnTo>
                    <a:pt x="147784" y="1487831"/>
                  </a:lnTo>
                  <a:lnTo>
                    <a:pt x="123154" y="1487834"/>
                  </a:lnTo>
                  <a:lnTo>
                    <a:pt x="98523" y="1487836"/>
                  </a:lnTo>
                  <a:lnTo>
                    <a:pt x="73892" y="1487838"/>
                  </a:lnTo>
                  <a:lnTo>
                    <a:pt x="49261" y="1487840"/>
                  </a:lnTo>
                  <a:lnTo>
                    <a:pt x="24630" y="1487842"/>
                  </a:lnTo>
                  <a:lnTo>
                    <a:pt x="0" y="14878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5636290" y="4373912"/>
              <a:ext cx="2931067" cy="1902211"/>
            </a:xfrm>
            <a:custGeom>
              <a:avLst/>
              <a:pathLst>
                <a:path w="2931067" h="1902211">
                  <a:moveTo>
                    <a:pt x="0" y="1902211"/>
                  </a:moveTo>
                  <a:lnTo>
                    <a:pt x="24630" y="1902195"/>
                  </a:lnTo>
                  <a:lnTo>
                    <a:pt x="49261" y="1902178"/>
                  </a:lnTo>
                  <a:lnTo>
                    <a:pt x="73892" y="1902158"/>
                  </a:lnTo>
                  <a:lnTo>
                    <a:pt x="98523" y="1902136"/>
                  </a:lnTo>
                  <a:lnTo>
                    <a:pt x="123154" y="1902112"/>
                  </a:lnTo>
                  <a:lnTo>
                    <a:pt x="147784" y="1902085"/>
                  </a:lnTo>
                  <a:lnTo>
                    <a:pt x="172415" y="1902055"/>
                  </a:lnTo>
                  <a:lnTo>
                    <a:pt x="197046" y="1902021"/>
                  </a:lnTo>
                  <a:lnTo>
                    <a:pt x="221677" y="1901984"/>
                  </a:lnTo>
                  <a:lnTo>
                    <a:pt x="246308" y="1901942"/>
                  </a:lnTo>
                  <a:lnTo>
                    <a:pt x="270939" y="1901896"/>
                  </a:lnTo>
                  <a:lnTo>
                    <a:pt x="295569" y="1901844"/>
                  </a:lnTo>
                  <a:lnTo>
                    <a:pt x="320200" y="1901786"/>
                  </a:lnTo>
                  <a:lnTo>
                    <a:pt x="344831" y="1901722"/>
                  </a:lnTo>
                  <a:lnTo>
                    <a:pt x="369462" y="1901650"/>
                  </a:lnTo>
                  <a:lnTo>
                    <a:pt x="394093" y="1901571"/>
                  </a:lnTo>
                  <a:lnTo>
                    <a:pt x="418723" y="1901482"/>
                  </a:lnTo>
                  <a:lnTo>
                    <a:pt x="443354" y="1901383"/>
                  </a:lnTo>
                  <a:lnTo>
                    <a:pt x="467985" y="1901273"/>
                  </a:lnTo>
                  <a:lnTo>
                    <a:pt x="492616" y="1901150"/>
                  </a:lnTo>
                  <a:lnTo>
                    <a:pt x="517247" y="1901014"/>
                  </a:lnTo>
                  <a:lnTo>
                    <a:pt x="541878" y="1900861"/>
                  </a:lnTo>
                  <a:lnTo>
                    <a:pt x="566508" y="1900692"/>
                  </a:lnTo>
                  <a:lnTo>
                    <a:pt x="591139" y="1900503"/>
                  </a:lnTo>
                  <a:lnTo>
                    <a:pt x="615770" y="1900292"/>
                  </a:lnTo>
                  <a:lnTo>
                    <a:pt x="640401" y="1900058"/>
                  </a:lnTo>
                  <a:lnTo>
                    <a:pt x="665032" y="1899797"/>
                  </a:lnTo>
                  <a:lnTo>
                    <a:pt x="689662" y="1899506"/>
                  </a:lnTo>
                  <a:lnTo>
                    <a:pt x="714293" y="1899182"/>
                  </a:lnTo>
                  <a:lnTo>
                    <a:pt x="738924" y="1898822"/>
                  </a:lnTo>
                  <a:lnTo>
                    <a:pt x="763555" y="1898420"/>
                  </a:lnTo>
                  <a:lnTo>
                    <a:pt x="788186" y="1897973"/>
                  </a:lnTo>
                  <a:lnTo>
                    <a:pt x="812817" y="1897475"/>
                  </a:lnTo>
                  <a:lnTo>
                    <a:pt x="837447" y="1896920"/>
                  </a:lnTo>
                  <a:lnTo>
                    <a:pt x="862078" y="1896302"/>
                  </a:lnTo>
                  <a:lnTo>
                    <a:pt x="886709" y="1895615"/>
                  </a:lnTo>
                  <a:lnTo>
                    <a:pt x="911340" y="1894850"/>
                  </a:lnTo>
                  <a:lnTo>
                    <a:pt x="935971" y="1893998"/>
                  </a:lnTo>
                  <a:lnTo>
                    <a:pt x="960601" y="1893050"/>
                  </a:lnTo>
                  <a:lnTo>
                    <a:pt x="985232" y="1891995"/>
                  </a:lnTo>
                  <a:lnTo>
                    <a:pt x="1009863" y="1890821"/>
                  </a:lnTo>
                  <a:lnTo>
                    <a:pt x="1034494" y="1889514"/>
                  </a:lnTo>
                  <a:lnTo>
                    <a:pt x="1059125" y="1888061"/>
                  </a:lnTo>
                  <a:lnTo>
                    <a:pt x="1083756" y="1886445"/>
                  </a:lnTo>
                  <a:lnTo>
                    <a:pt x="1108386" y="1884647"/>
                  </a:lnTo>
                  <a:lnTo>
                    <a:pt x="1133017" y="1882649"/>
                  </a:lnTo>
                  <a:lnTo>
                    <a:pt x="1157648" y="1880427"/>
                  </a:lnTo>
                  <a:lnTo>
                    <a:pt x="1182279" y="1877959"/>
                  </a:lnTo>
                  <a:lnTo>
                    <a:pt x="1206910" y="1875216"/>
                  </a:lnTo>
                  <a:lnTo>
                    <a:pt x="1231540" y="1872171"/>
                  </a:lnTo>
                  <a:lnTo>
                    <a:pt x="1256171" y="1868789"/>
                  </a:lnTo>
                  <a:lnTo>
                    <a:pt x="1280802" y="1865037"/>
                  </a:lnTo>
                  <a:lnTo>
                    <a:pt x="1305433" y="1860874"/>
                  </a:lnTo>
                  <a:lnTo>
                    <a:pt x="1330064" y="1856259"/>
                  </a:lnTo>
                  <a:lnTo>
                    <a:pt x="1354695" y="1851144"/>
                  </a:lnTo>
                  <a:lnTo>
                    <a:pt x="1379325" y="1845480"/>
                  </a:lnTo>
                  <a:lnTo>
                    <a:pt x="1403956" y="1839211"/>
                  </a:lnTo>
                  <a:lnTo>
                    <a:pt x="1428587" y="1832277"/>
                  </a:lnTo>
                  <a:lnTo>
                    <a:pt x="1453218" y="1824615"/>
                  </a:lnTo>
                  <a:lnTo>
                    <a:pt x="1477849" y="1816155"/>
                  </a:lnTo>
                  <a:lnTo>
                    <a:pt x="1502479" y="1806823"/>
                  </a:lnTo>
                  <a:lnTo>
                    <a:pt x="1527110" y="1796540"/>
                  </a:lnTo>
                  <a:lnTo>
                    <a:pt x="1551741" y="1785223"/>
                  </a:lnTo>
                  <a:lnTo>
                    <a:pt x="1576372" y="1772784"/>
                  </a:lnTo>
                  <a:lnTo>
                    <a:pt x="1601003" y="1759132"/>
                  </a:lnTo>
                  <a:lnTo>
                    <a:pt x="1625634" y="1744170"/>
                  </a:lnTo>
                  <a:lnTo>
                    <a:pt x="1650264" y="1727801"/>
                  </a:lnTo>
                  <a:lnTo>
                    <a:pt x="1674895" y="1709926"/>
                  </a:lnTo>
                  <a:lnTo>
                    <a:pt x="1699526" y="1690447"/>
                  </a:lnTo>
                  <a:lnTo>
                    <a:pt x="1724157" y="1669265"/>
                  </a:lnTo>
                  <a:lnTo>
                    <a:pt x="1748788" y="1646287"/>
                  </a:lnTo>
                  <a:lnTo>
                    <a:pt x="1773419" y="1621424"/>
                  </a:lnTo>
                  <a:lnTo>
                    <a:pt x="1798049" y="1594597"/>
                  </a:lnTo>
                  <a:lnTo>
                    <a:pt x="1822680" y="1565736"/>
                  </a:lnTo>
                  <a:lnTo>
                    <a:pt x="1847311" y="1534787"/>
                  </a:lnTo>
                  <a:lnTo>
                    <a:pt x="1871942" y="1501711"/>
                  </a:lnTo>
                  <a:lnTo>
                    <a:pt x="1896573" y="1466491"/>
                  </a:lnTo>
                  <a:lnTo>
                    <a:pt x="1921203" y="1429132"/>
                  </a:lnTo>
                  <a:lnTo>
                    <a:pt x="1945834" y="1389666"/>
                  </a:lnTo>
                  <a:lnTo>
                    <a:pt x="1970465" y="1348151"/>
                  </a:lnTo>
                  <a:lnTo>
                    <a:pt x="1995096" y="1304676"/>
                  </a:lnTo>
                  <a:lnTo>
                    <a:pt x="2019727" y="1259361"/>
                  </a:lnTo>
                  <a:lnTo>
                    <a:pt x="2044358" y="1212357"/>
                  </a:lnTo>
                  <a:lnTo>
                    <a:pt x="2068988" y="1163845"/>
                  </a:lnTo>
                  <a:lnTo>
                    <a:pt x="2093619" y="1114034"/>
                  </a:lnTo>
                  <a:lnTo>
                    <a:pt x="2118250" y="1063157"/>
                  </a:lnTo>
                  <a:lnTo>
                    <a:pt x="2142881" y="1011471"/>
                  </a:lnTo>
                  <a:lnTo>
                    <a:pt x="2167512" y="959249"/>
                  </a:lnTo>
                  <a:lnTo>
                    <a:pt x="2192142" y="906773"/>
                  </a:lnTo>
                  <a:lnTo>
                    <a:pt x="2216773" y="854333"/>
                  </a:lnTo>
                  <a:lnTo>
                    <a:pt x="2241404" y="802218"/>
                  </a:lnTo>
                  <a:lnTo>
                    <a:pt x="2266035" y="750708"/>
                  </a:lnTo>
                  <a:lnTo>
                    <a:pt x="2290666" y="700073"/>
                  </a:lnTo>
                  <a:lnTo>
                    <a:pt x="2315297" y="650563"/>
                  </a:lnTo>
                  <a:lnTo>
                    <a:pt x="2339927" y="602407"/>
                  </a:lnTo>
                  <a:lnTo>
                    <a:pt x="2364558" y="555807"/>
                  </a:lnTo>
                  <a:lnTo>
                    <a:pt x="2389189" y="510937"/>
                  </a:lnTo>
                  <a:lnTo>
                    <a:pt x="2413820" y="467939"/>
                  </a:lnTo>
                  <a:lnTo>
                    <a:pt x="2438451" y="426926"/>
                  </a:lnTo>
                  <a:lnTo>
                    <a:pt x="2463081" y="387978"/>
                  </a:lnTo>
                  <a:lnTo>
                    <a:pt x="2487712" y="351149"/>
                  </a:lnTo>
                  <a:lnTo>
                    <a:pt x="2512343" y="316462"/>
                  </a:lnTo>
                  <a:lnTo>
                    <a:pt x="2536974" y="283917"/>
                  </a:lnTo>
                  <a:lnTo>
                    <a:pt x="2561605" y="253491"/>
                  </a:lnTo>
                  <a:lnTo>
                    <a:pt x="2586236" y="225141"/>
                  </a:lnTo>
                  <a:lnTo>
                    <a:pt x="2610866" y="198809"/>
                  </a:lnTo>
                  <a:lnTo>
                    <a:pt x="2635497" y="174422"/>
                  </a:lnTo>
                  <a:lnTo>
                    <a:pt x="2660128" y="151898"/>
                  </a:lnTo>
                  <a:lnTo>
                    <a:pt x="2684759" y="131148"/>
                  </a:lnTo>
                  <a:lnTo>
                    <a:pt x="2709390" y="112077"/>
                  </a:lnTo>
                  <a:lnTo>
                    <a:pt x="2734020" y="94586"/>
                  </a:lnTo>
                  <a:lnTo>
                    <a:pt x="2758651" y="78576"/>
                  </a:lnTo>
                  <a:lnTo>
                    <a:pt x="2783282" y="63948"/>
                  </a:lnTo>
                  <a:lnTo>
                    <a:pt x="2807913" y="50606"/>
                  </a:lnTo>
                  <a:lnTo>
                    <a:pt x="2832544" y="38454"/>
                  </a:lnTo>
                  <a:lnTo>
                    <a:pt x="2857175" y="27402"/>
                  </a:lnTo>
                  <a:lnTo>
                    <a:pt x="2881805" y="17363"/>
                  </a:lnTo>
                  <a:lnTo>
                    <a:pt x="2906436" y="8255"/>
                  </a:lnTo>
                  <a:lnTo>
                    <a:pt x="2931067" y="0"/>
                  </a:lnTo>
                  <a:lnTo>
                    <a:pt x="2931067" y="0"/>
                  </a:lnTo>
                </a:path>
              </a:pathLst>
            </a:custGeom>
            <a:ln w="13550" cap="flat">
              <a:solidFill>
                <a:srgbClr val="308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5636290" y="4531463"/>
              <a:ext cx="2931067" cy="1744757"/>
            </a:xfrm>
            <a:custGeom>
              <a:avLst/>
              <a:pathLst>
                <a:path w="2931067" h="1744757">
                  <a:moveTo>
                    <a:pt x="0" y="1744757"/>
                  </a:moveTo>
                  <a:lnTo>
                    <a:pt x="24630" y="1744752"/>
                  </a:lnTo>
                  <a:lnTo>
                    <a:pt x="49261" y="1744747"/>
                  </a:lnTo>
                  <a:lnTo>
                    <a:pt x="73892" y="1744741"/>
                  </a:lnTo>
                  <a:lnTo>
                    <a:pt x="98523" y="1744734"/>
                  </a:lnTo>
                  <a:lnTo>
                    <a:pt x="123154" y="1744727"/>
                  </a:lnTo>
                  <a:lnTo>
                    <a:pt x="147784" y="1744719"/>
                  </a:lnTo>
                  <a:lnTo>
                    <a:pt x="172415" y="1744710"/>
                  </a:lnTo>
                  <a:lnTo>
                    <a:pt x="197046" y="1744700"/>
                  </a:lnTo>
                  <a:lnTo>
                    <a:pt x="221677" y="1744689"/>
                  </a:lnTo>
                  <a:lnTo>
                    <a:pt x="246308" y="1744677"/>
                  </a:lnTo>
                  <a:lnTo>
                    <a:pt x="270939" y="1744663"/>
                  </a:lnTo>
                  <a:lnTo>
                    <a:pt x="295569" y="1744648"/>
                  </a:lnTo>
                  <a:lnTo>
                    <a:pt x="320200" y="1744631"/>
                  </a:lnTo>
                  <a:lnTo>
                    <a:pt x="344831" y="1744612"/>
                  </a:lnTo>
                  <a:lnTo>
                    <a:pt x="369462" y="1744590"/>
                  </a:lnTo>
                  <a:lnTo>
                    <a:pt x="394093" y="1744567"/>
                  </a:lnTo>
                  <a:lnTo>
                    <a:pt x="418723" y="1744541"/>
                  </a:lnTo>
                  <a:lnTo>
                    <a:pt x="443354" y="1744511"/>
                  </a:lnTo>
                  <a:lnTo>
                    <a:pt x="467985" y="1744479"/>
                  </a:lnTo>
                  <a:lnTo>
                    <a:pt x="492616" y="1744442"/>
                  </a:lnTo>
                  <a:lnTo>
                    <a:pt x="517247" y="1744402"/>
                  </a:lnTo>
                  <a:lnTo>
                    <a:pt x="541878" y="1744356"/>
                  </a:lnTo>
                  <a:lnTo>
                    <a:pt x="566508" y="1744306"/>
                  </a:lnTo>
                  <a:lnTo>
                    <a:pt x="591139" y="1744250"/>
                  </a:lnTo>
                  <a:lnTo>
                    <a:pt x="615770" y="1744188"/>
                  </a:lnTo>
                  <a:lnTo>
                    <a:pt x="640401" y="1744118"/>
                  </a:lnTo>
                  <a:lnTo>
                    <a:pt x="665032" y="1744041"/>
                  </a:lnTo>
                  <a:lnTo>
                    <a:pt x="689662" y="1743954"/>
                  </a:lnTo>
                  <a:lnTo>
                    <a:pt x="714293" y="1743858"/>
                  </a:lnTo>
                  <a:lnTo>
                    <a:pt x="738924" y="1743751"/>
                  </a:lnTo>
                  <a:lnTo>
                    <a:pt x="763555" y="1743632"/>
                  </a:lnTo>
                  <a:lnTo>
                    <a:pt x="788186" y="1743499"/>
                  </a:lnTo>
                  <a:lnTo>
                    <a:pt x="812817" y="1743351"/>
                  </a:lnTo>
                  <a:lnTo>
                    <a:pt x="837447" y="1743186"/>
                  </a:lnTo>
                  <a:lnTo>
                    <a:pt x="862078" y="1743002"/>
                  </a:lnTo>
                  <a:lnTo>
                    <a:pt x="886709" y="1742797"/>
                  </a:lnTo>
                  <a:lnTo>
                    <a:pt x="911340" y="1742569"/>
                  </a:lnTo>
                  <a:lnTo>
                    <a:pt x="935971" y="1742315"/>
                  </a:lnTo>
                  <a:lnTo>
                    <a:pt x="960601" y="1742033"/>
                  </a:lnTo>
                  <a:lnTo>
                    <a:pt x="985232" y="1741718"/>
                  </a:lnTo>
                  <a:lnTo>
                    <a:pt x="1009863" y="1741367"/>
                  </a:lnTo>
                  <a:lnTo>
                    <a:pt x="1034494" y="1740976"/>
                  </a:lnTo>
                  <a:lnTo>
                    <a:pt x="1059125" y="1740541"/>
                  </a:lnTo>
                  <a:lnTo>
                    <a:pt x="1083756" y="1740057"/>
                  </a:lnTo>
                  <a:lnTo>
                    <a:pt x="1108386" y="1739518"/>
                  </a:lnTo>
                  <a:lnTo>
                    <a:pt x="1133017" y="1738917"/>
                  </a:lnTo>
                  <a:lnTo>
                    <a:pt x="1157648" y="1738248"/>
                  </a:lnTo>
                  <a:lnTo>
                    <a:pt x="1182279" y="1737504"/>
                  </a:lnTo>
                  <a:lnTo>
                    <a:pt x="1206910" y="1736675"/>
                  </a:lnTo>
                  <a:lnTo>
                    <a:pt x="1231540" y="1735753"/>
                  </a:lnTo>
                  <a:lnTo>
                    <a:pt x="1256171" y="1734727"/>
                  </a:lnTo>
                  <a:lnTo>
                    <a:pt x="1280802" y="1733585"/>
                  </a:lnTo>
                  <a:lnTo>
                    <a:pt x="1305433" y="1732314"/>
                  </a:lnTo>
                  <a:lnTo>
                    <a:pt x="1330064" y="1730900"/>
                  </a:lnTo>
                  <a:lnTo>
                    <a:pt x="1354695" y="1729328"/>
                  </a:lnTo>
                  <a:lnTo>
                    <a:pt x="1379325" y="1727579"/>
                  </a:lnTo>
                  <a:lnTo>
                    <a:pt x="1403956" y="1725634"/>
                  </a:lnTo>
                  <a:lnTo>
                    <a:pt x="1428587" y="1723473"/>
                  </a:lnTo>
                  <a:lnTo>
                    <a:pt x="1453218" y="1721071"/>
                  </a:lnTo>
                  <a:lnTo>
                    <a:pt x="1477849" y="1718402"/>
                  </a:lnTo>
                  <a:lnTo>
                    <a:pt x="1502479" y="1715438"/>
                  </a:lnTo>
                  <a:lnTo>
                    <a:pt x="1527110" y="1712147"/>
                  </a:lnTo>
                  <a:lnTo>
                    <a:pt x="1551741" y="1708494"/>
                  </a:lnTo>
                  <a:lnTo>
                    <a:pt x="1576372" y="1704441"/>
                  </a:lnTo>
                  <a:lnTo>
                    <a:pt x="1601003" y="1699947"/>
                  </a:lnTo>
                  <a:lnTo>
                    <a:pt x="1625634" y="1694966"/>
                  </a:lnTo>
                  <a:lnTo>
                    <a:pt x="1650264" y="1689449"/>
                  </a:lnTo>
                  <a:lnTo>
                    <a:pt x="1674895" y="1683342"/>
                  </a:lnTo>
                  <a:lnTo>
                    <a:pt x="1699526" y="1676587"/>
                  </a:lnTo>
                  <a:lnTo>
                    <a:pt x="1724157" y="1669119"/>
                  </a:lnTo>
                  <a:lnTo>
                    <a:pt x="1748788" y="1660872"/>
                  </a:lnTo>
                  <a:lnTo>
                    <a:pt x="1773419" y="1651773"/>
                  </a:lnTo>
                  <a:lnTo>
                    <a:pt x="1798049" y="1641744"/>
                  </a:lnTo>
                  <a:lnTo>
                    <a:pt x="1822680" y="1630703"/>
                  </a:lnTo>
                  <a:lnTo>
                    <a:pt x="1847311" y="1618563"/>
                  </a:lnTo>
                  <a:lnTo>
                    <a:pt x="1871942" y="1605233"/>
                  </a:lnTo>
                  <a:lnTo>
                    <a:pt x="1896573" y="1590619"/>
                  </a:lnTo>
                  <a:lnTo>
                    <a:pt x="1921203" y="1574624"/>
                  </a:lnTo>
                  <a:lnTo>
                    <a:pt x="1945834" y="1557149"/>
                  </a:lnTo>
                  <a:lnTo>
                    <a:pt x="1970465" y="1538094"/>
                  </a:lnTo>
                  <a:lnTo>
                    <a:pt x="1995096" y="1517362"/>
                  </a:lnTo>
                  <a:lnTo>
                    <a:pt x="2019727" y="1494857"/>
                  </a:lnTo>
                  <a:lnTo>
                    <a:pt x="2044358" y="1470489"/>
                  </a:lnTo>
                  <a:lnTo>
                    <a:pt x="2068988" y="1444177"/>
                  </a:lnTo>
                  <a:lnTo>
                    <a:pt x="2093619" y="1415848"/>
                  </a:lnTo>
                  <a:lnTo>
                    <a:pt x="2118250" y="1385444"/>
                  </a:lnTo>
                  <a:lnTo>
                    <a:pt x="2142881" y="1352921"/>
                  </a:lnTo>
                  <a:lnTo>
                    <a:pt x="2167512" y="1318256"/>
                  </a:lnTo>
                  <a:lnTo>
                    <a:pt x="2192142" y="1281449"/>
                  </a:lnTo>
                  <a:lnTo>
                    <a:pt x="2216773" y="1242523"/>
                  </a:lnTo>
                  <a:lnTo>
                    <a:pt x="2241404" y="1201530"/>
                  </a:lnTo>
                  <a:lnTo>
                    <a:pt x="2266035" y="1158552"/>
                  </a:lnTo>
                  <a:lnTo>
                    <a:pt x="2290666" y="1113700"/>
                  </a:lnTo>
                  <a:lnTo>
                    <a:pt x="2315297" y="1067117"/>
                  </a:lnTo>
                  <a:lnTo>
                    <a:pt x="2339927" y="1018976"/>
                  </a:lnTo>
                  <a:lnTo>
                    <a:pt x="2364558" y="969480"/>
                  </a:lnTo>
                  <a:lnTo>
                    <a:pt x="2389189" y="918855"/>
                  </a:lnTo>
                  <a:lnTo>
                    <a:pt x="2413820" y="867353"/>
                  </a:lnTo>
                  <a:lnTo>
                    <a:pt x="2438451" y="815242"/>
                  </a:lnTo>
                  <a:lnTo>
                    <a:pt x="2463081" y="762804"/>
                  </a:lnTo>
                  <a:lnTo>
                    <a:pt x="2487712" y="710327"/>
                  </a:lnTo>
                  <a:lnTo>
                    <a:pt x="2512343" y="658100"/>
                  </a:lnTo>
                  <a:lnTo>
                    <a:pt x="2536974" y="606408"/>
                  </a:lnTo>
                  <a:lnTo>
                    <a:pt x="2561605" y="555522"/>
                  </a:lnTo>
                  <a:lnTo>
                    <a:pt x="2586236" y="505698"/>
                  </a:lnTo>
                  <a:lnTo>
                    <a:pt x="2610866" y="457171"/>
                  </a:lnTo>
                  <a:lnTo>
                    <a:pt x="2635497" y="410151"/>
                  </a:lnTo>
                  <a:lnTo>
                    <a:pt x="2660128" y="364818"/>
                  </a:lnTo>
                  <a:lnTo>
                    <a:pt x="2684759" y="321324"/>
                  </a:lnTo>
                  <a:lnTo>
                    <a:pt x="2709390" y="279788"/>
                  </a:lnTo>
                  <a:lnTo>
                    <a:pt x="2734020" y="240300"/>
                  </a:lnTo>
                  <a:lnTo>
                    <a:pt x="2758651" y="202920"/>
                  </a:lnTo>
                  <a:lnTo>
                    <a:pt x="2783282" y="167678"/>
                  </a:lnTo>
                  <a:lnTo>
                    <a:pt x="2807913" y="134580"/>
                  </a:lnTo>
                  <a:lnTo>
                    <a:pt x="2832544" y="103609"/>
                  </a:lnTo>
                  <a:lnTo>
                    <a:pt x="2857175" y="74727"/>
                  </a:lnTo>
                  <a:lnTo>
                    <a:pt x="2881805" y="47879"/>
                  </a:lnTo>
                  <a:lnTo>
                    <a:pt x="2906436" y="22997"/>
                  </a:lnTo>
                  <a:lnTo>
                    <a:pt x="2931067" y="0"/>
                  </a:lnTo>
                  <a:lnTo>
                    <a:pt x="2931067" y="0"/>
                  </a:lnTo>
                </a:path>
              </a:pathLst>
            </a:custGeom>
            <a:ln w="13550" cap="flat">
              <a:solidFill>
                <a:srgbClr val="0092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5636290" y="4551823"/>
              <a:ext cx="2931067" cy="1724401"/>
            </a:xfrm>
            <a:custGeom>
              <a:avLst/>
              <a:pathLst>
                <a:path w="2931067" h="1724401">
                  <a:moveTo>
                    <a:pt x="0" y="1724401"/>
                  </a:moveTo>
                  <a:lnTo>
                    <a:pt x="24630" y="1724397"/>
                  </a:lnTo>
                  <a:lnTo>
                    <a:pt x="49261" y="1724392"/>
                  </a:lnTo>
                  <a:lnTo>
                    <a:pt x="73892" y="1724387"/>
                  </a:lnTo>
                  <a:lnTo>
                    <a:pt x="98523" y="1724381"/>
                  </a:lnTo>
                  <a:lnTo>
                    <a:pt x="123154" y="1724374"/>
                  </a:lnTo>
                  <a:lnTo>
                    <a:pt x="147784" y="1724367"/>
                  </a:lnTo>
                  <a:lnTo>
                    <a:pt x="172415" y="1724359"/>
                  </a:lnTo>
                  <a:lnTo>
                    <a:pt x="197046" y="1724350"/>
                  </a:lnTo>
                  <a:lnTo>
                    <a:pt x="221677" y="1724340"/>
                  </a:lnTo>
                  <a:lnTo>
                    <a:pt x="246308" y="1724328"/>
                  </a:lnTo>
                  <a:lnTo>
                    <a:pt x="270939" y="1724316"/>
                  </a:lnTo>
                  <a:lnTo>
                    <a:pt x="295569" y="1724302"/>
                  </a:lnTo>
                  <a:lnTo>
                    <a:pt x="320200" y="1724286"/>
                  </a:lnTo>
                  <a:lnTo>
                    <a:pt x="344831" y="1724269"/>
                  </a:lnTo>
                  <a:lnTo>
                    <a:pt x="369462" y="1724250"/>
                  </a:lnTo>
                  <a:lnTo>
                    <a:pt x="394093" y="1724228"/>
                  </a:lnTo>
                  <a:lnTo>
                    <a:pt x="418723" y="1724205"/>
                  </a:lnTo>
                  <a:lnTo>
                    <a:pt x="443354" y="1724178"/>
                  </a:lnTo>
                  <a:lnTo>
                    <a:pt x="467985" y="1724148"/>
                  </a:lnTo>
                  <a:lnTo>
                    <a:pt x="492616" y="1724115"/>
                  </a:lnTo>
                  <a:lnTo>
                    <a:pt x="517247" y="1724078"/>
                  </a:lnTo>
                  <a:lnTo>
                    <a:pt x="541878" y="1724037"/>
                  </a:lnTo>
                  <a:lnTo>
                    <a:pt x="566508" y="1723992"/>
                  </a:lnTo>
                  <a:lnTo>
                    <a:pt x="591139" y="1723941"/>
                  </a:lnTo>
                  <a:lnTo>
                    <a:pt x="615770" y="1723884"/>
                  </a:lnTo>
                  <a:lnTo>
                    <a:pt x="640401" y="1723821"/>
                  </a:lnTo>
                  <a:lnTo>
                    <a:pt x="665032" y="1723750"/>
                  </a:lnTo>
                  <a:lnTo>
                    <a:pt x="689662" y="1723672"/>
                  </a:lnTo>
                  <a:lnTo>
                    <a:pt x="714293" y="1723585"/>
                  </a:lnTo>
                  <a:lnTo>
                    <a:pt x="738924" y="1723487"/>
                  </a:lnTo>
                  <a:lnTo>
                    <a:pt x="763555" y="1723379"/>
                  </a:lnTo>
                  <a:lnTo>
                    <a:pt x="788186" y="1723258"/>
                  </a:lnTo>
                  <a:lnTo>
                    <a:pt x="812817" y="1723124"/>
                  </a:lnTo>
                  <a:lnTo>
                    <a:pt x="837447" y="1722974"/>
                  </a:lnTo>
                  <a:lnTo>
                    <a:pt x="862078" y="1722807"/>
                  </a:lnTo>
                  <a:lnTo>
                    <a:pt x="886709" y="1722621"/>
                  </a:lnTo>
                  <a:lnTo>
                    <a:pt x="911340" y="1722414"/>
                  </a:lnTo>
                  <a:lnTo>
                    <a:pt x="935971" y="1722183"/>
                  </a:lnTo>
                  <a:lnTo>
                    <a:pt x="960601" y="1721926"/>
                  </a:lnTo>
                  <a:lnTo>
                    <a:pt x="985232" y="1721640"/>
                  </a:lnTo>
                  <a:lnTo>
                    <a:pt x="1009863" y="1721321"/>
                  </a:lnTo>
                  <a:lnTo>
                    <a:pt x="1034494" y="1720966"/>
                  </a:lnTo>
                  <a:lnTo>
                    <a:pt x="1059125" y="1720571"/>
                  </a:lnTo>
                  <a:lnTo>
                    <a:pt x="1083756" y="1720131"/>
                  </a:lnTo>
                  <a:lnTo>
                    <a:pt x="1108386" y="1719640"/>
                  </a:lnTo>
                  <a:lnTo>
                    <a:pt x="1133017" y="1719095"/>
                  </a:lnTo>
                  <a:lnTo>
                    <a:pt x="1157648" y="1718487"/>
                  </a:lnTo>
                  <a:lnTo>
                    <a:pt x="1182279" y="1717810"/>
                  </a:lnTo>
                  <a:lnTo>
                    <a:pt x="1206910" y="1717057"/>
                  </a:lnTo>
                  <a:lnTo>
                    <a:pt x="1231540" y="1716219"/>
                  </a:lnTo>
                  <a:lnTo>
                    <a:pt x="1256171" y="1715285"/>
                  </a:lnTo>
                  <a:lnTo>
                    <a:pt x="1280802" y="1714247"/>
                  </a:lnTo>
                  <a:lnTo>
                    <a:pt x="1305433" y="1713091"/>
                  </a:lnTo>
                  <a:lnTo>
                    <a:pt x="1330064" y="1711805"/>
                  </a:lnTo>
                  <a:lnTo>
                    <a:pt x="1354695" y="1710375"/>
                  </a:lnTo>
                  <a:lnTo>
                    <a:pt x="1379325" y="1708784"/>
                  </a:lnTo>
                  <a:lnTo>
                    <a:pt x="1403956" y="1707014"/>
                  </a:lnTo>
                  <a:lnTo>
                    <a:pt x="1428587" y="1705047"/>
                  </a:lnTo>
                  <a:lnTo>
                    <a:pt x="1453218" y="1702860"/>
                  </a:lnTo>
                  <a:lnTo>
                    <a:pt x="1477849" y="1700429"/>
                  </a:lnTo>
                  <a:lnTo>
                    <a:pt x="1502479" y="1697729"/>
                  </a:lnTo>
                  <a:lnTo>
                    <a:pt x="1527110" y="1694731"/>
                  </a:lnTo>
                  <a:lnTo>
                    <a:pt x="1551741" y="1691401"/>
                  </a:lnTo>
                  <a:lnTo>
                    <a:pt x="1576372" y="1687706"/>
                  </a:lnTo>
                  <a:lnTo>
                    <a:pt x="1601003" y="1683606"/>
                  </a:lnTo>
                  <a:lnTo>
                    <a:pt x="1625634" y="1679061"/>
                  </a:lnTo>
                  <a:lnTo>
                    <a:pt x="1650264" y="1674023"/>
                  </a:lnTo>
                  <a:lnTo>
                    <a:pt x="1674895" y="1668444"/>
                  </a:lnTo>
                  <a:lnTo>
                    <a:pt x="1699526" y="1662268"/>
                  </a:lnTo>
                  <a:lnTo>
                    <a:pt x="1724157" y="1655436"/>
                  </a:lnTo>
                  <a:lnTo>
                    <a:pt x="1748788" y="1647886"/>
                  </a:lnTo>
                  <a:lnTo>
                    <a:pt x="1773419" y="1639549"/>
                  </a:lnTo>
                  <a:lnTo>
                    <a:pt x="1798049" y="1630350"/>
                  </a:lnTo>
                  <a:lnTo>
                    <a:pt x="1822680" y="1620214"/>
                  </a:lnTo>
                  <a:lnTo>
                    <a:pt x="1847311" y="1609055"/>
                  </a:lnTo>
                  <a:lnTo>
                    <a:pt x="1871942" y="1596788"/>
                  </a:lnTo>
                  <a:lnTo>
                    <a:pt x="1896573" y="1583321"/>
                  </a:lnTo>
                  <a:lnTo>
                    <a:pt x="1921203" y="1568559"/>
                  </a:lnTo>
                  <a:lnTo>
                    <a:pt x="1945834" y="1552404"/>
                  </a:lnTo>
                  <a:lnTo>
                    <a:pt x="1970465" y="1534759"/>
                  </a:lnTo>
                  <a:lnTo>
                    <a:pt x="1995096" y="1515523"/>
                  </a:lnTo>
                  <a:lnTo>
                    <a:pt x="2019727" y="1494599"/>
                  </a:lnTo>
                  <a:lnTo>
                    <a:pt x="2044358" y="1471892"/>
                  </a:lnTo>
                  <a:lnTo>
                    <a:pt x="2068988" y="1447314"/>
                  </a:lnTo>
                  <a:lnTo>
                    <a:pt x="2093619" y="1420782"/>
                  </a:lnTo>
                  <a:lnTo>
                    <a:pt x="2118250" y="1392226"/>
                  </a:lnTo>
                  <a:lnTo>
                    <a:pt x="2142881" y="1361588"/>
                  </a:lnTo>
                  <a:lnTo>
                    <a:pt x="2167512" y="1328829"/>
                  </a:lnTo>
                  <a:lnTo>
                    <a:pt x="2192142" y="1293926"/>
                  </a:lnTo>
                  <a:lnTo>
                    <a:pt x="2216773" y="1256883"/>
                  </a:lnTo>
                  <a:lnTo>
                    <a:pt x="2241404" y="1217725"/>
                  </a:lnTo>
                  <a:lnTo>
                    <a:pt x="2266035" y="1176508"/>
                  </a:lnTo>
                  <a:lnTo>
                    <a:pt x="2290666" y="1133316"/>
                  </a:lnTo>
                  <a:lnTo>
                    <a:pt x="2315297" y="1088265"/>
                  </a:lnTo>
                  <a:lnTo>
                    <a:pt x="2339927" y="1041501"/>
                  </a:lnTo>
                  <a:lnTo>
                    <a:pt x="2364558" y="993199"/>
                  </a:lnTo>
                  <a:lnTo>
                    <a:pt x="2389189" y="943566"/>
                  </a:lnTo>
                  <a:lnTo>
                    <a:pt x="2413820" y="892831"/>
                  </a:lnTo>
                  <a:lnTo>
                    <a:pt x="2438451" y="841248"/>
                  </a:lnTo>
                  <a:lnTo>
                    <a:pt x="2463081" y="789087"/>
                  </a:lnTo>
                  <a:lnTo>
                    <a:pt x="2487712" y="736631"/>
                  </a:lnTo>
                  <a:lnTo>
                    <a:pt x="2512343" y="684167"/>
                  </a:lnTo>
                  <a:lnTo>
                    <a:pt x="2536974" y="631986"/>
                  </a:lnTo>
                  <a:lnTo>
                    <a:pt x="2561605" y="580369"/>
                  </a:lnTo>
                  <a:lnTo>
                    <a:pt x="2586236" y="529589"/>
                  </a:lnTo>
                  <a:lnTo>
                    <a:pt x="2610866" y="479897"/>
                  </a:lnTo>
                  <a:lnTo>
                    <a:pt x="2635497" y="431528"/>
                  </a:lnTo>
                  <a:lnTo>
                    <a:pt x="2660128" y="384686"/>
                  </a:lnTo>
                  <a:lnTo>
                    <a:pt x="2684759" y="339550"/>
                  </a:lnTo>
                  <a:lnTo>
                    <a:pt x="2709390" y="296267"/>
                  </a:lnTo>
                  <a:lnTo>
                    <a:pt x="2734020" y="254954"/>
                  </a:lnTo>
                  <a:lnTo>
                    <a:pt x="2758651" y="215697"/>
                  </a:lnTo>
                  <a:lnTo>
                    <a:pt x="2783282" y="178553"/>
                  </a:lnTo>
                  <a:lnTo>
                    <a:pt x="2807913" y="143548"/>
                  </a:lnTo>
                  <a:lnTo>
                    <a:pt x="2832544" y="110687"/>
                  </a:lnTo>
                  <a:lnTo>
                    <a:pt x="2857175" y="79950"/>
                  </a:lnTo>
                  <a:lnTo>
                    <a:pt x="2881805" y="51296"/>
                  </a:lnTo>
                  <a:lnTo>
                    <a:pt x="2906436" y="24669"/>
                  </a:lnTo>
                  <a:lnTo>
                    <a:pt x="2931067" y="0"/>
                  </a:lnTo>
                  <a:lnTo>
                    <a:pt x="2931067" y="0"/>
                  </a:lnTo>
                </a:path>
              </a:pathLst>
            </a:custGeom>
            <a:ln w="13550" cap="flat">
              <a:solidFill>
                <a:srgbClr val="009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5636290" y="4609789"/>
              <a:ext cx="2931067" cy="1666442"/>
            </a:xfrm>
            <a:custGeom>
              <a:avLst/>
              <a:pathLst>
                <a:path w="2931067" h="1666442">
                  <a:moveTo>
                    <a:pt x="0" y="1666442"/>
                  </a:moveTo>
                  <a:lnTo>
                    <a:pt x="24630" y="1666439"/>
                  </a:lnTo>
                  <a:lnTo>
                    <a:pt x="49261" y="1666435"/>
                  </a:lnTo>
                  <a:lnTo>
                    <a:pt x="73892" y="1666431"/>
                  </a:lnTo>
                  <a:lnTo>
                    <a:pt x="98523" y="1666426"/>
                  </a:lnTo>
                  <a:lnTo>
                    <a:pt x="123154" y="1666421"/>
                  </a:lnTo>
                  <a:lnTo>
                    <a:pt x="147784" y="1666415"/>
                  </a:lnTo>
                  <a:lnTo>
                    <a:pt x="172415" y="1666409"/>
                  </a:lnTo>
                  <a:lnTo>
                    <a:pt x="197046" y="1666402"/>
                  </a:lnTo>
                  <a:lnTo>
                    <a:pt x="221677" y="1666394"/>
                  </a:lnTo>
                  <a:lnTo>
                    <a:pt x="246308" y="1666385"/>
                  </a:lnTo>
                  <a:lnTo>
                    <a:pt x="270939" y="1666375"/>
                  </a:lnTo>
                  <a:lnTo>
                    <a:pt x="295569" y="1666364"/>
                  </a:lnTo>
                  <a:lnTo>
                    <a:pt x="320200" y="1666352"/>
                  </a:lnTo>
                  <a:lnTo>
                    <a:pt x="344831" y="1666339"/>
                  </a:lnTo>
                  <a:lnTo>
                    <a:pt x="369462" y="1666324"/>
                  </a:lnTo>
                  <a:lnTo>
                    <a:pt x="394093" y="1666307"/>
                  </a:lnTo>
                  <a:lnTo>
                    <a:pt x="418723" y="1666288"/>
                  </a:lnTo>
                  <a:lnTo>
                    <a:pt x="443354" y="1666267"/>
                  </a:lnTo>
                  <a:lnTo>
                    <a:pt x="467985" y="1666244"/>
                  </a:lnTo>
                  <a:lnTo>
                    <a:pt x="492616" y="1666218"/>
                  </a:lnTo>
                  <a:lnTo>
                    <a:pt x="517247" y="1666189"/>
                  </a:lnTo>
                  <a:lnTo>
                    <a:pt x="541878" y="1666157"/>
                  </a:lnTo>
                  <a:lnTo>
                    <a:pt x="566508" y="1666121"/>
                  </a:lnTo>
                  <a:lnTo>
                    <a:pt x="591139" y="1666081"/>
                  </a:lnTo>
                  <a:lnTo>
                    <a:pt x="615770" y="1666036"/>
                  </a:lnTo>
                  <a:lnTo>
                    <a:pt x="640401" y="1665987"/>
                  </a:lnTo>
                  <a:lnTo>
                    <a:pt x="665032" y="1665931"/>
                  </a:lnTo>
                  <a:lnTo>
                    <a:pt x="689662" y="1665870"/>
                  </a:lnTo>
                  <a:lnTo>
                    <a:pt x="714293" y="1665801"/>
                  </a:lnTo>
                  <a:lnTo>
                    <a:pt x="738924" y="1665725"/>
                  </a:lnTo>
                  <a:lnTo>
                    <a:pt x="763555" y="1665640"/>
                  </a:lnTo>
                  <a:lnTo>
                    <a:pt x="788186" y="1665545"/>
                  </a:lnTo>
                  <a:lnTo>
                    <a:pt x="812817" y="1665439"/>
                  </a:lnTo>
                  <a:lnTo>
                    <a:pt x="837447" y="1665321"/>
                  </a:lnTo>
                  <a:lnTo>
                    <a:pt x="862078" y="1665190"/>
                  </a:lnTo>
                  <a:lnTo>
                    <a:pt x="886709" y="1665044"/>
                  </a:lnTo>
                  <a:lnTo>
                    <a:pt x="911340" y="1664882"/>
                  </a:lnTo>
                  <a:lnTo>
                    <a:pt x="935971" y="1664700"/>
                  </a:lnTo>
                  <a:lnTo>
                    <a:pt x="960601" y="1664499"/>
                  </a:lnTo>
                  <a:lnTo>
                    <a:pt x="985232" y="1664274"/>
                  </a:lnTo>
                  <a:lnTo>
                    <a:pt x="1009863" y="1664023"/>
                  </a:lnTo>
                  <a:lnTo>
                    <a:pt x="1034494" y="1663744"/>
                  </a:lnTo>
                  <a:lnTo>
                    <a:pt x="1059125" y="1663434"/>
                  </a:lnTo>
                  <a:lnTo>
                    <a:pt x="1083756" y="1663088"/>
                  </a:lnTo>
                  <a:lnTo>
                    <a:pt x="1108386" y="1662703"/>
                  </a:lnTo>
                  <a:lnTo>
                    <a:pt x="1133017" y="1662274"/>
                  </a:lnTo>
                  <a:lnTo>
                    <a:pt x="1157648" y="1661796"/>
                  </a:lnTo>
                  <a:lnTo>
                    <a:pt x="1182279" y="1661264"/>
                  </a:lnTo>
                  <a:lnTo>
                    <a:pt x="1206910" y="1660672"/>
                  </a:lnTo>
                  <a:lnTo>
                    <a:pt x="1231540" y="1660012"/>
                  </a:lnTo>
                  <a:lnTo>
                    <a:pt x="1256171" y="1659278"/>
                  </a:lnTo>
                  <a:lnTo>
                    <a:pt x="1280802" y="1658461"/>
                  </a:lnTo>
                  <a:lnTo>
                    <a:pt x="1305433" y="1657551"/>
                  </a:lnTo>
                  <a:lnTo>
                    <a:pt x="1330064" y="1656539"/>
                  </a:lnTo>
                  <a:lnTo>
                    <a:pt x="1354695" y="1655412"/>
                  </a:lnTo>
                  <a:lnTo>
                    <a:pt x="1379325" y="1654159"/>
                  </a:lnTo>
                  <a:lnTo>
                    <a:pt x="1403956" y="1652764"/>
                  </a:lnTo>
                  <a:lnTo>
                    <a:pt x="1428587" y="1651213"/>
                  </a:lnTo>
                  <a:lnTo>
                    <a:pt x="1453218" y="1649488"/>
                  </a:lnTo>
                  <a:lnTo>
                    <a:pt x="1477849" y="1647570"/>
                  </a:lnTo>
                  <a:lnTo>
                    <a:pt x="1502479" y="1645438"/>
                  </a:lnTo>
                  <a:lnTo>
                    <a:pt x="1527110" y="1643068"/>
                  </a:lnTo>
                  <a:lnTo>
                    <a:pt x="1551741" y="1640435"/>
                  </a:lnTo>
                  <a:lnTo>
                    <a:pt x="1576372" y="1637510"/>
                  </a:lnTo>
                  <a:lnTo>
                    <a:pt x="1601003" y="1634263"/>
                  </a:lnTo>
                  <a:lnTo>
                    <a:pt x="1625634" y="1630659"/>
                  </a:lnTo>
                  <a:lnTo>
                    <a:pt x="1650264" y="1626660"/>
                  </a:lnTo>
                  <a:lnTo>
                    <a:pt x="1674895" y="1622225"/>
                  </a:lnTo>
                  <a:lnTo>
                    <a:pt x="1699526" y="1617310"/>
                  </a:lnTo>
                  <a:lnTo>
                    <a:pt x="1724157" y="1611864"/>
                  </a:lnTo>
                  <a:lnTo>
                    <a:pt x="1748788" y="1605836"/>
                  </a:lnTo>
                  <a:lnTo>
                    <a:pt x="1773419" y="1599167"/>
                  </a:lnTo>
                  <a:lnTo>
                    <a:pt x="1798049" y="1591795"/>
                  </a:lnTo>
                  <a:lnTo>
                    <a:pt x="1822680" y="1583653"/>
                  </a:lnTo>
                  <a:lnTo>
                    <a:pt x="1847311" y="1574667"/>
                  </a:lnTo>
                  <a:lnTo>
                    <a:pt x="1871942" y="1564763"/>
                  </a:lnTo>
                  <a:lnTo>
                    <a:pt x="1896573" y="1553856"/>
                  </a:lnTo>
                  <a:lnTo>
                    <a:pt x="1921203" y="1541863"/>
                  </a:lnTo>
                  <a:lnTo>
                    <a:pt x="1945834" y="1528691"/>
                  </a:lnTo>
                  <a:lnTo>
                    <a:pt x="1970465" y="1514248"/>
                  </a:lnTo>
                  <a:lnTo>
                    <a:pt x="1995096" y="1498435"/>
                  </a:lnTo>
                  <a:lnTo>
                    <a:pt x="2019727" y="1481156"/>
                  </a:lnTo>
                  <a:lnTo>
                    <a:pt x="2044358" y="1462310"/>
                  </a:lnTo>
                  <a:lnTo>
                    <a:pt x="2068988" y="1441798"/>
                  </a:lnTo>
                  <a:lnTo>
                    <a:pt x="2093619" y="1419527"/>
                  </a:lnTo>
                  <a:lnTo>
                    <a:pt x="2118250" y="1395404"/>
                  </a:lnTo>
                  <a:lnTo>
                    <a:pt x="2142881" y="1369346"/>
                  </a:lnTo>
                  <a:lnTo>
                    <a:pt x="2167512" y="1341280"/>
                  </a:lnTo>
                  <a:lnTo>
                    <a:pt x="2192142" y="1311145"/>
                  </a:lnTo>
                  <a:lnTo>
                    <a:pt x="2216773" y="1278896"/>
                  </a:lnTo>
                  <a:lnTo>
                    <a:pt x="2241404" y="1244507"/>
                  </a:lnTo>
                  <a:lnTo>
                    <a:pt x="2266035" y="1207975"/>
                  </a:lnTo>
                  <a:lnTo>
                    <a:pt x="2290666" y="1169319"/>
                  </a:lnTo>
                  <a:lnTo>
                    <a:pt x="2315297" y="1128588"/>
                  </a:lnTo>
                  <a:lnTo>
                    <a:pt x="2339927" y="1085860"/>
                  </a:lnTo>
                  <a:lnTo>
                    <a:pt x="2364558" y="1041242"/>
                  </a:lnTo>
                  <a:lnTo>
                    <a:pt x="2389189" y="994872"/>
                  </a:lnTo>
                  <a:lnTo>
                    <a:pt x="2413820" y="946921"/>
                  </a:lnTo>
                  <a:lnTo>
                    <a:pt x="2438451" y="897586"/>
                  </a:lnTo>
                  <a:lnTo>
                    <a:pt x="2463081" y="847093"/>
                  </a:lnTo>
                  <a:lnTo>
                    <a:pt x="2487712" y="795689"/>
                  </a:lnTo>
                  <a:lnTo>
                    <a:pt x="2512343" y="743641"/>
                  </a:lnTo>
                  <a:lnTo>
                    <a:pt x="2536974" y="691229"/>
                  </a:lnTo>
                  <a:lnTo>
                    <a:pt x="2561605" y="638741"/>
                  </a:lnTo>
                  <a:lnTo>
                    <a:pt x="2586236" y="586466"/>
                  </a:lnTo>
                  <a:lnTo>
                    <a:pt x="2610866" y="534689"/>
                  </a:lnTo>
                  <a:lnTo>
                    <a:pt x="2635497" y="483684"/>
                  </a:lnTo>
                  <a:lnTo>
                    <a:pt x="2660128" y="433710"/>
                  </a:lnTo>
                  <a:lnTo>
                    <a:pt x="2684759" y="385005"/>
                  </a:lnTo>
                  <a:lnTo>
                    <a:pt x="2709390" y="337780"/>
                  </a:lnTo>
                  <a:lnTo>
                    <a:pt x="2734020" y="292221"/>
                  </a:lnTo>
                  <a:lnTo>
                    <a:pt x="2758651" y="248483"/>
                  </a:lnTo>
                  <a:lnTo>
                    <a:pt x="2783282" y="206690"/>
                  </a:lnTo>
                  <a:lnTo>
                    <a:pt x="2807913" y="166935"/>
                  </a:lnTo>
                  <a:lnTo>
                    <a:pt x="2832544" y="129281"/>
                  </a:lnTo>
                  <a:lnTo>
                    <a:pt x="2857175" y="93763"/>
                  </a:lnTo>
                  <a:lnTo>
                    <a:pt x="2881805" y="60390"/>
                  </a:lnTo>
                  <a:lnTo>
                    <a:pt x="2906436" y="29147"/>
                  </a:lnTo>
                  <a:lnTo>
                    <a:pt x="2931067" y="0"/>
                  </a:lnTo>
                  <a:lnTo>
                    <a:pt x="2931067" y="0"/>
                  </a:lnTo>
                </a:path>
              </a:pathLst>
            </a:custGeom>
            <a:ln w="13550" cap="flat">
              <a:solidFill>
                <a:srgbClr val="009C5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5636290" y="6242754"/>
              <a:ext cx="19345" cy="33507"/>
            </a:xfrm>
            <a:custGeom>
              <a:avLst/>
              <a:pathLst>
                <a:path w="19345" h="33507">
                  <a:moveTo>
                    <a:pt x="0" y="0"/>
                  </a:moveTo>
                  <a:lnTo>
                    <a:pt x="19345" y="33507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5660921" y="6242754"/>
              <a:ext cx="19345" cy="33507"/>
            </a:xfrm>
            <a:custGeom>
              <a:avLst/>
              <a:pathLst>
                <a:path w="19345" h="33507">
                  <a:moveTo>
                    <a:pt x="0" y="0"/>
                  </a:moveTo>
                  <a:lnTo>
                    <a:pt x="19345" y="33507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5685552" y="6242754"/>
              <a:ext cx="19345" cy="33507"/>
            </a:xfrm>
            <a:custGeom>
              <a:avLst/>
              <a:pathLst>
                <a:path w="19345" h="33507">
                  <a:moveTo>
                    <a:pt x="0" y="0"/>
                  </a:moveTo>
                  <a:lnTo>
                    <a:pt x="19345" y="33507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5734814" y="6244101"/>
              <a:ext cx="18567" cy="32160"/>
            </a:xfrm>
            <a:custGeom>
              <a:avLst/>
              <a:pathLst>
                <a:path w="18567" h="32160">
                  <a:moveTo>
                    <a:pt x="0" y="0"/>
                  </a:moveTo>
                  <a:lnTo>
                    <a:pt x="18567" y="32160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5808706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5981122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6005753" y="6241837"/>
              <a:ext cx="19875" cy="34424"/>
            </a:xfrm>
            <a:custGeom>
              <a:avLst/>
              <a:pathLst>
                <a:path w="19875" h="34424">
                  <a:moveTo>
                    <a:pt x="0" y="0"/>
                  </a:moveTo>
                  <a:lnTo>
                    <a:pt x="19875" y="34424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6153538" y="6244101"/>
              <a:ext cx="18567" cy="32160"/>
            </a:xfrm>
            <a:custGeom>
              <a:avLst/>
              <a:pathLst>
                <a:path w="18567" h="32160">
                  <a:moveTo>
                    <a:pt x="0" y="0"/>
                  </a:moveTo>
                  <a:lnTo>
                    <a:pt x="18567" y="32160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6325953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6572262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6695416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6769308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6843521" y="4298153"/>
              <a:ext cx="48620" cy="14035"/>
            </a:xfrm>
            <a:custGeom>
              <a:avLst/>
              <a:pathLst>
                <a:path w="48620" h="14035">
                  <a:moveTo>
                    <a:pt x="40516" y="0"/>
                  </a:moveTo>
                  <a:lnTo>
                    <a:pt x="48620" y="14035"/>
                  </a:lnTo>
                  <a:lnTo>
                    <a:pt x="0" y="14035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6966355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6990986" y="6244101"/>
              <a:ext cx="18567" cy="32160"/>
            </a:xfrm>
            <a:custGeom>
              <a:avLst/>
              <a:pathLst>
                <a:path w="18567" h="32160">
                  <a:moveTo>
                    <a:pt x="0" y="0"/>
                  </a:moveTo>
                  <a:lnTo>
                    <a:pt x="18567" y="32160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7089509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7373414" y="5874695"/>
              <a:ext cx="72591" cy="62865"/>
            </a:xfrm>
            <a:custGeom>
              <a:avLst/>
              <a:pathLst>
                <a:path w="72591" h="62865">
                  <a:moveTo>
                    <a:pt x="36295" y="0"/>
                  </a:moveTo>
                  <a:lnTo>
                    <a:pt x="72591" y="62865"/>
                  </a:lnTo>
                  <a:lnTo>
                    <a:pt x="0" y="62865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7397333" y="6035718"/>
              <a:ext cx="74014" cy="64098"/>
            </a:xfrm>
            <a:custGeom>
              <a:avLst/>
              <a:pathLst>
                <a:path w="74014" h="64098">
                  <a:moveTo>
                    <a:pt x="37007" y="0"/>
                  </a:moveTo>
                  <a:lnTo>
                    <a:pt x="74014" y="64098"/>
                  </a:lnTo>
                  <a:lnTo>
                    <a:pt x="0" y="64098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7420234" y="5848672"/>
              <a:ext cx="77473" cy="67093"/>
            </a:xfrm>
            <a:custGeom>
              <a:avLst/>
              <a:pathLst>
                <a:path w="77473" h="67093">
                  <a:moveTo>
                    <a:pt x="38736" y="0"/>
                  </a:moveTo>
                  <a:lnTo>
                    <a:pt x="77473" y="67093"/>
                  </a:lnTo>
                  <a:lnTo>
                    <a:pt x="0" y="67093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7446502" y="5750956"/>
              <a:ext cx="74200" cy="64259"/>
            </a:xfrm>
            <a:custGeom>
              <a:avLst/>
              <a:pathLst>
                <a:path w="74200" h="64259">
                  <a:moveTo>
                    <a:pt x="37100" y="0"/>
                  </a:moveTo>
                  <a:lnTo>
                    <a:pt x="74200" y="64259"/>
                  </a:lnTo>
                  <a:lnTo>
                    <a:pt x="0" y="64259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7471937" y="5814752"/>
              <a:ext cx="72591" cy="62865"/>
            </a:xfrm>
            <a:custGeom>
              <a:avLst/>
              <a:pathLst>
                <a:path w="72591" h="62865">
                  <a:moveTo>
                    <a:pt x="36295" y="0"/>
                  </a:moveTo>
                  <a:lnTo>
                    <a:pt x="72591" y="62865"/>
                  </a:lnTo>
                  <a:lnTo>
                    <a:pt x="0" y="62865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7494543" y="5737485"/>
              <a:ext cx="76641" cy="66373"/>
            </a:xfrm>
            <a:custGeom>
              <a:avLst/>
              <a:pathLst>
                <a:path w="76641" h="66373">
                  <a:moveTo>
                    <a:pt x="38320" y="0"/>
                  </a:moveTo>
                  <a:lnTo>
                    <a:pt x="76641" y="66373"/>
                  </a:lnTo>
                  <a:lnTo>
                    <a:pt x="0" y="66373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7519953" y="5802888"/>
              <a:ext cx="75083" cy="65023"/>
            </a:xfrm>
            <a:custGeom>
              <a:avLst/>
              <a:pathLst>
                <a:path w="75083" h="65023">
                  <a:moveTo>
                    <a:pt x="37541" y="0"/>
                  </a:moveTo>
                  <a:lnTo>
                    <a:pt x="75083" y="65023"/>
                  </a:lnTo>
                  <a:lnTo>
                    <a:pt x="0" y="65023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7544933" y="5856533"/>
              <a:ext cx="74383" cy="64418"/>
            </a:xfrm>
            <a:custGeom>
              <a:avLst/>
              <a:pathLst>
                <a:path w="74383" h="64418">
                  <a:moveTo>
                    <a:pt x="37191" y="0"/>
                  </a:moveTo>
                  <a:lnTo>
                    <a:pt x="74383" y="64418"/>
                  </a:lnTo>
                  <a:lnTo>
                    <a:pt x="0" y="64418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7570142" y="5904298"/>
              <a:ext cx="73228" cy="63417"/>
            </a:xfrm>
            <a:custGeom>
              <a:avLst/>
              <a:pathLst>
                <a:path w="73228" h="63417">
                  <a:moveTo>
                    <a:pt x="36614" y="0"/>
                  </a:moveTo>
                  <a:lnTo>
                    <a:pt x="73228" y="63417"/>
                  </a:lnTo>
                  <a:lnTo>
                    <a:pt x="0" y="63417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7594572" y="5661141"/>
              <a:ext cx="73629" cy="63764"/>
            </a:xfrm>
            <a:custGeom>
              <a:avLst/>
              <a:pathLst>
                <a:path w="73629" h="63764">
                  <a:moveTo>
                    <a:pt x="36814" y="0"/>
                  </a:moveTo>
                  <a:lnTo>
                    <a:pt x="73629" y="63764"/>
                  </a:lnTo>
                  <a:lnTo>
                    <a:pt x="0" y="63764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7619507" y="5725446"/>
              <a:ext cx="73020" cy="63237"/>
            </a:xfrm>
            <a:custGeom>
              <a:avLst/>
              <a:pathLst>
                <a:path w="73020" h="63237">
                  <a:moveTo>
                    <a:pt x="36510" y="0"/>
                  </a:moveTo>
                  <a:lnTo>
                    <a:pt x="73020" y="63237"/>
                  </a:lnTo>
                  <a:lnTo>
                    <a:pt x="0" y="63237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7642941" y="5573351"/>
              <a:ext cx="75414" cy="65311"/>
            </a:xfrm>
            <a:custGeom>
              <a:avLst/>
              <a:pathLst>
                <a:path w="75414" h="65311">
                  <a:moveTo>
                    <a:pt x="37707" y="0"/>
                  </a:moveTo>
                  <a:lnTo>
                    <a:pt x="75414" y="65311"/>
                  </a:lnTo>
                  <a:lnTo>
                    <a:pt x="0" y="65311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7666959" y="5702162"/>
              <a:ext cx="76641" cy="66373"/>
            </a:xfrm>
            <a:custGeom>
              <a:avLst/>
              <a:pathLst>
                <a:path w="76641" h="66373">
                  <a:moveTo>
                    <a:pt x="38320" y="0"/>
                  </a:moveTo>
                  <a:lnTo>
                    <a:pt x="76641" y="66373"/>
                  </a:lnTo>
                  <a:lnTo>
                    <a:pt x="0" y="66373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7693615" y="5395153"/>
              <a:ext cx="72591" cy="62865"/>
            </a:xfrm>
            <a:custGeom>
              <a:avLst/>
              <a:pathLst>
                <a:path w="72591" h="62865">
                  <a:moveTo>
                    <a:pt x="36295" y="0"/>
                  </a:moveTo>
                  <a:lnTo>
                    <a:pt x="72591" y="62865"/>
                  </a:lnTo>
                  <a:lnTo>
                    <a:pt x="0" y="62865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7716999" y="5286860"/>
              <a:ext cx="75083" cy="65023"/>
            </a:xfrm>
            <a:custGeom>
              <a:avLst/>
              <a:pathLst>
                <a:path w="75083" h="65023">
                  <a:moveTo>
                    <a:pt x="37541" y="0"/>
                  </a:moveTo>
                  <a:lnTo>
                    <a:pt x="75083" y="65023"/>
                  </a:lnTo>
                  <a:lnTo>
                    <a:pt x="0" y="65023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7741715" y="5265935"/>
              <a:ext cx="74913" cy="64876"/>
            </a:xfrm>
            <a:custGeom>
              <a:avLst/>
              <a:pathLst>
                <a:path w="74913" h="64876">
                  <a:moveTo>
                    <a:pt x="37456" y="0"/>
                  </a:moveTo>
                  <a:lnTo>
                    <a:pt x="74913" y="64876"/>
                  </a:lnTo>
                  <a:lnTo>
                    <a:pt x="0" y="64876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7766891" y="5219224"/>
              <a:ext cx="73823" cy="63933"/>
            </a:xfrm>
            <a:custGeom>
              <a:avLst/>
              <a:pathLst>
                <a:path w="73823" h="63933">
                  <a:moveTo>
                    <a:pt x="36911" y="0"/>
                  </a:moveTo>
                  <a:lnTo>
                    <a:pt x="73823" y="63933"/>
                  </a:lnTo>
                  <a:lnTo>
                    <a:pt x="0" y="63933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7790410" y="5129180"/>
              <a:ext cx="76046" cy="65858"/>
            </a:xfrm>
            <a:custGeom>
              <a:avLst/>
              <a:pathLst>
                <a:path w="76046" h="65858">
                  <a:moveTo>
                    <a:pt x="38023" y="0"/>
                  </a:moveTo>
                  <a:lnTo>
                    <a:pt x="76046" y="65858"/>
                  </a:lnTo>
                  <a:lnTo>
                    <a:pt x="0" y="65858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7816057" y="5096117"/>
              <a:ext cx="74014" cy="64098"/>
            </a:xfrm>
            <a:custGeom>
              <a:avLst/>
              <a:pathLst>
                <a:path w="74014" h="64098">
                  <a:moveTo>
                    <a:pt x="37007" y="0"/>
                  </a:moveTo>
                  <a:lnTo>
                    <a:pt x="74014" y="64098"/>
                  </a:lnTo>
                  <a:lnTo>
                    <a:pt x="0" y="64098"/>
                  </a:lnTo>
                  <a:close/>
                </a:path>
              </a:pathLst>
            </a:custGeom>
            <a:solidFill>
              <a:srgbClr val="308C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6744677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6843201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6917093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7237294" y="6240039"/>
              <a:ext cx="20912" cy="36221"/>
            </a:xfrm>
            <a:custGeom>
              <a:avLst/>
              <a:pathLst>
                <a:path w="20912" h="36221">
                  <a:moveTo>
                    <a:pt x="0" y="0"/>
                  </a:moveTo>
                  <a:lnTo>
                    <a:pt x="20912" y="36221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7226216" y="6164381"/>
              <a:ext cx="71417" cy="61849"/>
            </a:xfrm>
            <a:custGeom>
              <a:avLst/>
              <a:pathLst>
                <a:path w="71417" h="61849">
                  <a:moveTo>
                    <a:pt x="35708" y="0"/>
                  </a:moveTo>
                  <a:lnTo>
                    <a:pt x="71417" y="61849"/>
                  </a:lnTo>
                  <a:lnTo>
                    <a:pt x="0" y="61849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7248163" y="6197226"/>
              <a:ext cx="76784" cy="66497"/>
            </a:xfrm>
            <a:custGeom>
              <a:avLst/>
              <a:pathLst>
                <a:path w="76784" h="66497">
                  <a:moveTo>
                    <a:pt x="38392" y="0"/>
                  </a:moveTo>
                  <a:lnTo>
                    <a:pt x="76784" y="66497"/>
                  </a:lnTo>
                  <a:lnTo>
                    <a:pt x="0" y="66497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7311186" y="6235483"/>
              <a:ext cx="23543" cy="40778"/>
            </a:xfrm>
            <a:custGeom>
              <a:avLst/>
              <a:pathLst>
                <a:path w="23543" h="40778">
                  <a:moveTo>
                    <a:pt x="0" y="0"/>
                  </a:moveTo>
                  <a:lnTo>
                    <a:pt x="23543" y="40778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7298717" y="6136928"/>
              <a:ext cx="74200" cy="64259"/>
            </a:xfrm>
            <a:custGeom>
              <a:avLst/>
              <a:pathLst>
                <a:path w="74200" h="64259">
                  <a:moveTo>
                    <a:pt x="37100" y="0"/>
                  </a:moveTo>
                  <a:lnTo>
                    <a:pt x="74200" y="64259"/>
                  </a:lnTo>
                  <a:lnTo>
                    <a:pt x="0" y="64259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7323633" y="6181696"/>
              <a:ext cx="73629" cy="63764"/>
            </a:xfrm>
            <a:custGeom>
              <a:avLst/>
              <a:pathLst>
                <a:path w="73629" h="63764">
                  <a:moveTo>
                    <a:pt x="36814" y="0"/>
                  </a:moveTo>
                  <a:lnTo>
                    <a:pt x="73629" y="63764"/>
                  </a:lnTo>
                  <a:lnTo>
                    <a:pt x="0" y="63764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7385079" y="6234225"/>
              <a:ext cx="24269" cy="42035"/>
            </a:xfrm>
            <a:custGeom>
              <a:avLst/>
              <a:pathLst>
                <a:path w="24269" h="42035">
                  <a:moveTo>
                    <a:pt x="0" y="0"/>
                  </a:moveTo>
                  <a:lnTo>
                    <a:pt x="24269" y="42035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7373305" y="6176046"/>
              <a:ext cx="72808" cy="63053"/>
            </a:xfrm>
            <a:custGeom>
              <a:avLst/>
              <a:pathLst>
                <a:path w="72808" h="63053">
                  <a:moveTo>
                    <a:pt x="36404" y="0"/>
                  </a:moveTo>
                  <a:lnTo>
                    <a:pt x="72808" y="63053"/>
                  </a:lnTo>
                  <a:lnTo>
                    <a:pt x="0" y="63053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7400122" y="6016959"/>
              <a:ext cx="68437" cy="59268"/>
            </a:xfrm>
            <a:custGeom>
              <a:avLst/>
              <a:pathLst>
                <a:path w="68437" h="59268">
                  <a:moveTo>
                    <a:pt x="34218" y="0"/>
                  </a:moveTo>
                  <a:lnTo>
                    <a:pt x="68437" y="59268"/>
                  </a:lnTo>
                  <a:lnTo>
                    <a:pt x="0" y="59268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7423262" y="5952441"/>
              <a:ext cx="71417" cy="61849"/>
            </a:xfrm>
            <a:custGeom>
              <a:avLst/>
              <a:pathLst>
                <a:path w="71417" h="61849">
                  <a:moveTo>
                    <a:pt x="35708" y="0"/>
                  </a:moveTo>
                  <a:lnTo>
                    <a:pt x="71417" y="61849"/>
                  </a:lnTo>
                  <a:lnTo>
                    <a:pt x="0" y="61849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7483602" y="6236546"/>
              <a:ext cx="22929" cy="39715"/>
            </a:xfrm>
            <a:custGeom>
              <a:avLst/>
              <a:pathLst>
                <a:path w="22929" h="39715">
                  <a:moveTo>
                    <a:pt x="0" y="0"/>
                  </a:moveTo>
                  <a:lnTo>
                    <a:pt x="22929" y="39715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7473058" y="6070802"/>
              <a:ext cx="70350" cy="60925"/>
            </a:xfrm>
            <a:custGeom>
              <a:avLst/>
              <a:pathLst>
                <a:path w="70350" h="60925">
                  <a:moveTo>
                    <a:pt x="35175" y="0"/>
                  </a:moveTo>
                  <a:lnTo>
                    <a:pt x="70350" y="60925"/>
                  </a:lnTo>
                  <a:lnTo>
                    <a:pt x="0" y="60925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7532864" y="6234611"/>
              <a:ext cx="24046" cy="41650"/>
            </a:xfrm>
            <a:custGeom>
              <a:avLst/>
              <a:pathLst>
                <a:path w="24046" h="41650">
                  <a:moveTo>
                    <a:pt x="0" y="0"/>
                  </a:moveTo>
                  <a:lnTo>
                    <a:pt x="24046" y="41650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7521913" y="5942122"/>
              <a:ext cx="71163" cy="61629"/>
            </a:xfrm>
            <a:custGeom>
              <a:avLst/>
              <a:pathLst>
                <a:path w="71163" h="61629">
                  <a:moveTo>
                    <a:pt x="35581" y="0"/>
                  </a:moveTo>
                  <a:lnTo>
                    <a:pt x="71163" y="61629"/>
                  </a:lnTo>
                  <a:lnTo>
                    <a:pt x="0" y="61629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7546055" y="6106991"/>
              <a:ext cx="72140" cy="62475"/>
            </a:xfrm>
            <a:custGeom>
              <a:avLst/>
              <a:pathLst>
                <a:path w="72140" h="62475">
                  <a:moveTo>
                    <a:pt x="36070" y="0"/>
                  </a:moveTo>
                  <a:lnTo>
                    <a:pt x="72140" y="62475"/>
                  </a:lnTo>
                  <a:lnTo>
                    <a:pt x="0" y="62475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7570923" y="5689200"/>
              <a:ext cx="71665" cy="62064"/>
            </a:xfrm>
            <a:custGeom>
              <a:avLst/>
              <a:pathLst>
                <a:path w="71665" h="62064">
                  <a:moveTo>
                    <a:pt x="35832" y="0"/>
                  </a:moveTo>
                  <a:lnTo>
                    <a:pt x="71665" y="62064"/>
                  </a:lnTo>
                  <a:lnTo>
                    <a:pt x="0" y="62064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7594671" y="6126941"/>
              <a:ext cx="73430" cy="63592"/>
            </a:xfrm>
            <a:custGeom>
              <a:avLst/>
              <a:pathLst>
                <a:path w="73430" h="63592">
                  <a:moveTo>
                    <a:pt x="36715" y="0"/>
                  </a:moveTo>
                  <a:lnTo>
                    <a:pt x="73430" y="63592"/>
                  </a:lnTo>
                  <a:lnTo>
                    <a:pt x="0" y="63592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7621799" y="5797169"/>
              <a:ext cx="68437" cy="59268"/>
            </a:xfrm>
            <a:custGeom>
              <a:avLst/>
              <a:pathLst>
                <a:path w="68437" h="59268">
                  <a:moveTo>
                    <a:pt x="34218" y="0"/>
                  </a:moveTo>
                  <a:lnTo>
                    <a:pt x="68437" y="59268"/>
                  </a:lnTo>
                  <a:lnTo>
                    <a:pt x="0" y="59268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7647701" y="5908532"/>
              <a:ext cx="65895" cy="57066"/>
            </a:xfrm>
            <a:custGeom>
              <a:avLst/>
              <a:pathLst>
                <a:path w="65895" h="57066">
                  <a:moveTo>
                    <a:pt x="32947" y="0"/>
                  </a:moveTo>
                  <a:lnTo>
                    <a:pt x="65895" y="57066"/>
                  </a:lnTo>
                  <a:lnTo>
                    <a:pt x="0" y="57066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7668272" y="5837907"/>
              <a:ext cx="74014" cy="64098"/>
            </a:xfrm>
            <a:custGeom>
              <a:avLst/>
              <a:pathLst>
                <a:path w="74014" h="64098">
                  <a:moveTo>
                    <a:pt x="37007" y="0"/>
                  </a:moveTo>
                  <a:lnTo>
                    <a:pt x="74014" y="64098"/>
                  </a:lnTo>
                  <a:lnTo>
                    <a:pt x="0" y="64098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7693615" y="5994580"/>
              <a:ext cx="72591" cy="62865"/>
            </a:xfrm>
            <a:custGeom>
              <a:avLst/>
              <a:pathLst>
                <a:path w="72591" h="62865">
                  <a:moveTo>
                    <a:pt x="36295" y="0"/>
                  </a:moveTo>
                  <a:lnTo>
                    <a:pt x="72591" y="62865"/>
                  </a:lnTo>
                  <a:lnTo>
                    <a:pt x="0" y="62865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7718832" y="5669854"/>
              <a:ext cx="71417" cy="61849"/>
            </a:xfrm>
            <a:custGeom>
              <a:avLst/>
              <a:pathLst>
                <a:path w="71417" h="61849">
                  <a:moveTo>
                    <a:pt x="35708" y="0"/>
                  </a:moveTo>
                  <a:lnTo>
                    <a:pt x="71417" y="61849"/>
                  </a:lnTo>
                  <a:lnTo>
                    <a:pt x="0" y="61849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7744777" y="5924213"/>
              <a:ext cx="68789" cy="59573"/>
            </a:xfrm>
            <a:custGeom>
              <a:avLst/>
              <a:pathLst>
                <a:path w="68789" h="59573">
                  <a:moveTo>
                    <a:pt x="34394" y="0"/>
                  </a:moveTo>
                  <a:lnTo>
                    <a:pt x="68789" y="59573"/>
                  </a:lnTo>
                  <a:lnTo>
                    <a:pt x="0" y="59573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7768627" y="6070802"/>
              <a:ext cx="70350" cy="60925"/>
            </a:xfrm>
            <a:custGeom>
              <a:avLst/>
              <a:pathLst>
                <a:path w="70350" h="60925">
                  <a:moveTo>
                    <a:pt x="35175" y="0"/>
                  </a:moveTo>
                  <a:lnTo>
                    <a:pt x="70350" y="60925"/>
                  </a:lnTo>
                  <a:lnTo>
                    <a:pt x="0" y="60925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7797064" y="5674865"/>
              <a:ext cx="62738" cy="54332"/>
            </a:xfrm>
            <a:custGeom>
              <a:avLst/>
              <a:pathLst>
                <a:path w="62738" h="54332">
                  <a:moveTo>
                    <a:pt x="31369" y="0"/>
                  </a:moveTo>
                  <a:lnTo>
                    <a:pt x="62738" y="54332"/>
                  </a:lnTo>
                  <a:lnTo>
                    <a:pt x="0" y="54332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7818846" y="5687274"/>
              <a:ext cx="68437" cy="59268"/>
            </a:xfrm>
            <a:custGeom>
              <a:avLst/>
              <a:pathLst>
                <a:path w="68437" h="59268">
                  <a:moveTo>
                    <a:pt x="34218" y="0"/>
                  </a:moveTo>
                  <a:lnTo>
                    <a:pt x="68437" y="59268"/>
                  </a:lnTo>
                  <a:lnTo>
                    <a:pt x="0" y="59268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7842520" y="5658696"/>
              <a:ext cx="70350" cy="60925"/>
            </a:xfrm>
            <a:custGeom>
              <a:avLst/>
              <a:pathLst>
                <a:path w="70350" h="60925">
                  <a:moveTo>
                    <a:pt x="35175" y="0"/>
                  </a:moveTo>
                  <a:lnTo>
                    <a:pt x="70350" y="60925"/>
                  </a:lnTo>
                  <a:lnTo>
                    <a:pt x="0" y="60925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7867763" y="5939635"/>
              <a:ext cx="69126" cy="59865"/>
            </a:xfrm>
            <a:custGeom>
              <a:avLst/>
              <a:pathLst>
                <a:path w="69126" h="59865">
                  <a:moveTo>
                    <a:pt x="34563" y="0"/>
                  </a:moveTo>
                  <a:lnTo>
                    <a:pt x="69126" y="59865"/>
                  </a:lnTo>
                  <a:lnTo>
                    <a:pt x="0" y="59865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7926957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2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6744677" y="6218552"/>
              <a:ext cx="33318" cy="57709"/>
            </a:xfrm>
            <a:custGeom>
              <a:avLst/>
              <a:pathLst>
                <a:path w="33318" h="57709">
                  <a:moveTo>
                    <a:pt x="0" y="0"/>
                  </a:moveTo>
                  <a:lnTo>
                    <a:pt x="33318" y="57709"/>
                  </a:lnTo>
                  <a:close/>
                </a:path>
              </a:pathLst>
            </a:custGeom>
            <a:solidFill>
              <a:srgbClr val="0098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6917093" y="6207630"/>
              <a:ext cx="39624" cy="68631"/>
            </a:xfrm>
            <a:custGeom>
              <a:avLst/>
              <a:pathLst>
                <a:path w="39624" h="68631">
                  <a:moveTo>
                    <a:pt x="0" y="0"/>
                  </a:moveTo>
                  <a:lnTo>
                    <a:pt x="39624" y="68631"/>
                  </a:lnTo>
                  <a:close/>
                </a:path>
              </a:pathLst>
            </a:custGeom>
            <a:solidFill>
              <a:srgbClr val="0098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7089509" y="6188595"/>
              <a:ext cx="50614" cy="87666"/>
            </a:xfrm>
            <a:custGeom>
              <a:avLst/>
              <a:pathLst>
                <a:path w="50614" h="87666">
                  <a:moveTo>
                    <a:pt x="0" y="0"/>
                  </a:moveTo>
                  <a:lnTo>
                    <a:pt x="50614" y="87666"/>
                  </a:lnTo>
                  <a:close/>
                </a:path>
              </a:pathLst>
            </a:custGeom>
            <a:solidFill>
              <a:srgbClr val="0098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7207789" y="6117310"/>
              <a:ext cx="108271" cy="93765"/>
            </a:xfrm>
            <a:custGeom>
              <a:avLst/>
              <a:pathLst>
                <a:path w="108271" h="93765">
                  <a:moveTo>
                    <a:pt x="54135" y="0"/>
                  </a:moveTo>
                  <a:lnTo>
                    <a:pt x="108271" y="93765"/>
                  </a:lnTo>
                  <a:lnTo>
                    <a:pt x="0" y="93765"/>
                  </a:lnTo>
                  <a:close/>
                </a:path>
              </a:pathLst>
            </a:custGeom>
            <a:solidFill>
              <a:srgbClr val="0098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7379868" y="6112815"/>
              <a:ext cx="108945" cy="94349"/>
            </a:xfrm>
            <a:custGeom>
              <a:avLst/>
              <a:pathLst>
                <a:path w="108945" h="94349">
                  <a:moveTo>
                    <a:pt x="54472" y="0"/>
                  </a:moveTo>
                  <a:lnTo>
                    <a:pt x="108945" y="94349"/>
                  </a:lnTo>
                  <a:lnTo>
                    <a:pt x="0" y="94349"/>
                  </a:lnTo>
                  <a:close/>
                </a:path>
              </a:pathLst>
            </a:custGeom>
            <a:solidFill>
              <a:srgbClr val="0098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7552713" y="6081549"/>
              <a:ext cx="108086" cy="93606"/>
            </a:xfrm>
            <a:custGeom>
              <a:avLst/>
              <a:pathLst>
                <a:path w="108086" h="93606">
                  <a:moveTo>
                    <a:pt x="54043" y="0"/>
                  </a:moveTo>
                  <a:lnTo>
                    <a:pt x="108086" y="93606"/>
                  </a:lnTo>
                  <a:lnTo>
                    <a:pt x="0" y="93606"/>
                  </a:lnTo>
                  <a:close/>
                </a:path>
              </a:pathLst>
            </a:custGeom>
            <a:solidFill>
              <a:srgbClr val="0098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7729853" y="5962032"/>
              <a:ext cx="98636" cy="85422"/>
            </a:xfrm>
            <a:custGeom>
              <a:avLst/>
              <a:pathLst>
                <a:path w="98636" h="85422">
                  <a:moveTo>
                    <a:pt x="49318" y="0"/>
                  </a:moveTo>
                  <a:lnTo>
                    <a:pt x="98636" y="85422"/>
                  </a:lnTo>
                  <a:lnTo>
                    <a:pt x="0" y="85422"/>
                  </a:lnTo>
                  <a:close/>
                </a:path>
              </a:pathLst>
            </a:custGeom>
            <a:solidFill>
              <a:srgbClr val="0098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6744677" y="6205371"/>
              <a:ext cx="40928" cy="70890"/>
            </a:xfrm>
            <a:custGeom>
              <a:avLst/>
              <a:pathLst>
                <a:path w="40928" h="70890">
                  <a:moveTo>
                    <a:pt x="0" y="0"/>
                  </a:moveTo>
                  <a:lnTo>
                    <a:pt x="40928" y="70890"/>
                  </a:lnTo>
                  <a:close/>
                </a:path>
              </a:pathLst>
            </a:custGeom>
            <a:solidFill>
              <a:srgbClr val="009C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6917093" y="6201205"/>
              <a:ext cx="43333" cy="75055"/>
            </a:xfrm>
            <a:custGeom>
              <a:avLst/>
              <a:pathLst>
                <a:path w="43333" h="75055">
                  <a:moveTo>
                    <a:pt x="0" y="0"/>
                  </a:moveTo>
                  <a:lnTo>
                    <a:pt x="43333" y="75055"/>
                  </a:lnTo>
                  <a:close/>
                </a:path>
              </a:pathLst>
            </a:custGeom>
            <a:solidFill>
              <a:srgbClr val="009C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7089509" y="6198611"/>
              <a:ext cx="44831" cy="77650"/>
            </a:xfrm>
            <a:custGeom>
              <a:avLst/>
              <a:pathLst>
                <a:path w="44831" h="77650">
                  <a:moveTo>
                    <a:pt x="0" y="0"/>
                  </a:moveTo>
                  <a:lnTo>
                    <a:pt x="44831" y="77650"/>
                  </a:lnTo>
                  <a:close/>
                </a:path>
              </a:pathLst>
            </a:custGeom>
            <a:solidFill>
              <a:srgbClr val="009C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7261925" y="6184864"/>
              <a:ext cx="52768" cy="91397"/>
            </a:xfrm>
            <a:custGeom>
              <a:avLst/>
              <a:pathLst>
                <a:path w="52768" h="91397">
                  <a:moveTo>
                    <a:pt x="0" y="0"/>
                  </a:moveTo>
                  <a:lnTo>
                    <a:pt x="52768" y="91397"/>
                  </a:lnTo>
                  <a:close/>
                </a:path>
              </a:pathLst>
            </a:custGeom>
            <a:solidFill>
              <a:srgbClr val="009C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7380305" y="6120498"/>
              <a:ext cx="108070" cy="93591"/>
            </a:xfrm>
            <a:custGeom>
              <a:avLst/>
              <a:pathLst>
                <a:path w="108070" h="93591">
                  <a:moveTo>
                    <a:pt x="54035" y="0"/>
                  </a:moveTo>
                  <a:lnTo>
                    <a:pt x="108070" y="93591"/>
                  </a:lnTo>
                  <a:lnTo>
                    <a:pt x="0" y="93591"/>
                  </a:lnTo>
                  <a:close/>
                </a:path>
              </a:pathLst>
            </a:custGeom>
            <a:solidFill>
              <a:srgbClr val="009C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7553779" y="5997796"/>
              <a:ext cx="105954" cy="91759"/>
            </a:xfrm>
            <a:custGeom>
              <a:avLst/>
              <a:pathLst>
                <a:path w="105954" h="91759">
                  <a:moveTo>
                    <a:pt x="52977" y="0"/>
                  </a:moveTo>
                  <a:lnTo>
                    <a:pt x="105954" y="91759"/>
                  </a:lnTo>
                  <a:lnTo>
                    <a:pt x="0" y="91759"/>
                  </a:lnTo>
                  <a:close/>
                </a:path>
              </a:pathLst>
            </a:custGeom>
            <a:solidFill>
              <a:srgbClr val="009C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7724539" y="5873440"/>
              <a:ext cx="109266" cy="94627"/>
            </a:xfrm>
            <a:custGeom>
              <a:avLst/>
              <a:pathLst>
                <a:path w="109266" h="94627">
                  <a:moveTo>
                    <a:pt x="54633" y="0"/>
                  </a:moveTo>
                  <a:lnTo>
                    <a:pt x="109266" y="94627"/>
                  </a:lnTo>
                  <a:lnTo>
                    <a:pt x="0" y="94627"/>
                  </a:lnTo>
                  <a:close/>
                </a:path>
              </a:pathLst>
            </a:custGeom>
            <a:solidFill>
              <a:srgbClr val="009C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7900044" y="5751128"/>
              <a:ext cx="103086" cy="89275"/>
            </a:xfrm>
            <a:custGeom>
              <a:avLst/>
              <a:pathLst>
                <a:path w="103086" h="89275">
                  <a:moveTo>
                    <a:pt x="51543" y="0"/>
                  </a:moveTo>
                  <a:lnTo>
                    <a:pt x="103086" y="89275"/>
                  </a:lnTo>
                  <a:lnTo>
                    <a:pt x="0" y="89275"/>
                  </a:lnTo>
                  <a:close/>
                </a:path>
              </a:pathLst>
            </a:custGeom>
            <a:solidFill>
              <a:srgbClr val="009C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3" name="pl953"/>
            <p:cNvSpPr/>
            <p:nvPr/>
          </p:nvSpPr>
          <p:spPr>
            <a:xfrm>
              <a:off x="4848104" y="8568651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4"/>
            <p:cNvSpPr/>
            <p:nvPr/>
          </p:nvSpPr>
          <p:spPr>
            <a:xfrm>
              <a:off x="4848104" y="8074124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5"/>
            <p:cNvSpPr/>
            <p:nvPr/>
          </p:nvSpPr>
          <p:spPr>
            <a:xfrm>
              <a:off x="4848104" y="7579597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6"/>
            <p:cNvSpPr/>
            <p:nvPr/>
          </p:nvSpPr>
          <p:spPr>
            <a:xfrm>
              <a:off x="4848104" y="7085070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7"/>
            <p:cNvSpPr/>
            <p:nvPr/>
          </p:nvSpPr>
          <p:spPr>
            <a:xfrm>
              <a:off x="4848104" y="6590543"/>
              <a:ext cx="3719253" cy="0"/>
            </a:xfrm>
            <a:custGeom>
              <a:avLst/>
              <a:pathLst>
                <a:path w="3719253" h="0">
                  <a:moveTo>
                    <a:pt x="0" y="0"/>
                  </a:moveTo>
                  <a:lnTo>
                    <a:pt x="3719253" y="0"/>
                  </a:lnTo>
                  <a:lnTo>
                    <a:pt x="371925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5365351" y="6915131"/>
              <a:ext cx="3202006" cy="1653390"/>
            </a:xfrm>
            <a:custGeom>
              <a:avLst/>
              <a:pathLst>
                <a:path w="3202006" h="1653390">
                  <a:moveTo>
                    <a:pt x="0" y="1652723"/>
                  </a:moveTo>
                  <a:lnTo>
                    <a:pt x="24630" y="1652666"/>
                  </a:lnTo>
                  <a:lnTo>
                    <a:pt x="49261" y="1652606"/>
                  </a:lnTo>
                  <a:lnTo>
                    <a:pt x="73892" y="1652541"/>
                  </a:lnTo>
                  <a:lnTo>
                    <a:pt x="98523" y="1652472"/>
                  </a:lnTo>
                  <a:lnTo>
                    <a:pt x="123154" y="1652398"/>
                  </a:lnTo>
                  <a:lnTo>
                    <a:pt x="147784" y="1652318"/>
                  </a:lnTo>
                  <a:lnTo>
                    <a:pt x="172415" y="1652233"/>
                  </a:lnTo>
                  <a:lnTo>
                    <a:pt x="197046" y="1652141"/>
                  </a:lnTo>
                  <a:lnTo>
                    <a:pt x="221677" y="1652043"/>
                  </a:lnTo>
                  <a:lnTo>
                    <a:pt x="246308" y="1651938"/>
                  </a:lnTo>
                  <a:lnTo>
                    <a:pt x="270939" y="1651826"/>
                  </a:lnTo>
                  <a:lnTo>
                    <a:pt x="295569" y="1651706"/>
                  </a:lnTo>
                  <a:lnTo>
                    <a:pt x="320200" y="1651576"/>
                  </a:lnTo>
                  <a:lnTo>
                    <a:pt x="344831" y="1651438"/>
                  </a:lnTo>
                  <a:lnTo>
                    <a:pt x="369462" y="1651290"/>
                  </a:lnTo>
                  <a:lnTo>
                    <a:pt x="394093" y="1651131"/>
                  </a:lnTo>
                  <a:lnTo>
                    <a:pt x="418723" y="1650960"/>
                  </a:lnTo>
                  <a:lnTo>
                    <a:pt x="443354" y="1650777"/>
                  </a:lnTo>
                  <a:lnTo>
                    <a:pt x="467985" y="1650581"/>
                  </a:lnTo>
                  <a:lnTo>
                    <a:pt x="492616" y="1650371"/>
                  </a:lnTo>
                  <a:lnTo>
                    <a:pt x="517247" y="1650146"/>
                  </a:lnTo>
                  <a:lnTo>
                    <a:pt x="541878" y="1649905"/>
                  </a:lnTo>
                  <a:lnTo>
                    <a:pt x="566508" y="1649646"/>
                  </a:lnTo>
                  <a:lnTo>
                    <a:pt x="591139" y="1649368"/>
                  </a:lnTo>
                  <a:lnTo>
                    <a:pt x="615770" y="1649071"/>
                  </a:lnTo>
                  <a:lnTo>
                    <a:pt x="640401" y="1648751"/>
                  </a:lnTo>
                  <a:lnTo>
                    <a:pt x="665032" y="1648409"/>
                  </a:lnTo>
                  <a:lnTo>
                    <a:pt x="689662" y="1648042"/>
                  </a:lnTo>
                  <a:lnTo>
                    <a:pt x="714293" y="1647648"/>
                  </a:lnTo>
                  <a:lnTo>
                    <a:pt x="738924" y="1647225"/>
                  </a:lnTo>
                  <a:lnTo>
                    <a:pt x="763555" y="1646772"/>
                  </a:lnTo>
                  <a:lnTo>
                    <a:pt x="788186" y="1646286"/>
                  </a:lnTo>
                  <a:lnTo>
                    <a:pt x="812817" y="1645764"/>
                  </a:lnTo>
                  <a:lnTo>
                    <a:pt x="837447" y="1645204"/>
                  </a:lnTo>
                  <a:lnTo>
                    <a:pt x="862078" y="1644603"/>
                  </a:lnTo>
                  <a:lnTo>
                    <a:pt x="886709" y="1643958"/>
                  </a:lnTo>
                  <a:lnTo>
                    <a:pt x="911340" y="1643266"/>
                  </a:lnTo>
                  <a:lnTo>
                    <a:pt x="935971" y="1642524"/>
                  </a:lnTo>
                  <a:lnTo>
                    <a:pt x="960601" y="1641726"/>
                  </a:lnTo>
                  <a:lnTo>
                    <a:pt x="985232" y="1640871"/>
                  </a:lnTo>
                  <a:lnTo>
                    <a:pt x="1009863" y="1639952"/>
                  </a:lnTo>
                  <a:lnTo>
                    <a:pt x="1034494" y="1638966"/>
                  </a:lnTo>
                  <a:lnTo>
                    <a:pt x="1059125" y="1637908"/>
                  </a:lnTo>
                  <a:lnTo>
                    <a:pt x="1083756" y="1636771"/>
                  </a:lnTo>
                  <a:lnTo>
                    <a:pt x="1108386" y="1635551"/>
                  </a:lnTo>
                  <a:lnTo>
                    <a:pt x="1133017" y="1634241"/>
                  </a:lnTo>
                  <a:lnTo>
                    <a:pt x="1157648" y="1632834"/>
                  </a:lnTo>
                  <a:lnTo>
                    <a:pt x="1182279" y="1631323"/>
                  </a:lnTo>
                  <a:lnTo>
                    <a:pt x="1206910" y="1629701"/>
                  </a:lnTo>
                  <a:lnTo>
                    <a:pt x="1231540" y="1627958"/>
                  </a:lnTo>
                  <a:lnTo>
                    <a:pt x="1256171" y="1626087"/>
                  </a:lnTo>
                  <a:lnTo>
                    <a:pt x="1280802" y="1624078"/>
                  </a:lnTo>
                  <a:lnTo>
                    <a:pt x="1305433" y="1621920"/>
                  </a:lnTo>
                  <a:lnTo>
                    <a:pt x="1330064" y="1619602"/>
                  </a:lnTo>
                  <a:lnTo>
                    <a:pt x="1354695" y="1617114"/>
                  </a:lnTo>
                  <a:lnTo>
                    <a:pt x="1379325" y="1614441"/>
                  </a:lnTo>
                  <a:lnTo>
                    <a:pt x="1403956" y="1611572"/>
                  </a:lnTo>
                  <a:lnTo>
                    <a:pt x="1428587" y="1608491"/>
                  </a:lnTo>
                  <a:lnTo>
                    <a:pt x="1453218" y="1605182"/>
                  </a:lnTo>
                  <a:lnTo>
                    <a:pt x="1477849" y="1601631"/>
                  </a:lnTo>
                  <a:lnTo>
                    <a:pt x="1502479" y="1597819"/>
                  </a:lnTo>
                  <a:lnTo>
                    <a:pt x="1527110" y="1593728"/>
                  </a:lnTo>
                  <a:lnTo>
                    <a:pt x="1551741" y="1589338"/>
                  </a:lnTo>
                  <a:lnTo>
                    <a:pt x="1576372" y="1584628"/>
                  </a:lnTo>
                  <a:lnTo>
                    <a:pt x="1601003" y="1579576"/>
                  </a:lnTo>
                  <a:lnTo>
                    <a:pt x="1625634" y="1574159"/>
                  </a:lnTo>
                  <a:lnTo>
                    <a:pt x="1650264" y="1568351"/>
                  </a:lnTo>
                  <a:lnTo>
                    <a:pt x="1674895" y="1562128"/>
                  </a:lnTo>
                  <a:lnTo>
                    <a:pt x="1699526" y="1555462"/>
                  </a:lnTo>
                  <a:lnTo>
                    <a:pt x="1724157" y="1548324"/>
                  </a:lnTo>
                  <a:lnTo>
                    <a:pt x="1748788" y="1540684"/>
                  </a:lnTo>
                  <a:lnTo>
                    <a:pt x="1773419" y="1532512"/>
                  </a:lnTo>
                  <a:lnTo>
                    <a:pt x="1798049" y="1523775"/>
                  </a:lnTo>
                  <a:lnTo>
                    <a:pt x="1822680" y="1514440"/>
                  </a:lnTo>
                  <a:lnTo>
                    <a:pt x="1847311" y="1504474"/>
                  </a:lnTo>
                  <a:lnTo>
                    <a:pt x="1871942" y="1493841"/>
                  </a:lnTo>
                  <a:lnTo>
                    <a:pt x="1896573" y="1482508"/>
                  </a:lnTo>
                  <a:lnTo>
                    <a:pt x="1921203" y="1470437"/>
                  </a:lnTo>
                  <a:lnTo>
                    <a:pt x="1945834" y="1457595"/>
                  </a:lnTo>
                  <a:lnTo>
                    <a:pt x="1970465" y="1443946"/>
                  </a:lnTo>
                  <a:lnTo>
                    <a:pt x="1995096" y="1429456"/>
                  </a:lnTo>
                  <a:lnTo>
                    <a:pt x="2019727" y="1414092"/>
                  </a:lnTo>
                  <a:lnTo>
                    <a:pt x="2044358" y="1397823"/>
                  </a:lnTo>
                  <a:lnTo>
                    <a:pt x="2068988" y="1380619"/>
                  </a:lnTo>
                  <a:lnTo>
                    <a:pt x="2093619" y="1362454"/>
                  </a:lnTo>
                  <a:lnTo>
                    <a:pt x="2118250" y="1343304"/>
                  </a:lnTo>
                  <a:lnTo>
                    <a:pt x="2142881" y="1323151"/>
                  </a:lnTo>
                  <a:lnTo>
                    <a:pt x="2167512" y="1301977"/>
                  </a:lnTo>
                  <a:lnTo>
                    <a:pt x="2192142" y="1279772"/>
                  </a:lnTo>
                  <a:lnTo>
                    <a:pt x="2216773" y="1256531"/>
                  </a:lnTo>
                  <a:lnTo>
                    <a:pt x="2241404" y="1232255"/>
                  </a:lnTo>
                  <a:lnTo>
                    <a:pt x="2266035" y="1206949"/>
                  </a:lnTo>
                  <a:lnTo>
                    <a:pt x="2290666" y="1180625"/>
                  </a:lnTo>
                  <a:lnTo>
                    <a:pt x="2315297" y="1153304"/>
                  </a:lnTo>
                  <a:lnTo>
                    <a:pt x="2339927" y="1125011"/>
                  </a:lnTo>
                  <a:lnTo>
                    <a:pt x="2364558" y="1095778"/>
                  </a:lnTo>
                  <a:lnTo>
                    <a:pt x="2389189" y="1065643"/>
                  </a:lnTo>
                  <a:lnTo>
                    <a:pt x="2413820" y="1034652"/>
                  </a:lnTo>
                  <a:lnTo>
                    <a:pt x="2438451" y="1002854"/>
                  </a:lnTo>
                  <a:lnTo>
                    <a:pt x="2463081" y="970306"/>
                  </a:lnTo>
                  <a:lnTo>
                    <a:pt x="2487712" y="937066"/>
                  </a:lnTo>
                  <a:lnTo>
                    <a:pt x="2512343" y="903199"/>
                  </a:lnTo>
                  <a:lnTo>
                    <a:pt x="2536974" y="868772"/>
                  </a:lnTo>
                  <a:lnTo>
                    <a:pt x="2561605" y="833856"/>
                  </a:lnTo>
                  <a:lnTo>
                    <a:pt x="2586236" y="798522"/>
                  </a:lnTo>
                  <a:lnTo>
                    <a:pt x="2610866" y="762845"/>
                  </a:lnTo>
                  <a:lnTo>
                    <a:pt x="2635497" y="726901"/>
                  </a:lnTo>
                  <a:lnTo>
                    <a:pt x="2660128" y="690767"/>
                  </a:lnTo>
                  <a:lnTo>
                    <a:pt x="2684759" y="654520"/>
                  </a:lnTo>
                  <a:lnTo>
                    <a:pt x="2709390" y="618240"/>
                  </a:lnTo>
                  <a:lnTo>
                    <a:pt x="2734020" y="582006"/>
                  </a:lnTo>
                  <a:lnTo>
                    <a:pt x="2758651" y="545897"/>
                  </a:lnTo>
                  <a:lnTo>
                    <a:pt x="2783282" y="509994"/>
                  </a:lnTo>
                  <a:lnTo>
                    <a:pt x="2807913" y="474376"/>
                  </a:lnTo>
                  <a:lnTo>
                    <a:pt x="2832544" y="439124"/>
                  </a:lnTo>
                  <a:lnTo>
                    <a:pt x="2857175" y="404316"/>
                  </a:lnTo>
                  <a:lnTo>
                    <a:pt x="2881805" y="370029"/>
                  </a:lnTo>
                  <a:lnTo>
                    <a:pt x="2906436" y="336340"/>
                  </a:lnTo>
                  <a:lnTo>
                    <a:pt x="2931067" y="303320"/>
                  </a:lnTo>
                  <a:lnTo>
                    <a:pt x="2955698" y="271038"/>
                  </a:lnTo>
                  <a:lnTo>
                    <a:pt x="2980329" y="239559"/>
                  </a:lnTo>
                  <a:lnTo>
                    <a:pt x="3004959" y="208942"/>
                  </a:lnTo>
                  <a:lnTo>
                    <a:pt x="3029590" y="179240"/>
                  </a:lnTo>
                  <a:lnTo>
                    <a:pt x="3054221" y="150501"/>
                  </a:lnTo>
                  <a:lnTo>
                    <a:pt x="3078852" y="122763"/>
                  </a:lnTo>
                  <a:lnTo>
                    <a:pt x="3103483" y="96061"/>
                  </a:lnTo>
                  <a:lnTo>
                    <a:pt x="3128114" y="70419"/>
                  </a:lnTo>
                  <a:lnTo>
                    <a:pt x="3152744" y="45856"/>
                  </a:lnTo>
                  <a:lnTo>
                    <a:pt x="3177375" y="22381"/>
                  </a:lnTo>
                  <a:lnTo>
                    <a:pt x="3202006" y="0"/>
                  </a:lnTo>
                  <a:lnTo>
                    <a:pt x="3202006" y="491355"/>
                  </a:lnTo>
                  <a:lnTo>
                    <a:pt x="3177375" y="521339"/>
                  </a:lnTo>
                  <a:lnTo>
                    <a:pt x="3152744" y="551570"/>
                  </a:lnTo>
                  <a:lnTo>
                    <a:pt x="3128114" y="582002"/>
                  </a:lnTo>
                  <a:lnTo>
                    <a:pt x="3103483" y="612591"/>
                  </a:lnTo>
                  <a:lnTo>
                    <a:pt x="3078852" y="643290"/>
                  </a:lnTo>
                  <a:lnTo>
                    <a:pt x="3054221" y="674056"/>
                  </a:lnTo>
                  <a:lnTo>
                    <a:pt x="3029590" y="704840"/>
                  </a:lnTo>
                  <a:lnTo>
                    <a:pt x="3004959" y="735598"/>
                  </a:lnTo>
                  <a:lnTo>
                    <a:pt x="2980329" y="766283"/>
                  </a:lnTo>
                  <a:lnTo>
                    <a:pt x="2955698" y="796847"/>
                  </a:lnTo>
                  <a:lnTo>
                    <a:pt x="2931067" y="827244"/>
                  </a:lnTo>
                  <a:lnTo>
                    <a:pt x="2906436" y="857428"/>
                  </a:lnTo>
                  <a:lnTo>
                    <a:pt x="2881805" y="887351"/>
                  </a:lnTo>
                  <a:lnTo>
                    <a:pt x="2857175" y="916967"/>
                  </a:lnTo>
                  <a:lnTo>
                    <a:pt x="2832544" y="946231"/>
                  </a:lnTo>
                  <a:lnTo>
                    <a:pt x="2807913" y="975097"/>
                  </a:lnTo>
                  <a:lnTo>
                    <a:pt x="2783282" y="1003521"/>
                  </a:lnTo>
                  <a:lnTo>
                    <a:pt x="2758651" y="1031462"/>
                  </a:lnTo>
                  <a:lnTo>
                    <a:pt x="2734020" y="1058877"/>
                  </a:lnTo>
                  <a:lnTo>
                    <a:pt x="2709390" y="1085730"/>
                  </a:lnTo>
                  <a:lnTo>
                    <a:pt x="2684759" y="1111982"/>
                  </a:lnTo>
                  <a:lnTo>
                    <a:pt x="2660128" y="1137602"/>
                  </a:lnTo>
                  <a:lnTo>
                    <a:pt x="2635497" y="1162557"/>
                  </a:lnTo>
                  <a:lnTo>
                    <a:pt x="2610866" y="1186821"/>
                  </a:lnTo>
                  <a:lnTo>
                    <a:pt x="2586236" y="1210371"/>
                  </a:lnTo>
                  <a:lnTo>
                    <a:pt x="2561605" y="1233184"/>
                  </a:lnTo>
                  <a:lnTo>
                    <a:pt x="2536974" y="1255246"/>
                  </a:lnTo>
                  <a:lnTo>
                    <a:pt x="2512343" y="1276542"/>
                  </a:lnTo>
                  <a:lnTo>
                    <a:pt x="2487712" y="1297063"/>
                  </a:lnTo>
                  <a:lnTo>
                    <a:pt x="2463081" y="1316804"/>
                  </a:lnTo>
                  <a:lnTo>
                    <a:pt x="2438451" y="1335762"/>
                  </a:lnTo>
                  <a:lnTo>
                    <a:pt x="2413820" y="1353938"/>
                  </a:lnTo>
                  <a:lnTo>
                    <a:pt x="2389189" y="1371338"/>
                  </a:lnTo>
                  <a:lnTo>
                    <a:pt x="2364558" y="1387967"/>
                  </a:lnTo>
                  <a:lnTo>
                    <a:pt x="2339927" y="1403836"/>
                  </a:lnTo>
                  <a:lnTo>
                    <a:pt x="2315297" y="1418957"/>
                  </a:lnTo>
                  <a:lnTo>
                    <a:pt x="2290666" y="1433345"/>
                  </a:lnTo>
                  <a:lnTo>
                    <a:pt x="2266035" y="1447018"/>
                  </a:lnTo>
                  <a:lnTo>
                    <a:pt x="2241404" y="1459992"/>
                  </a:lnTo>
                  <a:lnTo>
                    <a:pt x="2216773" y="1472288"/>
                  </a:lnTo>
                  <a:lnTo>
                    <a:pt x="2192142" y="1483927"/>
                  </a:lnTo>
                  <a:lnTo>
                    <a:pt x="2167512" y="1494931"/>
                  </a:lnTo>
                  <a:lnTo>
                    <a:pt x="2142881" y="1505323"/>
                  </a:lnTo>
                  <a:lnTo>
                    <a:pt x="2118250" y="1515125"/>
                  </a:lnTo>
                  <a:lnTo>
                    <a:pt x="2093619" y="1524361"/>
                  </a:lnTo>
                  <a:lnTo>
                    <a:pt x="2068988" y="1533056"/>
                  </a:lnTo>
                  <a:lnTo>
                    <a:pt x="2044358" y="1541233"/>
                  </a:lnTo>
                  <a:lnTo>
                    <a:pt x="2019727" y="1548915"/>
                  </a:lnTo>
                  <a:lnTo>
                    <a:pt x="1995096" y="1556126"/>
                  </a:lnTo>
                  <a:lnTo>
                    <a:pt x="1970465" y="1562888"/>
                  </a:lnTo>
                  <a:lnTo>
                    <a:pt x="1945834" y="1569225"/>
                  </a:lnTo>
                  <a:lnTo>
                    <a:pt x="1921203" y="1575159"/>
                  </a:lnTo>
                  <a:lnTo>
                    <a:pt x="1896573" y="1580710"/>
                  </a:lnTo>
                  <a:lnTo>
                    <a:pt x="1871942" y="1585899"/>
                  </a:lnTo>
                  <a:lnTo>
                    <a:pt x="1847311" y="1590747"/>
                  </a:lnTo>
                  <a:lnTo>
                    <a:pt x="1822680" y="1595273"/>
                  </a:lnTo>
                  <a:lnTo>
                    <a:pt x="1798049" y="1599495"/>
                  </a:lnTo>
                  <a:lnTo>
                    <a:pt x="1773419" y="1603432"/>
                  </a:lnTo>
                  <a:lnTo>
                    <a:pt x="1748788" y="1607100"/>
                  </a:lnTo>
                  <a:lnTo>
                    <a:pt x="1724157" y="1610515"/>
                  </a:lnTo>
                  <a:lnTo>
                    <a:pt x="1699526" y="1613694"/>
                  </a:lnTo>
                  <a:lnTo>
                    <a:pt x="1674895" y="1616651"/>
                  </a:lnTo>
                  <a:lnTo>
                    <a:pt x="1650264" y="1619400"/>
                  </a:lnTo>
                  <a:lnTo>
                    <a:pt x="1625634" y="1621954"/>
                  </a:lnTo>
                  <a:lnTo>
                    <a:pt x="1601003" y="1624326"/>
                  </a:lnTo>
                  <a:lnTo>
                    <a:pt x="1576372" y="1626529"/>
                  </a:lnTo>
                  <a:lnTo>
                    <a:pt x="1551741" y="1628572"/>
                  </a:lnTo>
                  <a:lnTo>
                    <a:pt x="1527110" y="1630467"/>
                  </a:lnTo>
                  <a:lnTo>
                    <a:pt x="1502479" y="1632224"/>
                  </a:lnTo>
                  <a:lnTo>
                    <a:pt x="1477849" y="1633852"/>
                  </a:lnTo>
                  <a:lnTo>
                    <a:pt x="1453218" y="1635361"/>
                  </a:lnTo>
                  <a:lnTo>
                    <a:pt x="1428587" y="1636757"/>
                  </a:lnTo>
                  <a:lnTo>
                    <a:pt x="1403956" y="1638050"/>
                  </a:lnTo>
                  <a:lnTo>
                    <a:pt x="1379325" y="1639246"/>
                  </a:lnTo>
                  <a:lnTo>
                    <a:pt x="1354695" y="1640353"/>
                  </a:lnTo>
                  <a:lnTo>
                    <a:pt x="1330064" y="1641376"/>
                  </a:lnTo>
                  <a:lnTo>
                    <a:pt x="1305433" y="1642322"/>
                  </a:lnTo>
                  <a:lnTo>
                    <a:pt x="1280802" y="1643197"/>
                  </a:lnTo>
                  <a:lnTo>
                    <a:pt x="1256171" y="1644005"/>
                  </a:lnTo>
                  <a:lnTo>
                    <a:pt x="1231540" y="1644751"/>
                  </a:lnTo>
                  <a:lnTo>
                    <a:pt x="1206910" y="1645440"/>
                  </a:lnTo>
                  <a:lnTo>
                    <a:pt x="1182279" y="1646076"/>
                  </a:lnTo>
                  <a:lnTo>
                    <a:pt x="1157648" y="1646663"/>
                  </a:lnTo>
                  <a:lnTo>
                    <a:pt x="1133017" y="1647205"/>
                  </a:lnTo>
                  <a:lnTo>
                    <a:pt x="1108386" y="1647704"/>
                  </a:lnTo>
                  <a:lnTo>
                    <a:pt x="1083756" y="1648165"/>
                  </a:lnTo>
                  <a:lnTo>
                    <a:pt x="1059125" y="1648591"/>
                  </a:lnTo>
                  <a:lnTo>
                    <a:pt x="1034494" y="1648983"/>
                  </a:lnTo>
                  <a:lnTo>
                    <a:pt x="1009863" y="1649344"/>
                  </a:lnTo>
                  <a:lnTo>
                    <a:pt x="985232" y="1649677"/>
                  </a:lnTo>
                  <a:lnTo>
                    <a:pt x="960601" y="1649984"/>
                  </a:lnTo>
                  <a:lnTo>
                    <a:pt x="935971" y="1650266"/>
                  </a:lnTo>
                  <a:lnTo>
                    <a:pt x="911340" y="1650527"/>
                  </a:lnTo>
                  <a:lnTo>
                    <a:pt x="886709" y="1650767"/>
                  </a:lnTo>
                  <a:lnTo>
                    <a:pt x="862078" y="1650988"/>
                  </a:lnTo>
                  <a:lnTo>
                    <a:pt x="837447" y="1651191"/>
                  </a:lnTo>
                  <a:lnTo>
                    <a:pt x="812817" y="1651378"/>
                  </a:lnTo>
                  <a:lnTo>
                    <a:pt x="788186" y="1651551"/>
                  </a:lnTo>
                  <a:lnTo>
                    <a:pt x="763555" y="1651709"/>
                  </a:lnTo>
                  <a:lnTo>
                    <a:pt x="738924" y="1651855"/>
                  </a:lnTo>
                  <a:lnTo>
                    <a:pt x="714293" y="1651989"/>
                  </a:lnTo>
                  <a:lnTo>
                    <a:pt x="689662" y="1652113"/>
                  </a:lnTo>
                  <a:lnTo>
                    <a:pt x="665032" y="1652227"/>
                  </a:lnTo>
                  <a:lnTo>
                    <a:pt x="640401" y="1652331"/>
                  </a:lnTo>
                  <a:lnTo>
                    <a:pt x="615770" y="1652428"/>
                  </a:lnTo>
                  <a:lnTo>
                    <a:pt x="591139" y="1652516"/>
                  </a:lnTo>
                  <a:lnTo>
                    <a:pt x="566508" y="1652598"/>
                  </a:lnTo>
                  <a:lnTo>
                    <a:pt x="541878" y="1652672"/>
                  </a:lnTo>
                  <a:lnTo>
                    <a:pt x="517247" y="1652741"/>
                  </a:lnTo>
                  <a:lnTo>
                    <a:pt x="492616" y="1652804"/>
                  </a:lnTo>
                  <a:lnTo>
                    <a:pt x="467985" y="1652863"/>
                  </a:lnTo>
                  <a:lnTo>
                    <a:pt x="443354" y="1652916"/>
                  </a:lnTo>
                  <a:lnTo>
                    <a:pt x="418723" y="1652965"/>
                  </a:lnTo>
                  <a:lnTo>
                    <a:pt x="394093" y="1653010"/>
                  </a:lnTo>
                  <a:lnTo>
                    <a:pt x="369462" y="1653052"/>
                  </a:lnTo>
                  <a:lnTo>
                    <a:pt x="344831" y="1653090"/>
                  </a:lnTo>
                  <a:lnTo>
                    <a:pt x="320200" y="1653125"/>
                  </a:lnTo>
                  <a:lnTo>
                    <a:pt x="295569" y="1653157"/>
                  </a:lnTo>
                  <a:lnTo>
                    <a:pt x="270939" y="1653187"/>
                  </a:lnTo>
                  <a:lnTo>
                    <a:pt x="246308" y="1653214"/>
                  </a:lnTo>
                  <a:lnTo>
                    <a:pt x="221677" y="1653239"/>
                  </a:lnTo>
                  <a:lnTo>
                    <a:pt x="197046" y="1653262"/>
                  </a:lnTo>
                  <a:lnTo>
                    <a:pt x="172415" y="1653283"/>
                  </a:lnTo>
                  <a:lnTo>
                    <a:pt x="147784" y="1653303"/>
                  </a:lnTo>
                  <a:lnTo>
                    <a:pt x="123154" y="1653320"/>
                  </a:lnTo>
                  <a:lnTo>
                    <a:pt x="98523" y="1653337"/>
                  </a:lnTo>
                  <a:lnTo>
                    <a:pt x="73892" y="1653352"/>
                  </a:lnTo>
                  <a:lnTo>
                    <a:pt x="49261" y="1653365"/>
                  </a:lnTo>
                  <a:lnTo>
                    <a:pt x="24630" y="1653378"/>
                  </a:lnTo>
                  <a:lnTo>
                    <a:pt x="0" y="1653390"/>
                  </a:lnTo>
                  <a:close/>
                </a:path>
              </a:pathLst>
            </a:custGeom>
            <a:solidFill>
              <a:srgbClr val="009E7B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5365351" y="6915131"/>
              <a:ext cx="3202006" cy="1652723"/>
            </a:xfrm>
            <a:custGeom>
              <a:avLst/>
              <a:pathLst>
                <a:path w="3202006" h="1652723">
                  <a:moveTo>
                    <a:pt x="0" y="1652723"/>
                  </a:moveTo>
                  <a:lnTo>
                    <a:pt x="24630" y="1652666"/>
                  </a:lnTo>
                  <a:lnTo>
                    <a:pt x="49261" y="1652606"/>
                  </a:lnTo>
                  <a:lnTo>
                    <a:pt x="73892" y="1652541"/>
                  </a:lnTo>
                  <a:lnTo>
                    <a:pt x="98523" y="1652472"/>
                  </a:lnTo>
                  <a:lnTo>
                    <a:pt x="123154" y="1652398"/>
                  </a:lnTo>
                  <a:lnTo>
                    <a:pt x="147784" y="1652318"/>
                  </a:lnTo>
                  <a:lnTo>
                    <a:pt x="172415" y="1652233"/>
                  </a:lnTo>
                  <a:lnTo>
                    <a:pt x="197046" y="1652141"/>
                  </a:lnTo>
                  <a:lnTo>
                    <a:pt x="221677" y="1652043"/>
                  </a:lnTo>
                  <a:lnTo>
                    <a:pt x="246308" y="1651938"/>
                  </a:lnTo>
                  <a:lnTo>
                    <a:pt x="270939" y="1651826"/>
                  </a:lnTo>
                  <a:lnTo>
                    <a:pt x="295569" y="1651706"/>
                  </a:lnTo>
                  <a:lnTo>
                    <a:pt x="320200" y="1651576"/>
                  </a:lnTo>
                  <a:lnTo>
                    <a:pt x="344831" y="1651438"/>
                  </a:lnTo>
                  <a:lnTo>
                    <a:pt x="369462" y="1651290"/>
                  </a:lnTo>
                  <a:lnTo>
                    <a:pt x="394093" y="1651131"/>
                  </a:lnTo>
                  <a:lnTo>
                    <a:pt x="418723" y="1650960"/>
                  </a:lnTo>
                  <a:lnTo>
                    <a:pt x="443354" y="1650777"/>
                  </a:lnTo>
                  <a:lnTo>
                    <a:pt x="467985" y="1650581"/>
                  </a:lnTo>
                  <a:lnTo>
                    <a:pt x="492616" y="1650371"/>
                  </a:lnTo>
                  <a:lnTo>
                    <a:pt x="517247" y="1650146"/>
                  </a:lnTo>
                  <a:lnTo>
                    <a:pt x="541878" y="1649905"/>
                  </a:lnTo>
                  <a:lnTo>
                    <a:pt x="566508" y="1649646"/>
                  </a:lnTo>
                  <a:lnTo>
                    <a:pt x="591139" y="1649368"/>
                  </a:lnTo>
                  <a:lnTo>
                    <a:pt x="615770" y="1649071"/>
                  </a:lnTo>
                  <a:lnTo>
                    <a:pt x="640401" y="1648751"/>
                  </a:lnTo>
                  <a:lnTo>
                    <a:pt x="665032" y="1648409"/>
                  </a:lnTo>
                  <a:lnTo>
                    <a:pt x="689662" y="1648042"/>
                  </a:lnTo>
                  <a:lnTo>
                    <a:pt x="714293" y="1647648"/>
                  </a:lnTo>
                  <a:lnTo>
                    <a:pt x="738924" y="1647225"/>
                  </a:lnTo>
                  <a:lnTo>
                    <a:pt x="763555" y="1646772"/>
                  </a:lnTo>
                  <a:lnTo>
                    <a:pt x="788186" y="1646286"/>
                  </a:lnTo>
                  <a:lnTo>
                    <a:pt x="812817" y="1645764"/>
                  </a:lnTo>
                  <a:lnTo>
                    <a:pt x="837447" y="1645204"/>
                  </a:lnTo>
                  <a:lnTo>
                    <a:pt x="862078" y="1644603"/>
                  </a:lnTo>
                  <a:lnTo>
                    <a:pt x="886709" y="1643958"/>
                  </a:lnTo>
                  <a:lnTo>
                    <a:pt x="911340" y="1643266"/>
                  </a:lnTo>
                  <a:lnTo>
                    <a:pt x="935971" y="1642524"/>
                  </a:lnTo>
                  <a:lnTo>
                    <a:pt x="960601" y="1641726"/>
                  </a:lnTo>
                  <a:lnTo>
                    <a:pt x="985232" y="1640871"/>
                  </a:lnTo>
                  <a:lnTo>
                    <a:pt x="1009863" y="1639952"/>
                  </a:lnTo>
                  <a:lnTo>
                    <a:pt x="1034494" y="1638966"/>
                  </a:lnTo>
                  <a:lnTo>
                    <a:pt x="1059125" y="1637908"/>
                  </a:lnTo>
                  <a:lnTo>
                    <a:pt x="1083756" y="1636771"/>
                  </a:lnTo>
                  <a:lnTo>
                    <a:pt x="1108386" y="1635551"/>
                  </a:lnTo>
                  <a:lnTo>
                    <a:pt x="1133017" y="1634241"/>
                  </a:lnTo>
                  <a:lnTo>
                    <a:pt x="1157648" y="1632834"/>
                  </a:lnTo>
                  <a:lnTo>
                    <a:pt x="1182279" y="1631323"/>
                  </a:lnTo>
                  <a:lnTo>
                    <a:pt x="1206910" y="1629701"/>
                  </a:lnTo>
                  <a:lnTo>
                    <a:pt x="1231540" y="1627958"/>
                  </a:lnTo>
                  <a:lnTo>
                    <a:pt x="1256171" y="1626087"/>
                  </a:lnTo>
                  <a:lnTo>
                    <a:pt x="1280802" y="1624078"/>
                  </a:lnTo>
                  <a:lnTo>
                    <a:pt x="1305433" y="1621920"/>
                  </a:lnTo>
                  <a:lnTo>
                    <a:pt x="1330064" y="1619602"/>
                  </a:lnTo>
                  <a:lnTo>
                    <a:pt x="1354695" y="1617114"/>
                  </a:lnTo>
                  <a:lnTo>
                    <a:pt x="1379325" y="1614441"/>
                  </a:lnTo>
                  <a:lnTo>
                    <a:pt x="1403956" y="1611572"/>
                  </a:lnTo>
                  <a:lnTo>
                    <a:pt x="1428587" y="1608491"/>
                  </a:lnTo>
                  <a:lnTo>
                    <a:pt x="1453218" y="1605182"/>
                  </a:lnTo>
                  <a:lnTo>
                    <a:pt x="1477849" y="1601631"/>
                  </a:lnTo>
                  <a:lnTo>
                    <a:pt x="1502479" y="1597819"/>
                  </a:lnTo>
                  <a:lnTo>
                    <a:pt x="1527110" y="1593728"/>
                  </a:lnTo>
                  <a:lnTo>
                    <a:pt x="1551741" y="1589338"/>
                  </a:lnTo>
                  <a:lnTo>
                    <a:pt x="1576372" y="1584628"/>
                  </a:lnTo>
                  <a:lnTo>
                    <a:pt x="1601003" y="1579576"/>
                  </a:lnTo>
                  <a:lnTo>
                    <a:pt x="1625634" y="1574159"/>
                  </a:lnTo>
                  <a:lnTo>
                    <a:pt x="1650264" y="1568351"/>
                  </a:lnTo>
                  <a:lnTo>
                    <a:pt x="1674895" y="1562128"/>
                  </a:lnTo>
                  <a:lnTo>
                    <a:pt x="1699526" y="1555462"/>
                  </a:lnTo>
                  <a:lnTo>
                    <a:pt x="1724157" y="1548324"/>
                  </a:lnTo>
                  <a:lnTo>
                    <a:pt x="1748788" y="1540684"/>
                  </a:lnTo>
                  <a:lnTo>
                    <a:pt x="1773419" y="1532512"/>
                  </a:lnTo>
                  <a:lnTo>
                    <a:pt x="1798049" y="1523775"/>
                  </a:lnTo>
                  <a:lnTo>
                    <a:pt x="1822680" y="1514440"/>
                  </a:lnTo>
                  <a:lnTo>
                    <a:pt x="1847311" y="1504474"/>
                  </a:lnTo>
                  <a:lnTo>
                    <a:pt x="1871942" y="1493841"/>
                  </a:lnTo>
                  <a:lnTo>
                    <a:pt x="1896573" y="1482508"/>
                  </a:lnTo>
                  <a:lnTo>
                    <a:pt x="1921203" y="1470437"/>
                  </a:lnTo>
                  <a:lnTo>
                    <a:pt x="1945834" y="1457595"/>
                  </a:lnTo>
                  <a:lnTo>
                    <a:pt x="1970465" y="1443946"/>
                  </a:lnTo>
                  <a:lnTo>
                    <a:pt x="1995096" y="1429456"/>
                  </a:lnTo>
                  <a:lnTo>
                    <a:pt x="2019727" y="1414092"/>
                  </a:lnTo>
                  <a:lnTo>
                    <a:pt x="2044358" y="1397823"/>
                  </a:lnTo>
                  <a:lnTo>
                    <a:pt x="2068988" y="1380619"/>
                  </a:lnTo>
                  <a:lnTo>
                    <a:pt x="2093619" y="1362454"/>
                  </a:lnTo>
                  <a:lnTo>
                    <a:pt x="2118250" y="1343304"/>
                  </a:lnTo>
                  <a:lnTo>
                    <a:pt x="2142881" y="1323151"/>
                  </a:lnTo>
                  <a:lnTo>
                    <a:pt x="2167512" y="1301977"/>
                  </a:lnTo>
                  <a:lnTo>
                    <a:pt x="2192142" y="1279772"/>
                  </a:lnTo>
                  <a:lnTo>
                    <a:pt x="2216773" y="1256531"/>
                  </a:lnTo>
                  <a:lnTo>
                    <a:pt x="2241404" y="1232255"/>
                  </a:lnTo>
                  <a:lnTo>
                    <a:pt x="2266035" y="1206949"/>
                  </a:lnTo>
                  <a:lnTo>
                    <a:pt x="2290666" y="1180625"/>
                  </a:lnTo>
                  <a:lnTo>
                    <a:pt x="2315297" y="1153304"/>
                  </a:lnTo>
                  <a:lnTo>
                    <a:pt x="2339927" y="1125011"/>
                  </a:lnTo>
                  <a:lnTo>
                    <a:pt x="2364558" y="1095778"/>
                  </a:lnTo>
                  <a:lnTo>
                    <a:pt x="2389189" y="1065643"/>
                  </a:lnTo>
                  <a:lnTo>
                    <a:pt x="2413820" y="1034652"/>
                  </a:lnTo>
                  <a:lnTo>
                    <a:pt x="2438451" y="1002854"/>
                  </a:lnTo>
                  <a:lnTo>
                    <a:pt x="2463081" y="970306"/>
                  </a:lnTo>
                  <a:lnTo>
                    <a:pt x="2487712" y="937066"/>
                  </a:lnTo>
                  <a:lnTo>
                    <a:pt x="2512343" y="903199"/>
                  </a:lnTo>
                  <a:lnTo>
                    <a:pt x="2536974" y="868772"/>
                  </a:lnTo>
                  <a:lnTo>
                    <a:pt x="2561605" y="833856"/>
                  </a:lnTo>
                  <a:lnTo>
                    <a:pt x="2586236" y="798522"/>
                  </a:lnTo>
                  <a:lnTo>
                    <a:pt x="2610866" y="762845"/>
                  </a:lnTo>
                  <a:lnTo>
                    <a:pt x="2635497" y="726901"/>
                  </a:lnTo>
                  <a:lnTo>
                    <a:pt x="2660128" y="690767"/>
                  </a:lnTo>
                  <a:lnTo>
                    <a:pt x="2684759" y="654520"/>
                  </a:lnTo>
                  <a:lnTo>
                    <a:pt x="2709390" y="618240"/>
                  </a:lnTo>
                  <a:lnTo>
                    <a:pt x="2734020" y="582006"/>
                  </a:lnTo>
                  <a:lnTo>
                    <a:pt x="2758651" y="545897"/>
                  </a:lnTo>
                  <a:lnTo>
                    <a:pt x="2783282" y="509994"/>
                  </a:lnTo>
                  <a:lnTo>
                    <a:pt x="2807913" y="474376"/>
                  </a:lnTo>
                  <a:lnTo>
                    <a:pt x="2832544" y="439124"/>
                  </a:lnTo>
                  <a:lnTo>
                    <a:pt x="2857175" y="404316"/>
                  </a:lnTo>
                  <a:lnTo>
                    <a:pt x="2881805" y="370029"/>
                  </a:lnTo>
                  <a:lnTo>
                    <a:pt x="2906436" y="336340"/>
                  </a:lnTo>
                  <a:lnTo>
                    <a:pt x="2931067" y="303320"/>
                  </a:lnTo>
                  <a:lnTo>
                    <a:pt x="2955698" y="271038"/>
                  </a:lnTo>
                  <a:lnTo>
                    <a:pt x="2980329" y="239559"/>
                  </a:lnTo>
                  <a:lnTo>
                    <a:pt x="3004959" y="208942"/>
                  </a:lnTo>
                  <a:lnTo>
                    <a:pt x="3029590" y="179240"/>
                  </a:lnTo>
                  <a:lnTo>
                    <a:pt x="3054221" y="150501"/>
                  </a:lnTo>
                  <a:lnTo>
                    <a:pt x="3078852" y="122763"/>
                  </a:lnTo>
                  <a:lnTo>
                    <a:pt x="3103483" y="96061"/>
                  </a:lnTo>
                  <a:lnTo>
                    <a:pt x="3128114" y="70419"/>
                  </a:lnTo>
                  <a:lnTo>
                    <a:pt x="3152744" y="45856"/>
                  </a:lnTo>
                  <a:lnTo>
                    <a:pt x="3177375" y="22381"/>
                  </a:lnTo>
                  <a:lnTo>
                    <a:pt x="3202006" y="0"/>
                  </a:lnTo>
                  <a:lnTo>
                    <a:pt x="320200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5365351" y="7406487"/>
              <a:ext cx="3202006" cy="1162034"/>
            </a:xfrm>
            <a:custGeom>
              <a:avLst/>
              <a:pathLst>
                <a:path w="3202006" h="1162034">
                  <a:moveTo>
                    <a:pt x="3202006" y="0"/>
                  </a:moveTo>
                  <a:lnTo>
                    <a:pt x="3177375" y="29984"/>
                  </a:lnTo>
                  <a:lnTo>
                    <a:pt x="3152744" y="60214"/>
                  </a:lnTo>
                  <a:lnTo>
                    <a:pt x="3128114" y="90646"/>
                  </a:lnTo>
                  <a:lnTo>
                    <a:pt x="3103483" y="121235"/>
                  </a:lnTo>
                  <a:lnTo>
                    <a:pt x="3078852" y="151935"/>
                  </a:lnTo>
                  <a:lnTo>
                    <a:pt x="3054221" y="182700"/>
                  </a:lnTo>
                  <a:lnTo>
                    <a:pt x="3029590" y="213485"/>
                  </a:lnTo>
                  <a:lnTo>
                    <a:pt x="3004959" y="244243"/>
                  </a:lnTo>
                  <a:lnTo>
                    <a:pt x="2980329" y="274927"/>
                  </a:lnTo>
                  <a:lnTo>
                    <a:pt x="2955698" y="305491"/>
                  </a:lnTo>
                  <a:lnTo>
                    <a:pt x="2931067" y="335889"/>
                  </a:lnTo>
                  <a:lnTo>
                    <a:pt x="2906436" y="366072"/>
                  </a:lnTo>
                  <a:lnTo>
                    <a:pt x="2881805" y="395995"/>
                  </a:lnTo>
                  <a:lnTo>
                    <a:pt x="2857175" y="425611"/>
                  </a:lnTo>
                  <a:lnTo>
                    <a:pt x="2832544" y="454875"/>
                  </a:lnTo>
                  <a:lnTo>
                    <a:pt x="2807913" y="483741"/>
                  </a:lnTo>
                  <a:lnTo>
                    <a:pt x="2783282" y="512165"/>
                  </a:lnTo>
                  <a:lnTo>
                    <a:pt x="2758651" y="540106"/>
                  </a:lnTo>
                  <a:lnTo>
                    <a:pt x="2734020" y="567522"/>
                  </a:lnTo>
                  <a:lnTo>
                    <a:pt x="2709390" y="594374"/>
                  </a:lnTo>
                  <a:lnTo>
                    <a:pt x="2684759" y="620627"/>
                  </a:lnTo>
                  <a:lnTo>
                    <a:pt x="2660128" y="646246"/>
                  </a:lnTo>
                  <a:lnTo>
                    <a:pt x="2635497" y="671201"/>
                  </a:lnTo>
                  <a:lnTo>
                    <a:pt x="2610866" y="695466"/>
                  </a:lnTo>
                  <a:lnTo>
                    <a:pt x="2586236" y="719015"/>
                  </a:lnTo>
                  <a:lnTo>
                    <a:pt x="2561605" y="741829"/>
                  </a:lnTo>
                  <a:lnTo>
                    <a:pt x="2536974" y="763890"/>
                  </a:lnTo>
                  <a:lnTo>
                    <a:pt x="2512343" y="785186"/>
                  </a:lnTo>
                  <a:lnTo>
                    <a:pt x="2487712" y="805707"/>
                  </a:lnTo>
                  <a:lnTo>
                    <a:pt x="2463081" y="825448"/>
                  </a:lnTo>
                  <a:lnTo>
                    <a:pt x="2438451" y="844406"/>
                  </a:lnTo>
                  <a:lnTo>
                    <a:pt x="2413820" y="862583"/>
                  </a:lnTo>
                  <a:lnTo>
                    <a:pt x="2389189" y="879982"/>
                  </a:lnTo>
                  <a:lnTo>
                    <a:pt x="2364558" y="896611"/>
                  </a:lnTo>
                  <a:lnTo>
                    <a:pt x="2339927" y="912480"/>
                  </a:lnTo>
                  <a:lnTo>
                    <a:pt x="2315297" y="927601"/>
                  </a:lnTo>
                  <a:lnTo>
                    <a:pt x="2290666" y="941990"/>
                  </a:lnTo>
                  <a:lnTo>
                    <a:pt x="2266035" y="955662"/>
                  </a:lnTo>
                  <a:lnTo>
                    <a:pt x="2241404" y="968636"/>
                  </a:lnTo>
                  <a:lnTo>
                    <a:pt x="2216773" y="980932"/>
                  </a:lnTo>
                  <a:lnTo>
                    <a:pt x="2192142" y="992571"/>
                  </a:lnTo>
                  <a:lnTo>
                    <a:pt x="2167512" y="1003575"/>
                  </a:lnTo>
                  <a:lnTo>
                    <a:pt x="2142881" y="1013967"/>
                  </a:lnTo>
                  <a:lnTo>
                    <a:pt x="2118250" y="1023769"/>
                  </a:lnTo>
                  <a:lnTo>
                    <a:pt x="2093619" y="1033006"/>
                  </a:lnTo>
                  <a:lnTo>
                    <a:pt x="2068988" y="1041701"/>
                  </a:lnTo>
                  <a:lnTo>
                    <a:pt x="2044358" y="1049877"/>
                  </a:lnTo>
                  <a:lnTo>
                    <a:pt x="2019727" y="1057559"/>
                  </a:lnTo>
                  <a:lnTo>
                    <a:pt x="1995096" y="1064770"/>
                  </a:lnTo>
                  <a:lnTo>
                    <a:pt x="1970465" y="1071533"/>
                  </a:lnTo>
                  <a:lnTo>
                    <a:pt x="1945834" y="1077870"/>
                  </a:lnTo>
                  <a:lnTo>
                    <a:pt x="1921203" y="1083803"/>
                  </a:lnTo>
                  <a:lnTo>
                    <a:pt x="1896573" y="1089354"/>
                  </a:lnTo>
                  <a:lnTo>
                    <a:pt x="1871942" y="1094543"/>
                  </a:lnTo>
                  <a:lnTo>
                    <a:pt x="1847311" y="1099391"/>
                  </a:lnTo>
                  <a:lnTo>
                    <a:pt x="1822680" y="1103917"/>
                  </a:lnTo>
                  <a:lnTo>
                    <a:pt x="1798049" y="1108140"/>
                  </a:lnTo>
                  <a:lnTo>
                    <a:pt x="1773419" y="1112076"/>
                  </a:lnTo>
                  <a:lnTo>
                    <a:pt x="1748788" y="1115744"/>
                  </a:lnTo>
                  <a:lnTo>
                    <a:pt x="1724157" y="1119160"/>
                  </a:lnTo>
                  <a:lnTo>
                    <a:pt x="1699526" y="1122339"/>
                  </a:lnTo>
                  <a:lnTo>
                    <a:pt x="1674895" y="1125295"/>
                  </a:lnTo>
                  <a:lnTo>
                    <a:pt x="1650264" y="1128044"/>
                  </a:lnTo>
                  <a:lnTo>
                    <a:pt x="1625634" y="1130599"/>
                  </a:lnTo>
                  <a:lnTo>
                    <a:pt x="1601003" y="1132971"/>
                  </a:lnTo>
                  <a:lnTo>
                    <a:pt x="1576372" y="1135173"/>
                  </a:lnTo>
                  <a:lnTo>
                    <a:pt x="1551741" y="1137216"/>
                  </a:lnTo>
                  <a:lnTo>
                    <a:pt x="1527110" y="1139111"/>
                  </a:lnTo>
                  <a:lnTo>
                    <a:pt x="1502479" y="1140868"/>
                  </a:lnTo>
                  <a:lnTo>
                    <a:pt x="1477849" y="1142497"/>
                  </a:lnTo>
                  <a:lnTo>
                    <a:pt x="1453218" y="1144005"/>
                  </a:lnTo>
                  <a:lnTo>
                    <a:pt x="1428587" y="1145401"/>
                  </a:lnTo>
                  <a:lnTo>
                    <a:pt x="1403956" y="1146694"/>
                  </a:lnTo>
                  <a:lnTo>
                    <a:pt x="1379325" y="1147891"/>
                  </a:lnTo>
                  <a:lnTo>
                    <a:pt x="1354695" y="1148997"/>
                  </a:lnTo>
                  <a:lnTo>
                    <a:pt x="1330064" y="1150021"/>
                  </a:lnTo>
                  <a:lnTo>
                    <a:pt x="1305433" y="1150967"/>
                  </a:lnTo>
                  <a:lnTo>
                    <a:pt x="1280802" y="1151841"/>
                  </a:lnTo>
                  <a:lnTo>
                    <a:pt x="1256171" y="1152649"/>
                  </a:lnTo>
                  <a:lnTo>
                    <a:pt x="1231540" y="1153395"/>
                  </a:lnTo>
                  <a:lnTo>
                    <a:pt x="1206910" y="1154084"/>
                  </a:lnTo>
                  <a:lnTo>
                    <a:pt x="1182279" y="1154720"/>
                  </a:lnTo>
                  <a:lnTo>
                    <a:pt x="1157648" y="1155307"/>
                  </a:lnTo>
                  <a:lnTo>
                    <a:pt x="1133017" y="1155849"/>
                  </a:lnTo>
                  <a:lnTo>
                    <a:pt x="1108386" y="1156349"/>
                  </a:lnTo>
                  <a:lnTo>
                    <a:pt x="1083756" y="1156810"/>
                  </a:lnTo>
                  <a:lnTo>
                    <a:pt x="1059125" y="1157235"/>
                  </a:lnTo>
                  <a:lnTo>
                    <a:pt x="1034494" y="1157627"/>
                  </a:lnTo>
                  <a:lnTo>
                    <a:pt x="1009863" y="1157988"/>
                  </a:lnTo>
                  <a:lnTo>
                    <a:pt x="985232" y="1158321"/>
                  </a:lnTo>
                  <a:lnTo>
                    <a:pt x="960601" y="1158628"/>
                  </a:lnTo>
                  <a:lnTo>
                    <a:pt x="935971" y="1158911"/>
                  </a:lnTo>
                  <a:lnTo>
                    <a:pt x="911340" y="1159171"/>
                  </a:lnTo>
                  <a:lnTo>
                    <a:pt x="886709" y="1159411"/>
                  </a:lnTo>
                  <a:lnTo>
                    <a:pt x="862078" y="1159632"/>
                  </a:lnTo>
                  <a:lnTo>
                    <a:pt x="837447" y="1159835"/>
                  </a:lnTo>
                  <a:lnTo>
                    <a:pt x="812817" y="1160022"/>
                  </a:lnTo>
                  <a:lnTo>
                    <a:pt x="788186" y="1160195"/>
                  </a:lnTo>
                  <a:lnTo>
                    <a:pt x="763555" y="1160353"/>
                  </a:lnTo>
                  <a:lnTo>
                    <a:pt x="738924" y="1160499"/>
                  </a:lnTo>
                  <a:lnTo>
                    <a:pt x="714293" y="1160634"/>
                  </a:lnTo>
                  <a:lnTo>
                    <a:pt x="689662" y="1160757"/>
                  </a:lnTo>
                  <a:lnTo>
                    <a:pt x="665032" y="1160871"/>
                  </a:lnTo>
                  <a:lnTo>
                    <a:pt x="640401" y="1160976"/>
                  </a:lnTo>
                  <a:lnTo>
                    <a:pt x="615770" y="1161072"/>
                  </a:lnTo>
                  <a:lnTo>
                    <a:pt x="591139" y="1161160"/>
                  </a:lnTo>
                  <a:lnTo>
                    <a:pt x="566508" y="1161242"/>
                  </a:lnTo>
                  <a:lnTo>
                    <a:pt x="541878" y="1161317"/>
                  </a:lnTo>
                  <a:lnTo>
                    <a:pt x="517247" y="1161385"/>
                  </a:lnTo>
                  <a:lnTo>
                    <a:pt x="492616" y="1161449"/>
                  </a:lnTo>
                  <a:lnTo>
                    <a:pt x="467985" y="1161507"/>
                  </a:lnTo>
                  <a:lnTo>
                    <a:pt x="443354" y="1161560"/>
                  </a:lnTo>
                  <a:lnTo>
                    <a:pt x="418723" y="1161609"/>
                  </a:lnTo>
                  <a:lnTo>
                    <a:pt x="394093" y="1161655"/>
                  </a:lnTo>
                  <a:lnTo>
                    <a:pt x="369462" y="1161696"/>
                  </a:lnTo>
                  <a:lnTo>
                    <a:pt x="344831" y="1161734"/>
                  </a:lnTo>
                  <a:lnTo>
                    <a:pt x="320200" y="1161769"/>
                  </a:lnTo>
                  <a:lnTo>
                    <a:pt x="295569" y="1161802"/>
                  </a:lnTo>
                  <a:lnTo>
                    <a:pt x="270939" y="1161831"/>
                  </a:lnTo>
                  <a:lnTo>
                    <a:pt x="246308" y="1161858"/>
                  </a:lnTo>
                  <a:lnTo>
                    <a:pt x="221677" y="1161883"/>
                  </a:lnTo>
                  <a:lnTo>
                    <a:pt x="197046" y="1161906"/>
                  </a:lnTo>
                  <a:lnTo>
                    <a:pt x="172415" y="1161927"/>
                  </a:lnTo>
                  <a:lnTo>
                    <a:pt x="147784" y="1161947"/>
                  </a:lnTo>
                  <a:lnTo>
                    <a:pt x="123154" y="1161965"/>
                  </a:lnTo>
                  <a:lnTo>
                    <a:pt x="98523" y="1161981"/>
                  </a:lnTo>
                  <a:lnTo>
                    <a:pt x="73892" y="1161996"/>
                  </a:lnTo>
                  <a:lnTo>
                    <a:pt x="49261" y="1162010"/>
                  </a:lnTo>
                  <a:lnTo>
                    <a:pt x="24630" y="1162022"/>
                  </a:lnTo>
                  <a:lnTo>
                    <a:pt x="0" y="116203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5365351" y="6926556"/>
              <a:ext cx="3202006" cy="1641973"/>
            </a:xfrm>
            <a:custGeom>
              <a:avLst/>
              <a:pathLst>
                <a:path w="3202006" h="1641973">
                  <a:moveTo>
                    <a:pt x="0" y="1641309"/>
                  </a:moveTo>
                  <a:lnTo>
                    <a:pt x="24630" y="1641254"/>
                  </a:lnTo>
                  <a:lnTo>
                    <a:pt x="49261" y="1641194"/>
                  </a:lnTo>
                  <a:lnTo>
                    <a:pt x="73892" y="1641130"/>
                  </a:lnTo>
                  <a:lnTo>
                    <a:pt x="98523" y="1641062"/>
                  </a:lnTo>
                  <a:lnTo>
                    <a:pt x="123154" y="1640989"/>
                  </a:lnTo>
                  <a:lnTo>
                    <a:pt x="147784" y="1640910"/>
                  </a:lnTo>
                  <a:lnTo>
                    <a:pt x="172415" y="1640826"/>
                  </a:lnTo>
                  <a:lnTo>
                    <a:pt x="197046" y="1640736"/>
                  </a:lnTo>
                  <a:lnTo>
                    <a:pt x="221677" y="1640640"/>
                  </a:lnTo>
                  <a:lnTo>
                    <a:pt x="246308" y="1640536"/>
                  </a:lnTo>
                  <a:lnTo>
                    <a:pt x="270939" y="1640425"/>
                  </a:lnTo>
                  <a:lnTo>
                    <a:pt x="295569" y="1640306"/>
                  </a:lnTo>
                  <a:lnTo>
                    <a:pt x="320200" y="1640179"/>
                  </a:lnTo>
                  <a:lnTo>
                    <a:pt x="344831" y="1640043"/>
                  </a:lnTo>
                  <a:lnTo>
                    <a:pt x="369462" y="1639896"/>
                  </a:lnTo>
                  <a:lnTo>
                    <a:pt x="394093" y="1639740"/>
                  </a:lnTo>
                  <a:lnTo>
                    <a:pt x="418723" y="1639572"/>
                  </a:lnTo>
                  <a:lnTo>
                    <a:pt x="443354" y="1639391"/>
                  </a:lnTo>
                  <a:lnTo>
                    <a:pt x="467985" y="1639198"/>
                  </a:lnTo>
                  <a:lnTo>
                    <a:pt x="492616" y="1638991"/>
                  </a:lnTo>
                  <a:lnTo>
                    <a:pt x="517247" y="1638769"/>
                  </a:lnTo>
                  <a:lnTo>
                    <a:pt x="541878" y="1638531"/>
                  </a:lnTo>
                  <a:lnTo>
                    <a:pt x="566508" y="1638276"/>
                  </a:lnTo>
                  <a:lnTo>
                    <a:pt x="591139" y="1638003"/>
                  </a:lnTo>
                  <a:lnTo>
                    <a:pt x="615770" y="1637709"/>
                  </a:lnTo>
                  <a:lnTo>
                    <a:pt x="640401" y="1637395"/>
                  </a:lnTo>
                  <a:lnTo>
                    <a:pt x="665032" y="1637057"/>
                  </a:lnTo>
                  <a:lnTo>
                    <a:pt x="689662" y="1636695"/>
                  </a:lnTo>
                  <a:lnTo>
                    <a:pt x="714293" y="1636307"/>
                  </a:lnTo>
                  <a:lnTo>
                    <a:pt x="738924" y="1635890"/>
                  </a:lnTo>
                  <a:lnTo>
                    <a:pt x="763555" y="1635444"/>
                  </a:lnTo>
                  <a:lnTo>
                    <a:pt x="788186" y="1634964"/>
                  </a:lnTo>
                  <a:lnTo>
                    <a:pt x="812817" y="1634450"/>
                  </a:lnTo>
                  <a:lnTo>
                    <a:pt x="837447" y="1633899"/>
                  </a:lnTo>
                  <a:lnTo>
                    <a:pt x="862078" y="1633307"/>
                  </a:lnTo>
                  <a:lnTo>
                    <a:pt x="886709" y="1632671"/>
                  </a:lnTo>
                  <a:lnTo>
                    <a:pt x="911340" y="1631990"/>
                  </a:lnTo>
                  <a:lnTo>
                    <a:pt x="935971" y="1631258"/>
                  </a:lnTo>
                  <a:lnTo>
                    <a:pt x="960601" y="1630473"/>
                  </a:lnTo>
                  <a:lnTo>
                    <a:pt x="985232" y="1629631"/>
                  </a:lnTo>
                  <a:lnTo>
                    <a:pt x="1009863" y="1628726"/>
                  </a:lnTo>
                  <a:lnTo>
                    <a:pt x="1034494" y="1627756"/>
                  </a:lnTo>
                  <a:lnTo>
                    <a:pt x="1059125" y="1626714"/>
                  </a:lnTo>
                  <a:lnTo>
                    <a:pt x="1083756" y="1625595"/>
                  </a:lnTo>
                  <a:lnTo>
                    <a:pt x="1108386" y="1624394"/>
                  </a:lnTo>
                  <a:lnTo>
                    <a:pt x="1133017" y="1623105"/>
                  </a:lnTo>
                  <a:lnTo>
                    <a:pt x="1157648" y="1621721"/>
                  </a:lnTo>
                  <a:lnTo>
                    <a:pt x="1182279" y="1620235"/>
                  </a:lnTo>
                  <a:lnTo>
                    <a:pt x="1206910" y="1618639"/>
                  </a:lnTo>
                  <a:lnTo>
                    <a:pt x="1231540" y="1616926"/>
                  </a:lnTo>
                  <a:lnTo>
                    <a:pt x="1256171" y="1615086"/>
                  </a:lnTo>
                  <a:lnTo>
                    <a:pt x="1280802" y="1613111"/>
                  </a:lnTo>
                  <a:lnTo>
                    <a:pt x="1305433" y="1610991"/>
                  </a:lnTo>
                  <a:lnTo>
                    <a:pt x="1330064" y="1608714"/>
                  </a:lnTo>
                  <a:lnTo>
                    <a:pt x="1354695" y="1606270"/>
                  </a:lnTo>
                  <a:lnTo>
                    <a:pt x="1379325" y="1603645"/>
                  </a:lnTo>
                  <a:lnTo>
                    <a:pt x="1403956" y="1600828"/>
                  </a:lnTo>
                  <a:lnTo>
                    <a:pt x="1428587" y="1597804"/>
                  </a:lnTo>
                  <a:lnTo>
                    <a:pt x="1453218" y="1594557"/>
                  </a:lnTo>
                  <a:lnTo>
                    <a:pt x="1477849" y="1591073"/>
                  </a:lnTo>
                  <a:lnTo>
                    <a:pt x="1502479" y="1587334"/>
                  </a:lnTo>
                  <a:lnTo>
                    <a:pt x="1527110" y="1583323"/>
                  </a:lnTo>
                  <a:lnTo>
                    <a:pt x="1551741" y="1579020"/>
                  </a:lnTo>
                  <a:lnTo>
                    <a:pt x="1576372" y="1574404"/>
                  </a:lnTo>
                  <a:lnTo>
                    <a:pt x="1601003" y="1569455"/>
                  </a:lnTo>
                  <a:lnTo>
                    <a:pt x="1625634" y="1564149"/>
                  </a:lnTo>
                  <a:lnTo>
                    <a:pt x="1650264" y="1558463"/>
                  </a:lnTo>
                  <a:lnTo>
                    <a:pt x="1674895" y="1552371"/>
                  </a:lnTo>
                  <a:lnTo>
                    <a:pt x="1699526" y="1545846"/>
                  </a:lnTo>
                  <a:lnTo>
                    <a:pt x="1724157" y="1538862"/>
                  </a:lnTo>
                  <a:lnTo>
                    <a:pt x="1748788" y="1531389"/>
                  </a:lnTo>
                  <a:lnTo>
                    <a:pt x="1773419" y="1523397"/>
                  </a:lnTo>
                  <a:lnTo>
                    <a:pt x="1798049" y="1514854"/>
                  </a:lnTo>
                  <a:lnTo>
                    <a:pt x="1822680" y="1505729"/>
                  </a:lnTo>
                  <a:lnTo>
                    <a:pt x="1847311" y="1495988"/>
                  </a:lnTo>
                  <a:lnTo>
                    <a:pt x="1871942" y="1485597"/>
                  </a:lnTo>
                  <a:lnTo>
                    <a:pt x="1896573" y="1474523"/>
                  </a:lnTo>
                  <a:lnTo>
                    <a:pt x="1921203" y="1462729"/>
                  </a:lnTo>
                  <a:lnTo>
                    <a:pt x="1945834" y="1450182"/>
                  </a:lnTo>
                  <a:lnTo>
                    <a:pt x="1970465" y="1436848"/>
                  </a:lnTo>
                  <a:lnTo>
                    <a:pt x="1995096" y="1422691"/>
                  </a:lnTo>
                  <a:lnTo>
                    <a:pt x="2019727" y="1407680"/>
                  </a:lnTo>
                  <a:lnTo>
                    <a:pt x="2044358" y="1391783"/>
                  </a:lnTo>
                  <a:lnTo>
                    <a:pt x="2068988" y="1374970"/>
                  </a:lnTo>
                  <a:lnTo>
                    <a:pt x="2093619" y="1357214"/>
                  </a:lnTo>
                  <a:lnTo>
                    <a:pt x="2118250" y="1338491"/>
                  </a:lnTo>
                  <a:lnTo>
                    <a:pt x="2142881" y="1318781"/>
                  </a:lnTo>
                  <a:lnTo>
                    <a:pt x="2167512" y="1298065"/>
                  </a:lnTo>
                  <a:lnTo>
                    <a:pt x="2192142" y="1276333"/>
                  </a:lnTo>
                  <a:lnTo>
                    <a:pt x="2216773" y="1253576"/>
                  </a:lnTo>
                  <a:lnTo>
                    <a:pt x="2241404" y="1229793"/>
                  </a:lnTo>
                  <a:lnTo>
                    <a:pt x="2266035" y="1204987"/>
                  </a:lnTo>
                  <a:lnTo>
                    <a:pt x="2290666" y="1179168"/>
                  </a:lnTo>
                  <a:lnTo>
                    <a:pt x="2315297" y="1152353"/>
                  </a:lnTo>
                  <a:lnTo>
                    <a:pt x="2339927" y="1124564"/>
                  </a:lnTo>
                  <a:lnTo>
                    <a:pt x="2364558" y="1095830"/>
                  </a:lnTo>
                  <a:lnTo>
                    <a:pt x="2389189" y="1066187"/>
                  </a:lnTo>
                  <a:lnTo>
                    <a:pt x="2413820" y="1035676"/>
                  </a:lnTo>
                  <a:lnTo>
                    <a:pt x="2438451" y="1004344"/>
                  </a:lnTo>
                  <a:lnTo>
                    <a:pt x="2463081" y="972244"/>
                  </a:lnTo>
                  <a:lnTo>
                    <a:pt x="2487712" y="939432"/>
                  </a:lnTo>
                  <a:lnTo>
                    <a:pt x="2512343" y="905971"/>
                  </a:lnTo>
                  <a:lnTo>
                    <a:pt x="2536974" y="871924"/>
                  </a:lnTo>
                  <a:lnTo>
                    <a:pt x="2561605" y="837361"/>
                  </a:lnTo>
                  <a:lnTo>
                    <a:pt x="2586236" y="802350"/>
                  </a:lnTo>
                  <a:lnTo>
                    <a:pt x="2610866" y="766966"/>
                  </a:lnTo>
                  <a:lnTo>
                    <a:pt x="2635497" y="731281"/>
                  </a:lnTo>
                  <a:lnTo>
                    <a:pt x="2660128" y="695371"/>
                  </a:lnTo>
                  <a:lnTo>
                    <a:pt x="2684759" y="659313"/>
                  </a:lnTo>
                  <a:lnTo>
                    <a:pt x="2709390" y="623184"/>
                  </a:lnTo>
                  <a:lnTo>
                    <a:pt x="2734020" y="587062"/>
                  </a:lnTo>
                  <a:lnTo>
                    <a:pt x="2758651" y="551026"/>
                  </a:lnTo>
                  <a:lnTo>
                    <a:pt x="2783282" y="515155"/>
                  </a:lnTo>
                  <a:lnTo>
                    <a:pt x="2807913" y="479528"/>
                  </a:lnTo>
                  <a:lnTo>
                    <a:pt x="2832544" y="444224"/>
                  </a:lnTo>
                  <a:lnTo>
                    <a:pt x="2857175" y="409322"/>
                  </a:lnTo>
                  <a:lnTo>
                    <a:pt x="2881805" y="374899"/>
                  </a:lnTo>
                  <a:lnTo>
                    <a:pt x="2906436" y="341031"/>
                  </a:lnTo>
                  <a:lnTo>
                    <a:pt x="2931067" y="307791"/>
                  </a:lnTo>
                  <a:lnTo>
                    <a:pt x="2955698" y="275250"/>
                  </a:lnTo>
                  <a:lnTo>
                    <a:pt x="2980329" y="243473"/>
                  </a:lnTo>
                  <a:lnTo>
                    <a:pt x="3004959" y="212522"/>
                  </a:lnTo>
                  <a:lnTo>
                    <a:pt x="3029590" y="182454"/>
                  </a:lnTo>
                  <a:lnTo>
                    <a:pt x="3054221" y="153317"/>
                  </a:lnTo>
                  <a:lnTo>
                    <a:pt x="3078852" y="125156"/>
                  </a:lnTo>
                  <a:lnTo>
                    <a:pt x="3103483" y="98007"/>
                  </a:lnTo>
                  <a:lnTo>
                    <a:pt x="3128114" y="71898"/>
                  </a:lnTo>
                  <a:lnTo>
                    <a:pt x="3152744" y="46853"/>
                  </a:lnTo>
                  <a:lnTo>
                    <a:pt x="3177375" y="22884"/>
                  </a:lnTo>
                  <a:lnTo>
                    <a:pt x="3202006" y="0"/>
                  </a:lnTo>
                  <a:lnTo>
                    <a:pt x="3202006" y="495904"/>
                  </a:lnTo>
                  <a:lnTo>
                    <a:pt x="3177375" y="526121"/>
                  </a:lnTo>
                  <a:lnTo>
                    <a:pt x="3152744" y="556563"/>
                  </a:lnTo>
                  <a:lnTo>
                    <a:pt x="3128114" y="587186"/>
                  </a:lnTo>
                  <a:lnTo>
                    <a:pt x="3103483" y="617944"/>
                  </a:lnTo>
                  <a:lnTo>
                    <a:pt x="3078852" y="648791"/>
                  </a:lnTo>
                  <a:lnTo>
                    <a:pt x="3054221" y="679680"/>
                  </a:lnTo>
                  <a:lnTo>
                    <a:pt x="3029590" y="710564"/>
                  </a:lnTo>
                  <a:lnTo>
                    <a:pt x="3004959" y="741397"/>
                  </a:lnTo>
                  <a:lnTo>
                    <a:pt x="2980329" y="772132"/>
                  </a:lnTo>
                  <a:lnTo>
                    <a:pt x="2955698" y="802721"/>
                  </a:lnTo>
                  <a:lnTo>
                    <a:pt x="2931067" y="833117"/>
                  </a:lnTo>
                  <a:lnTo>
                    <a:pt x="2906436" y="863273"/>
                  </a:lnTo>
                  <a:lnTo>
                    <a:pt x="2881805" y="893140"/>
                  </a:lnTo>
                  <a:lnTo>
                    <a:pt x="2857175" y="922674"/>
                  </a:lnTo>
                  <a:lnTo>
                    <a:pt x="2832544" y="951827"/>
                  </a:lnTo>
                  <a:lnTo>
                    <a:pt x="2807913" y="980555"/>
                  </a:lnTo>
                  <a:lnTo>
                    <a:pt x="2783282" y="1008813"/>
                  </a:lnTo>
                  <a:lnTo>
                    <a:pt x="2758651" y="1036561"/>
                  </a:lnTo>
                  <a:lnTo>
                    <a:pt x="2734020" y="1063757"/>
                  </a:lnTo>
                  <a:lnTo>
                    <a:pt x="2709390" y="1090364"/>
                  </a:lnTo>
                  <a:lnTo>
                    <a:pt x="2684759" y="1116346"/>
                  </a:lnTo>
                  <a:lnTo>
                    <a:pt x="2660128" y="1141671"/>
                  </a:lnTo>
                  <a:lnTo>
                    <a:pt x="2635497" y="1166310"/>
                  </a:lnTo>
                  <a:lnTo>
                    <a:pt x="2610866" y="1190237"/>
                  </a:lnTo>
                  <a:lnTo>
                    <a:pt x="2586236" y="1213430"/>
                  </a:lnTo>
                  <a:lnTo>
                    <a:pt x="2561605" y="1235871"/>
                  </a:lnTo>
                  <a:lnTo>
                    <a:pt x="2536974" y="1257544"/>
                  </a:lnTo>
                  <a:lnTo>
                    <a:pt x="2512343" y="1278438"/>
                  </a:lnTo>
                  <a:lnTo>
                    <a:pt x="2487712" y="1298547"/>
                  </a:lnTo>
                  <a:lnTo>
                    <a:pt x="2463081" y="1317867"/>
                  </a:lnTo>
                  <a:lnTo>
                    <a:pt x="2438451" y="1336397"/>
                  </a:lnTo>
                  <a:lnTo>
                    <a:pt x="2413820" y="1354141"/>
                  </a:lnTo>
                  <a:lnTo>
                    <a:pt x="2389189" y="1371105"/>
                  </a:lnTo>
                  <a:lnTo>
                    <a:pt x="2364558" y="1387298"/>
                  </a:lnTo>
                  <a:lnTo>
                    <a:pt x="2339927" y="1402731"/>
                  </a:lnTo>
                  <a:lnTo>
                    <a:pt x="2315297" y="1417420"/>
                  </a:lnTo>
                  <a:lnTo>
                    <a:pt x="2290666" y="1431380"/>
                  </a:lnTo>
                  <a:lnTo>
                    <a:pt x="2266035" y="1444629"/>
                  </a:lnTo>
                  <a:lnTo>
                    <a:pt x="2241404" y="1457187"/>
                  </a:lnTo>
                  <a:lnTo>
                    <a:pt x="2216773" y="1469074"/>
                  </a:lnTo>
                  <a:lnTo>
                    <a:pt x="2192142" y="1480314"/>
                  </a:lnTo>
                  <a:lnTo>
                    <a:pt x="2167512" y="1490928"/>
                  </a:lnTo>
                  <a:lnTo>
                    <a:pt x="2142881" y="1500941"/>
                  </a:lnTo>
                  <a:lnTo>
                    <a:pt x="2118250" y="1510376"/>
                  </a:lnTo>
                  <a:lnTo>
                    <a:pt x="2093619" y="1519256"/>
                  </a:lnTo>
                  <a:lnTo>
                    <a:pt x="2068988" y="1527607"/>
                  </a:lnTo>
                  <a:lnTo>
                    <a:pt x="2044358" y="1535452"/>
                  </a:lnTo>
                  <a:lnTo>
                    <a:pt x="2019727" y="1542815"/>
                  </a:lnTo>
                  <a:lnTo>
                    <a:pt x="1995096" y="1549720"/>
                  </a:lnTo>
                  <a:lnTo>
                    <a:pt x="1970465" y="1556189"/>
                  </a:lnTo>
                  <a:lnTo>
                    <a:pt x="1945834" y="1562246"/>
                  </a:lnTo>
                  <a:lnTo>
                    <a:pt x="1921203" y="1567911"/>
                  </a:lnTo>
                  <a:lnTo>
                    <a:pt x="1896573" y="1573207"/>
                  </a:lnTo>
                  <a:lnTo>
                    <a:pt x="1871942" y="1578153"/>
                  </a:lnTo>
                  <a:lnTo>
                    <a:pt x="1847311" y="1582770"/>
                  </a:lnTo>
                  <a:lnTo>
                    <a:pt x="1822680" y="1587076"/>
                  </a:lnTo>
                  <a:lnTo>
                    <a:pt x="1798049" y="1591091"/>
                  </a:lnTo>
                  <a:lnTo>
                    <a:pt x="1773419" y="1594830"/>
                  </a:lnTo>
                  <a:lnTo>
                    <a:pt x="1748788" y="1598312"/>
                  </a:lnTo>
                  <a:lnTo>
                    <a:pt x="1724157" y="1601552"/>
                  </a:lnTo>
                  <a:lnTo>
                    <a:pt x="1699526" y="1604566"/>
                  </a:lnTo>
                  <a:lnTo>
                    <a:pt x="1674895" y="1607367"/>
                  </a:lnTo>
                  <a:lnTo>
                    <a:pt x="1650264" y="1609969"/>
                  </a:lnTo>
                  <a:lnTo>
                    <a:pt x="1625634" y="1612385"/>
                  </a:lnTo>
                  <a:lnTo>
                    <a:pt x="1601003" y="1614628"/>
                  </a:lnTo>
                  <a:lnTo>
                    <a:pt x="1576372" y="1616709"/>
                  </a:lnTo>
                  <a:lnTo>
                    <a:pt x="1551741" y="1618638"/>
                  </a:lnTo>
                  <a:lnTo>
                    <a:pt x="1527110" y="1620427"/>
                  </a:lnTo>
                  <a:lnTo>
                    <a:pt x="1502479" y="1622084"/>
                  </a:lnTo>
                  <a:lnTo>
                    <a:pt x="1477849" y="1623620"/>
                  </a:lnTo>
                  <a:lnTo>
                    <a:pt x="1453218" y="1625041"/>
                  </a:lnTo>
                  <a:lnTo>
                    <a:pt x="1428587" y="1626357"/>
                  </a:lnTo>
                  <a:lnTo>
                    <a:pt x="1403956" y="1627574"/>
                  </a:lnTo>
                  <a:lnTo>
                    <a:pt x="1379325" y="1628700"/>
                  </a:lnTo>
                  <a:lnTo>
                    <a:pt x="1354695" y="1629741"/>
                  </a:lnTo>
                  <a:lnTo>
                    <a:pt x="1330064" y="1630704"/>
                  </a:lnTo>
                  <a:lnTo>
                    <a:pt x="1305433" y="1631593"/>
                  </a:lnTo>
                  <a:lnTo>
                    <a:pt x="1280802" y="1632415"/>
                  </a:lnTo>
                  <a:lnTo>
                    <a:pt x="1256171" y="1633174"/>
                  </a:lnTo>
                  <a:lnTo>
                    <a:pt x="1231540" y="1633875"/>
                  </a:lnTo>
                  <a:lnTo>
                    <a:pt x="1206910" y="1634521"/>
                  </a:lnTo>
                  <a:lnTo>
                    <a:pt x="1182279" y="1635119"/>
                  </a:lnTo>
                  <a:lnTo>
                    <a:pt x="1157648" y="1635670"/>
                  </a:lnTo>
                  <a:lnTo>
                    <a:pt x="1133017" y="1636178"/>
                  </a:lnTo>
                  <a:lnTo>
                    <a:pt x="1108386" y="1636647"/>
                  </a:lnTo>
                  <a:lnTo>
                    <a:pt x="1083756" y="1637079"/>
                  </a:lnTo>
                  <a:lnTo>
                    <a:pt x="1059125" y="1637478"/>
                  </a:lnTo>
                  <a:lnTo>
                    <a:pt x="1034494" y="1637845"/>
                  </a:lnTo>
                  <a:lnTo>
                    <a:pt x="1009863" y="1638184"/>
                  </a:lnTo>
                  <a:lnTo>
                    <a:pt x="985232" y="1638496"/>
                  </a:lnTo>
                  <a:lnTo>
                    <a:pt x="960601" y="1638784"/>
                  </a:lnTo>
                  <a:lnTo>
                    <a:pt x="935971" y="1639048"/>
                  </a:lnTo>
                  <a:lnTo>
                    <a:pt x="911340" y="1639292"/>
                  </a:lnTo>
                  <a:lnTo>
                    <a:pt x="886709" y="1639517"/>
                  </a:lnTo>
                  <a:lnTo>
                    <a:pt x="862078" y="1639724"/>
                  </a:lnTo>
                  <a:lnTo>
                    <a:pt x="837447" y="1639915"/>
                  </a:lnTo>
                  <a:lnTo>
                    <a:pt x="812817" y="1640090"/>
                  </a:lnTo>
                  <a:lnTo>
                    <a:pt x="788186" y="1640251"/>
                  </a:lnTo>
                  <a:lnTo>
                    <a:pt x="763555" y="1640400"/>
                  </a:lnTo>
                  <a:lnTo>
                    <a:pt x="738924" y="1640537"/>
                  </a:lnTo>
                  <a:lnTo>
                    <a:pt x="714293" y="1640662"/>
                  </a:lnTo>
                  <a:lnTo>
                    <a:pt x="689662" y="1640778"/>
                  </a:lnTo>
                  <a:lnTo>
                    <a:pt x="665032" y="1640884"/>
                  </a:lnTo>
                  <a:lnTo>
                    <a:pt x="640401" y="1640982"/>
                  </a:lnTo>
                  <a:lnTo>
                    <a:pt x="615770" y="1641072"/>
                  </a:lnTo>
                  <a:lnTo>
                    <a:pt x="591139" y="1641155"/>
                  </a:lnTo>
                  <a:lnTo>
                    <a:pt x="566508" y="1641231"/>
                  </a:lnTo>
                  <a:lnTo>
                    <a:pt x="541878" y="1641301"/>
                  </a:lnTo>
                  <a:lnTo>
                    <a:pt x="517247" y="1641366"/>
                  </a:lnTo>
                  <a:lnTo>
                    <a:pt x="492616" y="1641425"/>
                  </a:lnTo>
                  <a:lnTo>
                    <a:pt x="467985" y="1641480"/>
                  </a:lnTo>
                  <a:lnTo>
                    <a:pt x="443354" y="1641530"/>
                  </a:lnTo>
                  <a:lnTo>
                    <a:pt x="418723" y="1641576"/>
                  </a:lnTo>
                  <a:lnTo>
                    <a:pt x="394093" y="1641618"/>
                  </a:lnTo>
                  <a:lnTo>
                    <a:pt x="369462" y="1641657"/>
                  </a:lnTo>
                  <a:lnTo>
                    <a:pt x="344831" y="1641692"/>
                  </a:lnTo>
                  <a:lnTo>
                    <a:pt x="320200" y="1641725"/>
                  </a:lnTo>
                  <a:lnTo>
                    <a:pt x="295569" y="1641755"/>
                  </a:lnTo>
                  <a:lnTo>
                    <a:pt x="270939" y="1641783"/>
                  </a:lnTo>
                  <a:lnTo>
                    <a:pt x="246308" y="1641808"/>
                  </a:lnTo>
                  <a:lnTo>
                    <a:pt x="221677" y="1641832"/>
                  </a:lnTo>
                  <a:lnTo>
                    <a:pt x="197046" y="1641853"/>
                  </a:lnTo>
                  <a:lnTo>
                    <a:pt x="172415" y="1641873"/>
                  </a:lnTo>
                  <a:lnTo>
                    <a:pt x="147784" y="1641891"/>
                  </a:lnTo>
                  <a:lnTo>
                    <a:pt x="123154" y="1641908"/>
                  </a:lnTo>
                  <a:lnTo>
                    <a:pt x="98523" y="1641923"/>
                  </a:lnTo>
                  <a:lnTo>
                    <a:pt x="73892" y="1641937"/>
                  </a:lnTo>
                  <a:lnTo>
                    <a:pt x="49261" y="1641950"/>
                  </a:lnTo>
                  <a:lnTo>
                    <a:pt x="24630" y="1641962"/>
                  </a:lnTo>
                  <a:lnTo>
                    <a:pt x="0" y="1641973"/>
                  </a:lnTo>
                  <a:close/>
                </a:path>
              </a:pathLst>
            </a:custGeom>
            <a:solidFill>
              <a:srgbClr val="009F9E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2" name="pl962"/>
            <p:cNvSpPr/>
            <p:nvPr/>
          </p:nvSpPr>
          <p:spPr>
            <a:xfrm>
              <a:off x="5365351" y="6926556"/>
              <a:ext cx="3202006" cy="1641309"/>
            </a:xfrm>
            <a:custGeom>
              <a:avLst/>
              <a:pathLst>
                <a:path w="3202006" h="1641309">
                  <a:moveTo>
                    <a:pt x="0" y="1641309"/>
                  </a:moveTo>
                  <a:lnTo>
                    <a:pt x="24630" y="1641254"/>
                  </a:lnTo>
                  <a:lnTo>
                    <a:pt x="49261" y="1641194"/>
                  </a:lnTo>
                  <a:lnTo>
                    <a:pt x="73892" y="1641130"/>
                  </a:lnTo>
                  <a:lnTo>
                    <a:pt x="98523" y="1641062"/>
                  </a:lnTo>
                  <a:lnTo>
                    <a:pt x="123154" y="1640989"/>
                  </a:lnTo>
                  <a:lnTo>
                    <a:pt x="147784" y="1640910"/>
                  </a:lnTo>
                  <a:lnTo>
                    <a:pt x="172415" y="1640826"/>
                  </a:lnTo>
                  <a:lnTo>
                    <a:pt x="197046" y="1640736"/>
                  </a:lnTo>
                  <a:lnTo>
                    <a:pt x="221677" y="1640640"/>
                  </a:lnTo>
                  <a:lnTo>
                    <a:pt x="246308" y="1640536"/>
                  </a:lnTo>
                  <a:lnTo>
                    <a:pt x="270939" y="1640425"/>
                  </a:lnTo>
                  <a:lnTo>
                    <a:pt x="295569" y="1640306"/>
                  </a:lnTo>
                  <a:lnTo>
                    <a:pt x="320200" y="1640179"/>
                  </a:lnTo>
                  <a:lnTo>
                    <a:pt x="344831" y="1640043"/>
                  </a:lnTo>
                  <a:lnTo>
                    <a:pt x="369462" y="1639896"/>
                  </a:lnTo>
                  <a:lnTo>
                    <a:pt x="394093" y="1639740"/>
                  </a:lnTo>
                  <a:lnTo>
                    <a:pt x="418723" y="1639572"/>
                  </a:lnTo>
                  <a:lnTo>
                    <a:pt x="443354" y="1639391"/>
                  </a:lnTo>
                  <a:lnTo>
                    <a:pt x="467985" y="1639198"/>
                  </a:lnTo>
                  <a:lnTo>
                    <a:pt x="492616" y="1638991"/>
                  </a:lnTo>
                  <a:lnTo>
                    <a:pt x="517247" y="1638769"/>
                  </a:lnTo>
                  <a:lnTo>
                    <a:pt x="541878" y="1638531"/>
                  </a:lnTo>
                  <a:lnTo>
                    <a:pt x="566508" y="1638276"/>
                  </a:lnTo>
                  <a:lnTo>
                    <a:pt x="591139" y="1638003"/>
                  </a:lnTo>
                  <a:lnTo>
                    <a:pt x="615770" y="1637709"/>
                  </a:lnTo>
                  <a:lnTo>
                    <a:pt x="640401" y="1637395"/>
                  </a:lnTo>
                  <a:lnTo>
                    <a:pt x="665032" y="1637057"/>
                  </a:lnTo>
                  <a:lnTo>
                    <a:pt x="689662" y="1636695"/>
                  </a:lnTo>
                  <a:lnTo>
                    <a:pt x="714293" y="1636307"/>
                  </a:lnTo>
                  <a:lnTo>
                    <a:pt x="738924" y="1635890"/>
                  </a:lnTo>
                  <a:lnTo>
                    <a:pt x="763555" y="1635444"/>
                  </a:lnTo>
                  <a:lnTo>
                    <a:pt x="788186" y="1634964"/>
                  </a:lnTo>
                  <a:lnTo>
                    <a:pt x="812817" y="1634450"/>
                  </a:lnTo>
                  <a:lnTo>
                    <a:pt x="837447" y="1633899"/>
                  </a:lnTo>
                  <a:lnTo>
                    <a:pt x="862078" y="1633307"/>
                  </a:lnTo>
                  <a:lnTo>
                    <a:pt x="886709" y="1632671"/>
                  </a:lnTo>
                  <a:lnTo>
                    <a:pt x="911340" y="1631990"/>
                  </a:lnTo>
                  <a:lnTo>
                    <a:pt x="935971" y="1631258"/>
                  </a:lnTo>
                  <a:lnTo>
                    <a:pt x="960601" y="1630473"/>
                  </a:lnTo>
                  <a:lnTo>
                    <a:pt x="985232" y="1629631"/>
                  </a:lnTo>
                  <a:lnTo>
                    <a:pt x="1009863" y="1628726"/>
                  </a:lnTo>
                  <a:lnTo>
                    <a:pt x="1034494" y="1627756"/>
                  </a:lnTo>
                  <a:lnTo>
                    <a:pt x="1059125" y="1626714"/>
                  </a:lnTo>
                  <a:lnTo>
                    <a:pt x="1083756" y="1625595"/>
                  </a:lnTo>
                  <a:lnTo>
                    <a:pt x="1108386" y="1624394"/>
                  </a:lnTo>
                  <a:lnTo>
                    <a:pt x="1133017" y="1623105"/>
                  </a:lnTo>
                  <a:lnTo>
                    <a:pt x="1157648" y="1621721"/>
                  </a:lnTo>
                  <a:lnTo>
                    <a:pt x="1182279" y="1620235"/>
                  </a:lnTo>
                  <a:lnTo>
                    <a:pt x="1206910" y="1618639"/>
                  </a:lnTo>
                  <a:lnTo>
                    <a:pt x="1231540" y="1616926"/>
                  </a:lnTo>
                  <a:lnTo>
                    <a:pt x="1256171" y="1615086"/>
                  </a:lnTo>
                  <a:lnTo>
                    <a:pt x="1280802" y="1613111"/>
                  </a:lnTo>
                  <a:lnTo>
                    <a:pt x="1305433" y="1610991"/>
                  </a:lnTo>
                  <a:lnTo>
                    <a:pt x="1330064" y="1608714"/>
                  </a:lnTo>
                  <a:lnTo>
                    <a:pt x="1354695" y="1606270"/>
                  </a:lnTo>
                  <a:lnTo>
                    <a:pt x="1379325" y="1603645"/>
                  </a:lnTo>
                  <a:lnTo>
                    <a:pt x="1403956" y="1600828"/>
                  </a:lnTo>
                  <a:lnTo>
                    <a:pt x="1428587" y="1597804"/>
                  </a:lnTo>
                  <a:lnTo>
                    <a:pt x="1453218" y="1594557"/>
                  </a:lnTo>
                  <a:lnTo>
                    <a:pt x="1477849" y="1591073"/>
                  </a:lnTo>
                  <a:lnTo>
                    <a:pt x="1502479" y="1587334"/>
                  </a:lnTo>
                  <a:lnTo>
                    <a:pt x="1527110" y="1583323"/>
                  </a:lnTo>
                  <a:lnTo>
                    <a:pt x="1551741" y="1579020"/>
                  </a:lnTo>
                  <a:lnTo>
                    <a:pt x="1576372" y="1574404"/>
                  </a:lnTo>
                  <a:lnTo>
                    <a:pt x="1601003" y="1569455"/>
                  </a:lnTo>
                  <a:lnTo>
                    <a:pt x="1625634" y="1564149"/>
                  </a:lnTo>
                  <a:lnTo>
                    <a:pt x="1650264" y="1558463"/>
                  </a:lnTo>
                  <a:lnTo>
                    <a:pt x="1674895" y="1552371"/>
                  </a:lnTo>
                  <a:lnTo>
                    <a:pt x="1699526" y="1545846"/>
                  </a:lnTo>
                  <a:lnTo>
                    <a:pt x="1724157" y="1538862"/>
                  </a:lnTo>
                  <a:lnTo>
                    <a:pt x="1748788" y="1531389"/>
                  </a:lnTo>
                  <a:lnTo>
                    <a:pt x="1773419" y="1523397"/>
                  </a:lnTo>
                  <a:lnTo>
                    <a:pt x="1798049" y="1514854"/>
                  </a:lnTo>
                  <a:lnTo>
                    <a:pt x="1822680" y="1505729"/>
                  </a:lnTo>
                  <a:lnTo>
                    <a:pt x="1847311" y="1495988"/>
                  </a:lnTo>
                  <a:lnTo>
                    <a:pt x="1871942" y="1485597"/>
                  </a:lnTo>
                  <a:lnTo>
                    <a:pt x="1896573" y="1474523"/>
                  </a:lnTo>
                  <a:lnTo>
                    <a:pt x="1921203" y="1462729"/>
                  </a:lnTo>
                  <a:lnTo>
                    <a:pt x="1945834" y="1450182"/>
                  </a:lnTo>
                  <a:lnTo>
                    <a:pt x="1970465" y="1436848"/>
                  </a:lnTo>
                  <a:lnTo>
                    <a:pt x="1995096" y="1422691"/>
                  </a:lnTo>
                  <a:lnTo>
                    <a:pt x="2019727" y="1407680"/>
                  </a:lnTo>
                  <a:lnTo>
                    <a:pt x="2044358" y="1391783"/>
                  </a:lnTo>
                  <a:lnTo>
                    <a:pt x="2068988" y="1374970"/>
                  </a:lnTo>
                  <a:lnTo>
                    <a:pt x="2093619" y="1357214"/>
                  </a:lnTo>
                  <a:lnTo>
                    <a:pt x="2118250" y="1338491"/>
                  </a:lnTo>
                  <a:lnTo>
                    <a:pt x="2142881" y="1318781"/>
                  </a:lnTo>
                  <a:lnTo>
                    <a:pt x="2167512" y="1298065"/>
                  </a:lnTo>
                  <a:lnTo>
                    <a:pt x="2192142" y="1276333"/>
                  </a:lnTo>
                  <a:lnTo>
                    <a:pt x="2216773" y="1253576"/>
                  </a:lnTo>
                  <a:lnTo>
                    <a:pt x="2241404" y="1229793"/>
                  </a:lnTo>
                  <a:lnTo>
                    <a:pt x="2266035" y="1204987"/>
                  </a:lnTo>
                  <a:lnTo>
                    <a:pt x="2290666" y="1179168"/>
                  </a:lnTo>
                  <a:lnTo>
                    <a:pt x="2315297" y="1152353"/>
                  </a:lnTo>
                  <a:lnTo>
                    <a:pt x="2339927" y="1124564"/>
                  </a:lnTo>
                  <a:lnTo>
                    <a:pt x="2364558" y="1095830"/>
                  </a:lnTo>
                  <a:lnTo>
                    <a:pt x="2389189" y="1066187"/>
                  </a:lnTo>
                  <a:lnTo>
                    <a:pt x="2413820" y="1035676"/>
                  </a:lnTo>
                  <a:lnTo>
                    <a:pt x="2438451" y="1004344"/>
                  </a:lnTo>
                  <a:lnTo>
                    <a:pt x="2463081" y="972244"/>
                  </a:lnTo>
                  <a:lnTo>
                    <a:pt x="2487712" y="939432"/>
                  </a:lnTo>
                  <a:lnTo>
                    <a:pt x="2512343" y="905971"/>
                  </a:lnTo>
                  <a:lnTo>
                    <a:pt x="2536974" y="871924"/>
                  </a:lnTo>
                  <a:lnTo>
                    <a:pt x="2561605" y="837361"/>
                  </a:lnTo>
                  <a:lnTo>
                    <a:pt x="2586236" y="802350"/>
                  </a:lnTo>
                  <a:lnTo>
                    <a:pt x="2610866" y="766966"/>
                  </a:lnTo>
                  <a:lnTo>
                    <a:pt x="2635497" y="731281"/>
                  </a:lnTo>
                  <a:lnTo>
                    <a:pt x="2660128" y="695371"/>
                  </a:lnTo>
                  <a:lnTo>
                    <a:pt x="2684759" y="659313"/>
                  </a:lnTo>
                  <a:lnTo>
                    <a:pt x="2709390" y="623184"/>
                  </a:lnTo>
                  <a:lnTo>
                    <a:pt x="2734020" y="587062"/>
                  </a:lnTo>
                  <a:lnTo>
                    <a:pt x="2758651" y="551026"/>
                  </a:lnTo>
                  <a:lnTo>
                    <a:pt x="2783282" y="515155"/>
                  </a:lnTo>
                  <a:lnTo>
                    <a:pt x="2807913" y="479528"/>
                  </a:lnTo>
                  <a:lnTo>
                    <a:pt x="2832544" y="444224"/>
                  </a:lnTo>
                  <a:lnTo>
                    <a:pt x="2857175" y="409322"/>
                  </a:lnTo>
                  <a:lnTo>
                    <a:pt x="2881805" y="374899"/>
                  </a:lnTo>
                  <a:lnTo>
                    <a:pt x="2906436" y="341031"/>
                  </a:lnTo>
                  <a:lnTo>
                    <a:pt x="2931067" y="307791"/>
                  </a:lnTo>
                  <a:lnTo>
                    <a:pt x="2955698" y="275250"/>
                  </a:lnTo>
                  <a:lnTo>
                    <a:pt x="2980329" y="243473"/>
                  </a:lnTo>
                  <a:lnTo>
                    <a:pt x="3004959" y="212522"/>
                  </a:lnTo>
                  <a:lnTo>
                    <a:pt x="3029590" y="182454"/>
                  </a:lnTo>
                  <a:lnTo>
                    <a:pt x="3054221" y="153317"/>
                  </a:lnTo>
                  <a:lnTo>
                    <a:pt x="3078852" y="125156"/>
                  </a:lnTo>
                  <a:lnTo>
                    <a:pt x="3103483" y="98007"/>
                  </a:lnTo>
                  <a:lnTo>
                    <a:pt x="3128114" y="71898"/>
                  </a:lnTo>
                  <a:lnTo>
                    <a:pt x="3152744" y="46853"/>
                  </a:lnTo>
                  <a:lnTo>
                    <a:pt x="3177375" y="22884"/>
                  </a:lnTo>
                  <a:lnTo>
                    <a:pt x="3202006" y="0"/>
                  </a:lnTo>
                  <a:lnTo>
                    <a:pt x="320200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3" name="pl963"/>
            <p:cNvSpPr/>
            <p:nvPr/>
          </p:nvSpPr>
          <p:spPr>
            <a:xfrm>
              <a:off x="5365351" y="7422460"/>
              <a:ext cx="3202006" cy="1146069"/>
            </a:xfrm>
            <a:custGeom>
              <a:avLst/>
              <a:pathLst>
                <a:path w="3202006" h="1146069">
                  <a:moveTo>
                    <a:pt x="3202006" y="0"/>
                  </a:moveTo>
                  <a:lnTo>
                    <a:pt x="3177375" y="30217"/>
                  </a:lnTo>
                  <a:lnTo>
                    <a:pt x="3152744" y="60659"/>
                  </a:lnTo>
                  <a:lnTo>
                    <a:pt x="3128114" y="91282"/>
                  </a:lnTo>
                  <a:lnTo>
                    <a:pt x="3103483" y="122040"/>
                  </a:lnTo>
                  <a:lnTo>
                    <a:pt x="3078852" y="152887"/>
                  </a:lnTo>
                  <a:lnTo>
                    <a:pt x="3054221" y="183776"/>
                  </a:lnTo>
                  <a:lnTo>
                    <a:pt x="3029590" y="214660"/>
                  </a:lnTo>
                  <a:lnTo>
                    <a:pt x="3004959" y="245493"/>
                  </a:lnTo>
                  <a:lnTo>
                    <a:pt x="2980329" y="276228"/>
                  </a:lnTo>
                  <a:lnTo>
                    <a:pt x="2955698" y="306817"/>
                  </a:lnTo>
                  <a:lnTo>
                    <a:pt x="2931067" y="337213"/>
                  </a:lnTo>
                  <a:lnTo>
                    <a:pt x="2906436" y="367369"/>
                  </a:lnTo>
                  <a:lnTo>
                    <a:pt x="2881805" y="397236"/>
                  </a:lnTo>
                  <a:lnTo>
                    <a:pt x="2857175" y="426770"/>
                  </a:lnTo>
                  <a:lnTo>
                    <a:pt x="2832544" y="455923"/>
                  </a:lnTo>
                  <a:lnTo>
                    <a:pt x="2807913" y="484651"/>
                  </a:lnTo>
                  <a:lnTo>
                    <a:pt x="2783282" y="512909"/>
                  </a:lnTo>
                  <a:lnTo>
                    <a:pt x="2758651" y="540657"/>
                  </a:lnTo>
                  <a:lnTo>
                    <a:pt x="2734020" y="567853"/>
                  </a:lnTo>
                  <a:lnTo>
                    <a:pt x="2709390" y="594459"/>
                  </a:lnTo>
                  <a:lnTo>
                    <a:pt x="2684759" y="620442"/>
                  </a:lnTo>
                  <a:lnTo>
                    <a:pt x="2660128" y="645767"/>
                  </a:lnTo>
                  <a:lnTo>
                    <a:pt x="2635497" y="670406"/>
                  </a:lnTo>
                  <a:lnTo>
                    <a:pt x="2610866" y="694333"/>
                  </a:lnTo>
                  <a:lnTo>
                    <a:pt x="2586236" y="717526"/>
                  </a:lnTo>
                  <a:lnTo>
                    <a:pt x="2561605" y="739966"/>
                  </a:lnTo>
                  <a:lnTo>
                    <a:pt x="2536974" y="761640"/>
                  </a:lnTo>
                  <a:lnTo>
                    <a:pt x="2512343" y="782534"/>
                  </a:lnTo>
                  <a:lnTo>
                    <a:pt x="2487712" y="802643"/>
                  </a:lnTo>
                  <a:lnTo>
                    <a:pt x="2463081" y="821963"/>
                  </a:lnTo>
                  <a:lnTo>
                    <a:pt x="2438451" y="840493"/>
                  </a:lnTo>
                  <a:lnTo>
                    <a:pt x="2413820" y="858237"/>
                  </a:lnTo>
                  <a:lnTo>
                    <a:pt x="2389189" y="875201"/>
                  </a:lnTo>
                  <a:lnTo>
                    <a:pt x="2364558" y="891394"/>
                  </a:lnTo>
                  <a:lnTo>
                    <a:pt x="2339927" y="906827"/>
                  </a:lnTo>
                  <a:lnTo>
                    <a:pt x="2315297" y="921516"/>
                  </a:lnTo>
                  <a:lnTo>
                    <a:pt x="2290666" y="935476"/>
                  </a:lnTo>
                  <a:lnTo>
                    <a:pt x="2266035" y="948725"/>
                  </a:lnTo>
                  <a:lnTo>
                    <a:pt x="2241404" y="961283"/>
                  </a:lnTo>
                  <a:lnTo>
                    <a:pt x="2216773" y="973170"/>
                  </a:lnTo>
                  <a:lnTo>
                    <a:pt x="2192142" y="984410"/>
                  </a:lnTo>
                  <a:lnTo>
                    <a:pt x="2167512" y="995024"/>
                  </a:lnTo>
                  <a:lnTo>
                    <a:pt x="2142881" y="1005037"/>
                  </a:lnTo>
                  <a:lnTo>
                    <a:pt x="2118250" y="1014471"/>
                  </a:lnTo>
                  <a:lnTo>
                    <a:pt x="2093619" y="1023352"/>
                  </a:lnTo>
                  <a:lnTo>
                    <a:pt x="2068988" y="1031703"/>
                  </a:lnTo>
                  <a:lnTo>
                    <a:pt x="2044358" y="1039548"/>
                  </a:lnTo>
                  <a:lnTo>
                    <a:pt x="2019727" y="1046911"/>
                  </a:lnTo>
                  <a:lnTo>
                    <a:pt x="1995096" y="1053816"/>
                  </a:lnTo>
                  <a:lnTo>
                    <a:pt x="1970465" y="1060285"/>
                  </a:lnTo>
                  <a:lnTo>
                    <a:pt x="1945834" y="1066342"/>
                  </a:lnTo>
                  <a:lnTo>
                    <a:pt x="1921203" y="1072007"/>
                  </a:lnTo>
                  <a:lnTo>
                    <a:pt x="1896573" y="1077303"/>
                  </a:lnTo>
                  <a:lnTo>
                    <a:pt x="1871942" y="1082249"/>
                  </a:lnTo>
                  <a:lnTo>
                    <a:pt x="1847311" y="1086866"/>
                  </a:lnTo>
                  <a:lnTo>
                    <a:pt x="1822680" y="1091172"/>
                  </a:lnTo>
                  <a:lnTo>
                    <a:pt x="1798049" y="1095186"/>
                  </a:lnTo>
                  <a:lnTo>
                    <a:pt x="1773419" y="1098926"/>
                  </a:lnTo>
                  <a:lnTo>
                    <a:pt x="1748788" y="1102408"/>
                  </a:lnTo>
                  <a:lnTo>
                    <a:pt x="1724157" y="1105648"/>
                  </a:lnTo>
                  <a:lnTo>
                    <a:pt x="1699526" y="1108662"/>
                  </a:lnTo>
                  <a:lnTo>
                    <a:pt x="1674895" y="1111462"/>
                  </a:lnTo>
                  <a:lnTo>
                    <a:pt x="1650264" y="1114065"/>
                  </a:lnTo>
                  <a:lnTo>
                    <a:pt x="1625634" y="1116481"/>
                  </a:lnTo>
                  <a:lnTo>
                    <a:pt x="1601003" y="1118724"/>
                  </a:lnTo>
                  <a:lnTo>
                    <a:pt x="1576372" y="1120805"/>
                  </a:lnTo>
                  <a:lnTo>
                    <a:pt x="1551741" y="1122734"/>
                  </a:lnTo>
                  <a:lnTo>
                    <a:pt x="1527110" y="1124523"/>
                  </a:lnTo>
                  <a:lnTo>
                    <a:pt x="1502479" y="1126180"/>
                  </a:lnTo>
                  <a:lnTo>
                    <a:pt x="1477849" y="1127716"/>
                  </a:lnTo>
                  <a:lnTo>
                    <a:pt x="1453218" y="1129137"/>
                  </a:lnTo>
                  <a:lnTo>
                    <a:pt x="1428587" y="1130453"/>
                  </a:lnTo>
                  <a:lnTo>
                    <a:pt x="1403956" y="1131670"/>
                  </a:lnTo>
                  <a:lnTo>
                    <a:pt x="1379325" y="1132796"/>
                  </a:lnTo>
                  <a:lnTo>
                    <a:pt x="1354695" y="1133837"/>
                  </a:lnTo>
                  <a:lnTo>
                    <a:pt x="1330064" y="1134799"/>
                  </a:lnTo>
                  <a:lnTo>
                    <a:pt x="1305433" y="1135689"/>
                  </a:lnTo>
                  <a:lnTo>
                    <a:pt x="1280802" y="1136511"/>
                  </a:lnTo>
                  <a:lnTo>
                    <a:pt x="1256171" y="1137270"/>
                  </a:lnTo>
                  <a:lnTo>
                    <a:pt x="1231540" y="1137970"/>
                  </a:lnTo>
                  <a:lnTo>
                    <a:pt x="1206910" y="1138617"/>
                  </a:lnTo>
                  <a:lnTo>
                    <a:pt x="1182279" y="1139215"/>
                  </a:lnTo>
                  <a:lnTo>
                    <a:pt x="1157648" y="1139766"/>
                  </a:lnTo>
                  <a:lnTo>
                    <a:pt x="1133017" y="1140274"/>
                  </a:lnTo>
                  <a:lnTo>
                    <a:pt x="1108386" y="1140743"/>
                  </a:lnTo>
                  <a:lnTo>
                    <a:pt x="1083756" y="1141175"/>
                  </a:lnTo>
                  <a:lnTo>
                    <a:pt x="1059125" y="1141574"/>
                  </a:lnTo>
                  <a:lnTo>
                    <a:pt x="1034494" y="1141941"/>
                  </a:lnTo>
                  <a:lnTo>
                    <a:pt x="1009863" y="1142280"/>
                  </a:lnTo>
                  <a:lnTo>
                    <a:pt x="985232" y="1142592"/>
                  </a:lnTo>
                  <a:lnTo>
                    <a:pt x="960601" y="1142880"/>
                  </a:lnTo>
                  <a:lnTo>
                    <a:pt x="935971" y="1143144"/>
                  </a:lnTo>
                  <a:lnTo>
                    <a:pt x="911340" y="1143388"/>
                  </a:lnTo>
                  <a:lnTo>
                    <a:pt x="886709" y="1143613"/>
                  </a:lnTo>
                  <a:lnTo>
                    <a:pt x="862078" y="1143820"/>
                  </a:lnTo>
                  <a:lnTo>
                    <a:pt x="837447" y="1144010"/>
                  </a:lnTo>
                  <a:lnTo>
                    <a:pt x="812817" y="1144186"/>
                  </a:lnTo>
                  <a:lnTo>
                    <a:pt x="788186" y="1144347"/>
                  </a:lnTo>
                  <a:lnTo>
                    <a:pt x="763555" y="1144496"/>
                  </a:lnTo>
                  <a:lnTo>
                    <a:pt x="738924" y="1144632"/>
                  </a:lnTo>
                  <a:lnTo>
                    <a:pt x="714293" y="1144758"/>
                  </a:lnTo>
                  <a:lnTo>
                    <a:pt x="689662" y="1144874"/>
                  </a:lnTo>
                  <a:lnTo>
                    <a:pt x="665032" y="1144980"/>
                  </a:lnTo>
                  <a:lnTo>
                    <a:pt x="640401" y="1145078"/>
                  </a:lnTo>
                  <a:lnTo>
                    <a:pt x="615770" y="1145168"/>
                  </a:lnTo>
                  <a:lnTo>
                    <a:pt x="591139" y="1145251"/>
                  </a:lnTo>
                  <a:lnTo>
                    <a:pt x="566508" y="1145327"/>
                  </a:lnTo>
                  <a:lnTo>
                    <a:pt x="541878" y="1145397"/>
                  </a:lnTo>
                  <a:lnTo>
                    <a:pt x="517247" y="1145462"/>
                  </a:lnTo>
                  <a:lnTo>
                    <a:pt x="492616" y="1145521"/>
                  </a:lnTo>
                  <a:lnTo>
                    <a:pt x="467985" y="1145575"/>
                  </a:lnTo>
                  <a:lnTo>
                    <a:pt x="443354" y="1145625"/>
                  </a:lnTo>
                  <a:lnTo>
                    <a:pt x="418723" y="1145671"/>
                  </a:lnTo>
                  <a:lnTo>
                    <a:pt x="394093" y="1145714"/>
                  </a:lnTo>
                  <a:lnTo>
                    <a:pt x="369462" y="1145753"/>
                  </a:lnTo>
                  <a:lnTo>
                    <a:pt x="344831" y="1145788"/>
                  </a:lnTo>
                  <a:lnTo>
                    <a:pt x="320200" y="1145821"/>
                  </a:lnTo>
                  <a:lnTo>
                    <a:pt x="295569" y="1145851"/>
                  </a:lnTo>
                  <a:lnTo>
                    <a:pt x="270939" y="1145879"/>
                  </a:lnTo>
                  <a:lnTo>
                    <a:pt x="246308" y="1145904"/>
                  </a:lnTo>
                  <a:lnTo>
                    <a:pt x="221677" y="1145928"/>
                  </a:lnTo>
                  <a:lnTo>
                    <a:pt x="197046" y="1145949"/>
                  </a:lnTo>
                  <a:lnTo>
                    <a:pt x="172415" y="1145969"/>
                  </a:lnTo>
                  <a:lnTo>
                    <a:pt x="147784" y="1145987"/>
                  </a:lnTo>
                  <a:lnTo>
                    <a:pt x="123154" y="1146004"/>
                  </a:lnTo>
                  <a:lnTo>
                    <a:pt x="98523" y="1146019"/>
                  </a:lnTo>
                  <a:lnTo>
                    <a:pt x="73892" y="1146033"/>
                  </a:lnTo>
                  <a:lnTo>
                    <a:pt x="49261" y="1146046"/>
                  </a:lnTo>
                  <a:lnTo>
                    <a:pt x="24630" y="1146058"/>
                  </a:lnTo>
                  <a:lnTo>
                    <a:pt x="0" y="114606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5365351" y="6917305"/>
              <a:ext cx="3202006" cy="1651218"/>
            </a:xfrm>
            <a:custGeom>
              <a:avLst/>
              <a:pathLst>
                <a:path w="3202006" h="1651218">
                  <a:moveTo>
                    <a:pt x="0" y="1650616"/>
                  </a:moveTo>
                  <a:lnTo>
                    <a:pt x="24630" y="1650565"/>
                  </a:lnTo>
                  <a:lnTo>
                    <a:pt x="49261" y="1650509"/>
                  </a:lnTo>
                  <a:lnTo>
                    <a:pt x="73892" y="1650450"/>
                  </a:lnTo>
                  <a:lnTo>
                    <a:pt x="98523" y="1650386"/>
                  </a:lnTo>
                  <a:lnTo>
                    <a:pt x="123154" y="1650318"/>
                  </a:lnTo>
                  <a:lnTo>
                    <a:pt x="147784" y="1650245"/>
                  </a:lnTo>
                  <a:lnTo>
                    <a:pt x="172415" y="1650166"/>
                  </a:lnTo>
                  <a:lnTo>
                    <a:pt x="197046" y="1650082"/>
                  </a:lnTo>
                  <a:lnTo>
                    <a:pt x="221677" y="1649992"/>
                  </a:lnTo>
                  <a:lnTo>
                    <a:pt x="246308" y="1649895"/>
                  </a:lnTo>
                  <a:lnTo>
                    <a:pt x="270939" y="1649792"/>
                  </a:lnTo>
                  <a:lnTo>
                    <a:pt x="295569" y="1649681"/>
                  </a:lnTo>
                  <a:lnTo>
                    <a:pt x="320200" y="1649562"/>
                  </a:lnTo>
                  <a:lnTo>
                    <a:pt x="344831" y="1649434"/>
                  </a:lnTo>
                  <a:lnTo>
                    <a:pt x="369462" y="1649297"/>
                  </a:lnTo>
                  <a:lnTo>
                    <a:pt x="394093" y="1649150"/>
                  </a:lnTo>
                  <a:lnTo>
                    <a:pt x="418723" y="1648993"/>
                  </a:lnTo>
                  <a:lnTo>
                    <a:pt x="443354" y="1648824"/>
                  </a:lnTo>
                  <a:lnTo>
                    <a:pt x="467985" y="1648643"/>
                  </a:lnTo>
                  <a:lnTo>
                    <a:pt x="492616" y="1648449"/>
                  </a:lnTo>
                  <a:lnTo>
                    <a:pt x="517247" y="1648240"/>
                  </a:lnTo>
                  <a:lnTo>
                    <a:pt x="541878" y="1648017"/>
                  </a:lnTo>
                  <a:lnTo>
                    <a:pt x="566508" y="1647777"/>
                  </a:lnTo>
                  <a:lnTo>
                    <a:pt x="591139" y="1647520"/>
                  </a:lnTo>
                  <a:lnTo>
                    <a:pt x="615770" y="1647244"/>
                  </a:lnTo>
                  <a:lnTo>
                    <a:pt x="640401" y="1646947"/>
                  </a:lnTo>
                  <a:lnTo>
                    <a:pt x="665032" y="1646630"/>
                  </a:lnTo>
                  <a:lnTo>
                    <a:pt x="689662" y="1646288"/>
                  </a:lnTo>
                  <a:lnTo>
                    <a:pt x="714293" y="1645922"/>
                  </a:lnTo>
                  <a:lnTo>
                    <a:pt x="738924" y="1645529"/>
                  </a:lnTo>
                  <a:lnTo>
                    <a:pt x="763555" y="1645107"/>
                  </a:lnTo>
                  <a:lnTo>
                    <a:pt x="788186" y="1644654"/>
                  </a:lnTo>
                  <a:lnTo>
                    <a:pt x="812817" y="1644167"/>
                  </a:lnTo>
                  <a:lnTo>
                    <a:pt x="837447" y="1643644"/>
                  </a:lnTo>
                  <a:lnTo>
                    <a:pt x="862078" y="1643083"/>
                  </a:lnTo>
                  <a:lnTo>
                    <a:pt x="886709" y="1642481"/>
                  </a:lnTo>
                  <a:lnTo>
                    <a:pt x="911340" y="1641833"/>
                  </a:lnTo>
                  <a:lnTo>
                    <a:pt x="935971" y="1641138"/>
                  </a:lnTo>
                  <a:lnTo>
                    <a:pt x="960601" y="1640391"/>
                  </a:lnTo>
                  <a:lnTo>
                    <a:pt x="985232" y="1639589"/>
                  </a:lnTo>
                  <a:lnTo>
                    <a:pt x="1009863" y="1638726"/>
                  </a:lnTo>
                  <a:lnTo>
                    <a:pt x="1034494" y="1637800"/>
                  </a:lnTo>
                  <a:lnTo>
                    <a:pt x="1059125" y="1636804"/>
                  </a:lnTo>
                  <a:lnTo>
                    <a:pt x="1083756" y="1635734"/>
                  </a:lnTo>
                  <a:lnTo>
                    <a:pt x="1108386" y="1634584"/>
                  </a:lnTo>
                  <a:lnTo>
                    <a:pt x="1133017" y="1633348"/>
                  </a:lnTo>
                  <a:lnTo>
                    <a:pt x="1157648" y="1632019"/>
                  </a:lnTo>
                  <a:lnTo>
                    <a:pt x="1182279" y="1630591"/>
                  </a:lnTo>
                  <a:lnTo>
                    <a:pt x="1206910" y="1629055"/>
                  </a:lnTo>
                  <a:lnTo>
                    <a:pt x="1231540" y="1627404"/>
                  </a:lnTo>
                  <a:lnTo>
                    <a:pt x="1256171" y="1625629"/>
                  </a:lnTo>
                  <a:lnTo>
                    <a:pt x="1280802" y="1623721"/>
                  </a:lnTo>
                  <a:lnTo>
                    <a:pt x="1305433" y="1621669"/>
                  </a:lnTo>
                  <a:lnTo>
                    <a:pt x="1330064" y="1619462"/>
                  </a:lnTo>
                  <a:lnTo>
                    <a:pt x="1354695" y="1617090"/>
                  </a:lnTo>
                  <a:lnTo>
                    <a:pt x="1379325" y="1614539"/>
                  </a:lnTo>
                  <a:lnTo>
                    <a:pt x="1403956" y="1611796"/>
                  </a:lnTo>
                  <a:lnTo>
                    <a:pt x="1428587" y="1608848"/>
                  </a:lnTo>
                  <a:lnTo>
                    <a:pt x="1453218" y="1605678"/>
                  </a:lnTo>
                  <a:lnTo>
                    <a:pt x="1477849" y="1602271"/>
                  </a:lnTo>
                  <a:lnTo>
                    <a:pt x="1502479" y="1598609"/>
                  </a:lnTo>
                  <a:lnTo>
                    <a:pt x="1527110" y="1594673"/>
                  </a:lnTo>
                  <a:lnTo>
                    <a:pt x="1551741" y="1590444"/>
                  </a:lnTo>
                  <a:lnTo>
                    <a:pt x="1576372" y="1585901"/>
                  </a:lnTo>
                  <a:lnTo>
                    <a:pt x="1601003" y="1581021"/>
                  </a:lnTo>
                  <a:lnTo>
                    <a:pt x="1625634" y="1575781"/>
                  </a:lnTo>
                  <a:lnTo>
                    <a:pt x="1650264" y="1570157"/>
                  </a:lnTo>
                  <a:lnTo>
                    <a:pt x="1674895" y="1564121"/>
                  </a:lnTo>
                  <a:lnTo>
                    <a:pt x="1699526" y="1557647"/>
                  </a:lnTo>
                  <a:lnTo>
                    <a:pt x="1724157" y="1550705"/>
                  </a:lnTo>
                  <a:lnTo>
                    <a:pt x="1748788" y="1543265"/>
                  </a:lnTo>
                  <a:lnTo>
                    <a:pt x="1773419" y="1535296"/>
                  </a:lnTo>
                  <a:lnTo>
                    <a:pt x="1798049" y="1526765"/>
                  </a:lnTo>
                  <a:lnTo>
                    <a:pt x="1822680" y="1517639"/>
                  </a:lnTo>
                  <a:lnTo>
                    <a:pt x="1847311" y="1507882"/>
                  </a:lnTo>
                  <a:lnTo>
                    <a:pt x="1871942" y="1497459"/>
                  </a:lnTo>
                  <a:lnTo>
                    <a:pt x="1896573" y="1486335"/>
                  </a:lnTo>
                  <a:lnTo>
                    <a:pt x="1921203" y="1474473"/>
                  </a:lnTo>
                  <a:lnTo>
                    <a:pt x="1945834" y="1461836"/>
                  </a:lnTo>
                  <a:lnTo>
                    <a:pt x="1970465" y="1448389"/>
                  </a:lnTo>
                  <a:lnTo>
                    <a:pt x="1995096" y="1434097"/>
                  </a:lnTo>
                  <a:lnTo>
                    <a:pt x="2019727" y="1418924"/>
                  </a:lnTo>
                  <a:lnTo>
                    <a:pt x="2044358" y="1402840"/>
                  </a:lnTo>
                  <a:lnTo>
                    <a:pt x="2068988" y="1385812"/>
                  </a:lnTo>
                  <a:lnTo>
                    <a:pt x="2093619" y="1367813"/>
                  </a:lnTo>
                  <a:lnTo>
                    <a:pt x="2118250" y="1348818"/>
                  </a:lnTo>
                  <a:lnTo>
                    <a:pt x="2142881" y="1328807"/>
                  </a:lnTo>
                  <a:lnTo>
                    <a:pt x="2167512" y="1307761"/>
                  </a:lnTo>
                  <a:lnTo>
                    <a:pt x="2192142" y="1285670"/>
                  </a:lnTo>
                  <a:lnTo>
                    <a:pt x="2216773" y="1262526"/>
                  </a:lnTo>
                  <a:lnTo>
                    <a:pt x="2241404" y="1238330"/>
                  </a:lnTo>
                  <a:lnTo>
                    <a:pt x="2266035" y="1213085"/>
                  </a:lnTo>
                  <a:lnTo>
                    <a:pt x="2290666" y="1186805"/>
                  </a:lnTo>
                  <a:lnTo>
                    <a:pt x="2315297" y="1159507"/>
                  </a:lnTo>
                  <a:lnTo>
                    <a:pt x="2339927" y="1131217"/>
                  </a:lnTo>
                  <a:lnTo>
                    <a:pt x="2364558" y="1101968"/>
                  </a:lnTo>
                  <a:lnTo>
                    <a:pt x="2389189" y="1071798"/>
                  </a:lnTo>
                  <a:lnTo>
                    <a:pt x="2413820" y="1040751"/>
                  </a:lnTo>
                  <a:lnTo>
                    <a:pt x="2438451" y="1008879"/>
                  </a:lnTo>
                  <a:lnTo>
                    <a:pt x="2463081" y="976238"/>
                  </a:lnTo>
                  <a:lnTo>
                    <a:pt x="2487712" y="942889"/>
                  </a:lnTo>
                  <a:lnTo>
                    <a:pt x="2512343" y="908896"/>
                  </a:lnTo>
                  <a:lnTo>
                    <a:pt x="2536974" y="874329"/>
                  </a:lnTo>
                  <a:lnTo>
                    <a:pt x="2561605" y="839258"/>
                  </a:lnTo>
                  <a:lnTo>
                    <a:pt x="2586236" y="803757"/>
                  </a:lnTo>
                  <a:lnTo>
                    <a:pt x="2610866" y="767902"/>
                  </a:lnTo>
                  <a:lnTo>
                    <a:pt x="2635497" y="731770"/>
                  </a:lnTo>
                  <a:lnTo>
                    <a:pt x="2660128" y="695439"/>
                  </a:lnTo>
                  <a:lnTo>
                    <a:pt x="2684759" y="658988"/>
                  </a:lnTo>
                  <a:lnTo>
                    <a:pt x="2709390" y="622497"/>
                  </a:lnTo>
                  <a:lnTo>
                    <a:pt x="2734020" y="586046"/>
                  </a:lnTo>
                  <a:lnTo>
                    <a:pt x="2758651" y="549716"/>
                  </a:lnTo>
                  <a:lnTo>
                    <a:pt x="2783282" y="513589"/>
                  </a:lnTo>
                  <a:lnTo>
                    <a:pt x="2807913" y="477744"/>
                  </a:lnTo>
                  <a:lnTo>
                    <a:pt x="2832544" y="442262"/>
                  </a:lnTo>
                  <a:lnTo>
                    <a:pt x="2857175" y="407224"/>
                  </a:lnTo>
                  <a:lnTo>
                    <a:pt x="2881805" y="372707"/>
                  </a:lnTo>
                  <a:lnTo>
                    <a:pt x="2906436" y="338787"/>
                  </a:lnTo>
                  <a:lnTo>
                    <a:pt x="2931067" y="305538"/>
                  </a:lnTo>
                  <a:lnTo>
                    <a:pt x="2955698" y="273029"/>
                  </a:lnTo>
                  <a:lnTo>
                    <a:pt x="2980329" y="241326"/>
                  </a:lnTo>
                  <a:lnTo>
                    <a:pt x="3004959" y="210489"/>
                  </a:lnTo>
                  <a:lnTo>
                    <a:pt x="3029590" y="180571"/>
                  </a:lnTo>
                  <a:lnTo>
                    <a:pt x="3054221" y="151621"/>
                  </a:lnTo>
                  <a:lnTo>
                    <a:pt x="3078852" y="123679"/>
                  </a:lnTo>
                  <a:lnTo>
                    <a:pt x="3103483" y="96779"/>
                  </a:lnTo>
                  <a:lnTo>
                    <a:pt x="3128114" y="70946"/>
                  </a:lnTo>
                  <a:lnTo>
                    <a:pt x="3152744" y="46199"/>
                  </a:lnTo>
                  <a:lnTo>
                    <a:pt x="3177375" y="22549"/>
                  </a:lnTo>
                  <a:lnTo>
                    <a:pt x="3202006" y="0"/>
                  </a:lnTo>
                  <a:lnTo>
                    <a:pt x="3202006" y="532268"/>
                  </a:lnTo>
                  <a:lnTo>
                    <a:pt x="3177375" y="562458"/>
                  </a:lnTo>
                  <a:lnTo>
                    <a:pt x="3152744" y="592825"/>
                  </a:lnTo>
                  <a:lnTo>
                    <a:pt x="3128114" y="623322"/>
                  </a:lnTo>
                  <a:lnTo>
                    <a:pt x="3103483" y="653905"/>
                  </a:lnTo>
                  <a:lnTo>
                    <a:pt x="3078852" y="684529"/>
                  </a:lnTo>
                  <a:lnTo>
                    <a:pt x="3054221" y="715148"/>
                  </a:lnTo>
                  <a:lnTo>
                    <a:pt x="3029590" y="745715"/>
                  </a:lnTo>
                  <a:lnTo>
                    <a:pt x="3004959" y="776186"/>
                  </a:lnTo>
                  <a:lnTo>
                    <a:pt x="2980329" y="806513"/>
                  </a:lnTo>
                  <a:lnTo>
                    <a:pt x="2955698" y="836652"/>
                  </a:lnTo>
                  <a:lnTo>
                    <a:pt x="2931067" y="866554"/>
                  </a:lnTo>
                  <a:lnTo>
                    <a:pt x="2906436" y="896176"/>
                  </a:lnTo>
                  <a:lnTo>
                    <a:pt x="2881805" y="925472"/>
                  </a:lnTo>
                  <a:lnTo>
                    <a:pt x="2857175" y="954397"/>
                  </a:lnTo>
                  <a:lnTo>
                    <a:pt x="2832544" y="982907"/>
                  </a:lnTo>
                  <a:lnTo>
                    <a:pt x="2807913" y="1010961"/>
                  </a:lnTo>
                  <a:lnTo>
                    <a:pt x="2783282" y="1038516"/>
                  </a:lnTo>
                  <a:lnTo>
                    <a:pt x="2758651" y="1065535"/>
                  </a:lnTo>
                  <a:lnTo>
                    <a:pt x="2734020" y="1091981"/>
                  </a:lnTo>
                  <a:lnTo>
                    <a:pt x="2709390" y="1117819"/>
                  </a:lnTo>
                  <a:lnTo>
                    <a:pt x="2684759" y="1143018"/>
                  </a:lnTo>
                  <a:lnTo>
                    <a:pt x="2660128" y="1167549"/>
                  </a:lnTo>
                  <a:lnTo>
                    <a:pt x="2635497" y="1191387"/>
                  </a:lnTo>
                  <a:lnTo>
                    <a:pt x="2610866" y="1214511"/>
                  </a:lnTo>
                  <a:lnTo>
                    <a:pt x="2586236" y="1236902"/>
                  </a:lnTo>
                  <a:lnTo>
                    <a:pt x="2561605" y="1258545"/>
                  </a:lnTo>
                  <a:lnTo>
                    <a:pt x="2536974" y="1279430"/>
                  </a:lnTo>
                  <a:lnTo>
                    <a:pt x="2512343" y="1299548"/>
                  </a:lnTo>
                  <a:lnTo>
                    <a:pt x="2487712" y="1318896"/>
                  </a:lnTo>
                  <a:lnTo>
                    <a:pt x="2463081" y="1337473"/>
                  </a:lnTo>
                  <a:lnTo>
                    <a:pt x="2438451" y="1355281"/>
                  </a:lnTo>
                  <a:lnTo>
                    <a:pt x="2413820" y="1372326"/>
                  </a:lnTo>
                  <a:lnTo>
                    <a:pt x="2389189" y="1388616"/>
                  </a:lnTo>
                  <a:lnTo>
                    <a:pt x="2364558" y="1404161"/>
                  </a:lnTo>
                  <a:lnTo>
                    <a:pt x="2339927" y="1418976"/>
                  </a:lnTo>
                  <a:lnTo>
                    <a:pt x="2315297" y="1433074"/>
                  </a:lnTo>
                  <a:lnTo>
                    <a:pt x="2290666" y="1446474"/>
                  </a:lnTo>
                  <a:lnTo>
                    <a:pt x="2266035" y="1459193"/>
                  </a:lnTo>
                  <a:lnTo>
                    <a:pt x="2241404" y="1471252"/>
                  </a:lnTo>
                  <a:lnTo>
                    <a:pt x="2216773" y="1482671"/>
                  </a:lnTo>
                  <a:lnTo>
                    <a:pt x="2192142" y="1493471"/>
                  </a:lnTo>
                  <a:lnTo>
                    <a:pt x="2167512" y="1503676"/>
                  </a:lnTo>
                  <a:lnTo>
                    <a:pt x="2142881" y="1513308"/>
                  </a:lnTo>
                  <a:lnTo>
                    <a:pt x="2118250" y="1522390"/>
                  </a:lnTo>
                  <a:lnTo>
                    <a:pt x="2093619" y="1530945"/>
                  </a:lnTo>
                  <a:lnTo>
                    <a:pt x="2068988" y="1538997"/>
                  </a:lnTo>
                  <a:lnTo>
                    <a:pt x="2044358" y="1546568"/>
                  </a:lnTo>
                  <a:lnTo>
                    <a:pt x="2019727" y="1553680"/>
                  </a:lnTo>
                  <a:lnTo>
                    <a:pt x="1995096" y="1560357"/>
                  </a:lnTo>
                  <a:lnTo>
                    <a:pt x="1970465" y="1566620"/>
                  </a:lnTo>
                  <a:lnTo>
                    <a:pt x="1945834" y="1572489"/>
                  </a:lnTo>
                  <a:lnTo>
                    <a:pt x="1921203" y="1577987"/>
                  </a:lnTo>
                  <a:lnTo>
                    <a:pt x="1896573" y="1583132"/>
                  </a:lnTo>
                  <a:lnTo>
                    <a:pt x="1871942" y="1587944"/>
                  </a:lnTo>
                  <a:lnTo>
                    <a:pt x="1847311" y="1592442"/>
                  </a:lnTo>
                  <a:lnTo>
                    <a:pt x="1822680" y="1596643"/>
                  </a:lnTo>
                  <a:lnTo>
                    <a:pt x="1798049" y="1600565"/>
                  </a:lnTo>
                  <a:lnTo>
                    <a:pt x="1773419" y="1604224"/>
                  </a:lnTo>
                  <a:lnTo>
                    <a:pt x="1748788" y="1607636"/>
                  </a:lnTo>
                  <a:lnTo>
                    <a:pt x="1724157" y="1610815"/>
                  </a:lnTo>
                  <a:lnTo>
                    <a:pt x="1699526" y="1613777"/>
                  </a:lnTo>
                  <a:lnTo>
                    <a:pt x="1674895" y="1616534"/>
                  </a:lnTo>
                  <a:lnTo>
                    <a:pt x="1650264" y="1619100"/>
                  </a:lnTo>
                  <a:lnTo>
                    <a:pt x="1625634" y="1621486"/>
                  </a:lnTo>
                  <a:lnTo>
                    <a:pt x="1601003" y="1623704"/>
                  </a:lnTo>
                  <a:lnTo>
                    <a:pt x="1576372" y="1625766"/>
                  </a:lnTo>
                  <a:lnTo>
                    <a:pt x="1551741" y="1627680"/>
                  </a:lnTo>
                  <a:lnTo>
                    <a:pt x="1527110" y="1629458"/>
                  </a:lnTo>
                  <a:lnTo>
                    <a:pt x="1502479" y="1631107"/>
                  </a:lnTo>
                  <a:lnTo>
                    <a:pt x="1477849" y="1632637"/>
                  </a:lnTo>
                  <a:lnTo>
                    <a:pt x="1453218" y="1634056"/>
                  </a:lnTo>
                  <a:lnTo>
                    <a:pt x="1428587" y="1635372"/>
                  </a:lnTo>
                  <a:lnTo>
                    <a:pt x="1403956" y="1636591"/>
                  </a:lnTo>
                  <a:lnTo>
                    <a:pt x="1379325" y="1637720"/>
                  </a:lnTo>
                  <a:lnTo>
                    <a:pt x="1354695" y="1638765"/>
                  </a:lnTo>
                  <a:lnTo>
                    <a:pt x="1330064" y="1639733"/>
                  </a:lnTo>
                  <a:lnTo>
                    <a:pt x="1305433" y="1640629"/>
                  </a:lnTo>
                  <a:lnTo>
                    <a:pt x="1280802" y="1641458"/>
                  </a:lnTo>
                  <a:lnTo>
                    <a:pt x="1256171" y="1642224"/>
                  </a:lnTo>
                  <a:lnTo>
                    <a:pt x="1231540" y="1642933"/>
                  </a:lnTo>
                  <a:lnTo>
                    <a:pt x="1206910" y="1643588"/>
                  </a:lnTo>
                  <a:lnTo>
                    <a:pt x="1182279" y="1644193"/>
                  </a:lnTo>
                  <a:lnTo>
                    <a:pt x="1157648" y="1644752"/>
                  </a:lnTo>
                  <a:lnTo>
                    <a:pt x="1133017" y="1645269"/>
                  </a:lnTo>
                  <a:lnTo>
                    <a:pt x="1108386" y="1645746"/>
                  </a:lnTo>
                  <a:lnTo>
                    <a:pt x="1083756" y="1646186"/>
                  </a:lnTo>
                  <a:lnTo>
                    <a:pt x="1059125" y="1646592"/>
                  </a:lnTo>
                  <a:lnTo>
                    <a:pt x="1034494" y="1646967"/>
                  </a:lnTo>
                  <a:lnTo>
                    <a:pt x="1009863" y="1647313"/>
                  </a:lnTo>
                  <a:lnTo>
                    <a:pt x="985232" y="1647633"/>
                  </a:lnTo>
                  <a:lnTo>
                    <a:pt x="960601" y="1647927"/>
                  </a:lnTo>
                  <a:lnTo>
                    <a:pt x="935971" y="1648198"/>
                  </a:lnTo>
                  <a:lnTo>
                    <a:pt x="911340" y="1648449"/>
                  </a:lnTo>
                  <a:lnTo>
                    <a:pt x="886709" y="1648679"/>
                  </a:lnTo>
                  <a:lnTo>
                    <a:pt x="862078" y="1648892"/>
                  </a:lnTo>
                  <a:lnTo>
                    <a:pt x="837447" y="1649088"/>
                  </a:lnTo>
                  <a:lnTo>
                    <a:pt x="812817" y="1649268"/>
                  </a:lnTo>
                  <a:lnTo>
                    <a:pt x="788186" y="1649434"/>
                  </a:lnTo>
                  <a:lnTo>
                    <a:pt x="763555" y="1649587"/>
                  </a:lnTo>
                  <a:lnTo>
                    <a:pt x="738924" y="1649728"/>
                  </a:lnTo>
                  <a:lnTo>
                    <a:pt x="714293" y="1649858"/>
                  </a:lnTo>
                  <a:lnTo>
                    <a:pt x="689662" y="1649978"/>
                  </a:lnTo>
                  <a:lnTo>
                    <a:pt x="665032" y="1650088"/>
                  </a:lnTo>
                  <a:lnTo>
                    <a:pt x="640401" y="1650189"/>
                  </a:lnTo>
                  <a:lnTo>
                    <a:pt x="615770" y="1650282"/>
                  </a:lnTo>
                  <a:lnTo>
                    <a:pt x="591139" y="1650368"/>
                  </a:lnTo>
                  <a:lnTo>
                    <a:pt x="566508" y="1650447"/>
                  </a:lnTo>
                  <a:lnTo>
                    <a:pt x="541878" y="1650519"/>
                  </a:lnTo>
                  <a:lnTo>
                    <a:pt x="517247" y="1650586"/>
                  </a:lnTo>
                  <a:lnTo>
                    <a:pt x="492616" y="1650648"/>
                  </a:lnTo>
                  <a:lnTo>
                    <a:pt x="467985" y="1650704"/>
                  </a:lnTo>
                  <a:lnTo>
                    <a:pt x="443354" y="1650756"/>
                  </a:lnTo>
                  <a:lnTo>
                    <a:pt x="418723" y="1650804"/>
                  </a:lnTo>
                  <a:lnTo>
                    <a:pt x="394093" y="1650848"/>
                  </a:lnTo>
                  <a:lnTo>
                    <a:pt x="369462" y="1650888"/>
                  </a:lnTo>
                  <a:lnTo>
                    <a:pt x="344831" y="1650925"/>
                  </a:lnTo>
                  <a:lnTo>
                    <a:pt x="320200" y="1650959"/>
                  </a:lnTo>
                  <a:lnTo>
                    <a:pt x="295569" y="1650991"/>
                  </a:lnTo>
                  <a:lnTo>
                    <a:pt x="270939" y="1651020"/>
                  </a:lnTo>
                  <a:lnTo>
                    <a:pt x="246308" y="1651046"/>
                  </a:lnTo>
                  <a:lnTo>
                    <a:pt x="221677" y="1651071"/>
                  </a:lnTo>
                  <a:lnTo>
                    <a:pt x="197046" y="1651093"/>
                  </a:lnTo>
                  <a:lnTo>
                    <a:pt x="172415" y="1651114"/>
                  </a:lnTo>
                  <a:lnTo>
                    <a:pt x="147784" y="1651133"/>
                  </a:lnTo>
                  <a:lnTo>
                    <a:pt x="123154" y="1651150"/>
                  </a:lnTo>
                  <a:lnTo>
                    <a:pt x="98523" y="1651166"/>
                  </a:lnTo>
                  <a:lnTo>
                    <a:pt x="73892" y="1651181"/>
                  </a:lnTo>
                  <a:lnTo>
                    <a:pt x="49261" y="1651194"/>
                  </a:lnTo>
                  <a:lnTo>
                    <a:pt x="24630" y="1651206"/>
                  </a:lnTo>
                  <a:lnTo>
                    <a:pt x="0" y="1651218"/>
                  </a:lnTo>
                  <a:close/>
                </a:path>
              </a:pathLst>
            </a:custGeom>
            <a:solidFill>
              <a:srgbClr val="009CBD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5" name="pl965"/>
            <p:cNvSpPr/>
            <p:nvPr/>
          </p:nvSpPr>
          <p:spPr>
            <a:xfrm>
              <a:off x="5365351" y="6917305"/>
              <a:ext cx="3202006" cy="1650616"/>
            </a:xfrm>
            <a:custGeom>
              <a:avLst/>
              <a:pathLst>
                <a:path w="3202006" h="1650616">
                  <a:moveTo>
                    <a:pt x="0" y="1650616"/>
                  </a:moveTo>
                  <a:lnTo>
                    <a:pt x="24630" y="1650565"/>
                  </a:lnTo>
                  <a:lnTo>
                    <a:pt x="49261" y="1650509"/>
                  </a:lnTo>
                  <a:lnTo>
                    <a:pt x="73892" y="1650450"/>
                  </a:lnTo>
                  <a:lnTo>
                    <a:pt x="98523" y="1650386"/>
                  </a:lnTo>
                  <a:lnTo>
                    <a:pt x="123154" y="1650318"/>
                  </a:lnTo>
                  <a:lnTo>
                    <a:pt x="147784" y="1650245"/>
                  </a:lnTo>
                  <a:lnTo>
                    <a:pt x="172415" y="1650166"/>
                  </a:lnTo>
                  <a:lnTo>
                    <a:pt x="197046" y="1650082"/>
                  </a:lnTo>
                  <a:lnTo>
                    <a:pt x="221677" y="1649992"/>
                  </a:lnTo>
                  <a:lnTo>
                    <a:pt x="246308" y="1649895"/>
                  </a:lnTo>
                  <a:lnTo>
                    <a:pt x="270939" y="1649792"/>
                  </a:lnTo>
                  <a:lnTo>
                    <a:pt x="295569" y="1649681"/>
                  </a:lnTo>
                  <a:lnTo>
                    <a:pt x="320200" y="1649562"/>
                  </a:lnTo>
                  <a:lnTo>
                    <a:pt x="344831" y="1649434"/>
                  </a:lnTo>
                  <a:lnTo>
                    <a:pt x="369462" y="1649297"/>
                  </a:lnTo>
                  <a:lnTo>
                    <a:pt x="394093" y="1649150"/>
                  </a:lnTo>
                  <a:lnTo>
                    <a:pt x="418723" y="1648993"/>
                  </a:lnTo>
                  <a:lnTo>
                    <a:pt x="443354" y="1648824"/>
                  </a:lnTo>
                  <a:lnTo>
                    <a:pt x="467985" y="1648643"/>
                  </a:lnTo>
                  <a:lnTo>
                    <a:pt x="492616" y="1648449"/>
                  </a:lnTo>
                  <a:lnTo>
                    <a:pt x="517247" y="1648240"/>
                  </a:lnTo>
                  <a:lnTo>
                    <a:pt x="541878" y="1648017"/>
                  </a:lnTo>
                  <a:lnTo>
                    <a:pt x="566508" y="1647777"/>
                  </a:lnTo>
                  <a:lnTo>
                    <a:pt x="591139" y="1647520"/>
                  </a:lnTo>
                  <a:lnTo>
                    <a:pt x="615770" y="1647244"/>
                  </a:lnTo>
                  <a:lnTo>
                    <a:pt x="640401" y="1646947"/>
                  </a:lnTo>
                  <a:lnTo>
                    <a:pt x="665032" y="1646630"/>
                  </a:lnTo>
                  <a:lnTo>
                    <a:pt x="689662" y="1646288"/>
                  </a:lnTo>
                  <a:lnTo>
                    <a:pt x="714293" y="1645922"/>
                  </a:lnTo>
                  <a:lnTo>
                    <a:pt x="738924" y="1645529"/>
                  </a:lnTo>
                  <a:lnTo>
                    <a:pt x="763555" y="1645107"/>
                  </a:lnTo>
                  <a:lnTo>
                    <a:pt x="788186" y="1644654"/>
                  </a:lnTo>
                  <a:lnTo>
                    <a:pt x="812817" y="1644167"/>
                  </a:lnTo>
                  <a:lnTo>
                    <a:pt x="837447" y="1643644"/>
                  </a:lnTo>
                  <a:lnTo>
                    <a:pt x="862078" y="1643083"/>
                  </a:lnTo>
                  <a:lnTo>
                    <a:pt x="886709" y="1642481"/>
                  </a:lnTo>
                  <a:lnTo>
                    <a:pt x="911340" y="1641833"/>
                  </a:lnTo>
                  <a:lnTo>
                    <a:pt x="935971" y="1641138"/>
                  </a:lnTo>
                  <a:lnTo>
                    <a:pt x="960601" y="1640391"/>
                  </a:lnTo>
                  <a:lnTo>
                    <a:pt x="985232" y="1639589"/>
                  </a:lnTo>
                  <a:lnTo>
                    <a:pt x="1009863" y="1638726"/>
                  </a:lnTo>
                  <a:lnTo>
                    <a:pt x="1034494" y="1637800"/>
                  </a:lnTo>
                  <a:lnTo>
                    <a:pt x="1059125" y="1636804"/>
                  </a:lnTo>
                  <a:lnTo>
                    <a:pt x="1083756" y="1635734"/>
                  </a:lnTo>
                  <a:lnTo>
                    <a:pt x="1108386" y="1634584"/>
                  </a:lnTo>
                  <a:lnTo>
                    <a:pt x="1133017" y="1633348"/>
                  </a:lnTo>
                  <a:lnTo>
                    <a:pt x="1157648" y="1632019"/>
                  </a:lnTo>
                  <a:lnTo>
                    <a:pt x="1182279" y="1630591"/>
                  </a:lnTo>
                  <a:lnTo>
                    <a:pt x="1206910" y="1629055"/>
                  </a:lnTo>
                  <a:lnTo>
                    <a:pt x="1231540" y="1627404"/>
                  </a:lnTo>
                  <a:lnTo>
                    <a:pt x="1256171" y="1625629"/>
                  </a:lnTo>
                  <a:lnTo>
                    <a:pt x="1280802" y="1623721"/>
                  </a:lnTo>
                  <a:lnTo>
                    <a:pt x="1305433" y="1621669"/>
                  </a:lnTo>
                  <a:lnTo>
                    <a:pt x="1330064" y="1619462"/>
                  </a:lnTo>
                  <a:lnTo>
                    <a:pt x="1354695" y="1617090"/>
                  </a:lnTo>
                  <a:lnTo>
                    <a:pt x="1379325" y="1614539"/>
                  </a:lnTo>
                  <a:lnTo>
                    <a:pt x="1403956" y="1611796"/>
                  </a:lnTo>
                  <a:lnTo>
                    <a:pt x="1428587" y="1608848"/>
                  </a:lnTo>
                  <a:lnTo>
                    <a:pt x="1453218" y="1605678"/>
                  </a:lnTo>
                  <a:lnTo>
                    <a:pt x="1477849" y="1602271"/>
                  </a:lnTo>
                  <a:lnTo>
                    <a:pt x="1502479" y="1598609"/>
                  </a:lnTo>
                  <a:lnTo>
                    <a:pt x="1527110" y="1594673"/>
                  </a:lnTo>
                  <a:lnTo>
                    <a:pt x="1551741" y="1590444"/>
                  </a:lnTo>
                  <a:lnTo>
                    <a:pt x="1576372" y="1585901"/>
                  </a:lnTo>
                  <a:lnTo>
                    <a:pt x="1601003" y="1581021"/>
                  </a:lnTo>
                  <a:lnTo>
                    <a:pt x="1625634" y="1575781"/>
                  </a:lnTo>
                  <a:lnTo>
                    <a:pt x="1650264" y="1570157"/>
                  </a:lnTo>
                  <a:lnTo>
                    <a:pt x="1674895" y="1564121"/>
                  </a:lnTo>
                  <a:lnTo>
                    <a:pt x="1699526" y="1557647"/>
                  </a:lnTo>
                  <a:lnTo>
                    <a:pt x="1724157" y="1550705"/>
                  </a:lnTo>
                  <a:lnTo>
                    <a:pt x="1748788" y="1543265"/>
                  </a:lnTo>
                  <a:lnTo>
                    <a:pt x="1773419" y="1535296"/>
                  </a:lnTo>
                  <a:lnTo>
                    <a:pt x="1798049" y="1526765"/>
                  </a:lnTo>
                  <a:lnTo>
                    <a:pt x="1822680" y="1517639"/>
                  </a:lnTo>
                  <a:lnTo>
                    <a:pt x="1847311" y="1507882"/>
                  </a:lnTo>
                  <a:lnTo>
                    <a:pt x="1871942" y="1497459"/>
                  </a:lnTo>
                  <a:lnTo>
                    <a:pt x="1896573" y="1486335"/>
                  </a:lnTo>
                  <a:lnTo>
                    <a:pt x="1921203" y="1474473"/>
                  </a:lnTo>
                  <a:lnTo>
                    <a:pt x="1945834" y="1461836"/>
                  </a:lnTo>
                  <a:lnTo>
                    <a:pt x="1970465" y="1448389"/>
                  </a:lnTo>
                  <a:lnTo>
                    <a:pt x="1995096" y="1434097"/>
                  </a:lnTo>
                  <a:lnTo>
                    <a:pt x="2019727" y="1418924"/>
                  </a:lnTo>
                  <a:lnTo>
                    <a:pt x="2044358" y="1402840"/>
                  </a:lnTo>
                  <a:lnTo>
                    <a:pt x="2068988" y="1385812"/>
                  </a:lnTo>
                  <a:lnTo>
                    <a:pt x="2093619" y="1367813"/>
                  </a:lnTo>
                  <a:lnTo>
                    <a:pt x="2118250" y="1348818"/>
                  </a:lnTo>
                  <a:lnTo>
                    <a:pt x="2142881" y="1328807"/>
                  </a:lnTo>
                  <a:lnTo>
                    <a:pt x="2167512" y="1307761"/>
                  </a:lnTo>
                  <a:lnTo>
                    <a:pt x="2192142" y="1285670"/>
                  </a:lnTo>
                  <a:lnTo>
                    <a:pt x="2216773" y="1262526"/>
                  </a:lnTo>
                  <a:lnTo>
                    <a:pt x="2241404" y="1238330"/>
                  </a:lnTo>
                  <a:lnTo>
                    <a:pt x="2266035" y="1213085"/>
                  </a:lnTo>
                  <a:lnTo>
                    <a:pt x="2290666" y="1186805"/>
                  </a:lnTo>
                  <a:lnTo>
                    <a:pt x="2315297" y="1159507"/>
                  </a:lnTo>
                  <a:lnTo>
                    <a:pt x="2339927" y="1131217"/>
                  </a:lnTo>
                  <a:lnTo>
                    <a:pt x="2364558" y="1101968"/>
                  </a:lnTo>
                  <a:lnTo>
                    <a:pt x="2389189" y="1071798"/>
                  </a:lnTo>
                  <a:lnTo>
                    <a:pt x="2413820" y="1040751"/>
                  </a:lnTo>
                  <a:lnTo>
                    <a:pt x="2438451" y="1008879"/>
                  </a:lnTo>
                  <a:lnTo>
                    <a:pt x="2463081" y="976238"/>
                  </a:lnTo>
                  <a:lnTo>
                    <a:pt x="2487712" y="942889"/>
                  </a:lnTo>
                  <a:lnTo>
                    <a:pt x="2512343" y="908896"/>
                  </a:lnTo>
                  <a:lnTo>
                    <a:pt x="2536974" y="874329"/>
                  </a:lnTo>
                  <a:lnTo>
                    <a:pt x="2561605" y="839258"/>
                  </a:lnTo>
                  <a:lnTo>
                    <a:pt x="2586236" y="803757"/>
                  </a:lnTo>
                  <a:lnTo>
                    <a:pt x="2610866" y="767902"/>
                  </a:lnTo>
                  <a:lnTo>
                    <a:pt x="2635497" y="731770"/>
                  </a:lnTo>
                  <a:lnTo>
                    <a:pt x="2660128" y="695439"/>
                  </a:lnTo>
                  <a:lnTo>
                    <a:pt x="2684759" y="658988"/>
                  </a:lnTo>
                  <a:lnTo>
                    <a:pt x="2709390" y="622497"/>
                  </a:lnTo>
                  <a:lnTo>
                    <a:pt x="2734020" y="586046"/>
                  </a:lnTo>
                  <a:lnTo>
                    <a:pt x="2758651" y="549716"/>
                  </a:lnTo>
                  <a:lnTo>
                    <a:pt x="2783282" y="513589"/>
                  </a:lnTo>
                  <a:lnTo>
                    <a:pt x="2807913" y="477744"/>
                  </a:lnTo>
                  <a:lnTo>
                    <a:pt x="2832544" y="442262"/>
                  </a:lnTo>
                  <a:lnTo>
                    <a:pt x="2857175" y="407224"/>
                  </a:lnTo>
                  <a:lnTo>
                    <a:pt x="2881805" y="372707"/>
                  </a:lnTo>
                  <a:lnTo>
                    <a:pt x="2906436" y="338787"/>
                  </a:lnTo>
                  <a:lnTo>
                    <a:pt x="2931067" y="305538"/>
                  </a:lnTo>
                  <a:lnTo>
                    <a:pt x="2955698" y="273029"/>
                  </a:lnTo>
                  <a:lnTo>
                    <a:pt x="2980329" y="241326"/>
                  </a:lnTo>
                  <a:lnTo>
                    <a:pt x="3004959" y="210489"/>
                  </a:lnTo>
                  <a:lnTo>
                    <a:pt x="3029590" y="180571"/>
                  </a:lnTo>
                  <a:lnTo>
                    <a:pt x="3054221" y="151621"/>
                  </a:lnTo>
                  <a:lnTo>
                    <a:pt x="3078852" y="123679"/>
                  </a:lnTo>
                  <a:lnTo>
                    <a:pt x="3103483" y="96779"/>
                  </a:lnTo>
                  <a:lnTo>
                    <a:pt x="3128114" y="70946"/>
                  </a:lnTo>
                  <a:lnTo>
                    <a:pt x="3152744" y="46199"/>
                  </a:lnTo>
                  <a:lnTo>
                    <a:pt x="3177375" y="22549"/>
                  </a:lnTo>
                  <a:lnTo>
                    <a:pt x="3202006" y="0"/>
                  </a:lnTo>
                  <a:lnTo>
                    <a:pt x="320200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6" name="pl966"/>
            <p:cNvSpPr/>
            <p:nvPr/>
          </p:nvSpPr>
          <p:spPr>
            <a:xfrm>
              <a:off x="5365351" y="7449574"/>
              <a:ext cx="3202006" cy="1118949"/>
            </a:xfrm>
            <a:custGeom>
              <a:avLst/>
              <a:pathLst>
                <a:path w="3202006" h="1118949">
                  <a:moveTo>
                    <a:pt x="3202006" y="0"/>
                  </a:moveTo>
                  <a:lnTo>
                    <a:pt x="3177375" y="30190"/>
                  </a:lnTo>
                  <a:lnTo>
                    <a:pt x="3152744" y="60556"/>
                  </a:lnTo>
                  <a:lnTo>
                    <a:pt x="3128114" y="91054"/>
                  </a:lnTo>
                  <a:lnTo>
                    <a:pt x="3103483" y="121637"/>
                  </a:lnTo>
                  <a:lnTo>
                    <a:pt x="3078852" y="152261"/>
                  </a:lnTo>
                  <a:lnTo>
                    <a:pt x="3054221" y="182879"/>
                  </a:lnTo>
                  <a:lnTo>
                    <a:pt x="3029590" y="213447"/>
                  </a:lnTo>
                  <a:lnTo>
                    <a:pt x="3004959" y="243917"/>
                  </a:lnTo>
                  <a:lnTo>
                    <a:pt x="2980329" y="274245"/>
                  </a:lnTo>
                  <a:lnTo>
                    <a:pt x="2955698" y="304383"/>
                  </a:lnTo>
                  <a:lnTo>
                    <a:pt x="2931067" y="334286"/>
                  </a:lnTo>
                  <a:lnTo>
                    <a:pt x="2906436" y="363908"/>
                  </a:lnTo>
                  <a:lnTo>
                    <a:pt x="2881805" y="393204"/>
                  </a:lnTo>
                  <a:lnTo>
                    <a:pt x="2857175" y="422128"/>
                  </a:lnTo>
                  <a:lnTo>
                    <a:pt x="2832544" y="450639"/>
                  </a:lnTo>
                  <a:lnTo>
                    <a:pt x="2807913" y="478692"/>
                  </a:lnTo>
                  <a:lnTo>
                    <a:pt x="2783282" y="506248"/>
                  </a:lnTo>
                  <a:lnTo>
                    <a:pt x="2758651" y="533267"/>
                  </a:lnTo>
                  <a:lnTo>
                    <a:pt x="2734020" y="559713"/>
                  </a:lnTo>
                  <a:lnTo>
                    <a:pt x="2709390" y="585550"/>
                  </a:lnTo>
                  <a:lnTo>
                    <a:pt x="2684759" y="610749"/>
                  </a:lnTo>
                  <a:lnTo>
                    <a:pt x="2660128" y="635281"/>
                  </a:lnTo>
                  <a:lnTo>
                    <a:pt x="2635497" y="659119"/>
                  </a:lnTo>
                  <a:lnTo>
                    <a:pt x="2610866" y="682243"/>
                  </a:lnTo>
                  <a:lnTo>
                    <a:pt x="2586236" y="704634"/>
                  </a:lnTo>
                  <a:lnTo>
                    <a:pt x="2561605" y="726277"/>
                  </a:lnTo>
                  <a:lnTo>
                    <a:pt x="2536974" y="747162"/>
                  </a:lnTo>
                  <a:lnTo>
                    <a:pt x="2512343" y="767280"/>
                  </a:lnTo>
                  <a:lnTo>
                    <a:pt x="2487712" y="786628"/>
                  </a:lnTo>
                  <a:lnTo>
                    <a:pt x="2463081" y="805205"/>
                  </a:lnTo>
                  <a:lnTo>
                    <a:pt x="2438451" y="823013"/>
                  </a:lnTo>
                  <a:lnTo>
                    <a:pt x="2413820" y="840057"/>
                  </a:lnTo>
                  <a:lnTo>
                    <a:pt x="2389189" y="856347"/>
                  </a:lnTo>
                  <a:lnTo>
                    <a:pt x="2364558" y="871893"/>
                  </a:lnTo>
                  <a:lnTo>
                    <a:pt x="2339927" y="886708"/>
                  </a:lnTo>
                  <a:lnTo>
                    <a:pt x="2315297" y="900806"/>
                  </a:lnTo>
                  <a:lnTo>
                    <a:pt x="2290666" y="914206"/>
                  </a:lnTo>
                  <a:lnTo>
                    <a:pt x="2266035" y="926925"/>
                  </a:lnTo>
                  <a:lnTo>
                    <a:pt x="2241404" y="938983"/>
                  </a:lnTo>
                  <a:lnTo>
                    <a:pt x="2216773" y="950402"/>
                  </a:lnTo>
                  <a:lnTo>
                    <a:pt x="2192142" y="961203"/>
                  </a:lnTo>
                  <a:lnTo>
                    <a:pt x="2167512" y="971408"/>
                  </a:lnTo>
                  <a:lnTo>
                    <a:pt x="2142881" y="981040"/>
                  </a:lnTo>
                  <a:lnTo>
                    <a:pt x="2118250" y="990122"/>
                  </a:lnTo>
                  <a:lnTo>
                    <a:pt x="2093619" y="998677"/>
                  </a:lnTo>
                  <a:lnTo>
                    <a:pt x="2068988" y="1006728"/>
                  </a:lnTo>
                  <a:lnTo>
                    <a:pt x="2044358" y="1014299"/>
                  </a:lnTo>
                  <a:lnTo>
                    <a:pt x="2019727" y="1021412"/>
                  </a:lnTo>
                  <a:lnTo>
                    <a:pt x="1995096" y="1028089"/>
                  </a:lnTo>
                  <a:lnTo>
                    <a:pt x="1970465" y="1034351"/>
                  </a:lnTo>
                  <a:lnTo>
                    <a:pt x="1945834" y="1040221"/>
                  </a:lnTo>
                  <a:lnTo>
                    <a:pt x="1921203" y="1045718"/>
                  </a:lnTo>
                  <a:lnTo>
                    <a:pt x="1896573" y="1050863"/>
                  </a:lnTo>
                  <a:lnTo>
                    <a:pt x="1871942" y="1055675"/>
                  </a:lnTo>
                  <a:lnTo>
                    <a:pt x="1847311" y="1060173"/>
                  </a:lnTo>
                  <a:lnTo>
                    <a:pt x="1822680" y="1064374"/>
                  </a:lnTo>
                  <a:lnTo>
                    <a:pt x="1798049" y="1068296"/>
                  </a:lnTo>
                  <a:lnTo>
                    <a:pt x="1773419" y="1071956"/>
                  </a:lnTo>
                  <a:lnTo>
                    <a:pt x="1748788" y="1075367"/>
                  </a:lnTo>
                  <a:lnTo>
                    <a:pt x="1724157" y="1078547"/>
                  </a:lnTo>
                  <a:lnTo>
                    <a:pt x="1699526" y="1081509"/>
                  </a:lnTo>
                  <a:lnTo>
                    <a:pt x="1674895" y="1084266"/>
                  </a:lnTo>
                  <a:lnTo>
                    <a:pt x="1650264" y="1086832"/>
                  </a:lnTo>
                  <a:lnTo>
                    <a:pt x="1625634" y="1089218"/>
                  </a:lnTo>
                  <a:lnTo>
                    <a:pt x="1601003" y="1091436"/>
                  </a:lnTo>
                  <a:lnTo>
                    <a:pt x="1576372" y="1093497"/>
                  </a:lnTo>
                  <a:lnTo>
                    <a:pt x="1551741" y="1095412"/>
                  </a:lnTo>
                  <a:lnTo>
                    <a:pt x="1527110" y="1097189"/>
                  </a:lnTo>
                  <a:lnTo>
                    <a:pt x="1502479" y="1098839"/>
                  </a:lnTo>
                  <a:lnTo>
                    <a:pt x="1477849" y="1100369"/>
                  </a:lnTo>
                  <a:lnTo>
                    <a:pt x="1453218" y="1101788"/>
                  </a:lnTo>
                  <a:lnTo>
                    <a:pt x="1428587" y="1103103"/>
                  </a:lnTo>
                  <a:lnTo>
                    <a:pt x="1403956" y="1104322"/>
                  </a:lnTo>
                  <a:lnTo>
                    <a:pt x="1379325" y="1105452"/>
                  </a:lnTo>
                  <a:lnTo>
                    <a:pt x="1354695" y="1106497"/>
                  </a:lnTo>
                  <a:lnTo>
                    <a:pt x="1330064" y="1107465"/>
                  </a:lnTo>
                  <a:lnTo>
                    <a:pt x="1305433" y="1108361"/>
                  </a:lnTo>
                  <a:lnTo>
                    <a:pt x="1280802" y="1109189"/>
                  </a:lnTo>
                  <a:lnTo>
                    <a:pt x="1256171" y="1109956"/>
                  </a:lnTo>
                  <a:lnTo>
                    <a:pt x="1231540" y="1110664"/>
                  </a:lnTo>
                  <a:lnTo>
                    <a:pt x="1206910" y="1111319"/>
                  </a:lnTo>
                  <a:lnTo>
                    <a:pt x="1182279" y="1111925"/>
                  </a:lnTo>
                  <a:lnTo>
                    <a:pt x="1157648" y="1112484"/>
                  </a:lnTo>
                  <a:lnTo>
                    <a:pt x="1133017" y="1113000"/>
                  </a:lnTo>
                  <a:lnTo>
                    <a:pt x="1108386" y="1113477"/>
                  </a:lnTo>
                  <a:lnTo>
                    <a:pt x="1083756" y="1113918"/>
                  </a:lnTo>
                  <a:lnTo>
                    <a:pt x="1059125" y="1114324"/>
                  </a:lnTo>
                  <a:lnTo>
                    <a:pt x="1034494" y="1114699"/>
                  </a:lnTo>
                  <a:lnTo>
                    <a:pt x="1009863" y="1115045"/>
                  </a:lnTo>
                  <a:lnTo>
                    <a:pt x="985232" y="1115364"/>
                  </a:lnTo>
                  <a:lnTo>
                    <a:pt x="960601" y="1115659"/>
                  </a:lnTo>
                  <a:lnTo>
                    <a:pt x="935971" y="1115930"/>
                  </a:lnTo>
                  <a:lnTo>
                    <a:pt x="911340" y="1116180"/>
                  </a:lnTo>
                  <a:lnTo>
                    <a:pt x="886709" y="1116411"/>
                  </a:lnTo>
                  <a:lnTo>
                    <a:pt x="862078" y="1116623"/>
                  </a:lnTo>
                  <a:lnTo>
                    <a:pt x="837447" y="1116819"/>
                  </a:lnTo>
                  <a:lnTo>
                    <a:pt x="812817" y="1117000"/>
                  </a:lnTo>
                  <a:lnTo>
                    <a:pt x="788186" y="1117166"/>
                  </a:lnTo>
                  <a:lnTo>
                    <a:pt x="763555" y="1117319"/>
                  </a:lnTo>
                  <a:lnTo>
                    <a:pt x="738924" y="1117460"/>
                  </a:lnTo>
                  <a:lnTo>
                    <a:pt x="714293" y="1117590"/>
                  </a:lnTo>
                  <a:lnTo>
                    <a:pt x="689662" y="1117709"/>
                  </a:lnTo>
                  <a:lnTo>
                    <a:pt x="665032" y="1117819"/>
                  </a:lnTo>
                  <a:lnTo>
                    <a:pt x="640401" y="1117921"/>
                  </a:lnTo>
                  <a:lnTo>
                    <a:pt x="615770" y="1118014"/>
                  </a:lnTo>
                  <a:lnTo>
                    <a:pt x="591139" y="1118099"/>
                  </a:lnTo>
                  <a:lnTo>
                    <a:pt x="566508" y="1118178"/>
                  </a:lnTo>
                  <a:lnTo>
                    <a:pt x="541878" y="1118251"/>
                  </a:lnTo>
                  <a:lnTo>
                    <a:pt x="517247" y="1118318"/>
                  </a:lnTo>
                  <a:lnTo>
                    <a:pt x="492616" y="1118379"/>
                  </a:lnTo>
                  <a:lnTo>
                    <a:pt x="467985" y="1118436"/>
                  </a:lnTo>
                  <a:lnTo>
                    <a:pt x="443354" y="1118488"/>
                  </a:lnTo>
                  <a:lnTo>
                    <a:pt x="418723" y="1118535"/>
                  </a:lnTo>
                  <a:lnTo>
                    <a:pt x="394093" y="1118579"/>
                  </a:lnTo>
                  <a:lnTo>
                    <a:pt x="369462" y="1118620"/>
                  </a:lnTo>
                  <a:lnTo>
                    <a:pt x="344831" y="1118657"/>
                  </a:lnTo>
                  <a:lnTo>
                    <a:pt x="320200" y="1118691"/>
                  </a:lnTo>
                  <a:lnTo>
                    <a:pt x="295569" y="1118723"/>
                  </a:lnTo>
                  <a:lnTo>
                    <a:pt x="270939" y="1118751"/>
                  </a:lnTo>
                  <a:lnTo>
                    <a:pt x="246308" y="1118778"/>
                  </a:lnTo>
                  <a:lnTo>
                    <a:pt x="221677" y="1118802"/>
                  </a:lnTo>
                  <a:lnTo>
                    <a:pt x="197046" y="1118825"/>
                  </a:lnTo>
                  <a:lnTo>
                    <a:pt x="172415" y="1118845"/>
                  </a:lnTo>
                  <a:lnTo>
                    <a:pt x="147784" y="1118864"/>
                  </a:lnTo>
                  <a:lnTo>
                    <a:pt x="123154" y="1118882"/>
                  </a:lnTo>
                  <a:lnTo>
                    <a:pt x="98523" y="1118898"/>
                  </a:lnTo>
                  <a:lnTo>
                    <a:pt x="73892" y="1118912"/>
                  </a:lnTo>
                  <a:lnTo>
                    <a:pt x="49261" y="1118926"/>
                  </a:lnTo>
                  <a:lnTo>
                    <a:pt x="24630" y="1118938"/>
                  </a:lnTo>
                  <a:lnTo>
                    <a:pt x="0" y="111894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5365351" y="6981377"/>
              <a:ext cx="3202006" cy="1587167"/>
            </a:xfrm>
            <a:custGeom>
              <a:avLst/>
              <a:pathLst>
                <a:path w="3202006" h="1587167">
                  <a:moveTo>
                    <a:pt x="0" y="1586708"/>
                  </a:moveTo>
                  <a:lnTo>
                    <a:pt x="24630" y="1586668"/>
                  </a:lnTo>
                  <a:lnTo>
                    <a:pt x="49261" y="1586625"/>
                  </a:lnTo>
                  <a:lnTo>
                    <a:pt x="73892" y="1586579"/>
                  </a:lnTo>
                  <a:lnTo>
                    <a:pt x="98523" y="1586530"/>
                  </a:lnTo>
                  <a:lnTo>
                    <a:pt x="123154" y="1586477"/>
                  </a:lnTo>
                  <a:lnTo>
                    <a:pt x="147784" y="1586421"/>
                  </a:lnTo>
                  <a:lnTo>
                    <a:pt x="172415" y="1586360"/>
                  </a:lnTo>
                  <a:lnTo>
                    <a:pt x="197046" y="1586295"/>
                  </a:lnTo>
                  <a:lnTo>
                    <a:pt x="221677" y="1586226"/>
                  </a:lnTo>
                  <a:lnTo>
                    <a:pt x="246308" y="1586151"/>
                  </a:lnTo>
                  <a:lnTo>
                    <a:pt x="270939" y="1586071"/>
                  </a:lnTo>
                  <a:lnTo>
                    <a:pt x="295569" y="1585985"/>
                  </a:lnTo>
                  <a:lnTo>
                    <a:pt x="320200" y="1585893"/>
                  </a:lnTo>
                  <a:lnTo>
                    <a:pt x="344831" y="1585795"/>
                  </a:lnTo>
                  <a:lnTo>
                    <a:pt x="369462" y="1585689"/>
                  </a:lnTo>
                  <a:lnTo>
                    <a:pt x="394093" y="1585576"/>
                  </a:lnTo>
                  <a:lnTo>
                    <a:pt x="418723" y="1585455"/>
                  </a:lnTo>
                  <a:lnTo>
                    <a:pt x="443354" y="1585325"/>
                  </a:lnTo>
                  <a:lnTo>
                    <a:pt x="467985" y="1585185"/>
                  </a:lnTo>
                  <a:lnTo>
                    <a:pt x="492616" y="1585035"/>
                  </a:lnTo>
                  <a:lnTo>
                    <a:pt x="517247" y="1584875"/>
                  </a:lnTo>
                  <a:lnTo>
                    <a:pt x="541878" y="1584703"/>
                  </a:lnTo>
                  <a:lnTo>
                    <a:pt x="566508" y="1584518"/>
                  </a:lnTo>
                  <a:lnTo>
                    <a:pt x="591139" y="1584320"/>
                  </a:lnTo>
                  <a:lnTo>
                    <a:pt x="615770" y="1584107"/>
                  </a:lnTo>
                  <a:lnTo>
                    <a:pt x="640401" y="1583879"/>
                  </a:lnTo>
                  <a:lnTo>
                    <a:pt x="665032" y="1583635"/>
                  </a:lnTo>
                  <a:lnTo>
                    <a:pt x="689662" y="1583372"/>
                  </a:lnTo>
                  <a:lnTo>
                    <a:pt x="714293" y="1583090"/>
                  </a:lnTo>
                  <a:lnTo>
                    <a:pt x="738924" y="1582788"/>
                  </a:lnTo>
                  <a:lnTo>
                    <a:pt x="763555" y="1582463"/>
                  </a:lnTo>
                  <a:lnTo>
                    <a:pt x="788186" y="1582115"/>
                  </a:lnTo>
                  <a:lnTo>
                    <a:pt x="812817" y="1581740"/>
                  </a:lnTo>
                  <a:lnTo>
                    <a:pt x="837447" y="1581339"/>
                  </a:lnTo>
                  <a:lnTo>
                    <a:pt x="862078" y="1580907"/>
                  </a:lnTo>
                  <a:lnTo>
                    <a:pt x="886709" y="1580444"/>
                  </a:lnTo>
                  <a:lnTo>
                    <a:pt x="911340" y="1579946"/>
                  </a:lnTo>
                  <a:lnTo>
                    <a:pt x="935971" y="1579411"/>
                  </a:lnTo>
                  <a:lnTo>
                    <a:pt x="960601" y="1578837"/>
                  </a:lnTo>
                  <a:lnTo>
                    <a:pt x="985232" y="1578220"/>
                  </a:lnTo>
                  <a:lnTo>
                    <a:pt x="1009863" y="1577557"/>
                  </a:lnTo>
                  <a:lnTo>
                    <a:pt x="1034494" y="1576844"/>
                  </a:lnTo>
                  <a:lnTo>
                    <a:pt x="1059125" y="1576078"/>
                  </a:lnTo>
                  <a:lnTo>
                    <a:pt x="1083756" y="1575254"/>
                  </a:lnTo>
                  <a:lnTo>
                    <a:pt x="1108386" y="1574369"/>
                  </a:lnTo>
                  <a:lnTo>
                    <a:pt x="1133017" y="1573417"/>
                  </a:lnTo>
                  <a:lnTo>
                    <a:pt x="1157648" y="1572394"/>
                  </a:lnTo>
                  <a:lnTo>
                    <a:pt x="1182279" y="1571293"/>
                  </a:lnTo>
                  <a:lnTo>
                    <a:pt x="1206910" y="1570109"/>
                  </a:lnTo>
                  <a:lnTo>
                    <a:pt x="1231540" y="1568836"/>
                  </a:lnTo>
                  <a:lnTo>
                    <a:pt x="1256171" y="1567466"/>
                  </a:lnTo>
                  <a:lnTo>
                    <a:pt x="1280802" y="1565992"/>
                  </a:lnTo>
                  <a:lnTo>
                    <a:pt x="1305433" y="1564406"/>
                  </a:lnTo>
                  <a:lnTo>
                    <a:pt x="1330064" y="1562699"/>
                  </a:lnTo>
                  <a:lnTo>
                    <a:pt x="1354695" y="1560862"/>
                  </a:lnTo>
                  <a:lnTo>
                    <a:pt x="1379325" y="1558886"/>
                  </a:lnTo>
                  <a:lnTo>
                    <a:pt x="1403956" y="1556759"/>
                  </a:lnTo>
                  <a:lnTo>
                    <a:pt x="1428587" y="1554469"/>
                  </a:lnTo>
                  <a:lnTo>
                    <a:pt x="1453218" y="1552005"/>
                  </a:lnTo>
                  <a:lnTo>
                    <a:pt x="1477849" y="1549352"/>
                  </a:lnTo>
                  <a:lnTo>
                    <a:pt x="1502479" y="1546497"/>
                  </a:lnTo>
                  <a:lnTo>
                    <a:pt x="1527110" y="1543424"/>
                  </a:lnTo>
                  <a:lnTo>
                    <a:pt x="1551741" y="1540116"/>
                  </a:lnTo>
                  <a:lnTo>
                    <a:pt x="1576372" y="1536557"/>
                  </a:lnTo>
                  <a:lnTo>
                    <a:pt x="1601003" y="1532727"/>
                  </a:lnTo>
                  <a:lnTo>
                    <a:pt x="1625634" y="1528606"/>
                  </a:lnTo>
                  <a:lnTo>
                    <a:pt x="1650264" y="1524173"/>
                  </a:lnTo>
                  <a:lnTo>
                    <a:pt x="1674895" y="1519405"/>
                  </a:lnTo>
                  <a:lnTo>
                    <a:pt x="1699526" y="1514278"/>
                  </a:lnTo>
                  <a:lnTo>
                    <a:pt x="1724157" y="1508767"/>
                  </a:lnTo>
                  <a:lnTo>
                    <a:pt x="1748788" y="1502845"/>
                  </a:lnTo>
                  <a:lnTo>
                    <a:pt x="1773419" y="1496482"/>
                  </a:lnTo>
                  <a:lnTo>
                    <a:pt x="1798049" y="1489650"/>
                  </a:lnTo>
                  <a:lnTo>
                    <a:pt x="1822680" y="1482318"/>
                  </a:lnTo>
                  <a:lnTo>
                    <a:pt x="1847311" y="1474452"/>
                  </a:lnTo>
                  <a:lnTo>
                    <a:pt x="1871942" y="1466020"/>
                  </a:lnTo>
                  <a:lnTo>
                    <a:pt x="1896573" y="1456985"/>
                  </a:lnTo>
                  <a:lnTo>
                    <a:pt x="1921203" y="1447312"/>
                  </a:lnTo>
                  <a:lnTo>
                    <a:pt x="1945834" y="1436965"/>
                  </a:lnTo>
                  <a:lnTo>
                    <a:pt x="1970465" y="1425905"/>
                  </a:lnTo>
                  <a:lnTo>
                    <a:pt x="1995096" y="1414095"/>
                  </a:lnTo>
                  <a:lnTo>
                    <a:pt x="2019727" y="1401498"/>
                  </a:lnTo>
                  <a:lnTo>
                    <a:pt x="2044358" y="1388074"/>
                  </a:lnTo>
                  <a:lnTo>
                    <a:pt x="2068988" y="1373787"/>
                  </a:lnTo>
                  <a:lnTo>
                    <a:pt x="2093619" y="1358603"/>
                  </a:lnTo>
                  <a:lnTo>
                    <a:pt x="2118250" y="1342485"/>
                  </a:lnTo>
                  <a:lnTo>
                    <a:pt x="2142881" y="1325402"/>
                  </a:lnTo>
                  <a:lnTo>
                    <a:pt x="2167512" y="1307325"/>
                  </a:lnTo>
                  <a:lnTo>
                    <a:pt x="2192142" y="1288228"/>
                  </a:lnTo>
                  <a:lnTo>
                    <a:pt x="2216773" y="1268088"/>
                  </a:lnTo>
                  <a:lnTo>
                    <a:pt x="2241404" y="1246887"/>
                  </a:lnTo>
                  <a:lnTo>
                    <a:pt x="2266035" y="1224614"/>
                  </a:lnTo>
                  <a:lnTo>
                    <a:pt x="2290666" y="1201262"/>
                  </a:lnTo>
                  <a:lnTo>
                    <a:pt x="2315297" y="1176828"/>
                  </a:lnTo>
                  <a:lnTo>
                    <a:pt x="2339927" y="1151320"/>
                  </a:lnTo>
                  <a:lnTo>
                    <a:pt x="2364558" y="1124750"/>
                  </a:lnTo>
                  <a:lnTo>
                    <a:pt x="2389189" y="1097137"/>
                  </a:lnTo>
                  <a:lnTo>
                    <a:pt x="2413820" y="1068509"/>
                  </a:lnTo>
                  <a:lnTo>
                    <a:pt x="2438451" y="1038900"/>
                  </a:lnTo>
                  <a:lnTo>
                    <a:pt x="2463081" y="1008350"/>
                  </a:lnTo>
                  <a:lnTo>
                    <a:pt x="2487712" y="976907"/>
                  </a:lnTo>
                  <a:lnTo>
                    <a:pt x="2512343" y="944623"/>
                  </a:lnTo>
                  <a:lnTo>
                    <a:pt x="2536974" y="911560"/>
                  </a:lnTo>
                  <a:lnTo>
                    <a:pt x="2561605" y="877779"/>
                  </a:lnTo>
                  <a:lnTo>
                    <a:pt x="2586236" y="843349"/>
                  </a:lnTo>
                  <a:lnTo>
                    <a:pt x="2610866" y="808343"/>
                  </a:lnTo>
                  <a:lnTo>
                    <a:pt x="2635497" y="772833"/>
                  </a:lnTo>
                  <a:lnTo>
                    <a:pt x="2660128" y="736898"/>
                  </a:lnTo>
                  <a:lnTo>
                    <a:pt x="2684759" y="700615"/>
                  </a:lnTo>
                  <a:lnTo>
                    <a:pt x="2709390" y="664065"/>
                  </a:lnTo>
                  <a:lnTo>
                    <a:pt x="2734020" y="627328"/>
                  </a:lnTo>
                  <a:lnTo>
                    <a:pt x="2758651" y="590487"/>
                  </a:lnTo>
                  <a:lnTo>
                    <a:pt x="2783282" y="553623"/>
                  </a:lnTo>
                  <a:lnTo>
                    <a:pt x="2807913" y="516820"/>
                  </a:lnTo>
                  <a:lnTo>
                    <a:pt x="2832544" y="480160"/>
                  </a:lnTo>
                  <a:lnTo>
                    <a:pt x="2857175" y="443726"/>
                  </a:lnTo>
                  <a:lnTo>
                    <a:pt x="2881805" y="407602"/>
                  </a:lnTo>
                  <a:lnTo>
                    <a:pt x="2906436" y="371870"/>
                  </a:lnTo>
                  <a:lnTo>
                    <a:pt x="2931067" y="336610"/>
                  </a:lnTo>
                  <a:lnTo>
                    <a:pt x="2955698" y="301904"/>
                  </a:lnTo>
                  <a:lnTo>
                    <a:pt x="2980329" y="267826"/>
                  </a:lnTo>
                  <a:lnTo>
                    <a:pt x="3004959" y="234453"/>
                  </a:lnTo>
                  <a:lnTo>
                    <a:pt x="3029590" y="201853"/>
                  </a:lnTo>
                  <a:lnTo>
                    <a:pt x="3054221" y="170091"/>
                  </a:lnTo>
                  <a:lnTo>
                    <a:pt x="3078852" y="139227"/>
                  </a:lnTo>
                  <a:lnTo>
                    <a:pt x="3103483" y="109315"/>
                  </a:lnTo>
                  <a:lnTo>
                    <a:pt x="3128114" y="80401"/>
                  </a:lnTo>
                  <a:lnTo>
                    <a:pt x="3152744" y="52524"/>
                  </a:lnTo>
                  <a:lnTo>
                    <a:pt x="3177375" y="25716"/>
                  </a:lnTo>
                  <a:lnTo>
                    <a:pt x="3202006" y="0"/>
                  </a:lnTo>
                  <a:lnTo>
                    <a:pt x="3202006" y="553889"/>
                  </a:lnTo>
                  <a:lnTo>
                    <a:pt x="3177375" y="584204"/>
                  </a:lnTo>
                  <a:lnTo>
                    <a:pt x="3152744" y="614561"/>
                  </a:lnTo>
                  <a:lnTo>
                    <a:pt x="3128114" y="644916"/>
                  </a:lnTo>
                  <a:lnTo>
                    <a:pt x="3103483" y="675225"/>
                  </a:lnTo>
                  <a:lnTo>
                    <a:pt x="3078852" y="705443"/>
                  </a:lnTo>
                  <a:lnTo>
                    <a:pt x="3054221" y="735524"/>
                  </a:lnTo>
                  <a:lnTo>
                    <a:pt x="3029590" y="765424"/>
                  </a:lnTo>
                  <a:lnTo>
                    <a:pt x="3004959" y="795099"/>
                  </a:lnTo>
                  <a:lnTo>
                    <a:pt x="2980329" y="824503"/>
                  </a:lnTo>
                  <a:lnTo>
                    <a:pt x="2955698" y="853594"/>
                  </a:lnTo>
                  <a:lnTo>
                    <a:pt x="2931067" y="882326"/>
                  </a:lnTo>
                  <a:lnTo>
                    <a:pt x="2906436" y="910659"/>
                  </a:lnTo>
                  <a:lnTo>
                    <a:pt x="2881805" y="938551"/>
                  </a:lnTo>
                  <a:lnTo>
                    <a:pt x="2857175" y="965962"/>
                  </a:lnTo>
                  <a:lnTo>
                    <a:pt x="2832544" y="992854"/>
                  </a:lnTo>
                  <a:lnTo>
                    <a:pt x="2807913" y="1019191"/>
                  </a:lnTo>
                  <a:lnTo>
                    <a:pt x="2783282" y="1044940"/>
                  </a:lnTo>
                  <a:lnTo>
                    <a:pt x="2758651" y="1070069"/>
                  </a:lnTo>
                  <a:lnTo>
                    <a:pt x="2734020" y="1094551"/>
                  </a:lnTo>
                  <a:lnTo>
                    <a:pt x="2709390" y="1118361"/>
                  </a:lnTo>
                  <a:lnTo>
                    <a:pt x="2684759" y="1141476"/>
                  </a:lnTo>
                  <a:lnTo>
                    <a:pt x="2660128" y="1163878"/>
                  </a:lnTo>
                  <a:lnTo>
                    <a:pt x="2635497" y="1185553"/>
                  </a:lnTo>
                  <a:lnTo>
                    <a:pt x="2610866" y="1206488"/>
                  </a:lnTo>
                  <a:lnTo>
                    <a:pt x="2586236" y="1226675"/>
                  </a:lnTo>
                  <a:lnTo>
                    <a:pt x="2561605" y="1246110"/>
                  </a:lnTo>
                  <a:lnTo>
                    <a:pt x="2536974" y="1264791"/>
                  </a:lnTo>
                  <a:lnTo>
                    <a:pt x="2512343" y="1282719"/>
                  </a:lnTo>
                  <a:lnTo>
                    <a:pt x="2487712" y="1299899"/>
                  </a:lnTo>
                  <a:lnTo>
                    <a:pt x="2463081" y="1316338"/>
                  </a:lnTo>
                  <a:lnTo>
                    <a:pt x="2438451" y="1332045"/>
                  </a:lnTo>
                  <a:lnTo>
                    <a:pt x="2413820" y="1347033"/>
                  </a:lnTo>
                  <a:lnTo>
                    <a:pt x="2389189" y="1361315"/>
                  </a:lnTo>
                  <a:lnTo>
                    <a:pt x="2364558" y="1374907"/>
                  </a:lnTo>
                  <a:lnTo>
                    <a:pt x="2339927" y="1387827"/>
                  </a:lnTo>
                  <a:lnTo>
                    <a:pt x="2315297" y="1400092"/>
                  </a:lnTo>
                  <a:lnTo>
                    <a:pt x="2290666" y="1411723"/>
                  </a:lnTo>
                  <a:lnTo>
                    <a:pt x="2266035" y="1422741"/>
                  </a:lnTo>
                  <a:lnTo>
                    <a:pt x="2241404" y="1433167"/>
                  </a:lnTo>
                  <a:lnTo>
                    <a:pt x="2216773" y="1443021"/>
                  </a:lnTo>
                  <a:lnTo>
                    <a:pt x="2192142" y="1452328"/>
                  </a:lnTo>
                  <a:lnTo>
                    <a:pt x="2167512" y="1461108"/>
                  </a:lnTo>
                  <a:lnTo>
                    <a:pt x="2142881" y="1469384"/>
                  </a:lnTo>
                  <a:lnTo>
                    <a:pt x="2118250" y="1477178"/>
                  </a:lnTo>
                  <a:lnTo>
                    <a:pt x="2093619" y="1484512"/>
                  </a:lnTo>
                  <a:lnTo>
                    <a:pt x="2068988" y="1491408"/>
                  </a:lnTo>
                  <a:lnTo>
                    <a:pt x="2044358" y="1497887"/>
                  </a:lnTo>
                  <a:lnTo>
                    <a:pt x="2019727" y="1503969"/>
                  </a:lnTo>
                  <a:lnTo>
                    <a:pt x="1995096" y="1509674"/>
                  </a:lnTo>
                  <a:lnTo>
                    <a:pt x="1970465" y="1515023"/>
                  </a:lnTo>
                  <a:lnTo>
                    <a:pt x="1945834" y="1520034"/>
                  </a:lnTo>
                  <a:lnTo>
                    <a:pt x="1921203" y="1524725"/>
                  </a:lnTo>
                  <a:lnTo>
                    <a:pt x="1896573" y="1529115"/>
                  </a:lnTo>
                  <a:lnTo>
                    <a:pt x="1871942" y="1533219"/>
                  </a:lnTo>
                  <a:lnTo>
                    <a:pt x="1847311" y="1537054"/>
                  </a:lnTo>
                  <a:lnTo>
                    <a:pt x="1822680" y="1540637"/>
                  </a:lnTo>
                  <a:lnTo>
                    <a:pt x="1798049" y="1543980"/>
                  </a:lnTo>
                  <a:lnTo>
                    <a:pt x="1773419" y="1547100"/>
                  </a:lnTo>
                  <a:lnTo>
                    <a:pt x="1748788" y="1550008"/>
                  </a:lnTo>
                  <a:lnTo>
                    <a:pt x="1724157" y="1552719"/>
                  </a:lnTo>
                  <a:lnTo>
                    <a:pt x="1699526" y="1555244"/>
                  </a:lnTo>
                  <a:lnTo>
                    <a:pt x="1674895" y="1557595"/>
                  </a:lnTo>
                  <a:lnTo>
                    <a:pt x="1650264" y="1559782"/>
                  </a:lnTo>
                  <a:lnTo>
                    <a:pt x="1625634" y="1561817"/>
                  </a:lnTo>
                  <a:lnTo>
                    <a:pt x="1601003" y="1563709"/>
                  </a:lnTo>
                  <a:lnTo>
                    <a:pt x="1576372" y="1565467"/>
                  </a:lnTo>
                  <a:lnTo>
                    <a:pt x="1551741" y="1567100"/>
                  </a:lnTo>
                  <a:lnTo>
                    <a:pt x="1527110" y="1568616"/>
                  </a:lnTo>
                  <a:lnTo>
                    <a:pt x="1502479" y="1570023"/>
                  </a:lnTo>
                  <a:lnTo>
                    <a:pt x="1477849" y="1571329"/>
                  </a:lnTo>
                  <a:lnTo>
                    <a:pt x="1453218" y="1572540"/>
                  </a:lnTo>
                  <a:lnTo>
                    <a:pt x="1428587" y="1573662"/>
                  </a:lnTo>
                  <a:lnTo>
                    <a:pt x="1403956" y="1574702"/>
                  </a:lnTo>
                  <a:lnTo>
                    <a:pt x="1379325" y="1575666"/>
                  </a:lnTo>
                  <a:lnTo>
                    <a:pt x="1354695" y="1576558"/>
                  </a:lnTo>
                  <a:lnTo>
                    <a:pt x="1330064" y="1577384"/>
                  </a:lnTo>
                  <a:lnTo>
                    <a:pt x="1305433" y="1578148"/>
                  </a:lnTo>
                  <a:lnTo>
                    <a:pt x="1280802" y="1578855"/>
                  </a:lnTo>
                  <a:lnTo>
                    <a:pt x="1256171" y="1579509"/>
                  </a:lnTo>
                  <a:lnTo>
                    <a:pt x="1231540" y="1580114"/>
                  </a:lnTo>
                  <a:lnTo>
                    <a:pt x="1206910" y="1580673"/>
                  </a:lnTo>
                  <a:lnTo>
                    <a:pt x="1182279" y="1581189"/>
                  </a:lnTo>
                  <a:lnTo>
                    <a:pt x="1157648" y="1581666"/>
                  </a:lnTo>
                  <a:lnTo>
                    <a:pt x="1133017" y="1582106"/>
                  </a:lnTo>
                  <a:lnTo>
                    <a:pt x="1108386" y="1582513"/>
                  </a:lnTo>
                  <a:lnTo>
                    <a:pt x="1083756" y="1582888"/>
                  </a:lnTo>
                  <a:lnTo>
                    <a:pt x="1059125" y="1583235"/>
                  </a:lnTo>
                  <a:lnTo>
                    <a:pt x="1034494" y="1583554"/>
                  </a:lnTo>
                  <a:lnTo>
                    <a:pt x="1009863" y="1583849"/>
                  </a:lnTo>
                  <a:lnTo>
                    <a:pt x="985232" y="1584121"/>
                  </a:lnTo>
                  <a:lnTo>
                    <a:pt x="960601" y="1584372"/>
                  </a:lnTo>
                  <a:lnTo>
                    <a:pt x="935971" y="1584603"/>
                  </a:lnTo>
                  <a:lnTo>
                    <a:pt x="911340" y="1584816"/>
                  </a:lnTo>
                  <a:lnTo>
                    <a:pt x="886709" y="1585012"/>
                  </a:lnTo>
                  <a:lnTo>
                    <a:pt x="862078" y="1585193"/>
                  </a:lnTo>
                  <a:lnTo>
                    <a:pt x="837447" y="1585360"/>
                  </a:lnTo>
                  <a:lnTo>
                    <a:pt x="812817" y="1585513"/>
                  </a:lnTo>
                  <a:lnTo>
                    <a:pt x="788186" y="1585655"/>
                  </a:lnTo>
                  <a:lnTo>
                    <a:pt x="763555" y="1585785"/>
                  </a:lnTo>
                  <a:lnTo>
                    <a:pt x="738924" y="1585904"/>
                  </a:lnTo>
                  <a:lnTo>
                    <a:pt x="714293" y="1586015"/>
                  </a:lnTo>
                  <a:lnTo>
                    <a:pt x="689662" y="1586116"/>
                  </a:lnTo>
                  <a:lnTo>
                    <a:pt x="665032" y="1586210"/>
                  </a:lnTo>
                  <a:lnTo>
                    <a:pt x="640401" y="1586296"/>
                  </a:lnTo>
                  <a:lnTo>
                    <a:pt x="615770" y="1586375"/>
                  </a:lnTo>
                  <a:lnTo>
                    <a:pt x="591139" y="1586448"/>
                  </a:lnTo>
                  <a:lnTo>
                    <a:pt x="566508" y="1586514"/>
                  </a:lnTo>
                  <a:lnTo>
                    <a:pt x="541878" y="1586576"/>
                  </a:lnTo>
                  <a:lnTo>
                    <a:pt x="517247" y="1586633"/>
                  </a:lnTo>
                  <a:lnTo>
                    <a:pt x="492616" y="1586685"/>
                  </a:lnTo>
                  <a:lnTo>
                    <a:pt x="467985" y="1586733"/>
                  </a:lnTo>
                  <a:lnTo>
                    <a:pt x="443354" y="1586777"/>
                  </a:lnTo>
                  <a:lnTo>
                    <a:pt x="418723" y="1586817"/>
                  </a:lnTo>
                  <a:lnTo>
                    <a:pt x="394093" y="1586854"/>
                  </a:lnTo>
                  <a:lnTo>
                    <a:pt x="369462" y="1586888"/>
                  </a:lnTo>
                  <a:lnTo>
                    <a:pt x="344831" y="1586920"/>
                  </a:lnTo>
                  <a:lnTo>
                    <a:pt x="320200" y="1586949"/>
                  </a:lnTo>
                  <a:lnTo>
                    <a:pt x="295569" y="1586975"/>
                  </a:lnTo>
                  <a:lnTo>
                    <a:pt x="270939" y="1587000"/>
                  </a:lnTo>
                  <a:lnTo>
                    <a:pt x="246308" y="1587022"/>
                  </a:lnTo>
                  <a:lnTo>
                    <a:pt x="221677" y="1587043"/>
                  </a:lnTo>
                  <a:lnTo>
                    <a:pt x="197046" y="1587062"/>
                  </a:lnTo>
                  <a:lnTo>
                    <a:pt x="172415" y="1587079"/>
                  </a:lnTo>
                  <a:lnTo>
                    <a:pt x="147784" y="1587095"/>
                  </a:lnTo>
                  <a:lnTo>
                    <a:pt x="123154" y="1587110"/>
                  </a:lnTo>
                  <a:lnTo>
                    <a:pt x="98523" y="1587123"/>
                  </a:lnTo>
                  <a:lnTo>
                    <a:pt x="73892" y="1587136"/>
                  </a:lnTo>
                  <a:lnTo>
                    <a:pt x="49261" y="1587147"/>
                  </a:lnTo>
                  <a:lnTo>
                    <a:pt x="24630" y="1587157"/>
                  </a:lnTo>
                  <a:lnTo>
                    <a:pt x="0" y="1587167"/>
                  </a:lnTo>
                  <a:close/>
                </a:path>
              </a:pathLst>
            </a:custGeom>
            <a:solidFill>
              <a:srgbClr val="0094D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8" name="pl968"/>
            <p:cNvSpPr/>
            <p:nvPr/>
          </p:nvSpPr>
          <p:spPr>
            <a:xfrm>
              <a:off x="5365351" y="6981377"/>
              <a:ext cx="3202006" cy="1586708"/>
            </a:xfrm>
            <a:custGeom>
              <a:avLst/>
              <a:pathLst>
                <a:path w="3202006" h="1586708">
                  <a:moveTo>
                    <a:pt x="0" y="1586708"/>
                  </a:moveTo>
                  <a:lnTo>
                    <a:pt x="24630" y="1586668"/>
                  </a:lnTo>
                  <a:lnTo>
                    <a:pt x="49261" y="1586625"/>
                  </a:lnTo>
                  <a:lnTo>
                    <a:pt x="73892" y="1586579"/>
                  </a:lnTo>
                  <a:lnTo>
                    <a:pt x="98523" y="1586530"/>
                  </a:lnTo>
                  <a:lnTo>
                    <a:pt x="123154" y="1586477"/>
                  </a:lnTo>
                  <a:lnTo>
                    <a:pt x="147784" y="1586421"/>
                  </a:lnTo>
                  <a:lnTo>
                    <a:pt x="172415" y="1586360"/>
                  </a:lnTo>
                  <a:lnTo>
                    <a:pt x="197046" y="1586295"/>
                  </a:lnTo>
                  <a:lnTo>
                    <a:pt x="221677" y="1586226"/>
                  </a:lnTo>
                  <a:lnTo>
                    <a:pt x="246308" y="1586151"/>
                  </a:lnTo>
                  <a:lnTo>
                    <a:pt x="270939" y="1586071"/>
                  </a:lnTo>
                  <a:lnTo>
                    <a:pt x="295569" y="1585985"/>
                  </a:lnTo>
                  <a:lnTo>
                    <a:pt x="320200" y="1585893"/>
                  </a:lnTo>
                  <a:lnTo>
                    <a:pt x="344831" y="1585795"/>
                  </a:lnTo>
                  <a:lnTo>
                    <a:pt x="369462" y="1585689"/>
                  </a:lnTo>
                  <a:lnTo>
                    <a:pt x="394093" y="1585576"/>
                  </a:lnTo>
                  <a:lnTo>
                    <a:pt x="418723" y="1585455"/>
                  </a:lnTo>
                  <a:lnTo>
                    <a:pt x="443354" y="1585325"/>
                  </a:lnTo>
                  <a:lnTo>
                    <a:pt x="467985" y="1585185"/>
                  </a:lnTo>
                  <a:lnTo>
                    <a:pt x="492616" y="1585035"/>
                  </a:lnTo>
                  <a:lnTo>
                    <a:pt x="517247" y="1584875"/>
                  </a:lnTo>
                  <a:lnTo>
                    <a:pt x="541878" y="1584703"/>
                  </a:lnTo>
                  <a:lnTo>
                    <a:pt x="566508" y="1584518"/>
                  </a:lnTo>
                  <a:lnTo>
                    <a:pt x="591139" y="1584320"/>
                  </a:lnTo>
                  <a:lnTo>
                    <a:pt x="615770" y="1584107"/>
                  </a:lnTo>
                  <a:lnTo>
                    <a:pt x="640401" y="1583879"/>
                  </a:lnTo>
                  <a:lnTo>
                    <a:pt x="665032" y="1583635"/>
                  </a:lnTo>
                  <a:lnTo>
                    <a:pt x="689662" y="1583372"/>
                  </a:lnTo>
                  <a:lnTo>
                    <a:pt x="714293" y="1583090"/>
                  </a:lnTo>
                  <a:lnTo>
                    <a:pt x="738924" y="1582788"/>
                  </a:lnTo>
                  <a:lnTo>
                    <a:pt x="763555" y="1582463"/>
                  </a:lnTo>
                  <a:lnTo>
                    <a:pt x="788186" y="1582115"/>
                  </a:lnTo>
                  <a:lnTo>
                    <a:pt x="812817" y="1581740"/>
                  </a:lnTo>
                  <a:lnTo>
                    <a:pt x="837447" y="1581339"/>
                  </a:lnTo>
                  <a:lnTo>
                    <a:pt x="862078" y="1580907"/>
                  </a:lnTo>
                  <a:lnTo>
                    <a:pt x="886709" y="1580444"/>
                  </a:lnTo>
                  <a:lnTo>
                    <a:pt x="911340" y="1579946"/>
                  </a:lnTo>
                  <a:lnTo>
                    <a:pt x="935971" y="1579411"/>
                  </a:lnTo>
                  <a:lnTo>
                    <a:pt x="960601" y="1578837"/>
                  </a:lnTo>
                  <a:lnTo>
                    <a:pt x="985232" y="1578220"/>
                  </a:lnTo>
                  <a:lnTo>
                    <a:pt x="1009863" y="1577557"/>
                  </a:lnTo>
                  <a:lnTo>
                    <a:pt x="1034494" y="1576844"/>
                  </a:lnTo>
                  <a:lnTo>
                    <a:pt x="1059125" y="1576078"/>
                  </a:lnTo>
                  <a:lnTo>
                    <a:pt x="1083756" y="1575254"/>
                  </a:lnTo>
                  <a:lnTo>
                    <a:pt x="1108386" y="1574369"/>
                  </a:lnTo>
                  <a:lnTo>
                    <a:pt x="1133017" y="1573417"/>
                  </a:lnTo>
                  <a:lnTo>
                    <a:pt x="1157648" y="1572394"/>
                  </a:lnTo>
                  <a:lnTo>
                    <a:pt x="1182279" y="1571293"/>
                  </a:lnTo>
                  <a:lnTo>
                    <a:pt x="1206910" y="1570109"/>
                  </a:lnTo>
                  <a:lnTo>
                    <a:pt x="1231540" y="1568836"/>
                  </a:lnTo>
                  <a:lnTo>
                    <a:pt x="1256171" y="1567466"/>
                  </a:lnTo>
                  <a:lnTo>
                    <a:pt x="1280802" y="1565992"/>
                  </a:lnTo>
                  <a:lnTo>
                    <a:pt x="1305433" y="1564406"/>
                  </a:lnTo>
                  <a:lnTo>
                    <a:pt x="1330064" y="1562699"/>
                  </a:lnTo>
                  <a:lnTo>
                    <a:pt x="1354695" y="1560862"/>
                  </a:lnTo>
                  <a:lnTo>
                    <a:pt x="1379325" y="1558886"/>
                  </a:lnTo>
                  <a:lnTo>
                    <a:pt x="1403956" y="1556759"/>
                  </a:lnTo>
                  <a:lnTo>
                    <a:pt x="1428587" y="1554469"/>
                  </a:lnTo>
                  <a:lnTo>
                    <a:pt x="1453218" y="1552005"/>
                  </a:lnTo>
                  <a:lnTo>
                    <a:pt x="1477849" y="1549352"/>
                  </a:lnTo>
                  <a:lnTo>
                    <a:pt x="1502479" y="1546497"/>
                  </a:lnTo>
                  <a:lnTo>
                    <a:pt x="1527110" y="1543424"/>
                  </a:lnTo>
                  <a:lnTo>
                    <a:pt x="1551741" y="1540116"/>
                  </a:lnTo>
                  <a:lnTo>
                    <a:pt x="1576372" y="1536557"/>
                  </a:lnTo>
                  <a:lnTo>
                    <a:pt x="1601003" y="1532727"/>
                  </a:lnTo>
                  <a:lnTo>
                    <a:pt x="1625634" y="1528606"/>
                  </a:lnTo>
                  <a:lnTo>
                    <a:pt x="1650264" y="1524173"/>
                  </a:lnTo>
                  <a:lnTo>
                    <a:pt x="1674895" y="1519405"/>
                  </a:lnTo>
                  <a:lnTo>
                    <a:pt x="1699526" y="1514278"/>
                  </a:lnTo>
                  <a:lnTo>
                    <a:pt x="1724157" y="1508767"/>
                  </a:lnTo>
                  <a:lnTo>
                    <a:pt x="1748788" y="1502845"/>
                  </a:lnTo>
                  <a:lnTo>
                    <a:pt x="1773419" y="1496482"/>
                  </a:lnTo>
                  <a:lnTo>
                    <a:pt x="1798049" y="1489650"/>
                  </a:lnTo>
                  <a:lnTo>
                    <a:pt x="1822680" y="1482318"/>
                  </a:lnTo>
                  <a:lnTo>
                    <a:pt x="1847311" y="1474452"/>
                  </a:lnTo>
                  <a:lnTo>
                    <a:pt x="1871942" y="1466020"/>
                  </a:lnTo>
                  <a:lnTo>
                    <a:pt x="1896573" y="1456985"/>
                  </a:lnTo>
                  <a:lnTo>
                    <a:pt x="1921203" y="1447312"/>
                  </a:lnTo>
                  <a:lnTo>
                    <a:pt x="1945834" y="1436965"/>
                  </a:lnTo>
                  <a:lnTo>
                    <a:pt x="1970465" y="1425905"/>
                  </a:lnTo>
                  <a:lnTo>
                    <a:pt x="1995096" y="1414095"/>
                  </a:lnTo>
                  <a:lnTo>
                    <a:pt x="2019727" y="1401498"/>
                  </a:lnTo>
                  <a:lnTo>
                    <a:pt x="2044358" y="1388074"/>
                  </a:lnTo>
                  <a:lnTo>
                    <a:pt x="2068988" y="1373787"/>
                  </a:lnTo>
                  <a:lnTo>
                    <a:pt x="2093619" y="1358603"/>
                  </a:lnTo>
                  <a:lnTo>
                    <a:pt x="2118250" y="1342485"/>
                  </a:lnTo>
                  <a:lnTo>
                    <a:pt x="2142881" y="1325402"/>
                  </a:lnTo>
                  <a:lnTo>
                    <a:pt x="2167512" y="1307325"/>
                  </a:lnTo>
                  <a:lnTo>
                    <a:pt x="2192142" y="1288228"/>
                  </a:lnTo>
                  <a:lnTo>
                    <a:pt x="2216773" y="1268088"/>
                  </a:lnTo>
                  <a:lnTo>
                    <a:pt x="2241404" y="1246887"/>
                  </a:lnTo>
                  <a:lnTo>
                    <a:pt x="2266035" y="1224614"/>
                  </a:lnTo>
                  <a:lnTo>
                    <a:pt x="2290666" y="1201262"/>
                  </a:lnTo>
                  <a:lnTo>
                    <a:pt x="2315297" y="1176828"/>
                  </a:lnTo>
                  <a:lnTo>
                    <a:pt x="2339927" y="1151320"/>
                  </a:lnTo>
                  <a:lnTo>
                    <a:pt x="2364558" y="1124750"/>
                  </a:lnTo>
                  <a:lnTo>
                    <a:pt x="2389189" y="1097137"/>
                  </a:lnTo>
                  <a:lnTo>
                    <a:pt x="2413820" y="1068509"/>
                  </a:lnTo>
                  <a:lnTo>
                    <a:pt x="2438451" y="1038900"/>
                  </a:lnTo>
                  <a:lnTo>
                    <a:pt x="2463081" y="1008350"/>
                  </a:lnTo>
                  <a:lnTo>
                    <a:pt x="2487712" y="976907"/>
                  </a:lnTo>
                  <a:lnTo>
                    <a:pt x="2512343" y="944623"/>
                  </a:lnTo>
                  <a:lnTo>
                    <a:pt x="2536974" y="911560"/>
                  </a:lnTo>
                  <a:lnTo>
                    <a:pt x="2561605" y="877779"/>
                  </a:lnTo>
                  <a:lnTo>
                    <a:pt x="2586236" y="843349"/>
                  </a:lnTo>
                  <a:lnTo>
                    <a:pt x="2610866" y="808343"/>
                  </a:lnTo>
                  <a:lnTo>
                    <a:pt x="2635497" y="772833"/>
                  </a:lnTo>
                  <a:lnTo>
                    <a:pt x="2660128" y="736898"/>
                  </a:lnTo>
                  <a:lnTo>
                    <a:pt x="2684759" y="700615"/>
                  </a:lnTo>
                  <a:lnTo>
                    <a:pt x="2709390" y="664065"/>
                  </a:lnTo>
                  <a:lnTo>
                    <a:pt x="2734020" y="627328"/>
                  </a:lnTo>
                  <a:lnTo>
                    <a:pt x="2758651" y="590487"/>
                  </a:lnTo>
                  <a:lnTo>
                    <a:pt x="2783282" y="553623"/>
                  </a:lnTo>
                  <a:lnTo>
                    <a:pt x="2807913" y="516820"/>
                  </a:lnTo>
                  <a:lnTo>
                    <a:pt x="2832544" y="480160"/>
                  </a:lnTo>
                  <a:lnTo>
                    <a:pt x="2857175" y="443726"/>
                  </a:lnTo>
                  <a:lnTo>
                    <a:pt x="2881805" y="407602"/>
                  </a:lnTo>
                  <a:lnTo>
                    <a:pt x="2906436" y="371870"/>
                  </a:lnTo>
                  <a:lnTo>
                    <a:pt x="2931067" y="336610"/>
                  </a:lnTo>
                  <a:lnTo>
                    <a:pt x="2955698" y="301904"/>
                  </a:lnTo>
                  <a:lnTo>
                    <a:pt x="2980329" y="267826"/>
                  </a:lnTo>
                  <a:lnTo>
                    <a:pt x="3004959" y="234453"/>
                  </a:lnTo>
                  <a:lnTo>
                    <a:pt x="3029590" y="201853"/>
                  </a:lnTo>
                  <a:lnTo>
                    <a:pt x="3054221" y="170091"/>
                  </a:lnTo>
                  <a:lnTo>
                    <a:pt x="3078852" y="139227"/>
                  </a:lnTo>
                  <a:lnTo>
                    <a:pt x="3103483" y="109315"/>
                  </a:lnTo>
                  <a:lnTo>
                    <a:pt x="3128114" y="80401"/>
                  </a:lnTo>
                  <a:lnTo>
                    <a:pt x="3152744" y="52524"/>
                  </a:lnTo>
                  <a:lnTo>
                    <a:pt x="3177375" y="25716"/>
                  </a:lnTo>
                  <a:lnTo>
                    <a:pt x="3202006" y="0"/>
                  </a:lnTo>
                  <a:lnTo>
                    <a:pt x="320200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9" name="pl969"/>
            <p:cNvSpPr/>
            <p:nvPr/>
          </p:nvSpPr>
          <p:spPr>
            <a:xfrm>
              <a:off x="5365351" y="7535266"/>
              <a:ext cx="3202006" cy="1033277"/>
            </a:xfrm>
            <a:custGeom>
              <a:avLst/>
              <a:pathLst>
                <a:path w="3202006" h="1033277">
                  <a:moveTo>
                    <a:pt x="3202006" y="0"/>
                  </a:moveTo>
                  <a:lnTo>
                    <a:pt x="3177375" y="30314"/>
                  </a:lnTo>
                  <a:lnTo>
                    <a:pt x="3152744" y="60671"/>
                  </a:lnTo>
                  <a:lnTo>
                    <a:pt x="3128114" y="91026"/>
                  </a:lnTo>
                  <a:lnTo>
                    <a:pt x="3103483" y="121335"/>
                  </a:lnTo>
                  <a:lnTo>
                    <a:pt x="3078852" y="151553"/>
                  </a:lnTo>
                  <a:lnTo>
                    <a:pt x="3054221" y="181634"/>
                  </a:lnTo>
                  <a:lnTo>
                    <a:pt x="3029590" y="211535"/>
                  </a:lnTo>
                  <a:lnTo>
                    <a:pt x="3004959" y="241209"/>
                  </a:lnTo>
                  <a:lnTo>
                    <a:pt x="2980329" y="270613"/>
                  </a:lnTo>
                  <a:lnTo>
                    <a:pt x="2955698" y="299704"/>
                  </a:lnTo>
                  <a:lnTo>
                    <a:pt x="2931067" y="328436"/>
                  </a:lnTo>
                  <a:lnTo>
                    <a:pt x="2906436" y="356769"/>
                  </a:lnTo>
                  <a:lnTo>
                    <a:pt x="2881805" y="384661"/>
                  </a:lnTo>
                  <a:lnTo>
                    <a:pt x="2857175" y="412072"/>
                  </a:lnTo>
                  <a:lnTo>
                    <a:pt x="2832544" y="438964"/>
                  </a:lnTo>
                  <a:lnTo>
                    <a:pt x="2807913" y="465301"/>
                  </a:lnTo>
                  <a:lnTo>
                    <a:pt x="2783282" y="491050"/>
                  </a:lnTo>
                  <a:lnTo>
                    <a:pt x="2758651" y="516179"/>
                  </a:lnTo>
                  <a:lnTo>
                    <a:pt x="2734020" y="540661"/>
                  </a:lnTo>
                  <a:lnTo>
                    <a:pt x="2709390" y="564471"/>
                  </a:lnTo>
                  <a:lnTo>
                    <a:pt x="2684759" y="587586"/>
                  </a:lnTo>
                  <a:lnTo>
                    <a:pt x="2660128" y="609988"/>
                  </a:lnTo>
                  <a:lnTo>
                    <a:pt x="2635497" y="631663"/>
                  </a:lnTo>
                  <a:lnTo>
                    <a:pt x="2610866" y="652598"/>
                  </a:lnTo>
                  <a:lnTo>
                    <a:pt x="2586236" y="672785"/>
                  </a:lnTo>
                  <a:lnTo>
                    <a:pt x="2561605" y="692220"/>
                  </a:lnTo>
                  <a:lnTo>
                    <a:pt x="2536974" y="710901"/>
                  </a:lnTo>
                  <a:lnTo>
                    <a:pt x="2512343" y="728829"/>
                  </a:lnTo>
                  <a:lnTo>
                    <a:pt x="2487712" y="746009"/>
                  </a:lnTo>
                  <a:lnTo>
                    <a:pt x="2463081" y="762448"/>
                  </a:lnTo>
                  <a:lnTo>
                    <a:pt x="2438451" y="778155"/>
                  </a:lnTo>
                  <a:lnTo>
                    <a:pt x="2413820" y="793143"/>
                  </a:lnTo>
                  <a:lnTo>
                    <a:pt x="2389189" y="807425"/>
                  </a:lnTo>
                  <a:lnTo>
                    <a:pt x="2364558" y="821017"/>
                  </a:lnTo>
                  <a:lnTo>
                    <a:pt x="2339927" y="833937"/>
                  </a:lnTo>
                  <a:lnTo>
                    <a:pt x="2315297" y="846202"/>
                  </a:lnTo>
                  <a:lnTo>
                    <a:pt x="2290666" y="857833"/>
                  </a:lnTo>
                  <a:lnTo>
                    <a:pt x="2266035" y="868851"/>
                  </a:lnTo>
                  <a:lnTo>
                    <a:pt x="2241404" y="879277"/>
                  </a:lnTo>
                  <a:lnTo>
                    <a:pt x="2216773" y="889131"/>
                  </a:lnTo>
                  <a:lnTo>
                    <a:pt x="2192142" y="898438"/>
                  </a:lnTo>
                  <a:lnTo>
                    <a:pt x="2167512" y="907218"/>
                  </a:lnTo>
                  <a:lnTo>
                    <a:pt x="2142881" y="915494"/>
                  </a:lnTo>
                  <a:lnTo>
                    <a:pt x="2118250" y="923288"/>
                  </a:lnTo>
                  <a:lnTo>
                    <a:pt x="2093619" y="930622"/>
                  </a:lnTo>
                  <a:lnTo>
                    <a:pt x="2068988" y="937518"/>
                  </a:lnTo>
                  <a:lnTo>
                    <a:pt x="2044358" y="943997"/>
                  </a:lnTo>
                  <a:lnTo>
                    <a:pt x="2019727" y="950079"/>
                  </a:lnTo>
                  <a:lnTo>
                    <a:pt x="1995096" y="955784"/>
                  </a:lnTo>
                  <a:lnTo>
                    <a:pt x="1970465" y="961133"/>
                  </a:lnTo>
                  <a:lnTo>
                    <a:pt x="1945834" y="966144"/>
                  </a:lnTo>
                  <a:lnTo>
                    <a:pt x="1921203" y="970835"/>
                  </a:lnTo>
                  <a:lnTo>
                    <a:pt x="1896573" y="975225"/>
                  </a:lnTo>
                  <a:lnTo>
                    <a:pt x="1871942" y="979329"/>
                  </a:lnTo>
                  <a:lnTo>
                    <a:pt x="1847311" y="983164"/>
                  </a:lnTo>
                  <a:lnTo>
                    <a:pt x="1822680" y="986747"/>
                  </a:lnTo>
                  <a:lnTo>
                    <a:pt x="1798049" y="990090"/>
                  </a:lnTo>
                  <a:lnTo>
                    <a:pt x="1773419" y="993210"/>
                  </a:lnTo>
                  <a:lnTo>
                    <a:pt x="1748788" y="996118"/>
                  </a:lnTo>
                  <a:lnTo>
                    <a:pt x="1724157" y="998829"/>
                  </a:lnTo>
                  <a:lnTo>
                    <a:pt x="1699526" y="1001354"/>
                  </a:lnTo>
                  <a:lnTo>
                    <a:pt x="1674895" y="1003705"/>
                  </a:lnTo>
                  <a:lnTo>
                    <a:pt x="1650264" y="1005892"/>
                  </a:lnTo>
                  <a:lnTo>
                    <a:pt x="1625634" y="1007927"/>
                  </a:lnTo>
                  <a:lnTo>
                    <a:pt x="1601003" y="1009819"/>
                  </a:lnTo>
                  <a:lnTo>
                    <a:pt x="1576372" y="1011577"/>
                  </a:lnTo>
                  <a:lnTo>
                    <a:pt x="1551741" y="1013210"/>
                  </a:lnTo>
                  <a:lnTo>
                    <a:pt x="1527110" y="1014726"/>
                  </a:lnTo>
                  <a:lnTo>
                    <a:pt x="1502479" y="1016133"/>
                  </a:lnTo>
                  <a:lnTo>
                    <a:pt x="1477849" y="1017439"/>
                  </a:lnTo>
                  <a:lnTo>
                    <a:pt x="1453218" y="1018650"/>
                  </a:lnTo>
                  <a:lnTo>
                    <a:pt x="1428587" y="1019772"/>
                  </a:lnTo>
                  <a:lnTo>
                    <a:pt x="1403956" y="1020812"/>
                  </a:lnTo>
                  <a:lnTo>
                    <a:pt x="1379325" y="1021776"/>
                  </a:lnTo>
                  <a:lnTo>
                    <a:pt x="1354695" y="1022668"/>
                  </a:lnTo>
                  <a:lnTo>
                    <a:pt x="1330064" y="1023494"/>
                  </a:lnTo>
                  <a:lnTo>
                    <a:pt x="1305433" y="1024258"/>
                  </a:lnTo>
                  <a:lnTo>
                    <a:pt x="1280802" y="1024965"/>
                  </a:lnTo>
                  <a:lnTo>
                    <a:pt x="1256171" y="1025619"/>
                  </a:lnTo>
                  <a:lnTo>
                    <a:pt x="1231540" y="1026224"/>
                  </a:lnTo>
                  <a:lnTo>
                    <a:pt x="1206910" y="1026783"/>
                  </a:lnTo>
                  <a:lnTo>
                    <a:pt x="1182279" y="1027299"/>
                  </a:lnTo>
                  <a:lnTo>
                    <a:pt x="1157648" y="1027776"/>
                  </a:lnTo>
                  <a:lnTo>
                    <a:pt x="1133017" y="1028216"/>
                  </a:lnTo>
                  <a:lnTo>
                    <a:pt x="1108386" y="1028623"/>
                  </a:lnTo>
                  <a:lnTo>
                    <a:pt x="1083756" y="1028998"/>
                  </a:lnTo>
                  <a:lnTo>
                    <a:pt x="1059125" y="1029345"/>
                  </a:lnTo>
                  <a:lnTo>
                    <a:pt x="1034494" y="1029664"/>
                  </a:lnTo>
                  <a:lnTo>
                    <a:pt x="1009863" y="1029959"/>
                  </a:lnTo>
                  <a:lnTo>
                    <a:pt x="985232" y="1030231"/>
                  </a:lnTo>
                  <a:lnTo>
                    <a:pt x="960601" y="1030482"/>
                  </a:lnTo>
                  <a:lnTo>
                    <a:pt x="935971" y="1030713"/>
                  </a:lnTo>
                  <a:lnTo>
                    <a:pt x="911340" y="1030926"/>
                  </a:lnTo>
                  <a:lnTo>
                    <a:pt x="886709" y="1031122"/>
                  </a:lnTo>
                  <a:lnTo>
                    <a:pt x="862078" y="1031303"/>
                  </a:lnTo>
                  <a:lnTo>
                    <a:pt x="837447" y="1031470"/>
                  </a:lnTo>
                  <a:lnTo>
                    <a:pt x="812817" y="1031623"/>
                  </a:lnTo>
                  <a:lnTo>
                    <a:pt x="788186" y="1031765"/>
                  </a:lnTo>
                  <a:lnTo>
                    <a:pt x="763555" y="1031895"/>
                  </a:lnTo>
                  <a:lnTo>
                    <a:pt x="738924" y="1032015"/>
                  </a:lnTo>
                  <a:lnTo>
                    <a:pt x="714293" y="1032125"/>
                  </a:lnTo>
                  <a:lnTo>
                    <a:pt x="689662" y="1032226"/>
                  </a:lnTo>
                  <a:lnTo>
                    <a:pt x="665032" y="1032320"/>
                  </a:lnTo>
                  <a:lnTo>
                    <a:pt x="640401" y="1032406"/>
                  </a:lnTo>
                  <a:lnTo>
                    <a:pt x="615770" y="1032485"/>
                  </a:lnTo>
                  <a:lnTo>
                    <a:pt x="591139" y="1032558"/>
                  </a:lnTo>
                  <a:lnTo>
                    <a:pt x="566508" y="1032624"/>
                  </a:lnTo>
                  <a:lnTo>
                    <a:pt x="541878" y="1032686"/>
                  </a:lnTo>
                  <a:lnTo>
                    <a:pt x="517247" y="1032743"/>
                  </a:lnTo>
                  <a:lnTo>
                    <a:pt x="492616" y="1032795"/>
                  </a:lnTo>
                  <a:lnTo>
                    <a:pt x="467985" y="1032843"/>
                  </a:lnTo>
                  <a:lnTo>
                    <a:pt x="443354" y="1032887"/>
                  </a:lnTo>
                  <a:lnTo>
                    <a:pt x="418723" y="1032927"/>
                  </a:lnTo>
                  <a:lnTo>
                    <a:pt x="394093" y="1032964"/>
                  </a:lnTo>
                  <a:lnTo>
                    <a:pt x="369462" y="1032998"/>
                  </a:lnTo>
                  <a:lnTo>
                    <a:pt x="344831" y="1033030"/>
                  </a:lnTo>
                  <a:lnTo>
                    <a:pt x="320200" y="1033059"/>
                  </a:lnTo>
                  <a:lnTo>
                    <a:pt x="295569" y="1033085"/>
                  </a:lnTo>
                  <a:lnTo>
                    <a:pt x="270939" y="1033110"/>
                  </a:lnTo>
                  <a:lnTo>
                    <a:pt x="246308" y="1033132"/>
                  </a:lnTo>
                  <a:lnTo>
                    <a:pt x="221677" y="1033153"/>
                  </a:lnTo>
                  <a:lnTo>
                    <a:pt x="197046" y="1033172"/>
                  </a:lnTo>
                  <a:lnTo>
                    <a:pt x="172415" y="1033189"/>
                  </a:lnTo>
                  <a:lnTo>
                    <a:pt x="147784" y="1033205"/>
                  </a:lnTo>
                  <a:lnTo>
                    <a:pt x="123154" y="1033220"/>
                  </a:lnTo>
                  <a:lnTo>
                    <a:pt x="98523" y="1033233"/>
                  </a:lnTo>
                  <a:lnTo>
                    <a:pt x="73892" y="1033246"/>
                  </a:lnTo>
                  <a:lnTo>
                    <a:pt x="49261" y="1033257"/>
                  </a:lnTo>
                  <a:lnTo>
                    <a:pt x="24630" y="1033267"/>
                  </a:lnTo>
                  <a:lnTo>
                    <a:pt x="0" y="10332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5365351" y="7118905"/>
              <a:ext cx="3202006" cy="1449681"/>
            </a:xfrm>
            <a:custGeom>
              <a:avLst/>
              <a:pathLst>
                <a:path w="3202006" h="1449681">
                  <a:moveTo>
                    <a:pt x="0" y="1449318"/>
                  </a:moveTo>
                  <a:lnTo>
                    <a:pt x="24630" y="1449287"/>
                  </a:lnTo>
                  <a:lnTo>
                    <a:pt x="49261" y="1449255"/>
                  </a:lnTo>
                  <a:lnTo>
                    <a:pt x="73892" y="1449220"/>
                  </a:lnTo>
                  <a:lnTo>
                    <a:pt x="98523" y="1449183"/>
                  </a:lnTo>
                  <a:lnTo>
                    <a:pt x="123154" y="1449143"/>
                  </a:lnTo>
                  <a:lnTo>
                    <a:pt x="147784" y="1449100"/>
                  </a:lnTo>
                  <a:lnTo>
                    <a:pt x="172415" y="1449054"/>
                  </a:lnTo>
                  <a:lnTo>
                    <a:pt x="197046" y="1449005"/>
                  </a:lnTo>
                  <a:lnTo>
                    <a:pt x="221677" y="1448952"/>
                  </a:lnTo>
                  <a:lnTo>
                    <a:pt x="246308" y="1448895"/>
                  </a:lnTo>
                  <a:lnTo>
                    <a:pt x="270939" y="1448835"/>
                  </a:lnTo>
                  <a:lnTo>
                    <a:pt x="295569" y="1448770"/>
                  </a:lnTo>
                  <a:lnTo>
                    <a:pt x="320200" y="1448700"/>
                  </a:lnTo>
                  <a:lnTo>
                    <a:pt x="344831" y="1448626"/>
                  </a:lnTo>
                  <a:lnTo>
                    <a:pt x="369462" y="1448546"/>
                  </a:lnTo>
                  <a:lnTo>
                    <a:pt x="394093" y="1448460"/>
                  </a:lnTo>
                  <a:lnTo>
                    <a:pt x="418723" y="1448368"/>
                  </a:lnTo>
                  <a:lnTo>
                    <a:pt x="443354" y="1448269"/>
                  </a:lnTo>
                  <a:lnTo>
                    <a:pt x="467985" y="1448164"/>
                  </a:lnTo>
                  <a:lnTo>
                    <a:pt x="492616" y="1448051"/>
                  </a:lnTo>
                  <a:lnTo>
                    <a:pt x="517247" y="1447929"/>
                  </a:lnTo>
                  <a:lnTo>
                    <a:pt x="541878" y="1447799"/>
                  </a:lnTo>
                  <a:lnTo>
                    <a:pt x="566508" y="1447659"/>
                  </a:lnTo>
                  <a:lnTo>
                    <a:pt x="591139" y="1447509"/>
                  </a:lnTo>
                  <a:lnTo>
                    <a:pt x="615770" y="1447348"/>
                  </a:lnTo>
                  <a:lnTo>
                    <a:pt x="640401" y="1447176"/>
                  </a:lnTo>
                  <a:lnTo>
                    <a:pt x="665032" y="1446991"/>
                  </a:lnTo>
                  <a:lnTo>
                    <a:pt x="689662" y="1446792"/>
                  </a:lnTo>
                  <a:lnTo>
                    <a:pt x="714293" y="1446580"/>
                  </a:lnTo>
                  <a:lnTo>
                    <a:pt x="738924" y="1446351"/>
                  </a:lnTo>
                  <a:lnTo>
                    <a:pt x="763555" y="1446106"/>
                  </a:lnTo>
                  <a:lnTo>
                    <a:pt x="788186" y="1445843"/>
                  </a:lnTo>
                  <a:lnTo>
                    <a:pt x="812817" y="1445561"/>
                  </a:lnTo>
                  <a:lnTo>
                    <a:pt x="837447" y="1445258"/>
                  </a:lnTo>
                  <a:lnTo>
                    <a:pt x="862078" y="1444932"/>
                  </a:lnTo>
                  <a:lnTo>
                    <a:pt x="886709" y="1444583"/>
                  </a:lnTo>
                  <a:lnTo>
                    <a:pt x="911340" y="1444208"/>
                  </a:lnTo>
                  <a:lnTo>
                    <a:pt x="935971" y="1443806"/>
                  </a:lnTo>
                  <a:lnTo>
                    <a:pt x="960601" y="1443374"/>
                  </a:lnTo>
                  <a:lnTo>
                    <a:pt x="985232" y="1442910"/>
                  </a:lnTo>
                  <a:lnTo>
                    <a:pt x="1009863" y="1442411"/>
                  </a:lnTo>
                  <a:lnTo>
                    <a:pt x="1034494" y="1441876"/>
                  </a:lnTo>
                  <a:lnTo>
                    <a:pt x="1059125" y="1441301"/>
                  </a:lnTo>
                  <a:lnTo>
                    <a:pt x="1083756" y="1440684"/>
                  </a:lnTo>
                  <a:lnTo>
                    <a:pt x="1108386" y="1440020"/>
                  </a:lnTo>
                  <a:lnTo>
                    <a:pt x="1133017" y="1439307"/>
                  </a:lnTo>
                  <a:lnTo>
                    <a:pt x="1157648" y="1438542"/>
                  </a:lnTo>
                  <a:lnTo>
                    <a:pt x="1182279" y="1437719"/>
                  </a:lnTo>
                  <a:lnTo>
                    <a:pt x="1206910" y="1436834"/>
                  </a:lnTo>
                  <a:lnTo>
                    <a:pt x="1231540" y="1435884"/>
                  </a:lnTo>
                  <a:lnTo>
                    <a:pt x="1256171" y="1434862"/>
                  </a:lnTo>
                  <a:lnTo>
                    <a:pt x="1280802" y="1433764"/>
                  </a:lnTo>
                  <a:lnTo>
                    <a:pt x="1305433" y="1432584"/>
                  </a:lnTo>
                  <a:lnTo>
                    <a:pt x="1330064" y="1431315"/>
                  </a:lnTo>
                  <a:lnTo>
                    <a:pt x="1354695" y="1429951"/>
                  </a:lnTo>
                  <a:lnTo>
                    <a:pt x="1379325" y="1428484"/>
                  </a:lnTo>
                  <a:lnTo>
                    <a:pt x="1403956" y="1426908"/>
                  </a:lnTo>
                  <a:lnTo>
                    <a:pt x="1428587" y="1425212"/>
                  </a:lnTo>
                  <a:lnTo>
                    <a:pt x="1453218" y="1423389"/>
                  </a:lnTo>
                  <a:lnTo>
                    <a:pt x="1477849" y="1421429"/>
                  </a:lnTo>
                  <a:lnTo>
                    <a:pt x="1502479" y="1419321"/>
                  </a:lnTo>
                  <a:lnTo>
                    <a:pt x="1527110" y="1417054"/>
                  </a:lnTo>
                  <a:lnTo>
                    <a:pt x="1551741" y="1414617"/>
                  </a:lnTo>
                  <a:lnTo>
                    <a:pt x="1576372" y="1411996"/>
                  </a:lnTo>
                  <a:lnTo>
                    <a:pt x="1601003" y="1409178"/>
                  </a:lnTo>
                  <a:lnTo>
                    <a:pt x="1625634" y="1406149"/>
                  </a:lnTo>
                  <a:lnTo>
                    <a:pt x="1650264" y="1402892"/>
                  </a:lnTo>
                  <a:lnTo>
                    <a:pt x="1674895" y="1399392"/>
                  </a:lnTo>
                  <a:lnTo>
                    <a:pt x="1699526" y="1395629"/>
                  </a:lnTo>
                  <a:lnTo>
                    <a:pt x="1724157" y="1391586"/>
                  </a:lnTo>
                  <a:lnTo>
                    <a:pt x="1748788" y="1387242"/>
                  </a:lnTo>
                  <a:lnTo>
                    <a:pt x="1773419" y="1382576"/>
                  </a:lnTo>
                  <a:lnTo>
                    <a:pt x="1798049" y="1377565"/>
                  </a:lnTo>
                  <a:lnTo>
                    <a:pt x="1822680" y="1372185"/>
                  </a:lnTo>
                  <a:lnTo>
                    <a:pt x="1847311" y="1366411"/>
                  </a:lnTo>
                  <a:lnTo>
                    <a:pt x="1871942" y="1360216"/>
                  </a:lnTo>
                  <a:lnTo>
                    <a:pt x="1896573" y="1353572"/>
                  </a:lnTo>
                  <a:lnTo>
                    <a:pt x="1921203" y="1346450"/>
                  </a:lnTo>
                  <a:lnTo>
                    <a:pt x="1945834" y="1338820"/>
                  </a:lnTo>
                  <a:lnTo>
                    <a:pt x="1970465" y="1330649"/>
                  </a:lnTo>
                  <a:lnTo>
                    <a:pt x="1995096" y="1321905"/>
                  </a:lnTo>
                  <a:lnTo>
                    <a:pt x="2019727" y="1312554"/>
                  </a:lnTo>
                  <a:lnTo>
                    <a:pt x="2044358" y="1302561"/>
                  </a:lnTo>
                  <a:lnTo>
                    <a:pt x="2068988" y="1291890"/>
                  </a:lnTo>
                  <a:lnTo>
                    <a:pt x="2093619" y="1280507"/>
                  </a:lnTo>
                  <a:lnTo>
                    <a:pt x="2118250" y="1268374"/>
                  </a:lnTo>
                  <a:lnTo>
                    <a:pt x="2142881" y="1255456"/>
                  </a:lnTo>
                  <a:lnTo>
                    <a:pt x="2167512" y="1241718"/>
                  </a:lnTo>
                  <a:lnTo>
                    <a:pt x="2192142" y="1227124"/>
                  </a:lnTo>
                  <a:lnTo>
                    <a:pt x="2216773" y="1211640"/>
                  </a:lnTo>
                  <a:lnTo>
                    <a:pt x="2241404" y="1195237"/>
                  </a:lnTo>
                  <a:lnTo>
                    <a:pt x="2266035" y="1177883"/>
                  </a:lnTo>
                  <a:lnTo>
                    <a:pt x="2290666" y="1159552"/>
                  </a:lnTo>
                  <a:lnTo>
                    <a:pt x="2315297" y="1140221"/>
                  </a:lnTo>
                  <a:lnTo>
                    <a:pt x="2339927" y="1119871"/>
                  </a:lnTo>
                  <a:lnTo>
                    <a:pt x="2364558" y="1098487"/>
                  </a:lnTo>
                  <a:lnTo>
                    <a:pt x="2389189" y="1076057"/>
                  </a:lnTo>
                  <a:lnTo>
                    <a:pt x="2413820" y="1052579"/>
                  </a:lnTo>
                  <a:lnTo>
                    <a:pt x="2438451" y="1028053"/>
                  </a:lnTo>
                  <a:lnTo>
                    <a:pt x="2463081" y="1002487"/>
                  </a:lnTo>
                  <a:lnTo>
                    <a:pt x="2487712" y="975895"/>
                  </a:lnTo>
                  <a:lnTo>
                    <a:pt x="2512343" y="948299"/>
                  </a:lnTo>
                  <a:lnTo>
                    <a:pt x="2536974" y="919725"/>
                  </a:lnTo>
                  <a:lnTo>
                    <a:pt x="2561605" y="890207"/>
                  </a:lnTo>
                  <a:lnTo>
                    <a:pt x="2586236" y="859788"/>
                  </a:lnTo>
                  <a:lnTo>
                    <a:pt x="2610866" y="828512"/>
                  </a:lnTo>
                  <a:lnTo>
                    <a:pt x="2635497" y="796433"/>
                  </a:lnTo>
                  <a:lnTo>
                    <a:pt x="2660128" y="763608"/>
                  </a:lnTo>
                  <a:lnTo>
                    <a:pt x="2684759" y="730098"/>
                  </a:lnTo>
                  <a:lnTo>
                    <a:pt x="2709390" y="695970"/>
                  </a:lnTo>
                  <a:lnTo>
                    <a:pt x="2734020" y="661293"/>
                  </a:lnTo>
                  <a:lnTo>
                    <a:pt x="2758651" y="626138"/>
                  </a:lnTo>
                  <a:lnTo>
                    <a:pt x="2783282" y="590580"/>
                  </a:lnTo>
                  <a:lnTo>
                    <a:pt x="2807913" y="554693"/>
                  </a:lnTo>
                  <a:lnTo>
                    <a:pt x="2832544" y="518555"/>
                  </a:lnTo>
                  <a:lnTo>
                    <a:pt x="2857175" y="482244"/>
                  </a:lnTo>
                  <a:lnTo>
                    <a:pt x="2881805" y="445838"/>
                  </a:lnTo>
                  <a:lnTo>
                    <a:pt x="2906436" y="409418"/>
                  </a:lnTo>
                  <a:lnTo>
                    <a:pt x="2931067" y="373062"/>
                  </a:lnTo>
                  <a:lnTo>
                    <a:pt x="2955698" y="336852"/>
                  </a:lnTo>
                  <a:lnTo>
                    <a:pt x="2980329" y="300868"/>
                  </a:lnTo>
                  <a:lnTo>
                    <a:pt x="3004959" y="265190"/>
                  </a:lnTo>
                  <a:lnTo>
                    <a:pt x="3029590" y="229899"/>
                  </a:lnTo>
                  <a:lnTo>
                    <a:pt x="3054221" y="195072"/>
                  </a:lnTo>
                  <a:lnTo>
                    <a:pt x="3078852" y="160787"/>
                  </a:lnTo>
                  <a:lnTo>
                    <a:pt x="3103483" y="127120"/>
                  </a:lnTo>
                  <a:lnTo>
                    <a:pt x="3128114" y="94142"/>
                  </a:lnTo>
                  <a:lnTo>
                    <a:pt x="3152744" y="61921"/>
                  </a:lnTo>
                  <a:lnTo>
                    <a:pt x="3177375" y="30521"/>
                  </a:lnTo>
                  <a:lnTo>
                    <a:pt x="3202006" y="0"/>
                  </a:lnTo>
                  <a:lnTo>
                    <a:pt x="3202006" y="577592"/>
                  </a:lnTo>
                  <a:lnTo>
                    <a:pt x="3177375" y="607950"/>
                  </a:lnTo>
                  <a:lnTo>
                    <a:pt x="3152744" y="638114"/>
                  </a:lnTo>
                  <a:lnTo>
                    <a:pt x="3128114" y="668037"/>
                  </a:lnTo>
                  <a:lnTo>
                    <a:pt x="3103483" y="697674"/>
                  </a:lnTo>
                  <a:lnTo>
                    <a:pt x="3078852" y="726978"/>
                  </a:lnTo>
                  <a:lnTo>
                    <a:pt x="3054221" y="755905"/>
                  </a:lnTo>
                  <a:lnTo>
                    <a:pt x="3029590" y="784412"/>
                  </a:lnTo>
                  <a:lnTo>
                    <a:pt x="3004959" y="812456"/>
                  </a:lnTo>
                  <a:lnTo>
                    <a:pt x="2980329" y="839996"/>
                  </a:lnTo>
                  <a:lnTo>
                    <a:pt x="2955698" y="866993"/>
                  </a:lnTo>
                  <a:lnTo>
                    <a:pt x="2931067" y="893410"/>
                  </a:lnTo>
                  <a:lnTo>
                    <a:pt x="2906436" y="919214"/>
                  </a:lnTo>
                  <a:lnTo>
                    <a:pt x="2881805" y="944373"/>
                  </a:lnTo>
                  <a:lnTo>
                    <a:pt x="2857175" y="968858"/>
                  </a:lnTo>
                  <a:lnTo>
                    <a:pt x="2832544" y="992645"/>
                  </a:lnTo>
                  <a:lnTo>
                    <a:pt x="2807913" y="1015713"/>
                  </a:lnTo>
                  <a:lnTo>
                    <a:pt x="2783282" y="1038043"/>
                  </a:lnTo>
                  <a:lnTo>
                    <a:pt x="2758651" y="1059621"/>
                  </a:lnTo>
                  <a:lnTo>
                    <a:pt x="2734020" y="1080436"/>
                  </a:lnTo>
                  <a:lnTo>
                    <a:pt x="2709390" y="1100481"/>
                  </a:lnTo>
                  <a:lnTo>
                    <a:pt x="2684759" y="1119753"/>
                  </a:lnTo>
                  <a:lnTo>
                    <a:pt x="2660128" y="1138251"/>
                  </a:lnTo>
                  <a:lnTo>
                    <a:pt x="2635497" y="1155979"/>
                  </a:lnTo>
                  <a:lnTo>
                    <a:pt x="2610866" y="1172941"/>
                  </a:lnTo>
                  <a:lnTo>
                    <a:pt x="2586236" y="1189147"/>
                  </a:lnTo>
                  <a:lnTo>
                    <a:pt x="2561605" y="1204608"/>
                  </a:lnTo>
                  <a:lnTo>
                    <a:pt x="2536974" y="1219338"/>
                  </a:lnTo>
                  <a:lnTo>
                    <a:pt x="2512343" y="1233352"/>
                  </a:lnTo>
                  <a:lnTo>
                    <a:pt x="2487712" y="1246667"/>
                  </a:lnTo>
                  <a:lnTo>
                    <a:pt x="2463081" y="1259302"/>
                  </a:lnTo>
                  <a:lnTo>
                    <a:pt x="2438451" y="1271278"/>
                  </a:lnTo>
                  <a:lnTo>
                    <a:pt x="2413820" y="1282615"/>
                  </a:lnTo>
                  <a:lnTo>
                    <a:pt x="2389189" y="1293336"/>
                  </a:lnTo>
                  <a:lnTo>
                    <a:pt x="2364558" y="1303462"/>
                  </a:lnTo>
                  <a:lnTo>
                    <a:pt x="2339927" y="1313018"/>
                  </a:lnTo>
                  <a:lnTo>
                    <a:pt x="2315297" y="1322026"/>
                  </a:lnTo>
                  <a:lnTo>
                    <a:pt x="2290666" y="1330509"/>
                  </a:lnTo>
                  <a:lnTo>
                    <a:pt x="2266035" y="1338491"/>
                  </a:lnTo>
                  <a:lnTo>
                    <a:pt x="2241404" y="1345995"/>
                  </a:lnTo>
                  <a:lnTo>
                    <a:pt x="2216773" y="1353044"/>
                  </a:lnTo>
                  <a:lnTo>
                    <a:pt x="2192142" y="1359659"/>
                  </a:lnTo>
                  <a:lnTo>
                    <a:pt x="2167512" y="1365862"/>
                  </a:lnTo>
                  <a:lnTo>
                    <a:pt x="2142881" y="1371675"/>
                  </a:lnTo>
                  <a:lnTo>
                    <a:pt x="2118250" y="1377119"/>
                  </a:lnTo>
                  <a:lnTo>
                    <a:pt x="2093619" y="1382213"/>
                  </a:lnTo>
                  <a:lnTo>
                    <a:pt x="2068988" y="1386977"/>
                  </a:lnTo>
                  <a:lnTo>
                    <a:pt x="2044358" y="1391429"/>
                  </a:lnTo>
                  <a:lnTo>
                    <a:pt x="2019727" y="1395587"/>
                  </a:lnTo>
                  <a:lnTo>
                    <a:pt x="1995096" y="1399468"/>
                  </a:lnTo>
                  <a:lnTo>
                    <a:pt x="1970465" y="1403089"/>
                  </a:lnTo>
                  <a:lnTo>
                    <a:pt x="1945834" y="1406465"/>
                  </a:lnTo>
                  <a:lnTo>
                    <a:pt x="1921203" y="1409610"/>
                  </a:lnTo>
                  <a:lnTo>
                    <a:pt x="1896573" y="1412541"/>
                  </a:lnTo>
                  <a:lnTo>
                    <a:pt x="1871942" y="1415268"/>
                  </a:lnTo>
                  <a:lnTo>
                    <a:pt x="1847311" y="1417806"/>
                  </a:lnTo>
                  <a:lnTo>
                    <a:pt x="1822680" y="1420167"/>
                  </a:lnTo>
                  <a:lnTo>
                    <a:pt x="1798049" y="1422361"/>
                  </a:lnTo>
                  <a:lnTo>
                    <a:pt x="1773419" y="1424401"/>
                  </a:lnTo>
                  <a:lnTo>
                    <a:pt x="1748788" y="1426295"/>
                  </a:lnTo>
                  <a:lnTo>
                    <a:pt x="1724157" y="1428053"/>
                  </a:lnTo>
                  <a:lnTo>
                    <a:pt x="1699526" y="1429685"/>
                  </a:lnTo>
                  <a:lnTo>
                    <a:pt x="1674895" y="1431199"/>
                  </a:lnTo>
                  <a:lnTo>
                    <a:pt x="1650264" y="1432604"/>
                  </a:lnTo>
                  <a:lnTo>
                    <a:pt x="1625634" y="1433905"/>
                  </a:lnTo>
                  <a:lnTo>
                    <a:pt x="1601003" y="1435112"/>
                  </a:lnTo>
                  <a:lnTo>
                    <a:pt x="1576372" y="1436230"/>
                  </a:lnTo>
                  <a:lnTo>
                    <a:pt x="1551741" y="1437265"/>
                  </a:lnTo>
                  <a:lnTo>
                    <a:pt x="1527110" y="1438223"/>
                  </a:lnTo>
                  <a:lnTo>
                    <a:pt x="1502479" y="1439110"/>
                  </a:lnTo>
                  <a:lnTo>
                    <a:pt x="1477849" y="1439931"/>
                  </a:lnTo>
                  <a:lnTo>
                    <a:pt x="1453218" y="1440690"/>
                  </a:lnTo>
                  <a:lnTo>
                    <a:pt x="1428587" y="1441392"/>
                  </a:lnTo>
                  <a:lnTo>
                    <a:pt x="1403956" y="1442041"/>
                  </a:lnTo>
                  <a:lnTo>
                    <a:pt x="1379325" y="1442641"/>
                  </a:lnTo>
                  <a:lnTo>
                    <a:pt x="1354695" y="1443195"/>
                  </a:lnTo>
                  <a:lnTo>
                    <a:pt x="1330064" y="1443707"/>
                  </a:lnTo>
                  <a:lnTo>
                    <a:pt x="1305433" y="1444180"/>
                  </a:lnTo>
                  <a:lnTo>
                    <a:pt x="1280802" y="1444617"/>
                  </a:lnTo>
                  <a:lnTo>
                    <a:pt x="1256171" y="1445020"/>
                  </a:lnTo>
                  <a:lnTo>
                    <a:pt x="1231540" y="1445392"/>
                  </a:lnTo>
                  <a:lnTo>
                    <a:pt x="1206910" y="1445735"/>
                  </a:lnTo>
                  <a:lnTo>
                    <a:pt x="1182279" y="1446052"/>
                  </a:lnTo>
                  <a:lnTo>
                    <a:pt x="1157648" y="1446344"/>
                  </a:lnTo>
                  <a:lnTo>
                    <a:pt x="1133017" y="1446614"/>
                  </a:lnTo>
                  <a:lnTo>
                    <a:pt x="1108386" y="1446862"/>
                  </a:lnTo>
                  <a:lnTo>
                    <a:pt x="1083756" y="1447091"/>
                  </a:lnTo>
                  <a:lnTo>
                    <a:pt x="1059125" y="1447302"/>
                  </a:lnTo>
                  <a:lnTo>
                    <a:pt x="1034494" y="1447497"/>
                  </a:lnTo>
                  <a:lnTo>
                    <a:pt x="1009863" y="1447676"/>
                  </a:lnTo>
                  <a:lnTo>
                    <a:pt x="985232" y="1447842"/>
                  </a:lnTo>
                  <a:lnTo>
                    <a:pt x="960601" y="1447994"/>
                  </a:lnTo>
                  <a:lnTo>
                    <a:pt x="935971" y="1448134"/>
                  </a:lnTo>
                  <a:lnTo>
                    <a:pt x="911340" y="1448263"/>
                  </a:lnTo>
                  <a:lnTo>
                    <a:pt x="886709" y="1448382"/>
                  </a:lnTo>
                  <a:lnTo>
                    <a:pt x="862078" y="1448492"/>
                  </a:lnTo>
                  <a:lnTo>
                    <a:pt x="837447" y="1448592"/>
                  </a:lnTo>
                  <a:lnTo>
                    <a:pt x="812817" y="1448685"/>
                  </a:lnTo>
                  <a:lnTo>
                    <a:pt x="788186" y="1448771"/>
                  </a:lnTo>
                  <a:lnTo>
                    <a:pt x="763555" y="1448849"/>
                  </a:lnTo>
                  <a:lnTo>
                    <a:pt x="738924" y="1448922"/>
                  </a:lnTo>
                  <a:lnTo>
                    <a:pt x="714293" y="1448988"/>
                  </a:lnTo>
                  <a:lnTo>
                    <a:pt x="689662" y="1449049"/>
                  </a:lnTo>
                  <a:lnTo>
                    <a:pt x="665032" y="1449106"/>
                  </a:lnTo>
                  <a:lnTo>
                    <a:pt x="640401" y="1449157"/>
                  </a:lnTo>
                  <a:lnTo>
                    <a:pt x="615770" y="1449205"/>
                  </a:lnTo>
                  <a:lnTo>
                    <a:pt x="591139" y="1449249"/>
                  </a:lnTo>
                  <a:lnTo>
                    <a:pt x="566508" y="1449289"/>
                  </a:lnTo>
                  <a:lnTo>
                    <a:pt x="541878" y="1449326"/>
                  </a:lnTo>
                  <a:lnTo>
                    <a:pt x="517247" y="1449360"/>
                  </a:lnTo>
                  <a:lnTo>
                    <a:pt x="492616" y="1449392"/>
                  </a:lnTo>
                  <a:lnTo>
                    <a:pt x="467985" y="1449420"/>
                  </a:lnTo>
                  <a:lnTo>
                    <a:pt x="443354" y="1449447"/>
                  </a:lnTo>
                  <a:lnTo>
                    <a:pt x="418723" y="1449471"/>
                  </a:lnTo>
                  <a:lnTo>
                    <a:pt x="394093" y="1449494"/>
                  </a:lnTo>
                  <a:lnTo>
                    <a:pt x="369462" y="1449514"/>
                  </a:lnTo>
                  <a:lnTo>
                    <a:pt x="344831" y="1449533"/>
                  </a:lnTo>
                  <a:lnTo>
                    <a:pt x="320200" y="1449550"/>
                  </a:lnTo>
                  <a:lnTo>
                    <a:pt x="295569" y="1449566"/>
                  </a:lnTo>
                  <a:lnTo>
                    <a:pt x="270939" y="1449581"/>
                  </a:lnTo>
                  <a:lnTo>
                    <a:pt x="246308" y="1449594"/>
                  </a:lnTo>
                  <a:lnTo>
                    <a:pt x="221677" y="1449607"/>
                  </a:lnTo>
                  <a:lnTo>
                    <a:pt x="197046" y="1449618"/>
                  </a:lnTo>
                  <a:lnTo>
                    <a:pt x="172415" y="1449629"/>
                  </a:lnTo>
                  <a:lnTo>
                    <a:pt x="147784" y="1449638"/>
                  </a:lnTo>
                  <a:lnTo>
                    <a:pt x="123154" y="1449647"/>
                  </a:lnTo>
                  <a:lnTo>
                    <a:pt x="98523" y="1449655"/>
                  </a:lnTo>
                  <a:lnTo>
                    <a:pt x="73892" y="1449663"/>
                  </a:lnTo>
                  <a:lnTo>
                    <a:pt x="49261" y="1449669"/>
                  </a:lnTo>
                  <a:lnTo>
                    <a:pt x="24630" y="1449676"/>
                  </a:lnTo>
                  <a:lnTo>
                    <a:pt x="0" y="1449681"/>
                  </a:lnTo>
                  <a:close/>
                </a:path>
              </a:pathLst>
            </a:cu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1" name="pl971"/>
            <p:cNvSpPr/>
            <p:nvPr/>
          </p:nvSpPr>
          <p:spPr>
            <a:xfrm>
              <a:off x="5365351" y="7118905"/>
              <a:ext cx="3202006" cy="1449318"/>
            </a:xfrm>
            <a:custGeom>
              <a:avLst/>
              <a:pathLst>
                <a:path w="3202006" h="1449318">
                  <a:moveTo>
                    <a:pt x="0" y="1449318"/>
                  </a:moveTo>
                  <a:lnTo>
                    <a:pt x="24630" y="1449287"/>
                  </a:lnTo>
                  <a:lnTo>
                    <a:pt x="49261" y="1449255"/>
                  </a:lnTo>
                  <a:lnTo>
                    <a:pt x="73892" y="1449220"/>
                  </a:lnTo>
                  <a:lnTo>
                    <a:pt x="98523" y="1449183"/>
                  </a:lnTo>
                  <a:lnTo>
                    <a:pt x="123154" y="1449143"/>
                  </a:lnTo>
                  <a:lnTo>
                    <a:pt x="147784" y="1449100"/>
                  </a:lnTo>
                  <a:lnTo>
                    <a:pt x="172415" y="1449054"/>
                  </a:lnTo>
                  <a:lnTo>
                    <a:pt x="197046" y="1449005"/>
                  </a:lnTo>
                  <a:lnTo>
                    <a:pt x="221677" y="1448952"/>
                  </a:lnTo>
                  <a:lnTo>
                    <a:pt x="246308" y="1448895"/>
                  </a:lnTo>
                  <a:lnTo>
                    <a:pt x="270939" y="1448835"/>
                  </a:lnTo>
                  <a:lnTo>
                    <a:pt x="295569" y="1448770"/>
                  </a:lnTo>
                  <a:lnTo>
                    <a:pt x="320200" y="1448700"/>
                  </a:lnTo>
                  <a:lnTo>
                    <a:pt x="344831" y="1448626"/>
                  </a:lnTo>
                  <a:lnTo>
                    <a:pt x="369462" y="1448546"/>
                  </a:lnTo>
                  <a:lnTo>
                    <a:pt x="394093" y="1448460"/>
                  </a:lnTo>
                  <a:lnTo>
                    <a:pt x="418723" y="1448368"/>
                  </a:lnTo>
                  <a:lnTo>
                    <a:pt x="443354" y="1448269"/>
                  </a:lnTo>
                  <a:lnTo>
                    <a:pt x="467985" y="1448164"/>
                  </a:lnTo>
                  <a:lnTo>
                    <a:pt x="492616" y="1448051"/>
                  </a:lnTo>
                  <a:lnTo>
                    <a:pt x="517247" y="1447929"/>
                  </a:lnTo>
                  <a:lnTo>
                    <a:pt x="541878" y="1447799"/>
                  </a:lnTo>
                  <a:lnTo>
                    <a:pt x="566508" y="1447659"/>
                  </a:lnTo>
                  <a:lnTo>
                    <a:pt x="591139" y="1447509"/>
                  </a:lnTo>
                  <a:lnTo>
                    <a:pt x="615770" y="1447348"/>
                  </a:lnTo>
                  <a:lnTo>
                    <a:pt x="640401" y="1447176"/>
                  </a:lnTo>
                  <a:lnTo>
                    <a:pt x="665032" y="1446991"/>
                  </a:lnTo>
                  <a:lnTo>
                    <a:pt x="689662" y="1446792"/>
                  </a:lnTo>
                  <a:lnTo>
                    <a:pt x="714293" y="1446580"/>
                  </a:lnTo>
                  <a:lnTo>
                    <a:pt x="738924" y="1446351"/>
                  </a:lnTo>
                  <a:lnTo>
                    <a:pt x="763555" y="1446106"/>
                  </a:lnTo>
                  <a:lnTo>
                    <a:pt x="788186" y="1445843"/>
                  </a:lnTo>
                  <a:lnTo>
                    <a:pt x="812817" y="1445561"/>
                  </a:lnTo>
                  <a:lnTo>
                    <a:pt x="837447" y="1445258"/>
                  </a:lnTo>
                  <a:lnTo>
                    <a:pt x="862078" y="1444932"/>
                  </a:lnTo>
                  <a:lnTo>
                    <a:pt x="886709" y="1444583"/>
                  </a:lnTo>
                  <a:lnTo>
                    <a:pt x="911340" y="1444208"/>
                  </a:lnTo>
                  <a:lnTo>
                    <a:pt x="935971" y="1443806"/>
                  </a:lnTo>
                  <a:lnTo>
                    <a:pt x="960601" y="1443374"/>
                  </a:lnTo>
                  <a:lnTo>
                    <a:pt x="985232" y="1442910"/>
                  </a:lnTo>
                  <a:lnTo>
                    <a:pt x="1009863" y="1442411"/>
                  </a:lnTo>
                  <a:lnTo>
                    <a:pt x="1034494" y="1441876"/>
                  </a:lnTo>
                  <a:lnTo>
                    <a:pt x="1059125" y="1441301"/>
                  </a:lnTo>
                  <a:lnTo>
                    <a:pt x="1083756" y="1440684"/>
                  </a:lnTo>
                  <a:lnTo>
                    <a:pt x="1108386" y="1440020"/>
                  </a:lnTo>
                  <a:lnTo>
                    <a:pt x="1133017" y="1439307"/>
                  </a:lnTo>
                  <a:lnTo>
                    <a:pt x="1157648" y="1438542"/>
                  </a:lnTo>
                  <a:lnTo>
                    <a:pt x="1182279" y="1437719"/>
                  </a:lnTo>
                  <a:lnTo>
                    <a:pt x="1206910" y="1436834"/>
                  </a:lnTo>
                  <a:lnTo>
                    <a:pt x="1231540" y="1435884"/>
                  </a:lnTo>
                  <a:lnTo>
                    <a:pt x="1256171" y="1434862"/>
                  </a:lnTo>
                  <a:lnTo>
                    <a:pt x="1280802" y="1433764"/>
                  </a:lnTo>
                  <a:lnTo>
                    <a:pt x="1305433" y="1432584"/>
                  </a:lnTo>
                  <a:lnTo>
                    <a:pt x="1330064" y="1431315"/>
                  </a:lnTo>
                  <a:lnTo>
                    <a:pt x="1354695" y="1429951"/>
                  </a:lnTo>
                  <a:lnTo>
                    <a:pt x="1379325" y="1428484"/>
                  </a:lnTo>
                  <a:lnTo>
                    <a:pt x="1403956" y="1426908"/>
                  </a:lnTo>
                  <a:lnTo>
                    <a:pt x="1428587" y="1425212"/>
                  </a:lnTo>
                  <a:lnTo>
                    <a:pt x="1453218" y="1423389"/>
                  </a:lnTo>
                  <a:lnTo>
                    <a:pt x="1477849" y="1421429"/>
                  </a:lnTo>
                  <a:lnTo>
                    <a:pt x="1502479" y="1419321"/>
                  </a:lnTo>
                  <a:lnTo>
                    <a:pt x="1527110" y="1417054"/>
                  </a:lnTo>
                  <a:lnTo>
                    <a:pt x="1551741" y="1414617"/>
                  </a:lnTo>
                  <a:lnTo>
                    <a:pt x="1576372" y="1411996"/>
                  </a:lnTo>
                  <a:lnTo>
                    <a:pt x="1601003" y="1409178"/>
                  </a:lnTo>
                  <a:lnTo>
                    <a:pt x="1625634" y="1406149"/>
                  </a:lnTo>
                  <a:lnTo>
                    <a:pt x="1650264" y="1402892"/>
                  </a:lnTo>
                  <a:lnTo>
                    <a:pt x="1674895" y="1399392"/>
                  </a:lnTo>
                  <a:lnTo>
                    <a:pt x="1699526" y="1395629"/>
                  </a:lnTo>
                  <a:lnTo>
                    <a:pt x="1724157" y="1391586"/>
                  </a:lnTo>
                  <a:lnTo>
                    <a:pt x="1748788" y="1387242"/>
                  </a:lnTo>
                  <a:lnTo>
                    <a:pt x="1773419" y="1382576"/>
                  </a:lnTo>
                  <a:lnTo>
                    <a:pt x="1798049" y="1377565"/>
                  </a:lnTo>
                  <a:lnTo>
                    <a:pt x="1822680" y="1372185"/>
                  </a:lnTo>
                  <a:lnTo>
                    <a:pt x="1847311" y="1366411"/>
                  </a:lnTo>
                  <a:lnTo>
                    <a:pt x="1871942" y="1360216"/>
                  </a:lnTo>
                  <a:lnTo>
                    <a:pt x="1896573" y="1353572"/>
                  </a:lnTo>
                  <a:lnTo>
                    <a:pt x="1921203" y="1346450"/>
                  </a:lnTo>
                  <a:lnTo>
                    <a:pt x="1945834" y="1338820"/>
                  </a:lnTo>
                  <a:lnTo>
                    <a:pt x="1970465" y="1330649"/>
                  </a:lnTo>
                  <a:lnTo>
                    <a:pt x="1995096" y="1321905"/>
                  </a:lnTo>
                  <a:lnTo>
                    <a:pt x="2019727" y="1312554"/>
                  </a:lnTo>
                  <a:lnTo>
                    <a:pt x="2044358" y="1302561"/>
                  </a:lnTo>
                  <a:lnTo>
                    <a:pt x="2068988" y="1291890"/>
                  </a:lnTo>
                  <a:lnTo>
                    <a:pt x="2093619" y="1280507"/>
                  </a:lnTo>
                  <a:lnTo>
                    <a:pt x="2118250" y="1268374"/>
                  </a:lnTo>
                  <a:lnTo>
                    <a:pt x="2142881" y="1255456"/>
                  </a:lnTo>
                  <a:lnTo>
                    <a:pt x="2167512" y="1241718"/>
                  </a:lnTo>
                  <a:lnTo>
                    <a:pt x="2192142" y="1227124"/>
                  </a:lnTo>
                  <a:lnTo>
                    <a:pt x="2216773" y="1211640"/>
                  </a:lnTo>
                  <a:lnTo>
                    <a:pt x="2241404" y="1195237"/>
                  </a:lnTo>
                  <a:lnTo>
                    <a:pt x="2266035" y="1177883"/>
                  </a:lnTo>
                  <a:lnTo>
                    <a:pt x="2290666" y="1159552"/>
                  </a:lnTo>
                  <a:lnTo>
                    <a:pt x="2315297" y="1140221"/>
                  </a:lnTo>
                  <a:lnTo>
                    <a:pt x="2339927" y="1119871"/>
                  </a:lnTo>
                  <a:lnTo>
                    <a:pt x="2364558" y="1098487"/>
                  </a:lnTo>
                  <a:lnTo>
                    <a:pt x="2389189" y="1076057"/>
                  </a:lnTo>
                  <a:lnTo>
                    <a:pt x="2413820" y="1052579"/>
                  </a:lnTo>
                  <a:lnTo>
                    <a:pt x="2438451" y="1028053"/>
                  </a:lnTo>
                  <a:lnTo>
                    <a:pt x="2463081" y="1002487"/>
                  </a:lnTo>
                  <a:lnTo>
                    <a:pt x="2487712" y="975895"/>
                  </a:lnTo>
                  <a:lnTo>
                    <a:pt x="2512343" y="948299"/>
                  </a:lnTo>
                  <a:lnTo>
                    <a:pt x="2536974" y="919725"/>
                  </a:lnTo>
                  <a:lnTo>
                    <a:pt x="2561605" y="890207"/>
                  </a:lnTo>
                  <a:lnTo>
                    <a:pt x="2586236" y="859788"/>
                  </a:lnTo>
                  <a:lnTo>
                    <a:pt x="2610866" y="828512"/>
                  </a:lnTo>
                  <a:lnTo>
                    <a:pt x="2635497" y="796433"/>
                  </a:lnTo>
                  <a:lnTo>
                    <a:pt x="2660128" y="763608"/>
                  </a:lnTo>
                  <a:lnTo>
                    <a:pt x="2684759" y="730098"/>
                  </a:lnTo>
                  <a:lnTo>
                    <a:pt x="2709390" y="695970"/>
                  </a:lnTo>
                  <a:lnTo>
                    <a:pt x="2734020" y="661293"/>
                  </a:lnTo>
                  <a:lnTo>
                    <a:pt x="2758651" y="626138"/>
                  </a:lnTo>
                  <a:lnTo>
                    <a:pt x="2783282" y="590580"/>
                  </a:lnTo>
                  <a:lnTo>
                    <a:pt x="2807913" y="554693"/>
                  </a:lnTo>
                  <a:lnTo>
                    <a:pt x="2832544" y="518555"/>
                  </a:lnTo>
                  <a:lnTo>
                    <a:pt x="2857175" y="482244"/>
                  </a:lnTo>
                  <a:lnTo>
                    <a:pt x="2881805" y="445838"/>
                  </a:lnTo>
                  <a:lnTo>
                    <a:pt x="2906436" y="409418"/>
                  </a:lnTo>
                  <a:lnTo>
                    <a:pt x="2931067" y="373062"/>
                  </a:lnTo>
                  <a:lnTo>
                    <a:pt x="2955698" y="336852"/>
                  </a:lnTo>
                  <a:lnTo>
                    <a:pt x="2980329" y="300868"/>
                  </a:lnTo>
                  <a:lnTo>
                    <a:pt x="3004959" y="265190"/>
                  </a:lnTo>
                  <a:lnTo>
                    <a:pt x="3029590" y="229899"/>
                  </a:lnTo>
                  <a:lnTo>
                    <a:pt x="3054221" y="195072"/>
                  </a:lnTo>
                  <a:lnTo>
                    <a:pt x="3078852" y="160787"/>
                  </a:lnTo>
                  <a:lnTo>
                    <a:pt x="3103483" y="127120"/>
                  </a:lnTo>
                  <a:lnTo>
                    <a:pt x="3128114" y="94142"/>
                  </a:lnTo>
                  <a:lnTo>
                    <a:pt x="3152744" y="61921"/>
                  </a:lnTo>
                  <a:lnTo>
                    <a:pt x="3177375" y="30521"/>
                  </a:lnTo>
                  <a:lnTo>
                    <a:pt x="320200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2" name="pl972"/>
            <p:cNvSpPr/>
            <p:nvPr/>
          </p:nvSpPr>
          <p:spPr>
            <a:xfrm>
              <a:off x="5365351" y="7696497"/>
              <a:ext cx="3202006" cy="872089"/>
            </a:xfrm>
            <a:custGeom>
              <a:avLst/>
              <a:pathLst>
                <a:path w="3202006" h="872089">
                  <a:moveTo>
                    <a:pt x="3202006" y="0"/>
                  </a:moveTo>
                  <a:lnTo>
                    <a:pt x="3177375" y="30358"/>
                  </a:lnTo>
                  <a:lnTo>
                    <a:pt x="3152744" y="60521"/>
                  </a:lnTo>
                  <a:lnTo>
                    <a:pt x="3128114" y="90444"/>
                  </a:lnTo>
                  <a:lnTo>
                    <a:pt x="3103483" y="120081"/>
                  </a:lnTo>
                  <a:lnTo>
                    <a:pt x="3078852" y="149385"/>
                  </a:lnTo>
                  <a:lnTo>
                    <a:pt x="3054221" y="178313"/>
                  </a:lnTo>
                  <a:lnTo>
                    <a:pt x="3029590" y="206820"/>
                  </a:lnTo>
                  <a:lnTo>
                    <a:pt x="3004959" y="234864"/>
                  </a:lnTo>
                  <a:lnTo>
                    <a:pt x="2980329" y="262403"/>
                  </a:lnTo>
                  <a:lnTo>
                    <a:pt x="2955698" y="289400"/>
                  </a:lnTo>
                  <a:lnTo>
                    <a:pt x="2931067" y="315818"/>
                  </a:lnTo>
                  <a:lnTo>
                    <a:pt x="2906436" y="341621"/>
                  </a:lnTo>
                  <a:lnTo>
                    <a:pt x="2881805" y="366780"/>
                  </a:lnTo>
                  <a:lnTo>
                    <a:pt x="2857175" y="391266"/>
                  </a:lnTo>
                  <a:lnTo>
                    <a:pt x="2832544" y="415053"/>
                  </a:lnTo>
                  <a:lnTo>
                    <a:pt x="2807913" y="438120"/>
                  </a:lnTo>
                  <a:lnTo>
                    <a:pt x="2783282" y="460450"/>
                  </a:lnTo>
                  <a:lnTo>
                    <a:pt x="2758651" y="482028"/>
                  </a:lnTo>
                  <a:lnTo>
                    <a:pt x="2734020" y="502843"/>
                  </a:lnTo>
                  <a:lnTo>
                    <a:pt x="2709390" y="522889"/>
                  </a:lnTo>
                  <a:lnTo>
                    <a:pt x="2684759" y="542160"/>
                  </a:lnTo>
                  <a:lnTo>
                    <a:pt x="2660128" y="560659"/>
                  </a:lnTo>
                  <a:lnTo>
                    <a:pt x="2635497" y="578386"/>
                  </a:lnTo>
                  <a:lnTo>
                    <a:pt x="2610866" y="595348"/>
                  </a:lnTo>
                  <a:lnTo>
                    <a:pt x="2586236" y="611555"/>
                  </a:lnTo>
                  <a:lnTo>
                    <a:pt x="2561605" y="627016"/>
                  </a:lnTo>
                  <a:lnTo>
                    <a:pt x="2536974" y="641745"/>
                  </a:lnTo>
                  <a:lnTo>
                    <a:pt x="2512343" y="655759"/>
                  </a:lnTo>
                  <a:lnTo>
                    <a:pt x="2487712" y="669074"/>
                  </a:lnTo>
                  <a:lnTo>
                    <a:pt x="2463081" y="681710"/>
                  </a:lnTo>
                  <a:lnTo>
                    <a:pt x="2438451" y="693685"/>
                  </a:lnTo>
                  <a:lnTo>
                    <a:pt x="2413820" y="705022"/>
                  </a:lnTo>
                  <a:lnTo>
                    <a:pt x="2389189" y="715743"/>
                  </a:lnTo>
                  <a:lnTo>
                    <a:pt x="2364558" y="725870"/>
                  </a:lnTo>
                  <a:lnTo>
                    <a:pt x="2339927" y="735425"/>
                  </a:lnTo>
                  <a:lnTo>
                    <a:pt x="2315297" y="744433"/>
                  </a:lnTo>
                  <a:lnTo>
                    <a:pt x="2290666" y="752917"/>
                  </a:lnTo>
                  <a:lnTo>
                    <a:pt x="2266035" y="760899"/>
                  </a:lnTo>
                  <a:lnTo>
                    <a:pt x="2241404" y="768403"/>
                  </a:lnTo>
                  <a:lnTo>
                    <a:pt x="2216773" y="775451"/>
                  </a:lnTo>
                  <a:lnTo>
                    <a:pt x="2192142" y="782066"/>
                  </a:lnTo>
                  <a:lnTo>
                    <a:pt x="2167512" y="788269"/>
                  </a:lnTo>
                  <a:lnTo>
                    <a:pt x="2142881" y="794083"/>
                  </a:lnTo>
                  <a:lnTo>
                    <a:pt x="2118250" y="799526"/>
                  </a:lnTo>
                  <a:lnTo>
                    <a:pt x="2093619" y="804620"/>
                  </a:lnTo>
                  <a:lnTo>
                    <a:pt x="2068988" y="809384"/>
                  </a:lnTo>
                  <a:lnTo>
                    <a:pt x="2044358" y="813836"/>
                  </a:lnTo>
                  <a:lnTo>
                    <a:pt x="2019727" y="817994"/>
                  </a:lnTo>
                  <a:lnTo>
                    <a:pt x="1995096" y="821875"/>
                  </a:lnTo>
                  <a:lnTo>
                    <a:pt x="1970465" y="825496"/>
                  </a:lnTo>
                  <a:lnTo>
                    <a:pt x="1945834" y="828872"/>
                  </a:lnTo>
                  <a:lnTo>
                    <a:pt x="1921203" y="832018"/>
                  </a:lnTo>
                  <a:lnTo>
                    <a:pt x="1896573" y="834948"/>
                  </a:lnTo>
                  <a:lnTo>
                    <a:pt x="1871942" y="837676"/>
                  </a:lnTo>
                  <a:lnTo>
                    <a:pt x="1847311" y="840214"/>
                  </a:lnTo>
                  <a:lnTo>
                    <a:pt x="1822680" y="842574"/>
                  </a:lnTo>
                  <a:lnTo>
                    <a:pt x="1798049" y="844769"/>
                  </a:lnTo>
                  <a:lnTo>
                    <a:pt x="1773419" y="846808"/>
                  </a:lnTo>
                  <a:lnTo>
                    <a:pt x="1748788" y="848702"/>
                  </a:lnTo>
                  <a:lnTo>
                    <a:pt x="1724157" y="850461"/>
                  </a:lnTo>
                  <a:lnTo>
                    <a:pt x="1699526" y="852093"/>
                  </a:lnTo>
                  <a:lnTo>
                    <a:pt x="1674895" y="853607"/>
                  </a:lnTo>
                  <a:lnTo>
                    <a:pt x="1650264" y="855011"/>
                  </a:lnTo>
                  <a:lnTo>
                    <a:pt x="1625634" y="856313"/>
                  </a:lnTo>
                  <a:lnTo>
                    <a:pt x="1601003" y="857519"/>
                  </a:lnTo>
                  <a:lnTo>
                    <a:pt x="1576372" y="858637"/>
                  </a:lnTo>
                  <a:lnTo>
                    <a:pt x="1551741" y="859672"/>
                  </a:lnTo>
                  <a:lnTo>
                    <a:pt x="1527110" y="860630"/>
                  </a:lnTo>
                  <a:lnTo>
                    <a:pt x="1502479" y="861517"/>
                  </a:lnTo>
                  <a:lnTo>
                    <a:pt x="1477849" y="862338"/>
                  </a:lnTo>
                  <a:lnTo>
                    <a:pt x="1453218" y="863097"/>
                  </a:lnTo>
                  <a:lnTo>
                    <a:pt x="1428587" y="863799"/>
                  </a:lnTo>
                  <a:lnTo>
                    <a:pt x="1403956" y="864448"/>
                  </a:lnTo>
                  <a:lnTo>
                    <a:pt x="1379325" y="865048"/>
                  </a:lnTo>
                  <a:lnTo>
                    <a:pt x="1354695" y="865602"/>
                  </a:lnTo>
                  <a:lnTo>
                    <a:pt x="1330064" y="866114"/>
                  </a:lnTo>
                  <a:lnTo>
                    <a:pt x="1305433" y="866587"/>
                  </a:lnTo>
                  <a:lnTo>
                    <a:pt x="1280802" y="867024"/>
                  </a:lnTo>
                  <a:lnTo>
                    <a:pt x="1256171" y="867427"/>
                  </a:lnTo>
                  <a:lnTo>
                    <a:pt x="1231540" y="867799"/>
                  </a:lnTo>
                  <a:lnTo>
                    <a:pt x="1206910" y="868143"/>
                  </a:lnTo>
                  <a:lnTo>
                    <a:pt x="1182279" y="868459"/>
                  </a:lnTo>
                  <a:lnTo>
                    <a:pt x="1157648" y="868752"/>
                  </a:lnTo>
                  <a:lnTo>
                    <a:pt x="1133017" y="869021"/>
                  </a:lnTo>
                  <a:lnTo>
                    <a:pt x="1108386" y="869270"/>
                  </a:lnTo>
                  <a:lnTo>
                    <a:pt x="1083756" y="869499"/>
                  </a:lnTo>
                  <a:lnTo>
                    <a:pt x="1059125" y="869710"/>
                  </a:lnTo>
                  <a:lnTo>
                    <a:pt x="1034494" y="869904"/>
                  </a:lnTo>
                  <a:lnTo>
                    <a:pt x="1009863" y="870084"/>
                  </a:lnTo>
                  <a:lnTo>
                    <a:pt x="985232" y="870249"/>
                  </a:lnTo>
                  <a:lnTo>
                    <a:pt x="960601" y="870401"/>
                  </a:lnTo>
                  <a:lnTo>
                    <a:pt x="935971" y="870542"/>
                  </a:lnTo>
                  <a:lnTo>
                    <a:pt x="911340" y="870671"/>
                  </a:lnTo>
                  <a:lnTo>
                    <a:pt x="886709" y="870790"/>
                  </a:lnTo>
                  <a:lnTo>
                    <a:pt x="862078" y="870899"/>
                  </a:lnTo>
                  <a:lnTo>
                    <a:pt x="837447" y="871000"/>
                  </a:lnTo>
                  <a:lnTo>
                    <a:pt x="812817" y="871093"/>
                  </a:lnTo>
                  <a:lnTo>
                    <a:pt x="788186" y="871178"/>
                  </a:lnTo>
                  <a:lnTo>
                    <a:pt x="763555" y="871257"/>
                  </a:lnTo>
                  <a:lnTo>
                    <a:pt x="738924" y="871329"/>
                  </a:lnTo>
                  <a:lnTo>
                    <a:pt x="714293" y="871395"/>
                  </a:lnTo>
                  <a:lnTo>
                    <a:pt x="689662" y="871457"/>
                  </a:lnTo>
                  <a:lnTo>
                    <a:pt x="665032" y="871513"/>
                  </a:lnTo>
                  <a:lnTo>
                    <a:pt x="640401" y="871565"/>
                  </a:lnTo>
                  <a:lnTo>
                    <a:pt x="615770" y="871612"/>
                  </a:lnTo>
                  <a:lnTo>
                    <a:pt x="591139" y="871656"/>
                  </a:lnTo>
                  <a:lnTo>
                    <a:pt x="566508" y="871697"/>
                  </a:lnTo>
                  <a:lnTo>
                    <a:pt x="541878" y="871734"/>
                  </a:lnTo>
                  <a:lnTo>
                    <a:pt x="517247" y="871768"/>
                  </a:lnTo>
                  <a:lnTo>
                    <a:pt x="492616" y="871799"/>
                  </a:lnTo>
                  <a:lnTo>
                    <a:pt x="467985" y="871828"/>
                  </a:lnTo>
                  <a:lnTo>
                    <a:pt x="443354" y="871854"/>
                  </a:lnTo>
                  <a:lnTo>
                    <a:pt x="418723" y="871879"/>
                  </a:lnTo>
                  <a:lnTo>
                    <a:pt x="394093" y="871901"/>
                  </a:lnTo>
                  <a:lnTo>
                    <a:pt x="369462" y="871922"/>
                  </a:lnTo>
                  <a:lnTo>
                    <a:pt x="344831" y="871940"/>
                  </a:lnTo>
                  <a:lnTo>
                    <a:pt x="320200" y="871958"/>
                  </a:lnTo>
                  <a:lnTo>
                    <a:pt x="295569" y="871974"/>
                  </a:lnTo>
                  <a:lnTo>
                    <a:pt x="270939" y="871988"/>
                  </a:lnTo>
                  <a:lnTo>
                    <a:pt x="246308" y="872002"/>
                  </a:lnTo>
                  <a:lnTo>
                    <a:pt x="221677" y="872014"/>
                  </a:lnTo>
                  <a:lnTo>
                    <a:pt x="197046" y="872026"/>
                  </a:lnTo>
                  <a:lnTo>
                    <a:pt x="172415" y="872036"/>
                  </a:lnTo>
                  <a:lnTo>
                    <a:pt x="147784" y="872046"/>
                  </a:lnTo>
                  <a:lnTo>
                    <a:pt x="123154" y="872054"/>
                  </a:lnTo>
                  <a:lnTo>
                    <a:pt x="98523" y="872063"/>
                  </a:lnTo>
                  <a:lnTo>
                    <a:pt x="73892" y="872070"/>
                  </a:lnTo>
                  <a:lnTo>
                    <a:pt x="49261" y="872077"/>
                  </a:lnTo>
                  <a:lnTo>
                    <a:pt x="24630" y="872083"/>
                  </a:lnTo>
                  <a:lnTo>
                    <a:pt x="0" y="8720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3" name="pl973"/>
            <p:cNvSpPr/>
            <p:nvPr/>
          </p:nvSpPr>
          <p:spPr>
            <a:xfrm>
              <a:off x="5365351" y="7130274"/>
              <a:ext cx="3202006" cy="1438054"/>
            </a:xfrm>
            <a:custGeom>
              <a:avLst/>
              <a:pathLst>
                <a:path w="3202006" h="1438054">
                  <a:moveTo>
                    <a:pt x="0" y="1438054"/>
                  </a:moveTo>
                  <a:lnTo>
                    <a:pt x="24630" y="1438029"/>
                  </a:lnTo>
                  <a:lnTo>
                    <a:pt x="49261" y="1438001"/>
                  </a:lnTo>
                  <a:lnTo>
                    <a:pt x="73892" y="1437971"/>
                  </a:lnTo>
                  <a:lnTo>
                    <a:pt x="98523" y="1437938"/>
                  </a:lnTo>
                  <a:lnTo>
                    <a:pt x="123154" y="1437903"/>
                  </a:lnTo>
                  <a:lnTo>
                    <a:pt x="147784" y="1437865"/>
                  </a:lnTo>
                  <a:lnTo>
                    <a:pt x="172415" y="1437824"/>
                  </a:lnTo>
                  <a:lnTo>
                    <a:pt x="197046" y="1437780"/>
                  </a:lnTo>
                  <a:lnTo>
                    <a:pt x="221677" y="1437733"/>
                  </a:lnTo>
                  <a:lnTo>
                    <a:pt x="246308" y="1437681"/>
                  </a:lnTo>
                  <a:lnTo>
                    <a:pt x="270939" y="1437625"/>
                  </a:lnTo>
                  <a:lnTo>
                    <a:pt x="295569" y="1437565"/>
                  </a:lnTo>
                  <a:lnTo>
                    <a:pt x="320200" y="1437500"/>
                  </a:lnTo>
                  <a:lnTo>
                    <a:pt x="344831" y="1437430"/>
                  </a:lnTo>
                  <a:lnTo>
                    <a:pt x="369462" y="1437355"/>
                  </a:lnTo>
                  <a:lnTo>
                    <a:pt x="394093" y="1437273"/>
                  </a:lnTo>
                  <a:lnTo>
                    <a:pt x="418723" y="1437185"/>
                  </a:lnTo>
                  <a:lnTo>
                    <a:pt x="443354" y="1437089"/>
                  </a:lnTo>
                  <a:lnTo>
                    <a:pt x="467985" y="1436986"/>
                  </a:lnTo>
                  <a:lnTo>
                    <a:pt x="492616" y="1436875"/>
                  </a:lnTo>
                  <a:lnTo>
                    <a:pt x="517247" y="1436755"/>
                  </a:lnTo>
                  <a:lnTo>
                    <a:pt x="541878" y="1436626"/>
                  </a:lnTo>
                  <a:lnTo>
                    <a:pt x="566508" y="1436486"/>
                  </a:lnTo>
                  <a:lnTo>
                    <a:pt x="591139" y="1436334"/>
                  </a:lnTo>
                  <a:lnTo>
                    <a:pt x="615770" y="1436171"/>
                  </a:lnTo>
                  <a:lnTo>
                    <a:pt x="640401" y="1435995"/>
                  </a:lnTo>
                  <a:lnTo>
                    <a:pt x="665032" y="1435805"/>
                  </a:lnTo>
                  <a:lnTo>
                    <a:pt x="689662" y="1435599"/>
                  </a:lnTo>
                  <a:lnTo>
                    <a:pt x="714293" y="1435377"/>
                  </a:lnTo>
                  <a:lnTo>
                    <a:pt x="738924" y="1435138"/>
                  </a:lnTo>
                  <a:lnTo>
                    <a:pt x="763555" y="1434879"/>
                  </a:lnTo>
                  <a:lnTo>
                    <a:pt x="788186" y="1434600"/>
                  </a:lnTo>
                  <a:lnTo>
                    <a:pt x="812817" y="1434298"/>
                  </a:lnTo>
                  <a:lnTo>
                    <a:pt x="837447" y="1433973"/>
                  </a:lnTo>
                  <a:lnTo>
                    <a:pt x="862078" y="1433622"/>
                  </a:lnTo>
                  <a:lnTo>
                    <a:pt x="886709" y="1433242"/>
                  </a:lnTo>
                  <a:lnTo>
                    <a:pt x="911340" y="1432833"/>
                  </a:lnTo>
                  <a:lnTo>
                    <a:pt x="935971" y="1432391"/>
                  </a:lnTo>
                  <a:lnTo>
                    <a:pt x="960601" y="1431914"/>
                  </a:lnTo>
                  <a:lnTo>
                    <a:pt x="985232" y="1431399"/>
                  </a:lnTo>
                  <a:lnTo>
                    <a:pt x="1009863" y="1430843"/>
                  </a:lnTo>
                  <a:lnTo>
                    <a:pt x="1034494" y="1430243"/>
                  </a:lnTo>
                  <a:lnTo>
                    <a:pt x="1059125" y="1429596"/>
                  </a:lnTo>
                  <a:lnTo>
                    <a:pt x="1083756" y="1428897"/>
                  </a:lnTo>
                  <a:lnTo>
                    <a:pt x="1108386" y="1428143"/>
                  </a:lnTo>
                  <a:lnTo>
                    <a:pt x="1133017" y="1427330"/>
                  </a:lnTo>
                  <a:lnTo>
                    <a:pt x="1157648" y="1426452"/>
                  </a:lnTo>
                  <a:lnTo>
                    <a:pt x="1182279" y="1425506"/>
                  </a:lnTo>
                  <a:lnTo>
                    <a:pt x="1206910" y="1424485"/>
                  </a:lnTo>
                  <a:lnTo>
                    <a:pt x="1231540" y="1423383"/>
                  </a:lnTo>
                  <a:lnTo>
                    <a:pt x="1256171" y="1422196"/>
                  </a:lnTo>
                  <a:lnTo>
                    <a:pt x="1280802" y="1420915"/>
                  </a:lnTo>
                  <a:lnTo>
                    <a:pt x="1305433" y="1419534"/>
                  </a:lnTo>
                  <a:lnTo>
                    <a:pt x="1330064" y="1418046"/>
                  </a:lnTo>
                  <a:lnTo>
                    <a:pt x="1354695" y="1416441"/>
                  </a:lnTo>
                  <a:lnTo>
                    <a:pt x="1379325" y="1414712"/>
                  </a:lnTo>
                  <a:lnTo>
                    <a:pt x="1403956" y="1412849"/>
                  </a:lnTo>
                  <a:lnTo>
                    <a:pt x="1428587" y="1410841"/>
                  </a:lnTo>
                  <a:lnTo>
                    <a:pt x="1453218" y="1408679"/>
                  </a:lnTo>
                  <a:lnTo>
                    <a:pt x="1477849" y="1406351"/>
                  </a:lnTo>
                  <a:lnTo>
                    <a:pt x="1502479" y="1403844"/>
                  </a:lnTo>
                  <a:lnTo>
                    <a:pt x="1527110" y="1401146"/>
                  </a:lnTo>
                  <a:lnTo>
                    <a:pt x="1551741" y="1398242"/>
                  </a:lnTo>
                  <a:lnTo>
                    <a:pt x="1576372" y="1395118"/>
                  </a:lnTo>
                  <a:lnTo>
                    <a:pt x="1601003" y="1391758"/>
                  </a:lnTo>
                  <a:lnTo>
                    <a:pt x="1625634" y="1388147"/>
                  </a:lnTo>
                  <a:lnTo>
                    <a:pt x="1650264" y="1384265"/>
                  </a:lnTo>
                  <a:lnTo>
                    <a:pt x="1674895" y="1380095"/>
                  </a:lnTo>
                  <a:lnTo>
                    <a:pt x="1699526" y="1375616"/>
                  </a:lnTo>
                  <a:lnTo>
                    <a:pt x="1724157" y="1370809"/>
                  </a:lnTo>
                  <a:lnTo>
                    <a:pt x="1748788" y="1365652"/>
                  </a:lnTo>
                  <a:lnTo>
                    <a:pt x="1773419" y="1360121"/>
                  </a:lnTo>
                  <a:lnTo>
                    <a:pt x="1798049" y="1354193"/>
                  </a:lnTo>
                  <a:lnTo>
                    <a:pt x="1822680" y="1347843"/>
                  </a:lnTo>
                  <a:lnTo>
                    <a:pt x="1847311" y="1341045"/>
                  </a:lnTo>
                  <a:lnTo>
                    <a:pt x="1871942" y="1333773"/>
                  </a:lnTo>
                  <a:lnTo>
                    <a:pt x="1896573" y="1325999"/>
                  </a:lnTo>
                  <a:lnTo>
                    <a:pt x="1921203" y="1317694"/>
                  </a:lnTo>
                  <a:lnTo>
                    <a:pt x="1945834" y="1308829"/>
                  </a:lnTo>
                  <a:lnTo>
                    <a:pt x="1970465" y="1299376"/>
                  </a:lnTo>
                  <a:lnTo>
                    <a:pt x="1995096" y="1289302"/>
                  </a:lnTo>
                  <a:lnTo>
                    <a:pt x="2019727" y="1278579"/>
                  </a:lnTo>
                  <a:lnTo>
                    <a:pt x="2044358" y="1267177"/>
                  </a:lnTo>
                  <a:lnTo>
                    <a:pt x="2068988" y="1255064"/>
                  </a:lnTo>
                  <a:lnTo>
                    <a:pt x="2093619" y="1242213"/>
                  </a:lnTo>
                  <a:lnTo>
                    <a:pt x="2118250" y="1228594"/>
                  </a:lnTo>
                  <a:lnTo>
                    <a:pt x="2142881" y="1214180"/>
                  </a:lnTo>
                  <a:lnTo>
                    <a:pt x="2167512" y="1198945"/>
                  </a:lnTo>
                  <a:lnTo>
                    <a:pt x="2192142" y="1182865"/>
                  </a:lnTo>
                  <a:lnTo>
                    <a:pt x="2216773" y="1165919"/>
                  </a:lnTo>
                  <a:lnTo>
                    <a:pt x="2241404" y="1148088"/>
                  </a:lnTo>
                  <a:lnTo>
                    <a:pt x="2266035" y="1129356"/>
                  </a:lnTo>
                  <a:lnTo>
                    <a:pt x="2290666" y="1109711"/>
                  </a:lnTo>
                  <a:lnTo>
                    <a:pt x="2315297" y="1089144"/>
                  </a:lnTo>
                  <a:lnTo>
                    <a:pt x="2339927" y="1067652"/>
                  </a:lnTo>
                  <a:lnTo>
                    <a:pt x="2364558" y="1045234"/>
                  </a:lnTo>
                  <a:lnTo>
                    <a:pt x="2389189" y="1021897"/>
                  </a:lnTo>
                  <a:lnTo>
                    <a:pt x="2413820" y="997650"/>
                  </a:lnTo>
                  <a:lnTo>
                    <a:pt x="2438451" y="972510"/>
                  </a:lnTo>
                  <a:lnTo>
                    <a:pt x="2463081" y="946497"/>
                  </a:lnTo>
                  <a:lnTo>
                    <a:pt x="2487712" y="919636"/>
                  </a:lnTo>
                  <a:lnTo>
                    <a:pt x="2512343" y="891959"/>
                  </a:lnTo>
                  <a:lnTo>
                    <a:pt x="2536974" y="863502"/>
                  </a:lnTo>
                  <a:lnTo>
                    <a:pt x="2561605" y="834306"/>
                  </a:lnTo>
                  <a:lnTo>
                    <a:pt x="2586236" y="804413"/>
                  </a:lnTo>
                  <a:lnTo>
                    <a:pt x="2610866" y="773874"/>
                  </a:lnTo>
                  <a:lnTo>
                    <a:pt x="2635497" y="742740"/>
                  </a:lnTo>
                  <a:lnTo>
                    <a:pt x="2660128" y="711064"/>
                  </a:lnTo>
                  <a:lnTo>
                    <a:pt x="2684759" y="678904"/>
                  </a:lnTo>
                  <a:lnTo>
                    <a:pt x="2709390" y="646318"/>
                  </a:lnTo>
                  <a:lnTo>
                    <a:pt x="2734020" y="613366"/>
                  </a:lnTo>
                  <a:lnTo>
                    <a:pt x="2758651" y="580109"/>
                  </a:lnTo>
                  <a:lnTo>
                    <a:pt x="2783282" y="546610"/>
                  </a:lnTo>
                  <a:lnTo>
                    <a:pt x="2807913" y="512929"/>
                  </a:lnTo>
                  <a:lnTo>
                    <a:pt x="2832544" y="479131"/>
                  </a:lnTo>
                  <a:lnTo>
                    <a:pt x="2857175" y="445277"/>
                  </a:lnTo>
                  <a:lnTo>
                    <a:pt x="2881805" y="411430"/>
                  </a:lnTo>
                  <a:lnTo>
                    <a:pt x="2906436" y="377654"/>
                  </a:lnTo>
                  <a:lnTo>
                    <a:pt x="2931067" y="344011"/>
                  </a:lnTo>
                  <a:lnTo>
                    <a:pt x="2955698" y="310564"/>
                  </a:lnTo>
                  <a:lnTo>
                    <a:pt x="2980329" y="277375"/>
                  </a:lnTo>
                  <a:lnTo>
                    <a:pt x="3004959" y="244505"/>
                  </a:lnTo>
                  <a:lnTo>
                    <a:pt x="3029590" y="212015"/>
                  </a:lnTo>
                  <a:lnTo>
                    <a:pt x="3054221" y="179965"/>
                  </a:lnTo>
                  <a:lnTo>
                    <a:pt x="3078852" y="148414"/>
                  </a:lnTo>
                  <a:lnTo>
                    <a:pt x="3103483" y="117417"/>
                  </a:lnTo>
                  <a:lnTo>
                    <a:pt x="3128114" y="87028"/>
                  </a:lnTo>
                  <a:lnTo>
                    <a:pt x="3152744" y="57297"/>
                  </a:lnTo>
                  <a:lnTo>
                    <a:pt x="3177375" y="28273"/>
                  </a:lnTo>
                  <a:lnTo>
                    <a:pt x="3202006" y="0"/>
                  </a:lnTo>
                  <a:lnTo>
                    <a:pt x="3202006" y="0"/>
                  </a:lnTo>
                </a:path>
              </a:pathLst>
            </a:custGeom>
            <a:ln w="13550" cap="flat">
              <a:solidFill>
                <a:srgbClr val="009E7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4"/>
            <p:cNvSpPr/>
            <p:nvPr/>
          </p:nvSpPr>
          <p:spPr>
            <a:xfrm>
              <a:off x="5365351" y="7145004"/>
              <a:ext cx="3202006" cy="1423337"/>
            </a:xfrm>
            <a:custGeom>
              <a:avLst/>
              <a:pathLst>
                <a:path w="3202006" h="1423337">
                  <a:moveTo>
                    <a:pt x="0" y="1423337"/>
                  </a:moveTo>
                  <a:lnTo>
                    <a:pt x="24630" y="1423312"/>
                  </a:lnTo>
                  <a:lnTo>
                    <a:pt x="49261" y="1423286"/>
                  </a:lnTo>
                  <a:lnTo>
                    <a:pt x="73892" y="1423257"/>
                  </a:lnTo>
                  <a:lnTo>
                    <a:pt x="98523" y="1423225"/>
                  </a:lnTo>
                  <a:lnTo>
                    <a:pt x="123154" y="1423192"/>
                  </a:lnTo>
                  <a:lnTo>
                    <a:pt x="147784" y="1423155"/>
                  </a:lnTo>
                  <a:lnTo>
                    <a:pt x="172415" y="1423116"/>
                  </a:lnTo>
                  <a:lnTo>
                    <a:pt x="197046" y="1423074"/>
                  </a:lnTo>
                  <a:lnTo>
                    <a:pt x="221677" y="1423028"/>
                  </a:lnTo>
                  <a:lnTo>
                    <a:pt x="246308" y="1422978"/>
                  </a:lnTo>
                  <a:lnTo>
                    <a:pt x="270939" y="1422925"/>
                  </a:lnTo>
                  <a:lnTo>
                    <a:pt x="295569" y="1422867"/>
                  </a:lnTo>
                  <a:lnTo>
                    <a:pt x="320200" y="1422805"/>
                  </a:lnTo>
                  <a:lnTo>
                    <a:pt x="344831" y="1422738"/>
                  </a:lnTo>
                  <a:lnTo>
                    <a:pt x="369462" y="1422665"/>
                  </a:lnTo>
                  <a:lnTo>
                    <a:pt x="394093" y="1422586"/>
                  </a:lnTo>
                  <a:lnTo>
                    <a:pt x="418723" y="1422502"/>
                  </a:lnTo>
                  <a:lnTo>
                    <a:pt x="443354" y="1422410"/>
                  </a:lnTo>
                  <a:lnTo>
                    <a:pt x="467985" y="1422311"/>
                  </a:lnTo>
                  <a:lnTo>
                    <a:pt x="492616" y="1422205"/>
                  </a:lnTo>
                  <a:lnTo>
                    <a:pt x="517247" y="1422089"/>
                  </a:lnTo>
                  <a:lnTo>
                    <a:pt x="541878" y="1421965"/>
                  </a:lnTo>
                  <a:lnTo>
                    <a:pt x="566508" y="1421830"/>
                  </a:lnTo>
                  <a:lnTo>
                    <a:pt x="591139" y="1421685"/>
                  </a:lnTo>
                  <a:lnTo>
                    <a:pt x="615770" y="1421528"/>
                  </a:lnTo>
                  <a:lnTo>
                    <a:pt x="640401" y="1421359"/>
                  </a:lnTo>
                  <a:lnTo>
                    <a:pt x="665032" y="1421176"/>
                  </a:lnTo>
                  <a:lnTo>
                    <a:pt x="689662" y="1420979"/>
                  </a:lnTo>
                  <a:lnTo>
                    <a:pt x="714293" y="1420766"/>
                  </a:lnTo>
                  <a:lnTo>
                    <a:pt x="738924" y="1420536"/>
                  </a:lnTo>
                  <a:lnTo>
                    <a:pt x="763555" y="1420287"/>
                  </a:lnTo>
                  <a:lnTo>
                    <a:pt x="788186" y="1420019"/>
                  </a:lnTo>
                  <a:lnTo>
                    <a:pt x="812817" y="1419729"/>
                  </a:lnTo>
                  <a:lnTo>
                    <a:pt x="837447" y="1419417"/>
                  </a:lnTo>
                  <a:lnTo>
                    <a:pt x="862078" y="1419079"/>
                  </a:lnTo>
                  <a:lnTo>
                    <a:pt x="886709" y="1418715"/>
                  </a:lnTo>
                  <a:lnTo>
                    <a:pt x="911340" y="1418321"/>
                  </a:lnTo>
                  <a:lnTo>
                    <a:pt x="935971" y="1417897"/>
                  </a:lnTo>
                  <a:lnTo>
                    <a:pt x="960601" y="1417438"/>
                  </a:lnTo>
                  <a:lnTo>
                    <a:pt x="985232" y="1416943"/>
                  </a:lnTo>
                  <a:lnTo>
                    <a:pt x="1009863" y="1416409"/>
                  </a:lnTo>
                  <a:lnTo>
                    <a:pt x="1034494" y="1415833"/>
                  </a:lnTo>
                  <a:lnTo>
                    <a:pt x="1059125" y="1415211"/>
                  </a:lnTo>
                  <a:lnTo>
                    <a:pt x="1083756" y="1414540"/>
                  </a:lnTo>
                  <a:lnTo>
                    <a:pt x="1108386" y="1413815"/>
                  </a:lnTo>
                  <a:lnTo>
                    <a:pt x="1133017" y="1413034"/>
                  </a:lnTo>
                  <a:lnTo>
                    <a:pt x="1157648" y="1412191"/>
                  </a:lnTo>
                  <a:lnTo>
                    <a:pt x="1182279" y="1411281"/>
                  </a:lnTo>
                  <a:lnTo>
                    <a:pt x="1206910" y="1410300"/>
                  </a:lnTo>
                  <a:lnTo>
                    <a:pt x="1231540" y="1409241"/>
                  </a:lnTo>
                  <a:lnTo>
                    <a:pt x="1256171" y="1408100"/>
                  </a:lnTo>
                  <a:lnTo>
                    <a:pt x="1280802" y="1406869"/>
                  </a:lnTo>
                  <a:lnTo>
                    <a:pt x="1305433" y="1405541"/>
                  </a:lnTo>
                  <a:lnTo>
                    <a:pt x="1330064" y="1404110"/>
                  </a:lnTo>
                  <a:lnTo>
                    <a:pt x="1354695" y="1402567"/>
                  </a:lnTo>
                  <a:lnTo>
                    <a:pt x="1379325" y="1400905"/>
                  </a:lnTo>
                  <a:lnTo>
                    <a:pt x="1403956" y="1399113"/>
                  </a:lnTo>
                  <a:lnTo>
                    <a:pt x="1428587" y="1397183"/>
                  </a:lnTo>
                  <a:lnTo>
                    <a:pt x="1453218" y="1395103"/>
                  </a:lnTo>
                  <a:lnTo>
                    <a:pt x="1477849" y="1392863"/>
                  </a:lnTo>
                  <a:lnTo>
                    <a:pt x="1502479" y="1390451"/>
                  </a:lnTo>
                  <a:lnTo>
                    <a:pt x="1527110" y="1387855"/>
                  </a:lnTo>
                  <a:lnTo>
                    <a:pt x="1551741" y="1385061"/>
                  </a:lnTo>
                  <a:lnTo>
                    <a:pt x="1576372" y="1382054"/>
                  </a:lnTo>
                  <a:lnTo>
                    <a:pt x="1601003" y="1378820"/>
                  </a:lnTo>
                  <a:lnTo>
                    <a:pt x="1625634" y="1375343"/>
                  </a:lnTo>
                  <a:lnTo>
                    <a:pt x="1650264" y="1371605"/>
                  </a:lnTo>
                  <a:lnTo>
                    <a:pt x="1674895" y="1367589"/>
                  </a:lnTo>
                  <a:lnTo>
                    <a:pt x="1699526" y="1363274"/>
                  </a:lnTo>
                  <a:lnTo>
                    <a:pt x="1724157" y="1358642"/>
                  </a:lnTo>
                  <a:lnTo>
                    <a:pt x="1748788" y="1353671"/>
                  </a:lnTo>
                  <a:lnTo>
                    <a:pt x="1773419" y="1348339"/>
                  </a:lnTo>
                  <a:lnTo>
                    <a:pt x="1798049" y="1342622"/>
                  </a:lnTo>
                  <a:lnTo>
                    <a:pt x="1822680" y="1336497"/>
                  </a:lnTo>
                  <a:lnTo>
                    <a:pt x="1847311" y="1329937"/>
                  </a:lnTo>
                  <a:lnTo>
                    <a:pt x="1871942" y="1322917"/>
                  </a:lnTo>
                  <a:lnTo>
                    <a:pt x="1896573" y="1315410"/>
                  </a:lnTo>
                  <a:lnTo>
                    <a:pt x="1921203" y="1307387"/>
                  </a:lnTo>
                  <a:lnTo>
                    <a:pt x="1945834" y="1298819"/>
                  </a:lnTo>
                  <a:lnTo>
                    <a:pt x="1970465" y="1289678"/>
                  </a:lnTo>
                  <a:lnTo>
                    <a:pt x="1995096" y="1279933"/>
                  </a:lnTo>
                  <a:lnTo>
                    <a:pt x="2019727" y="1269555"/>
                  </a:lnTo>
                  <a:lnTo>
                    <a:pt x="2044358" y="1258513"/>
                  </a:lnTo>
                  <a:lnTo>
                    <a:pt x="2068988" y="1246776"/>
                  </a:lnTo>
                  <a:lnTo>
                    <a:pt x="2093619" y="1234316"/>
                  </a:lnTo>
                  <a:lnTo>
                    <a:pt x="2118250" y="1221103"/>
                  </a:lnTo>
                  <a:lnTo>
                    <a:pt x="2142881" y="1207109"/>
                  </a:lnTo>
                  <a:lnTo>
                    <a:pt x="2167512" y="1192307"/>
                  </a:lnTo>
                  <a:lnTo>
                    <a:pt x="2192142" y="1176674"/>
                  </a:lnTo>
                  <a:lnTo>
                    <a:pt x="2216773" y="1160185"/>
                  </a:lnTo>
                  <a:lnTo>
                    <a:pt x="2241404" y="1142820"/>
                  </a:lnTo>
                  <a:lnTo>
                    <a:pt x="2266035" y="1124562"/>
                  </a:lnTo>
                  <a:lnTo>
                    <a:pt x="2290666" y="1105397"/>
                  </a:lnTo>
                  <a:lnTo>
                    <a:pt x="2315297" y="1085314"/>
                  </a:lnTo>
                  <a:lnTo>
                    <a:pt x="2339927" y="1064307"/>
                  </a:lnTo>
                  <a:lnTo>
                    <a:pt x="2364558" y="1042375"/>
                  </a:lnTo>
                  <a:lnTo>
                    <a:pt x="2389189" y="1019519"/>
                  </a:lnTo>
                  <a:lnTo>
                    <a:pt x="2413820" y="995747"/>
                  </a:lnTo>
                  <a:lnTo>
                    <a:pt x="2438451" y="971073"/>
                  </a:lnTo>
                  <a:lnTo>
                    <a:pt x="2463081" y="945515"/>
                  </a:lnTo>
                  <a:lnTo>
                    <a:pt x="2487712" y="919095"/>
                  </a:lnTo>
                  <a:lnTo>
                    <a:pt x="2512343" y="891842"/>
                  </a:lnTo>
                  <a:lnTo>
                    <a:pt x="2536974" y="863789"/>
                  </a:lnTo>
                  <a:lnTo>
                    <a:pt x="2561605" y="834975"/>
                  </a:lnTo>
                  <a:lnTo>
                    <a:pt x="2586236" y="805442"/>
                  </a:lnTo>
                  <a:lnTo>
                    <a:pt x="2610866" y="775236"/>
                  </a:lnTo>
                  <a:lnTo>
                    <a:pt x="2635497" y="744407"/>
                  </a:lnTo>
                  <a:lnTo>
                    <a:pt x="2660128" y="713008"/>
                  </a:lnTo>
                  <a:lnTo>
                    <a:pt x="2684759" y="681094"/>
                  </a:lnTo>
                  <a:lnTo>
                    <a:pt x="2709390" y="648724"/>
                  </a:lnTo>
                  <a:lnTo>
                    <a:pt x="2734020" y="615957"/>
                  </a:lnTo>
                  <a:lnTo>
                    <a:pt x="2758651" y="582852"/>
                  </a:lnTo>
                  <a:lnTo>
                    <a:pt x="2783282" y="549472"/>
                  </a:lnTo>
                  <a:lnTo>
                    <a:pt x="2807913" y="515879"/>
                  </a:lnTo>
                  <a:lnTo>
                    <a:pt x="2832544" y="482134"/>
                  </a:lnTo>
                  <a:lnTo>
                    <a:pt x="2857175" y="448302"/>
                  </a:lnTo>
                  <a:lnTo>
                    <a:pt x="2881805" y="414444"/>
                  </a:lnTo>
                  <a:lnTo>
                    <a:pt x="2906436" y="380623"/>
                  </a:lnTo>
                  <a:lnTo>
                    <a:pt x="2931067" y="346902"/>
                  </a:lnTo>
                  <a:lnTo>
                    <a:pt x="2955698" y="313345"/>
                  </a:lnTo>
                  <a:lnTo>
                    <a:pt x="2980329" y="280012"/>
                  </a:lnTo>
                  <a:lnTo>
                    <a:pt x="3004959" y="246967"/>
                  </a:lnTo>
                  <a:lnTo>
                    <a:pt x="3029590" y="214271"/>
                  </a:lnTo>
                  <a:lnTo>
                    <a:pt x="3054221" y="181983"/>
                  </a:lnTo>
                  <a:lnTo>
                    <a:pt x="3078852" y="150163"/>
                  </a:lnTo>
                  <a:lnTo>
                    <a:pt x="3103483" y="118868"/>
                  </a:lnTo>
                  <a:lnTo>
                    <a:pt x="3128114" y="88154"/>
                  </a:lnTo>
                  <a:lnTo>
                    <a:pt x="3152744" y="58072"/>
                  </a:lnTo>
                  <a:lnTo>
                    <a:pt x="3177375" y="28672"/>
                  </a:lnTo>
                  <a:lnTo>
                    <a:pt x="3202006" y="0"/>
                  </a:lnTo>
                  <a:lnTo>
                    <a:pt x="3202006" y="0"/>
                  </a:lnTo>
                </a:path>
              </a:pathLst>
            </a:custGeom>
            <a:ln w="13550" cap="flat">
              <a:solidFill>
                <a:srgbClr val="009F9E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5"/>
            <p:cNvSpPr/>
            <p:nvPr/>
          </p:nvSpPr>
          <p:spPr>
            <a:xfrm>
              <a:off x="5365351" y="7150070"/>
              <a:ext cx="3202006" cy="1418276"/>
            </a:xfrm>
            <a:custGeom>
              <a:avLst/>
              <a:pathLst>
                <a:path w="3202006" h="1418276">
                  <a:moveTo>
                    <a:pt x="0" y="1418276"/>
                  </a:moveTo>
                  <a:lnTo>
                    <a:pt x="24630" y="1418252"/>
                  </a:lnTo>
                  <a:lnTo>
                    <a:pt x="49261" y="1418225"/>
                  </a:lnTo>
                  <a:lnTo>
                    <a:pt x="73892" y="1418197"/>
                  </a:lnTo>
                  <a:lnTo>
                    <a:pt x="98523" y="1418166"/>
                  </a:lnTo>
                  <a:lnTo>
                    <a:pt x="123154" y="1418133"/>
                  </a:lnTo>
                  <a:lnTo>
                    <a:pt x="147784" y="1418097"/>
                  </a:lnTo>
                  <a:lnTo>
                    <a:pt x="172415" y="1418058"/>
                  </a:lnTo>
                  <a:lnTo>
                    <a:pt x="197046" y="1418016"/>
                  </a:lnTo>
                  <a:lnTo>
                    <a:pt x="221677" y="1417971"/>
                  </a:lnTo>
                  <a:lnTo>
                    <a:pt x="246308" y="1417922"/>
                  </a:lnTo>
                  <a:lnTo>
                    <a:pt x="270939" y="1417870"/>
                  </a:lnTo>
                  <a:lnTo>
                    <a:pt x="295569" y="1417813"/>
                  </a:lnTo>
                  <a:lnTo>
                    <a:pt x="320200" y="1417751"/>
                  </a:lnTo>
                  <a:lnTo>
                    <a:pt x="344831" y="1417685"/>
                  </a:lnTo>
                  <a:lnTo>
                    <a:pt x="369462" y="1417613"/>
                  </a:lnTo>
                  <a:lnTo>
                    <a:pt x="394093" y="1417536"/>
                  </a:lnTo>
                  <a:lnTo>
                    <a:pt x="418723" y="1417452"/>
                  </a:lnTo>
                  <a:lnTo>
                    <a:pt x="443354" y="1417362"/>
                  </a:lnTo>
                  <a:lnTo>
                    <a:pt x="467985" y="1417264"/>
                  </a:lnTo>
                  <a:lnTo>
                    <a:pt x="492616" y="1417159"/>
                  </a:lnTo>
                  <a:lnTo>
                    <a:pt x="517247" y="1417045"/>
                  </a:lnTo>
                  <a:lnTo>
                    <a:pt x="541878" y="1416922"/>
                  </a:lnTo>
                  <a:lnTo>
                    <a:pt x="566508" y="1416790"/>
                  </a:lnTo>
                  <a:lnTo>
                    <a:pt x="591139" y="1416647"/>
                  </a:lnTo>
                  <a:lnTo>
                    <a:pt x="615770" y="1416492"/>
                  </a:lnTo>
                  <a:lnTo>
                    <a:pt x="640401" y="1416325"/>
                  </a:lnTo>
                  <a:lnTo>
                    <a:pt x="665032" y="1416145"/>
                  </a:lnTo>
                  <a:lnTo>
                    <a:pt x="689662" y="1415950"/>
                  </a:lnTo>
                  <a:lnTo>
                    <a:pt x="714293" y="1415740"/>
                  </a:lnTo>
                  <a:lnTo>
                    <a:pt x="738924" y="1415513"/>
                  </a:lnTo>
                  <a:lnTo>
                    <a:pt x="763555" y="1415268"/>
                  </a:lnTo>
                  <a:lnTo>
                    <a:pt x="788186" y="1415003"/>
                  </a:lnTo>
                  <a:lnTo>
                    <a:pt x="812817" y="1414717"/>
                  </a:lnTo>
                  <a:lnTo>
                    <a:pt x="837447" y="1414409"/>
                  </a:lnTo>
                  <a:lnTo>
                    <a:pt x="862078" y="1414076"/>
                  </a:lnTo>
                  <a:lnTo>
                    <a:pt x="886709" y="1413717"/>
                  </a:lnTo>
                  <a:lnTo>
                    <a:pt x="911340" y="1413329"/>
                  </a:lnTo>
                  <a:lnTo>
                    <a:pt x="935971" y="1412910"/>
                  </a:lnTo>
                  <a:lnTo>
                    <a:pt x="960601" y="1412457"/>
                  </a:lnTo>
                  <a:lnTo>
                    <a:pt x="985232" y="1411969"/>
                  </a:lnTo>
                  <a:lnTo>
                    <a:pt x="1009863" y="1411443"/>
                  </a:lnTo>
                  <a:lnTo>
                    <a:pt x="1034494" y="1410874"/>
                  </a:lnTo>
                  <a:lnTo>
                    <a:pt x="1059125" y="1410260"/>
                  </a:lnTo>
                  <a:lnTo>
                    <a:pt x="1083756" y="1409598"/>
                  </a:lnTo>
                  <a:lnTo>
                    <a:pt x="1108386" y="1408884"/>
                  </a:lnTo>
                  <a:lnTo>
                    <a:pt x="1133017" y="1408113"/>
                  </a:lnTo>
                  <a:lnTo>
                    <a:pt x="1157648" y="1407281"/>
                  </a:lnTo>
                  <a:lnTo>
                    <a:pt x="1182279" y="1406383"/>
                  </a:lnTo>
                  <a:lnTo>
                    <a:pt x="1206910" y="1405415"/>
                  </a:lnTo>
                  <a:lnTo>
                    <a:pt x="1231540" y="1404371"/>
                  </a:lnTo>
                  <a:lnTo>
                    <a:pt x="1256171" y="1403245"/>
                  </a:lnTo>
                  <a:lnTo>
                    <a:pt x="1280802" y="1402030"/>
                  </a:lnTo>
                  <a:lnTo>
                    <a:pt x="1305433" y="1400720"/>
                  </a:lnTo>
                  <a:lnTo>
                    <a:pt x="1330064" y="1399308"/>
                  </a:lnTo>
                  <a:lnTo>
                    <a:pt x="1354695" y="1397786"/>
                  </a:lnTo>
                  <a:lnTo>
                    <a:pt x="1379325" y="1396146"/>
                  </a:lnTo>
                  <a:lnTo>
                    <a:pt x="1403956" y="1394378"/>
                  </a:lnTo>
                  <a:lnTo>
                    <a:pt x="1428587" y="1392473"/>
                  </a:lnTo>
                  <a:lnTo>
                    <a:pt x="1453218" y="1390420"/>
                  </a:lnTo>
                  <a:lnTo>
                    <a:pt x="1477849" y="1388210"/>
                  </a:lnTo>
                  <a:lnTo>
                    <a:pt x="1502479" y="1385830"/>
                  </a:lnTo>
                  <a:lnTo>
                    <a:pt x="1527110" y="1383268"/>
                  </a:lnTo>
                  <a:lnTo>
                    <a:pt x="1551741" y="1380510"/>
                  </a:lnTo>
                  <a:lnTo>
                    <a:pt x="1576372" y="1377542"/>
                  </a:lnTo>
                  <a:lnTo>
                    <a:pt x="1601003" y="1374350"/>
                  </a:lnTo>
                  <a:lnTo>
                    <a:pt x="1625634" y="1370917"/>
                  </a:lnTo>
                  <a:lnTo>
                    <a:pt x="1650264" y="1367227"/>
                  </a:lnTo>
                  <a:lnTo>
                    <a:pt x="1674895" y="1363262"/>
                  </a:lnTo>
                  <a:lnTo>
                    <a:pt x="1699526" y="1359002"/>
                  </a:lnTo>
                  <a:lnTo>
                    <a:pt x="1724157" y="1354428"/>
                  </a:lnTo>
                  <a:lnTo>
                    <a:pt x="1748788" y="1349519"/>
                  </a:lnTo>
                  <a:lnTo>
                    <a:pt x="1773419" y="1344253"/>
                  </a:lnTo>
                  <a:lnTo>
                    <a:pt x="1798049" y="1338607"/>
                  </a:lnTo>
                  <a:lnTo>
                    <a:pt x="1822680" y="1332557"/>
                  </a:lnTo>
                  <a:lnTo>
                    <a:pt x="1847311" y="1326076"/>
                  </a:lnTo>
                  <a:lnTo>
                    <a:pt x="1871942" y="1319141"/>
                  </a:lnTo>
                  <a:lnTo>
                    <a:pt x="1896573" y="1311722"/>
                  </a:lnTo>
                  <a:lnTo>
                    <a:pt x="1921203" y="1303793"/>
                  </a:lnTo>
                  <a:lnTo>
                    <a:pt x="1945834" y="1295325"/>
                  </a:lnTo>
                  <a:lnTo>
                    <a:pt x="1970465" y="1286289"/>
                  </a:lnTo>
                  <a:lnTo>
                    <a:pt x="1995096" y="1276654"/>
                  </a:lnTo>
                  <a:lnTo>
                    <a:pt x="2019727" y="1266391"/>
                  </a:lnTo>
                  <a:lnTo>
                    <a:pt x="2044358" y="1255469"/>
                  </a:lnTo>
                  <a:lnTo>
                    <a:pt x="2068988" y="1243859"/>
                  </a:lnTo>
                  <a:lnTo>
                    <a:pt x="2093619" y="1231530"/>
                  </a:lnTo>
                  <a:lnTo>
                    <a:pt x="2118250" y="1218454"/>
                  </a:lnTo>
                  <a:lnTo>
                    <a:pt x="2142881" y="1204601"/>
                  </a:lnTo>
                  <a:lnTo>
                    <a:pt x="2167512" y="1189946"/>
                  </a:lnTo>
                  <a:lnTo>
                    <a:pt x="2192142" y="1174463"/>
                  </a:lnTo>
                  <a:lnTo>
                    <a:pt x="2216773" y="1158128"/>
                  </a:lnTo>
                  <a:lnTo>
                    <a:pt x="2241404" y="1140921"/>
                  </a:lnTo>
                  <a:lnTo>
                    <a:pt x="2266035" y="1122824"/>
                  </a:lnTo>
                  <a:lnTo>
                    <a:pt x="2290666" y="1103821"/>
                  </a:lnTo>
                  <a:lnTo>
                    <a:pt x="2315297" y="1083903"/>
                  </a:lnTo>
                  <a:lnTo>
                    <a:pt x="2339927" y="1063062"/>
                  </a:lnTo>
                  <a:lnTo>
                    <a:pt x="2364558" y="1041294"/>
                  </a:lnTo>
                  <a:lnTo>
                    <a:pt x="2389189" y="1018603"/>
                  </a:lnTo>
                  <a:lnTo>
                    <a:pt x="2413820" y="994994"/>
                  </a:lnTo>
                  <a:lnTo>
                    <a:pt x="2438451" y="970480"/>
                  </a:lnTo>
                  <a:lnTo>
                    <a:pt x="2463081" y="945078"/>
                  </a:lnTo>
                  <a:lnTo>
                    <a:pt x="2487712" y="918810"/>
                  </a:lnTo>
                  <a:lnTo>
                    <a:pt x="2512343" y="891703"/>
                  </a:lnTo>
                  <a:lnTo>
                    <a:pt x="2536974" y="863791"/>
                  </a:lnTo>
                  <a:lnTo>
                    <a:pt x="2561605" y="835110"/>
                  </a:lnTo>
                  <a:lnTo>
                    <a:pt x="2586236" y="805702"/>
                  </a:lnTo>
                  <a:lnTo>
                    <a:pt x="2610866" y="775612"/>
                  </a:lnTo>
                  <a:lnTo>
                    <a:pt x="2635497" y="744890"/>
                  </a:lnTo>
                  <a:lnTo>
                    <a:pt x="2660128" y="713589"/>
                  </a:lnTo>
                  <a:lnTo>
                    <a:pt x="2684759" y="681764"/>
                  </a:lnTo>
                  <a:lnTo>
                    <a:pt x="2709390" y="649471"/>
                  </a:lnTo>
                  <a:lnTo>
                    <a:pt x="2734020" y="616770"/>
                  </a:lnTo>
                  <a:lnTo>
                    <a:pt x="2758651" y="583721"/>
                  </a:lnTo>
                  <a:lnTo>
                    <a:pt x="2783282" y="550386"/>
                  </a:lnTo>
                  <a:lnTo>
                    <a:pt x="2807913" y="516826"/>
                  </a:lnTo>
                  <a:lnTo>
                    <a:pt x="2832544" y="483104"/>
                  </a:lnTo>
                  <a:lnTo>
                    <a:pt x="2857175" y="449282"/>
                  </a:lnTo>
                  <a:lnTo>
                    <a:pt x="2881805" y="415424"/>
                  </a:lnTo>
                  <a:lnTo>
                    <a:pt x="2906436" y="381592"/>
                  </a:lnTo>
                  <a:lnTo>
                    <a:pt x="2931067" y="347849"/>
                  </a:lnTo>
                  <a:lnTo>
                    <a:pt x="2955698" y="314258"/>
                  </a:lnTo>
                  <a:lnTo>
                    <a:pt x="2980329" y="280880"/>
                  </a:lnTo>
                  <a:lnTo>
                    <a:pt x="3004959" y="247780"/>
                  </a:lnTo>
                  <a:lnTo>
                    <a:pt x="3029590" y="215016"/>
                  </a:lnTo>
                  <a:lnTo>
                    <a:pt x="3054221" y="182651"/>
                  </a:lnTo>
                  <a:lnTo>
                    <a:pt x="3078852" y="150744"/>
                  </a:lnTo>
                  <a:lnTo>
                    <a:pt x="3103483" y="119351"/>
                  </a:lnTo>
                  <a:lnTo>
                    <a:pt x="3128114" y="88529"/>
                  </a:lnTo>
                  <a:lnTo>
                    <a:pt x="3152744" y="58330"/>
                  </a:lnTo>
                  <a:lnTo>
                    <a:pt x="3177375" y="28805"/>
                  </a:lnTo>
                  <a:lnTo>
                    <a:pt x="3202006" y="0"/>
                  </a:lnTo>
                  <a:lnTo>
                    <a:pt x="3202006" y="0"/>
                  </a:lnTo>
                </a:path>
              </a:pathLst>
            </a:custGeom>
            <a:ln w="13550" cap="flat">
              <a:solidFill>
                <a:srgbClr val="009CB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6"/>
            <p:cNvSpPr/>
            <p:nvPr/>
          </p:nvSpPr>
          <p:spPr>
            <a:xfrm>
              <a:off x="5365351" y="7231619"/>
              <a:ext cx="3202006" cy="1336785"/>
            </a:xfrm>
            <a:custGeom>
              <a:avLst/>
              <a:pathLst>
                <a:path w="3202006" h="1336785">
                  <a:moveTo>
                    <a:pt x="0" y="1336785"/>
                  </a:moveTo>
                  <a:lnTo>
                    <a:pt x="24630" y="1336765"/>
                  </a:lnTo>
                  <a:lnTo>
                    <a:pt x="49261" y="1336744"/>
                  </a:lnTo>
                  <a:lnTo>
                    <a:pt x="73892" y="1336721"/>
                  </a:lnTo>
                  <a:lnTo>
                    <a:pt x="98523" y="1336696"/>
                  </a:lnTo>
                  <a:lnTo>
                    <a:pt x="123154" y="1336669"/>
                  </a:lnTo>
                  <a:lnTo>
                    <a:pt x="147784" y="1336640"/>
                  </a:lnTo>
                  <a:lnTo>
                    <a:pt x="172415" y="1336609"/>
                  </a:lnTo>
                  <a:lnTo>
                    <a:pt x="197046" y="1336575"/>
                  </a:lnTo>
                  <a:lnTo>
                    <a:pt x="221677" y="1336539"/>
                  </a:lnTo>
                  <a:lnTo>
                    <a:pt x="246308" y="1336499"/>
                  </a:lnTo>
                  <a:lnTo>
                    <a:pt x="270939" y="1336457"/>
                  </a:lnTo>
                  <a:lnTo>
                    <a:pt x="295569" y="1336411"/>
                  </a:lnTo>
                  <a:lnTo>
                    <a:pt x="320200" y="1336361"/>
                  </a:lnTo>
                  <a:lnTo>
                    <a:pt x="344831" y="1336307"/>
                  </a:lnTo>
                  <a:lnTo>
                    <a:pt x="369462" y="1336249"/>
                  </a:lnTo>
                  <a:lnTo>
                    <a:pt x="394093" y="1336187"/>
                  </a:lnTo>
                  <a:lnTo>
                    <a:pt x="418723" y="1336119"/>
                  </a:lnTo>
                  <a:lnTo>
                    <a:pt x="443354" y="1336046"/>
                  </a:lnTo>
                  <a:lnTo>
                    <a:pt x="467985" y="1335967"/>
                  </a:lnTo>
                  <a:lnTo>
                    <a:pt x="492616" y="1335882"/>
                  </a:lnTo>
                  <a:lnTo>
                    <a:pt x="517247" y="1335790"/>
                  </a:lnTo>
                  <a:lnTo>
                    <a:pt x="541878" y="1335691"/>
                  </a:lnTo>
                  <a:lnTo>
                    <a:pt x="566508" y="1335584"/>
                  </a:lnTo>
                  <a:lnTo>
                    <a:pt x="591139" y="1335468"/>
                  </a:lnTo>
                  <a:lnTo>
                    <a:pt x="615770" y="1335343"/>
                  </a:lnTo>
                  <a:lnTo>
                    <a:pt x="640401" y="1335208"/>
                  </a:lnTo>
                  <a:lnTo>
                    <a:pt x="665032" y="1335063"/>
                  </a:lnTo>
                  <a:lnTo>
                    <a:pt x="689662" y="1334905"/>
                  </a:lnTo>
                  <a:lnTo>
                    <a:pt x="714293" y="1334735"/>
                  </a:lnTo>
                  <a:lnTo>
                    <a:pt x="738924" y="1334552"/>
                  </a:lnTo>
                  <a:lnTo>
                    <a:pt x="763555" y="1334354"/>
                  </a:lnTo>
                  <a:lnTo>
                    <a:pt x="788186" y="1334140"/>
                  </a:lnTo>
                  <a:lnTo>
                    <a:pt x="812817" y="1333909"/>
                  </a:lnTo>
                  <a:lnTo>
                    <a:pt x="837447" y="1333659"/>
                  </a:lnTo>
                  <a:lnTo>
                    <a:pt x="862078" y="1333390"/>
                  </a:lnTo>
                  <a:lnTo>
                    <a:pt x="886709" y="1333099"/>
                  </a:lnTo>
                  <a:lnTo>
                    <a:pt x="911340" y="1332785"/>
                  </a:lnTo>
                  <a:lnTo>
                    <a:pt x="935971" y="1332446"/>
                  </a:lnTo>
                  <a:lnTo>
                    <a:pt x="960601" y="1332081"/>
                  </a:lnTo>
                  <a:lnTo>
                    <a:pt x="985232" y="1331686"/>
                  </a:lnTo>
                  <a:lnTo>
                    <a:pt x="1009863" y="1331259"/>
                  </a:lnTo>
                  <a:lnTo>
                    <a:pt x="1034494" y="1330799"/>
                  </a:lnTo>
                  <a:lnTo>
                    <a:pt x="1059125" y="1330302"/>
                  </a:lnTo>
                  <a:lnTo>
                    <a:pt x="1083756" y="1329766"/>
                  </a:lnTo>
                  <a:lnTo>
                    <a:pt x="1108386" y="1329188"/>
                  </a:lnTo>
                  <a:lnTo>
                    <a:pt x="1133017" y="1328563"/>
                  </a:lnTo>
                  <a:lnTo>
                    <a:pt x="1157648" y="1327890"/>
                  </a:lnTo>
                  <a:lnTo>
                    <a:pt x="1182279" y="1327162"/>
                  </a:lnTo>
                  <a:lnTo>
                    <a:pt x="1206910" y="1326378"/>
                  </a:lnTo>
                  <a:lnTo>
                    <a:pt x="1231540" y="1325531"/>
                  </a:lnTo>
                  <a:lnTo>
                    <a:pt x="1256171" y="1324618"/>
                  </a:lnTo>
                  <a:lnTo>
                    <a:pt x="1280802" y="1323633"/>
                  </a:lnTo>
                  <a:lnTo>
                    <a:pt x="1305433" y="1322571"/>
                  </a:lnTo>
                  <a:lnTo>
                    <a:pt x="1330064" y="1321425"/>
                  </a:lnTo>
                  <a:lnTo>
                    <a:pt x="1354695" y="1320189"/>
                  </a:lnTo>
                  <a:lnTo>
                    <a:pt x="1379325" y="1318856"/>
                  </a:lnTo>
                  <a:lnTo>
                    <a:pt x="1403956" y="1317420"/>
                  </a:lnTo>
                  <a:lnTo>
                    <a:pt x="1428587" y="1315871"/>
                  </a:lnTo>
                  <a:lnTo>
                    <a:pt x="1453218" y="1314202"/>
                  </a:lnTo>
                  <a:lnTo>
                    <a:pt x="1477849" y="1312404"/>
                  </a:lnTo>
                  <a:lnTo>
                    <a:pt x="1502479" y="1310466"/>
                  </a:lnTo>
                  <a:lnTo>
                    <a:pt x="1527110" y="1308379"/>
                  </a:lnTo>
                  <a:lnTo>
                    <a:pt x="1551741" y="1306130"/>
                  </a:lnTo>
                  <a:lnTo>
                    <a:pt x="1576372" y="1303710"/>
                  </a:lnTo>
                  <a:lnTo>
                    <a:pt x="1601003" y="1301104"/>
                  </a:lnTo>
                  <a:lnTo>
                    <a:pt x="1625634" y="1298299"/>
                  </a:lnTo>
                  <a:lnTo>
                    <a:pt x="1650264" y="1295281"/>
                  </a:lnTo>
                  <a:lnTo>
                    <a:pt x="1674895" y="1292035"/>
                  </a:lnTo>
                  <a:lnTo>
                    <a:pt x="1699526" y="1288545"/>
                  </a:lnTo>
                  <a:lnTo>
                    <a:pt x="1724157" y="1284794"/>
                  </a:lnTo>
                  <a:lnTo>
                    <a:pt x="1748788" y="1280762"/>
                  </a:lnTo>
                  <a:lnTo>
                    <a:pt x="1773419" y="1276433"/>
                  </a:lnTo>
                  <a:lnTo>
                    <a:pt x="1798049" y="1271784"/>
                  </a:lnTo>
                  <a:lnTo>
                    <a:pt x="1822680" y="1266795"/>
                  </a:lnTo>
                  <a:lnTo>
                    <a:pt x="1847311" y="1261444"/>
                  </a:lnTo>
                  <a:lnTo>
                    <a:pt x="1871942" y="1255707"/>
                  </a:lnTo>
                  <a:lnTo>
                    <a:pt x="1896573" y="1249560"/>
                  </a:lnTo>
                  <a:lnTo>
                    <a:pt x="1921203" y="1242978"/>
                  </a:lnTo>
                  <a:lnTo>
                    <a:pt x="1945834" y="1235934"/>
                  </a:lnTo>
                  <a:lnTo>
                    <a:pt x="1970465" y="1228401"/>
                  </a:lnTo>
                  <a:lnTo>
                    <a:pt x="1995096" y="1220351"/>
                  </a:lnTo>
                  <a:lnTo>
                    <a:pt x="2019727" y="1211756"/>
                  </a:lnTo>
                  <a:lnTo>
                    <a:pt x="2044358" y="1202584"/>
                  </a:lnTo>
                  <a:lnTo>
                    <a:pt x="2068988" y="1192808"/>
                  </a:lnTo>
                  <a:lnTo>
                    <a:pt x="2093619" y="1182397"/>
                  </a:lnTo>
                  <a:lnTo>
                    <a:pt x="2118250" y="1171320"/>
                  </a:lnTo>
                  <a:lnTo>
                    <a:pt x="2142881" y="1159548"/>
                  </a:lnTo>
                  <a:lnTo>
                    <a:pt x="2167512" y="1147050"/>
                  </a:lnTo>
                  <a:lnTo>
                    <a:pt x="2192142" y="1133798"/>
                  </a:lnTo>
                  <a:lnTo>
                    <a:pt x="2216773" y="1119764"/>
                  </a:lnTo>
                  <a:lnTo>
                    <a:pt x="2241404" y="1104921"/>
                  </a:lnTo>
                  <a:lnTo>
                    <a:pt x="2266035" y="1089244"/>
                  </a:lnTo>
                  <a:lnTo>
                    <a:pt x="2290666" y="1072711"/>
                  </a:lnTo>
                  <a:lnTo>
                    <a:pt x="2315297" y="1055302"/>
                  </a:lnTo>
                  <a:lnTo>
                    <a:pt x="2339927" y="1036998"/>
                  </a:lnTo>
                  <a:lnTo>
                    <a:pt x="2364558" y="1017787"/>
                  </a:lnTo>
                  <a:lnTo>
                    <a:pt x="2389189" y="997657"/>
                  </a:lnTo>
                  <a:lnTo>
                    <a:pt x="2413820" y="976604"/>
                  </a:lnTo>
                  <a:lnTo>
                    <a:pt x="2438451" y="954624"/>
                  </a:lnTo>
                  <a:lnTo>
                    <a:pt x="2463081" y="931722"/>
                  </a:lnTo>
                  <a:lnTo>
                    <a:pt x="2487712" y="907904"/>
                  </a:lnTo>
                  <a:lnTo>
                    <a:pt x="2512343" y="883185"/>
                  </a:lnTo>
                  <a:lnTo>
                    <a:pt x="2536974" y="857582"/>
                  </a:lnTo>
                  <a:lnTo>
                    <a:pt x="2561605" y="831119"/>
                  </a:lnTo>
                  <a:lnTo>
                    <a:pt x="2586236" y="803825"/>
                  </a:lnTo>
                  <a:lnTo>
                    <a:pt x="2610866" y="775733"/>
                  </a:lnTo>
                  <a:lnTo>
                    <a:pt x="2635497" y="746881"/>
                  </a:lnTo>
                  <a:lnTo>
                    <a:pt x="2660128" y="717313"/>
                  </a:lnTo>
                  <a:lnTo>
                    <a:pt x="2684759" y="687074"/>
                  </a:lnTo>
                  <a:lnTo>
                    <a:pt x="2709390" y="656215"/>
                  </a:lnTo>
                  <a:lnTo>
                    <a:pt x="2734020" y="624788"/>
                  </a:lnTo>
                  <a:lnTo>
                    <a:pt x="2758651" y="592850"/>
                  </a:lnTo>
                  <a:lnTo>
                    <a:pt x="2783282" y="560459"/>
                  </a:lnTo>
                  <a:lnTo>
                    <a:pt x="2807913" y="527673"/>
                  </a:lnTo>
                  <a:lnTo>
                    <a:pt x="2832544" y="494553"/>
                  </a:lnTo>
                  <a:lnTo>
                    <a:pt x="2857175" y="461160"/>
                  </a:lnTo>
                  <a:lnTo>
                    <a:pt x="2881805" y="427558"/>
                  </a:lnTo>
                  <a:lnTo>
                    <a:pt x="2906436" y="393807"/>
                  </a:lnTo>
                  <a:lnTo>
                    <a:pt x="2931067" y="359972"/>
                  </a:lnTo>
                  <a:lnTo>
                    <a:pt x="2955698" y="326114"/>
                  </a:lnTo>
                  <a:lnTo>
                    <a:pt x="2980329" y="292297"/>
                  </a:lnTo>
                  <a:lnTo>
                    <a:pt x="3004959" y="258583"/>
                  </a:lnTo>
                  <a:lnTo>
                    <a:pt x="3029590" y="225035"/>
                  </a:lnTo>
                  <a:lnTo>
                    <a:pt x="3054221" y="191716"/>
                  </a:lnTo>
                  <a:lnTo>
                    <a:pt x="3078852" y="158687"/>
                  </a:lnTo>
                  <a:lnTo>
                    <a:pt x="3103483" y="126010"/>
                  </a:lnTo>
                  <a:lnTo>
                    <a:pt x="3128114" y="93744"/>
                  </a:lnTo>
                  <a:lnTo>
                    <a:pt x="3152744" y="61950"/>
                  </a:lnTo>
                  <a:lnTo>
                    <a:pt x="3177375" y="30683"/>
                  </a:lnTo>
                  <a:lnTo>
                    <a:pt x="3202006" y="0"/>
                  </a:lnTo>
                  <a:lnTo>
                    <a:pt x="3202006" y="0"/>
                  </a:lnTo>
                </a:path>
              </a:pathLst>
            </a:custGeom>
            <a:ln w="13550" cap="flat">
              <a:solidFill>
                <a:srgbClr val="0094D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7"/>
            <p:cNvSpPr/>
            <p:nvPr/>
          </p:nvSpPr>
          <p:spPr>
            <a:xfrm>
              <a:off x="5365351" y="7394041"/>
              <a:ext cx="3202006" cy="1174443"/>
            </a:xfrm>
            <a:custGeom>
              <a:avLst/>
              <a:pathLst>
                <a:path w="3202006" h="1174443">
                  <a:moveTo>
                    <a:pt x="0" y="1174443"/>
                  </a:moveTo>
                  <a:lnTo>
                    <a:pt x="24630" y="1174430"/>
                  </a:lnTo>
                  <a:lnTo>
                    <a:pt x="49261" y="1174415"/>
                  </a:lnTo>
                  <a:lnTo>
                    <a:pt x="73892" y="1174400"/>
                  </a:lnTo>
                  <a:lnTo>
                    <a:pt x="98523" y="1174383"/>
                  </a:lnTo>
                  <a:lnTo>
                    <a:pt x="123154" y="1174365"/>
                  </a:lnTo>
                  <a:lnTo>
                    <a:pt x="147784" y="1174345"/>
                  </a:lnTo>
                  <a:lnTo>
                    <a:pt x="172415" y="1174324"/>
                  </a:lnTo>
                  <a:lnTo>
                    <a:pt x="197046" y="1174302"/>
                  </a:lnTo>
                  <a:lnTo>
                    <a:pt x="221677" y="1174277"/>
                  </a:lnTo>
                  <a:lnTo>
                    <a:pt x="246308" y="1174250"/>
                  </a:lnTo>
                  <a:lnTo>
                    <a:pt x="270939" y="1174222"/>
                  </a:lnTo>
                  <a:lnTo>
                    <a:pt x="295569" y="1174190"/>
                  </a:lnTo>
                  <a:lnTo>
                    <a:pt x="320200" y="1174157"/>
                  </a:lnTo>
                  <a:lnTo>
                    <a:pt x="344831" y="1174121"/>
                  </a:lnTo>
                  <a:lnTo>
                    <a:pt x="369462" y="1174082"/>
                  </a:lnTo>
                  <a:lnTo>
                    <a:pt x="394093" y="1174039"/>
                  </a:lnTo>
                  <a:lnTo>
                    <a:pt x="418723" y="1173994"/>
                  </a:lnTo>
                  <a:lnTo>
                    <a:pt x="443354" y="1173945"/>
                  </a:lnTo>
                  <a:lnTo>
                    <a:pt x="467985" y="1173891"/>
                  </a:lnTo>
                  <a:lnTo>
                    <a:pt x="492616" y="1173834"/>
                  </a:lnTo>
                  <a:lnTo>
                    <a:pt x="517247" y="1173772"/>
                  </a:lnTo>
                  <a:lnTo>
                    <a:pt x="541878" y="1173705"/>
                  </a:lnTo>
                  <a:lnTo>
                    <a:pt x="566508" y="1173633"/>
                  </a:lnTo>
                  <a:lnTo>
                    <a:pt x="591139" y="1173555"/>
                  </a:lnTo>
                  <a:lnTo>
                    <a:pt x="615770" y="1173470"/>
                  </a:lnTo>
                  <a:lnTo>
                    <a:pt x="640401" y="1173379"/>
                  </a:lnTo>
                  <a:lnTo>
                    <a:pt x="665032" y="1173281"/>
                  </a:lnTo>
                  <a:lnTo>
                    <a:pt x="689662" y="1173174"/>
                  </a:lnTo>
                  <a:lnTo>
                    <a:pt x="714293" y="1173060"/>
                  </a:lnTo>
                  <a:lnTo>
                    <a:pt x="738924" y="1172936"/>
                  </a:lnTo>
                  <a:lnTo>
                    <a:pt x="763555" y="1172802"/>
                  </a:lnTo>
                  <a:lnTo>
                    <a:pt x="788186" y="1172658"/>
                  </a:lnTo>
                  <a:lnTo>
                    <a:pt x="812817" y="1172502"/>
                  </a:lnTo>
                  <a:lnTo>
                    <a:pt x="837447" y="1172333"/>
                  </a:lnTo>
                  <a:lnTo>
                    <a:pt x="862078" y="1172151"/>
                  </a:lnTo>
                  <a:lnTo>
                    <a:pt x="886709" y="1171955"/>
                  </a:lnTo>
                  <a:lnTo>
                    <a:pt x="911340" y="1171743"/>
                  </a:lnTo>
                  <a:lnTo>
                    <a:pt x="935971" y="1171514"/>
                  </a:lnTo>
                  <a:lnTo>
                    <a:pt x="960601" y="1171266"/>
                  </a:lnTo>
                  <a:lnTo>
                    <a:pt x="985232" y="1170999"/>
                  </a:lnTo>
                  <a:lnTo>
                    <a:pt x="1009863" y="1170711"/>
                  </a:lnTo>
                  <a:lnTo>
                    <a:pt x="1034494" y="1170400"/>
                  </a:lnTo>
                  <a:lnTo>
                    <a:pt x="1059125" y="1170064"/>
                  </a:lnTo>
                  <a:lnTo>
                    <a:pt x="1083756" y="1169701"/>
                  </a:lnTo>
                  <a:lnTo>
                    <a:pt x="1108386" y="1169310"/>
                  </a:lnTo>
                  <a:lnTo>
                    <a:pt x="1133017" y="1168887"/>
                  </a:lnTo>
                  <a:lnTo>
                    <a:pt x="1157648" y="1168431"/>
                  </a:lnTo>
                  <a:lnTo>
                    <a:pt x="1182279" y="1167939"/>
                  </a:lnTo>
                  <a:lnTo>
                    <a:pt x="1206910" y="1167407"/>
                  </a:lnTo>
                  <a:lnTo>
                    <a:pt x="1231540" y="1166834"/>
                  </a:lnTo>
                  <a:lnTo>
                    <a:pt x="1256171" y="1166215"/>
                  </a:lnTo>
                  <a:lnTo>
                    <a:pt x="1280802" y="1165547"/>
                  </a:lnTo>
                  <a:lnTo>
                    <a:pt x="1305433" y="1164826"/>
                  </a:lnTo>
                  <a:lnTo>
                    <a:pt x="1330064" y="1164048"/>
                  </a:lnTo>
                  <a:lnTo>
                    <a:pt x="1354695" y="1163209"/>
                  </a:lnTo>
                  <a:lnTo>
                    <a:pt x="1379325" y="1162303"/>
                  </a:lnTo>
                  <a:lnTo>
                    <a:pt x="1403956" y="1161327"/>
                  </a:lnTo>
                  <a:lnTo>
                    <a:pt x="1428587" y="1160273"/>
                  </a:lnTo>
                  <a:lnTo>
                    <a:pt x="1453218" y="1159137"/>
                  </a:lnTo>
                  <a:lnTo>
                    <a:pt x="1477849" y="1157912"/>
                  </a:lnTo>
                  <a:lnTo>
                    <a:pt x="1502479" y="1156591"/>
                  </a:lnTo>
                  <a:lnTo>
                    <a:pt x="1527110" y="1155166"/>
                  </a:lnTo>
                  <a:lnTo>
                    <a:pt x="1551741" y="1153631"/>
                  </a:lnTo>
                  <a:lnTo>
                    <a:pt x="1576372" y="1151976"/>
                  </a:lnTo>
                  <a:lnTo>
                    <a:pt x="1601003" y="1150193"/>
                  </a:lnTo>
                  <a:lnTo>
                    <a:pt x="1625634" y="1148271"/>
                  </a:lnTo>
                  <a:lnTo>
                    <a:pt x="1650264" y="1146201"/>
                  </a:lnTo>
                  <a:lnTo>
                    <a:pt x="1674895" y="1143972"/>
                  </a:lnTo>
                  <a:lnTo>
                    <a:pt x="1699526" y="1141571"/>
                  </a:lnTo>
                  <a:lnTo>
                    <a:pt x="1724157" y="1138987"/>
                  </a:lnTo>
                  <a:lnTo>
                    <a:pt x="1748788" y="1136206"/>
                  </a:lnTo>
                  <a:lnTo>
                    <a:pt x="1773419" y="1133213"/>
                  </a:lnTo>
                  <a:lnTo>
                    <a:pt x="1798049" y="1129994"/>
                  </a:lnTo>
                  <a:lnTo>
                    <a:pt x="1822680" y="1126532"/>
                  </a:lnTo>
                  <a:lnTo>
                    <a:pt x="1847311" y="1122811"/>
                  </a:lnTo>
                  <a:lnTo>
                    <a:pt x="1871942" y="1118813"/>
                  </a:lnTo>
                  <a:lnTo>
                    <a:pt x="1896573" y="1114518"/>
                  </a:lnTo>
                  <a:lnTo>
                    <a:pt x="1921203" y="1109906"/>
                  </a:lnTo>
                  <a:lnTo>
                    <a:pt x="1945834" y="1104957"/>
                  </a:lnTo>
                  <a:lnTo>
                    <a:pt x="1970465" y="1099648"/>
                  </a:lnTo>
                  <a:lnTo>
                    <a:pt x="1995096" y="1093957"/>
                  </a:lnTo>
                  <a:lnTo>
                    <a:pt x="2019727" y="1087858"/>
                  </a:lnTo>
                  <a:lnTo>
                    <a:pt x="2044358" y="1081326"/>
                  </a:lnTo>
                  <a:lnTo>
                    <a:pt x="2068988" y="1074336"/>
                  </a:lnTo>
                  <a:lnTo>
                    <a:pt x="2093619" y="1066860"/>
                  </a:lnTo>
                  <a:lnTo>
                    <a:pt x="2118250" y="1058870"/>
                  </a:lnTo>
                  <a:lnTo>
                    <a:pt x="2142881" y="1050338"/>
                  </a:lnTo>
                  <a:lnTo>
                    <a:pt x="2167512" y="1041234"/>
                  </a:lnTo>
                  <a:lnTo>
                    <a:pt x="2192142" y="1031528"/>
                  </a:lnTo>
                  <a:lnTo>
                    <a:pt x="2216773" y="1021190"/>
                  </a:lnTo>
                  <a:lnTo>
                    <a:pt x="2241404" y="1010190"/>
                  </a:lnTo>
                  <a:lnTo>
                    <a:pt x="2266035" y="998498"/>
                  </a:lnTo>
                  <a:lnTo>
                    <a:pt x="2290666" y="986085"/>
                  </a:lnTo>
                  <a:lnTo>
                    <a:pt x="2315297" y="972920"/>
                  </a:lnTo>
                  <a:lnTo>
                    <a:pt x="2339927" y="958976"/>
                  </a:lnTo>
                  <a:lnTo>
                    <a:pt x="2364558" y="944226"/>
                  </a:lnTo>
                  <a:lnTo>
                    <a:pt x="2389189" y="928645"/>
                  </a:lnTo>
                  <a:lnTo>
                    <a:pt x="2413820" y="912211"/>
                  </a:lnTo>
                  <a:lnTo>
                    <a:pt x="2438451" y="894901"/>
                  </a:lnTo>
                  <a:lnTo>
                    <a:pt x="2463081" y="876700"/>
                  </a:lnTo>
                  <a:lnTo>
                    <a:pt x="2487712" y="857593"/>
                  </a:lnTo>
                  <a:lnTo>
                    <a:pt x="2512343" y="837568"/>
                  </a:lnTo>
                  <a:lnTo>
                    <a:pt x="2536974" y="816619"/>
                  </a:lnTo>
                  <a:lnTo>
                    <a:pt x="2561605" y="794745"/>
                  </a:lnTo>
                  <a:lnTo>
                    <a:pt x="2586236" y="771947"/>
                  </a:lnTo>
                  <a:lnTo>
                    <a:pt x="2610866" y="748233"/>
                  </a:lnTo>
                  <a:lnTo>
                    <a:pt x="2635497" y="723615"/>
                  </a:lnTo>
                  <a:lnTo>
                    <a:pt x="2660128" y="698111"/>
                  </a:lnTo>
                  <a:lnTo>
                    <a:pt x="2684759" y="671745"/>
                  </a:lnTo>
                  <a:lnTo>
                    <a:pt x="2709390" y="644543"/>
                  </a:lnTo>
                  <a:lnTo>
                    <a:pt x="2734020" y="616540"/>
                  </a:lnTo>
                  <a:lnTo>
                    <a:pt x="2758651" y="587773"/>
                  </a:lnTo>
                  <a:lnTo>
                    <a:pt x="2783282" y="558283"/>
                  </a:lnTo>
                  <a:lnTo>
                    <a:pt x="2807913" y="528118"/>
                  </a:lnTo>
                  <a:lnTo>
                    <a:pt x="2832544" y="497327"/>
                  </a:lnTo>
                  <a:lnTo>
                    <a:pt x="2857175" y="465962"/>
                  </a:lnTo>
                  <a:lnTo>
                    <a:pt x="2881805" y="434079"/>
                  </a:lnTo>
                  <a:lnTo>
                    <a:pt x="2906436" y="401736"/>
                  </a:lnTo>
                  <a:lnTo>
                    <a:pt x="2931067" y="368992"/>
                  </a:lnTo>
                  <a:lnTo>
                    <a:pt x="2955698" y="335907"/>
                  </a:lnTo>
                  <a:lnTo>
                    <a:pt x="2980329" y="302542"/>
                  </a:lnTo>
                  <a:lnTo>
                    <a:pt x="3004959" y="268960"/>
                  </a:lnTo>
                  <a:lnTo>
                    <a:pt x="3029590" y="235224"/>
                  </a:lnTo>
                  <a:lnTo>
                    <a:pt x="3054221" y="201395"/>
                  </a:lnTo>
                  <a:lnTo>
                    <a:pt x="3078852" y="167536"/>
                  </a:lnTo>
                  <a:lnTo>
                    <a:pt x="3103483" y="133711"/>
                  </a:lnTo>
                  <a:lnTo>
                    <a:pt x="3128114" y="99983"/>
                  </a:lnTo>
                  <a:lnTo>
                    <a:pt x="3152744" y="66413"/>
                  </a:lnTo>
                  <a:lnTo>
                    <a:pt x="3177375" y="33064"/>
                  </a:lnTo>
                  <a:lnTo>
                    <a:pt x="3202006" y="0"/>
                  </a:lnTo>
                  <a:lnTo>
                    <a:pt x="3202006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5332948" y="8536247"/>
              <a:ext cx="64807" cy="32403"/>
            </a:xfrm>
            <a:custGeom>
              <a:avLst/>
              <a:pathLst>
                <a:path w="64807" h="32403">
                  <a:moveTo>
                    <a:pt x="64807" y="32403"/>
                  </a:moveTo>
                  <a:lnTo>
                    <a:pt x="648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5500239" y="8531123"/>
              <a:ext cx="75056" cy="37528"/>
            </a:xfrm>
            <a:custGeom>
              <a:avLst/>
              <a:pathLst>
                <a:path w="75056" h="37528">
                  <a:moveTo>
                    <a:pt x="75056" y="37528"/>
                  </a:moveTo>
                  <a:lnTo>
                    <a:pt x="750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5671831" y="8530299"/>
              <a:ext cx="76704" cy="38352"/>
            </a:xfrm>
            <a:custGeom>
              <a:avLst/>
              <a:pathLst>
                <a:path w="76704" h="38352">
                  <a:moveTo>
                    <a:pt x="76704" y="38352"/>
                  </a:moveTo>
                  <a:lnTo>
                    <a:pt x="767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5846397" y="8514049"/>
              <a:ext cx="72402" cy="54602"/>
            </a:xfrm>
            <a:custGeom>
              <a:avLst/>
              <a:pathLst>
                <a:path w="72402" h="54602">
                  <a:moveTo>
                    <a:pt x="72402" y="54602"/>
                  </a:moveTo>
                  <a:lnTo>
                    <a:pt x="724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6016824" y="8530461"/>
              <a:ext cx="76380" cy="38190"/>
            </a:xfrm>
            <a:custGeom>
              <a:avLst/>
              <a:pathLst>
                <a:path w="76380" h="38190">
                  <a:moveTo>
                    <a:pt x="76380" y="38190"/>
                  </a:moveTo>
                  <a:lnTo>
                    <a:pt x="763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6188371" y="8521711"/>
              <a:ext cx="78118" cy="46940"/>
            </a:xfrm>
            <a:custGeom>
              <a:avLst/>
              <a:pathLst>
                <a:path w="78118" h="46940">
                  <a:moveTo>
                    <a:pt x="78118" y="46940"/>
                  </a:moveTo>
                  <a:lnTo>
                    <a:pt x="781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6359417" y="8528223"/>
              <a:ext cx="80857" cy="40428"/>
            </a:xfrm>
            <a:custGeom>
              <a:avLst/>
              <a:pathLst>
                <a:path w="80857" h="40428">
                  <a:moveTo>
                    <a:pt x="80857" y="40428"/>
                  </a:moveTo>
                  <a:lnTo>
                    <a:pt x="808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6530418" y="8521939"/>
              <a:ext cx="83687" cy="46712"/>
            </a:xfrm>
            <a:custGeom>
              <a:avLst/>
              <a:pathLst>
                <a:path w="83687" h="46712">
                  <a:moveTo>
                    <a:pt x="83687" y="46712"/>
                  </a:moveTo>
                  <a:lnTo>
                    <a:pt x="836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6701926" y="8517483"/>
              <a:ext cx="85502" cy="51168"/>
            </a:xfrm>
            <a:custGeom>
              <a:avLst/>
              <a:pathLst>
                <a:path w="85502" h="51168">
                  <a:moveTo>
                    <a:pt x="85502" y="51168"/>
                  </a:moveTo>
                  <a:lnTo>
                    <a:pt x="85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6874658" y="8502615"/>
              <a:ext cx="84869" cy="66036"/>
            </a:xfrm>
            <a:custGeom>
              <a:avLst/>
              <a:pathLst>
                <a:path w="84869" h="66036">
                  <a:moveTo>
                    <a:pt x="84869" y="66036"/>
                  </a:moveTo>
                  <a:lnTo>
                    <a:pt x="84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7046857" y="8503197"/>
              <a:ext cx="85303" cy="65453"/>
            </a:xfrm>
            <a:custGeom>
              <a:avLst/>
              <a:pathLst>
                <a:path w="85303" h="65453">
                  <a:moveTo>
                    <a:pt x="85303" y="65453"/>
                  </a:moveTo>
                  <a:lnTo>
                    <a:pt x="85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7218991" y="8465734"/>
              <a:ext cx="85867" cy="85867"/>
            </a:xfrm>
            <a:custGeom>
              <a:avLst/>
              <a:pathLst>
                <a:path w="85867" h="85867">
                  <a:moveTo>
                    <a:pt x="0" y="85867"/>
                  </a:moveTo>
                  <a:lnTo>
                    <a:pt x="85867" y="85867"/>
                  </a:lnTo>
                  <a:lnTo>
                    <a:pt x="858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7390762" y="8390567"/>
              <a:ext cx="87155" cy="87155"/>
            </a:xfrm>
            <a:custGeom>
              <a:avLst/>
              <a:pathLst>
                <a:path w="87155" h="87155">
                  <a:moveTo>
                    <a:pt x="0" y="87155"/>
                  </a:moveTo>
                  <a:lnTo>
                    <a:pt x="87155" y="87155"/>
                  </a:lnTo>
                  <a:lnTo>
                    <a:pt x="87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7564458" y="8256474"/>
              <a:ext cx="84596" cy="84596"/>
            </a:xfrm>
            <a:custGeom>
              <a:avLst/>
              <a:pathLst>
                <a:path w="84596" h="84596">
                  <a:moveTo>
                    <a:pt x="0" y="84596"/>
                  </a:moveTo>
                  <a:lnTo>
                    <a:pt x="84596" y="84596"/>
                  </a:lnTo>
                  <a:lnTo>
                    <a:pt x="845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7738588" y="8109198"/>
              <a:ext cx="81167" cy="81167"/>
            </a:xfrm>
            <a:custGeom>
              <a:avLst/>
              <a:pathLst>
                <a:path w="81167" h="81167">
                  <a:moveTo>
                    <a:pt x="0" y="81167"/>
                  </a:moveTo>
                  <a:lnTo>
                    <a:pt x="81167" y="81167"/>
                  </a:lnTo>
                  <a:lnTo>
                    <a:pt x="811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7917949" y="7930137"/>
              <a:ext cx="67277" cy="67277"/>
            </a:xfrm>
            <a:custGeom>
              <a:avLst/>
              <a:pathLst>
                <a:path w="67277" h="67277">
                  <a:moveTo>
                    <a:pt x="0" y="67277"/>
                  </a:moveTo>
                  <a:lnTo>
                    <a:pt x="67277" y="67277"/>
                  </a:lnTo>
                  <a:lnTo>
                    <a:pt x="672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D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5337006" y="8540306"/>
              <a:ext cx="56689" cy="28344"/>
            </a:xfrm>
            <a:custGeom>
              <a:avLst/>
              <a:pathLst>
                <a:path w="56689" h="28344">
                  <a:moveTo>
                    <a:pt x="56689" y="28344"/>
                  </a:moveTo>
                  <a:lnTo>
                    <a:pt x="566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5505320" y="8536204"/>
              <a:ext cx="64894" cy="32447"/>
            </a:xfrm>
            <a:custGeom>
              <a:avLst/>
              <a:pathLst>
                <a:path w="64894" h="32447">
                  <a:moveTo>
                    <a:pt x="64894" y="32447"/>
                  </a:moveTo>
                  <a:lnTo>
                    <a:pt x="64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5676579" y="8535047"/>
              <a:ext cx="67208" cy="33604"/>
            </a:xfrm>
            <a:custGeom>
              <a:avLst/>
              <a:pathLst>
                <a:path w="67208" h="33604">
                  <a:moveTo>
                    <a:pt x="67208" y="33604"/>
                  </a:moveTo>
                  <a:lnTo>
                    <a:pt x="67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5848013" y="8534066"/>
              <a:ext cx="69170" cy="34585"/>
            </a:xfrm>
            <a:custGeom>
              <a:avLst/>
              <a:pathLst>
                <a:path w="69170" h="34585">
                  <a:moveTo>
                    <a:pt x="69170" y="34585"/>
                  </a:moveTo>
                  <a:lnTo>
                    <a:pt x="691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6020063" y="8533700"/>
              <a:ext cx="69902" cy="34951"/>
            </a:xfrm>
            <a:custGeom>
              <a:avLst/>
              <a:pathLst>
                <a:path w="69902" h="34951">
                  <a:moveTo>
                    <a:pt x="69902" y="34951"/>
                  </a:moveTo>
                  <a:lnTo>
                    <a:pt x="699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6192187" y="8533408"/>
              <a:ext cx="70487" cy="35243"/>
            </a:xfrm>
            <a:custGeom>
              <a:avLst/>
              <a:pathLst>
                <a:path w="70487" h="35243">
                  <a:moveTo>
                    <a:pt x="70487" y="35243"/>
                  </a:moveTo>
                  <a:lnTo>
                    <a:pt x="704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6363734" y="8532539"/>
              <a:ext cx="72224" cy="36112"/>
            </a:xfrm>
            <a:custGeom>
              <a:avLst/>
              <a:pathLst>
                <a:path w="72224" h="36112">
                  <a:moveTo>
                    <a:pt x="72224" y="36112"/>
                  </a:moveTo>
                  <a:lnTo>
                    <a:pt x="72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6535632" y="8532021"/>
              <a:ext cx="73260" cy="36630"/>
            </a:xfrm>
            <a:custGeom>
              <a:avLst/>
              <a:pathLst>
                <a:path w="73260" h="36630">
                  <a:moveTo>
                    <a:pt x="73260" y="36630"/>
                  </a:moveTo>
                  <a:lnTo>
                    <a:pt x="73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6706058" y="8530032"/>
              <a:ext cx="77237" cy="38618"/>
            </a:xfrm>
            <a:custGeom>
              <a:avLst/>
              <a:pathLst>
                <a:path w="77237" h="38618">
                  <a:moveTo>
                    <a:pt x="77237" y="38618"/>
                  </a:moveTo>
                  <a:lnTo>
                    <a:pt x="772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6879946" y="8501188"/>
              <a:ext cx="74294" cy="67463"/>
            </a:xfrm>
            <a:custGeom>
              <a:avLst/>
              <a:pathLst>
                <a:path w="74294" h="67463">
                  <a:moveTo>
                    <a:pt x="74294" y="67463"/>
                  </a:moveTo>
                  <a:lnTo>
                    <a:pt x="742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7050813" y="8470950"/>
              <a:ext cx="77391" cy="77391"/>
            </a:xfrm>
            <a:custGeom>
              <a:avLst/>
              <a:pathLst>
                <a:path w="77391" h="77391">
                  <a:moveTo>
                    <a:pt x="0" y="77391"/>
                  </a:moveTo>
                  <a:lnTo>
                    <a:pt x="77391" y="77391"/>
                  </a:lnTo>
                  <a:lnTo>
                    <a:pt x="77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7222342" y="8466954"/>
              <a:ext cx="79165" cy="79165"/>
            </a:xfrm>
            <a:custGeom>
              <a:avLst/>
              <a:pathLst>
                <a:path w="79165" h="79165">
                  <a:moveTo>
                    <a:pt x="0" y="79165"/>
                  </a:moveTo>
                  <a:lnTo>
                    <a:pt x="79165" y="79165"/>
                  </a:lnTo>
                  <a:lnTo>
                    <a:pt x="79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7397597" y="8441433"/>
              <a:ext cx="73486" cy="73486"/>
            </a:xfrm>
            <a:custGeom>
              <a:avLst/>
              <a:pathLst>
                <a:path w="73486" h="73486">
                  <a:moveTo>
                    <a:pt x="0" y="73486"/>
                  </a:moveTo>
                  <a:lnTo>
                    <a:pt x="73486" y="73486"/>
                  </a:lnTo>
                  <a:lnTo>
                    <a:pt x="734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7570251" y="8316196"/>
              <a:ext cx="73009" cy="73009"/>
            </a:xfrm>
            <a:custGeom>
              <a:avLst/>
              <a:pathLst>
                <a:path w="73009" h="73009">
                  <a:moveTo>
                    <a:pt x="0" y="73009"/>
                  </a:moveTo>
                  <a:lnTo>
                    <a:pt x="73009" y="73009"/>
                  </a:lnTo>
                  <a:lnTo>
                    <a:pt x="73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7744900" y="8217600"/>
              <a:ext cx="68543" cy="68543"/>
            </a:xfrm>
            <a:custGeom>
              <a:avLst/>
              <a:pathLst>
                <a:path w="68543" h="68543">
                  <a:moveTo>
                    <a:pt x="0" y="68543"/>
                  </a:moveTo>
                  <a:lnTo>
                    <a:pt x="68543" y="68543"/>
                  </a:lnTo>
                  <a:lnTo>
                    <a:pt x="685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7921941" y="8225402"/>
              <a:ext cx="59293" cy="59293"/>
            </a:xfrm>
            <a:custGeom>
              <a:avLst/>
              <a:pathLst>
                <a:path w="59293" h="59293">
                  <a:moveTo>
                    <a:pt x="0" y="59293"/>
                  </a:moveTo>
                  <a:lnTo>
                    <a:pt x="59293" y="59293"/>
                  </a:lnTo>
                  <a:lnTo>
                    <a:pt x="592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5337944" y="8541244"/>
              <a:ext cx="54815" cy="27407"/>
            </a:xfrm>
            <a:custGeom>
              <a:avLst/>
              <a:pathLst>
                <a:path w="54815" h="27407">
                  <a:moveTo>
                    <a:pt x="54815" y="27407"/>
                  </a:moveTo>
                  <a:lnTo>
                    <a:pt x="548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5505892" y="8536776"/>
              <a:ext cx="63751" cy="31875"/>
            </a:xfrm>
            <a:custGeom>
              <a:avLst/>
              <a:pathLst>
                <a:path w="63751" h="31875">
                  <a:moveTo>
                    <a:pt x="63751" y="31875"/>
                  </a:moveTo>
                  <a:lnTo>
                    <a:pt x="637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5677545" y="8536013"/>
              <a:ext cx="65276" cy="32638"/>
            </a:xfrm>
            <a:custGeom>
              <a:avLst/>
              <a:pathLst>
                <a:path w="65276" h="32638">
                  <a:moveTo>
                    <a:pt x="65276" y="32638"/>
                  </a:moveTo>
                  <a:lnTo>
                    <a:pt x="652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5847927" y="8533980"/>
              <a:ext cx="69343" cy="34671"/>
            </a:xfrm>
            <a:custGeom>
              <a:avLst/>
              <a:pathLst>
                <a:path w="69343" h="34671">
                  <a:moveTo>
                    <a:pt x="69343" y="34671"/>
                  </a:moveTo>
                  <a:lnTo>
                    <a:pt x="693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6021307" y="8534944"/>
              <a:ext cx="67413" cy="33706"/>
            </a:xfrm>
            <a:custGeom>
              <a:avLst/>
              <a:pathLst>
                <a:path w="67413" h="33706">
                  <a:moveTo>
                    <a:pt x="67413" y="33706"/>
                  </a:moveTo>
                  <a:lnTo>
                    <a:pt x="674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6195204" y="8536425"/>
              <a:ext cx="64452" cy="32226"/>
            </a:xfrm>
            <a:custGeom>
              <a:avLst/>
              <a:pathLst>
                <a:path w="64452" h="32226">
                  <a:moveTo>
                    <a:pt x="64452" y="32226"/>
                  </a:moveTo>
                  <a:lnTo>
                    <a:pt x="64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6370986" y="8447067"/>
              <a:ext cx="57720" cy="57720"/>
            </a:xfrm>
            <a:custGeom>
              <a:avLst/>
              <a:pathLst>
                <a:path w="57720" h="57720">
                  <a:moveTo>
                    <a:pt x="0" y="57720"/>
                  </a:moveTo>
                  <a:lnTo>
                    <a:pt x="57720" y="57720"/>
                  </a:lnTo>
                  <a:lnTo>
                    <a:pt x="577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6541820" y="8405068"/>
              <a:ext cx="60883" cy="60883"/>
            </a:xfrm>
            <a:custGeom>
              <a:avLst/>
              <a:pathLst>
                <a:path w="60883" h="60883">
                  <a:moveTo>
                    <a:pt x="0" y="60883"/>
                  </a:moveTo>
                  <a:lnTo>
                    <a:pt x="60883" y="60883"/>
                  </a:lnTo>
                  <a:lnTo>
                    <a:pt x="608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6709512" y="8464482"/>
              <a:ext cx="70330" cy="70330"/>
            </a:xfrm>
            <a:custGeom>
              <a:avLst/>
              <a:pathLst>
                <a:path w="70330" h="70330">
                  <a:moveTo>
                    <a:pt x="0" y="70330"/>
                  </a:moveTo>
                  <a:lnTo>
                    <a:pt x="70330" y="70330"/>
                  </a:lnTo>
                  <a:lnTo>
                    <a:pt x="70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6881696" y="8434895"/>
              <a:ext cx="70794" cy="70794"/>
            </a:xfrm>
            <a:custGeom>
              <a:avLst/>
              <a:pathLst>
                <a:path w="70794" h="70794">
                  <a:moveTo>
                    <a:pt x="0" y="70794"/>
                  </a:moveTo>
                  <a:lnTo>
                    <a:pt x="70794" y="70794"/>
                  </a:lnTo>
                  <a:lnTo>
                    <a:pt x="707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7055408" y="8483267"/>
              <a:ext cx="68200" cy="68200"/>
            </a:xfrm>
            <a:custGeom>
              <a:avLst/>
              <a:pathLst>
                <a:path w="68200" h="68200">
                  <a:moveTo>
                    <a:pt x="0" y="68200"/>
                  </a:moveTo>
                  <a:lnTo>
                    <a:pt x="68200" y="68200"/>
                  </a:lnTo>
                  <a:lnTo>
                    <a:pt x="68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7228252" y="8494443"/>
              <a:ext cx="67345" cy="67345"/>
            </a:xfrm>
            <a:custGeom>
              <a:avLst/>
              <a:pathLst>
                <a:path w="67345" h="67345">
                  <a:moveTo>
                    <a:pt x="0" y="67345"/>
                  </a:moveTo>
                  <a:lnTo>
                    <a:pt x="67345" y="67345"/>
                  </a:lnTo>
                  <a:lnTo>
                    <a:pt x="673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7399430" y="8503309"/>
              <a:ext cx="69820" cy="65342"/>
            </a:xfrm>
            <a:custGeom>
              <a:avLst/>
              <a:pathLst>
                <a:path w="69820" h="65342">
                  <a:moveTo>
                    <a:pt x="69820" y="65342"/>
                  </a:moveTo>
                  <a:lnTo>
                    <a:pt x="69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7571410" y="8400694"/>
              <a:ext cx="70693" cy="70693"/>
            </a:xfrm>
            <a:custGeom>
              <a:avLst/>
              <a:pathLst>
                <a:path w="70693" h="70693">
                  <a:moveTo>
                    <a:pt x="0" y="70693"/>
                  </a:moveTo>
                  <a:lnTo>
                    <a:pt x="70693" y="70693"/>
                  </a:lnTo>
                  <a:lnTo>
                    <a:pt x="706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7746038" y="8304430"/>
              <a:ext cx="66267" cy="66267"/>
            </a:xfrm>
            <a:custGeom>
              <a:avLst/>
              <a:pathLst>
                <a:path w="66267" h="66267">
                  <a:moveTo>
                    <a:pt x="0" y="66267"/>
                  </a:moveTo>
                  <a:lnTo>
                    <a:pt x="66267" y="66267"/>
                  </a:lnTo>
                  <a:lnTo>
                    <a:pt x="66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7922359" y="8402054"/>
              <a:ext cx="58457" cy="58457"/>
            </a:xfrm>
            <a:custGeom>
              <a:avLst/>
              <a:pathLst>
                <a:path w="58457" h="58457">
                  <a:moveTo>
                    <a:pt x="0" y="58457"/>
                  </a:moveTo>
                  <a:lnTo>
                    <a:pt x="58457" y="58457"/>
                  </a:lnTo>
                  <a:lnTo>
                    <a:pt x="58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CBD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5337873" y="8541173"/>
              <a:ext cx="54956" cy="27478"/>
            </a:xfrm>
            <a:custGeom>
              <a:avLst/>
              <a:pathLst>
                <a:path w="54956" h="27478">
                  <a:moveTo>
                    <a:pt x="54956" y="27478"/>
                  </a:moveTo>
                  <a:lnTo>
                    <a:pt x="549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5506484" y="8537368"/>
              <a:ext cx="62565" cy="31282"/>
            </a:xfrm>
            <a:custGeom>
              <a:avLst/>
              <a:pathLst>
                <a:path w="62565" h="31282">
                  <a:moveTo>
                    <a:pt x="62565" y="31282"/>
                  </a:moveTo>
                  <a:lnTo>
                    <a:pt x="625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5677587" y="8536055"/>
              <a:ext cx="65192" cy="32596"/>
            </a:xfrm>
            <a:custGeom>
              <a:avLst/>
              <a:pathLst>
                <a:path w="65192" h="32596">
                  <a:moveTo>
                    <a:pt x="65192" y="32596"/>
                  </a:moveTo>
                  <a:lnTo>
                    <a:pt x="65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5851207" y="8537260"/>
              <a:ext cx="62782" cy="31391"/>
            </a:xfrm>
            <a:custGeom>
              <a:avLst/>
              <a:pathLst>
                <a:path w="62782" h="31391">
                  <a:moveTo>
                    <a:pt x="62782" y="31391"/>
                  </a:moveTo>
                  <a:lnTo>
                    <a:pt x="627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6023237" y="8536874"/>
              <a:ext cx="63555" cy="31777"/>
            </a:xfrm>
            <a:custGeom>
              <a:avLst/>
              <a:pathLst>
                <a:path w="63555" h="31777">
                  <a:moveTo>
                    <a:pt x="63555" y="31777"/>
                  </a:moveTo>
                  <a:lnTo>
                    <a:pt x="635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6195159" y="8536380"/>
              <a:ext cx="64542" cy="32271"/>
            </a:xfrm>
            <a:custGeom>
              <a:avLst/>
              <a:pathLst>
                <a:path w="64542" h="32271">
                  <a:moveTo>
                    <a:pt x="64542" y="32271"/>
                  </a:moveTo>
                  <a:lnTo>
                    <a:pt x="645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6365809" y="8534615"/>
              <a:ext cx="68073" cy="34036"/>
            </a:xfrm>
            <a:custGeom>
              <a:avLst/>
              <a:pathLst>
                <a:path w="68073" h="34036">
                  <a:moveTo>
                    <a:pt x="68073" y="34036"/>
                  </a:moveTo>
                  <a:lnTo>
                    <a:pt x="680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6538623" y="8535013"/>
              <a:ext cx="67277" cy="33638"/>
            </a:xfrm>
            <a:custGeom>
              <a:avLst/>
              <a:pathLst>
                <a:path w="67277" h="33638">
                  <a:moveTo>
                    <a:pt x="67277" y="33638"/>
                  </a:moveTo>
                  <a:lnTo>
                    <a:pt x="672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6708806" y="8517981"/>
              <a:ext cx="71742" cy="50670"/>
            </a:xfrm>
            <a:custGeom>
              <a:avLst/>
              <a:pathLst>
                <a:path w="71742" h="50670">
                  <a:moveTo>
                    <a:pt x="71742" y="50670"/>
                  </a:moveTo>
                  <a:lnTo>
                    <a:pt x="717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6882101" y="8467922"/>
              <a:ext cx="69983" cy="69983"/>
            </a:xfrm>
            <a:custGeom>
              <a:avLst/>
              <a:pathLst>
                <a:path w="69983" h="69983">
                  <a:moveTo>
                    <a:pt x="0" y="69983"/>
                  </a:moveTo>
                  <a:lnTo>
                    <a:pt x="69983" y="69983"/>
                  </a:lnTo>
                  <a:lnTo>
                    <a:pt x="69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7052941" y="8502242"/>
              <a:ext cx="73135" cy="66409"/>
            </a:xfrm>
            <a:custGeom>
              <a:avLst/>
              <a:pathLst>
                <a:path w="73135" h="66409">
                  <a:moveTo>
                    <a:pt x="73135" y="66409"/>
                  </a:moveTo>
                  <a:lnTo>
                    <a:pt x="731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7223892" y="8412760"/>
              <a:ext cx="76065" cy="76065"/>
            </a:xfrm>
            <a:custGeom>
              <a:avLst/>
              <a:pathLst>
                <a:path w="76065" h="76065">
                  <a:moveTo>
                    <a:pt x="0" y="76065"/>
                  </a:moveTo>
                  <a:lnTo>
                    <a:pt x="76065" y="76065"/>
                  </a:lnTo>
                  <a:lnTo>
                    <a:pt x="76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7396291" y="8314693"/>
              <a:ext cx="76099" cy="76099"/>
            </a:xfrm>
            <a:custGeom>
              <a:avLst/>
              <a:pathLst>
                <a:path w="76099" h="76099">
                  <a:moveTo>
                    <a:pt x="0" y="76099"/>
                  </a:moveTo>
                  <a:lnTo>
                    <a:pt x="76099" y="76099"/>
                  </a:lnTo>
                  <a:lnTo>
                    <a:pt x="760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7569049" y="8266292"/>
              <a:ext cx="75413" cy="75413"/>
            </a:xfrm>
            <a:custGeom>
              <a:avLst/>
              <a:pathLst>
                <a:path w="75413" h="75413">
                  <a:moveTo>
                    <a:pt x="0" y="75413"/>
                  </a:moveTo>
                  <a:lnTo>
                    <a:pt x="75413" y="75413"/>
                  </a:lnTo>
                  <a:lnTo>
                    <a:pt x="754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7742636" y="8094443"/>
              <a:ext cx="73072" cy="73072"/>
            </a:xfrm>
            <a:custGeom>
              <a:avLst/>
              <a:pathLst>
                <a:path w="73072" h="73072">
                  <a:moveTo>
                    <a:pt x="0" y="73072"/>
                  </a:moveTo>
                  <a:lnTo>
                    <a:pt x="73072" y="73072"/>
                  </a:lnTo>
                  <a:lnTo>
                    <a:pt x="730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7920797" y="7781019"/>
              <a:ext cx="61581" cy="61581"/>
            </a:xfrm>
            <a:custGeom>
              <a:avLst/>
              <a:pathLst>
                <a:path w="61581" h="61581">
                  <a:moveTo>
                    <a:pt x="0" y="61581"/>
                  </a:moveTo>
                  <a:lnTo>
                    <a:pt x="61581" y="61581"/>
                  </a:lnTo>
                  <a:lnTo>
                    <a:pt x="615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F9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5337604" y="8540904"/>
              <a:ext cx="55495" cy="27747"/>
            </a:xfrm>
            <a:custGeom>
              <a:avLst/>
              <a:pathLst>
                <a:path w="55495" h="27747">
                  <a:moveTo>
                    <a:pt x="55495" y="27747"/>
                  </a:moveTo>
                  <a:lnTo>
                    <a:pt x="554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5505429" y="8536313"/>
              <a:ext cx="64676" cy="32338"/>
            </a:xfrm>
            <a:custGeom>
              <a:avLst/>
              <a:pathLst>
                <a:path w="64676" h="32338">
                  <a:moveTo>
                    <a:pt x="64676" y="32338"/>
                  </a:moveTo>
                  <a:lnTo>
                    <a:pt x="646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5677714" y="8536182"/>
              <a:ext cx="64937" cy="32468"/>
            </a:xfrm>
            <a:custGeom>
              <a:avLst/>
              <a:pathLst>
                <a:path w="64937" h="32468">
                  <a:moveTo>
                    <a:pt x="64937" y="32468"/>
                  </a:moveTo>
                  <a:lnTo>
                    <a:pt x="649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5850463" y="8536516"/>
              <a:ext cx="64270" cy="32135"/>
            </a:xfrm>
            <a:custGeom>
              <a:avLst/>
              <a:pathLst>
                <a:path w="64270" h="32135">
                  <a:moveTo>
                    <a:pt x="64270" y="32135"/>
                  </a:moveTo>
                  <a:lnTo>
                    <a:pt x="64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6020758" y="8534395"/>
              <a:ext cx="68512" cy="34256"/>
            </a:xfrm>
            <a:custGeom>
              <a:avLst/>
              <a:pathLst>
                <a:path w="68512" h="34256">
                  <a:moveTo>
                    <a:pt x="68512" y="34256"/>
                  </a:moveTo>
                  <a:lnTo>
                    <a:pt x="685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6194334" y="8535556"/>
              <a:ext cx="66191" cy="33095"/>
            </a:xfrm>
            <a:custGeom>
              <a:avLst/>
              <a:pathLst>
                <a:path w="66191" h="33095">
                  <a:moveTo>
                    <a:pt x="66191" y="33095"/>
                  </a:moveTo>
                  <a:lnTo>
                    <a:pt x="661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6366277" y="8535082"/>
              <a:ext cx="67138" cy="33569"/>
            </a:xfrm>
            <a:custGeom>
              <a:avLst/>
              <a:pathLst>
                <a:path w="67138" h="33569">
                  <a:moveTo>
                    <a:pt x="67138" y="33569"/>
                  </a:moveTo>
                  <a:lnTo>
                    <a:pt x="67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6534661" y="8527587"/>
              <a:ext cx="75200" cy="41064"/>
            </a:xfrm>
            <a:custGeom>
              <a:avLst/>
              <a:pathLst>
                <a:path w="75200" h="41064">
                  <a:moveTo>
                    <a:pt x="75200" y="41064"/>
                  </a:moveTo>
                  <a:lnTo>
                    <a:pt x="75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6706670" y="8508238"/>
              <a:ext cx="76015" cy="60413"/>
            </a:xfrm>
            <a:custGeom>
              <a:avLst/>
              <a:pathLst>
                <a:path w="76015" h="60413">
                  <a:moveTo>
                    <a:pt x="76015" y="60413"/>
                  </a:moveTo>
                  <a:lnTo>
                    <a:pt x="760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6879565" y="8499501"/>
              <a:ext cx="75056" cy="69150"/>
            </a:xfrm>
            <a:custGeom>
              <a:avLst/>
              <a:pathLst>
                <a:path w="75056" h="69150">
                  <a:moveTo>
                    <a:pt x="75056" y="69150"/>
                  </a:moveTo>
                  <a:lnTo>
                    <a:pt x="750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7052099" y="8441327"/>
              <a:ext cx="74819" cy="74819"/>
            </a:xfrm>
            <a:custGeom>
              <a:avLst/>
              <a:pathLst>
                <a:path w="74819" h="74819">
                  <a:moveTo>
                    <a:pt x="0" y="74819"/>
                  </a:moveTo>
                  <a:lnTo>
                    <a:pt x="74819" y="74819"/>
                  </a:lnTo>
                  <a:lnTo>
                    <a:pt x="748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7224244" y="8415013"/>
              <a:ext cx="75360" cy="75360"/>
            </a:xfrm>
            <a:custGeom>
              <a:avLst/>
              <a:pathLst>
                <a:path w="75360" h="75360">
                  <a:moveTo>
                    <a:pt x="0" y="75360"/>
                  </a:moveTo>
                  <a:lnTo>
                    <a:pt x="75360" y="75360"/>
                  </a:lnTo>
                  <a:lnTo>
                    <a:pt x="753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7397117" y="8307491"/>
              <a:ext cx="74447" cy="74447"/>
            </a:xfrm>
            <a:custGeom>
              <a:avLst/>
              <a:pathLst>
                <a:path w="74447" h="74447">
                  <a:moveTo>
                    <a:pt x="0" y="74447"/>
                  </a:moveTo>
                  <a:lnTo>
                    <a:pt x="74447" y="74447"/>
                  </a:lnTo>
                  <a:lnTo>
                    <a:pt x="7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7569102" y="8215597"/>
              <a:ext cx="75307" cy="75307"/>
            </a:xfrm>
            <a:custGeom>
              <a:avLst/>
              <a:pathLst>
                <a:path w="75307" h="75307">
                  <a:moveTo>
                    <a:pt x="0" y="75307"/>
                  </a:moveTo>
                  <a:lnTo>
                    <a:pt x="75307" y="75307"/>
                  </a:lnTo>
                  <a:lnTo>
                    <a:pt x="753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7743242" y="8108841"/>
              <a:ext cx="71859" cy="71859"/>
            </a:xfrm>
            <a:custGeom>
              <a:avLst/>
              <a:pathLst>
                <a:path w="71859" h="71859">
                  <a:moveTo>
                    <a:pt x="0" y="71859"/>
                  </a:moveTo>
                  <a:lnTo>
                    <a:pt x="71859" y="71859"/>
                  </a:lnTo>
                  <a:lnTo>
                    <a:pt x="718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7920952" y="7944583"/>
              <a:ext cx="61271" cy="61271"/>
            </a:xfrm>
            <a:custGeom>
              <a:avLst/>
              <a:pathLst>
                <a:path w="61271" h="61271">
                  <a:moveTo>
                    <a:pt x="0" y="61271"/>
                  </a:moveTo>
                  <a:lnTo>
                    <a:pt x="61271" y="61271"/>
                  </a:lnTo>
                  <a:lnTo>
                    <a:pt x="61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8" name="rc1058"/>
            <p:cNvSpPr/>
            <p:nvPr/>
          </p:nvSpPr>
          <p:spPr>
            <a:xfrm>
              <a:off x="4848104" y="6345850"/>
              <a:ext cx="371925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tx1059"/>
            <p:cNvSpPr/>
            <p:nvPr/>
          </p:nvSpPr>
          <p:spPr>
            <a:xfrm>
              <a:off x="6460438" y="6423131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060" name="rc1060"/>
            <p:cNvSpPr/>
            <p:nvPr/>
          </p:nvSpPr>
          <p:spPr>
            <a:xfrm>
              <a:off x="4848104" y="4053460"/>
              <a:ext cx="371925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tx1061"/>
            <p:cNvSpPr/>
            <p:nvPr/>
          </p:nvSpPr>
          <p:spPr>
            <a:xfrm>
              <a:off x="6392632" y="4129193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062" name="rc1062"/>
            <p:cNvSpPr/>
            <p:nvPr/>
          </p:nvSpPr>
          <p:spPr>
            <a:xfrm>
              <a:off x="4848104" y="1761070"/>
              <a:ext cx="371925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tx1063"/>
            <p:cNvSpPr/>
            <p:nvPr/>
          </p:nvSpPr>
          <p:spPr>
            <a:xfrm>
              <a:off x="6623048" y="1838292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064" name="pl1064"/>
            <p:cNvSpPr/>
            <p:nvPr/>
          </p:nvSpPr>
          <p:spPr>
            <a:xfrm>
              <a:off x="4848104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5"/>
            <p:cNvSpPr/>
            <p:nvPr/>
          </p:nvSpPr>
          <p:spPr>
            <a:xfrm>
              <a:off x="5611660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6"/>
            <p:cNvSpPr/>
            <p:nvPr/>
          </p:nvSpPr>
          <p:spPr>
            <a:xfrm>
              <a:off x="6350584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7"/>
            <p:cNvSpPr/>
            <p:nvPr/>
          </p:nvSpPr>
          <p:spPr>
            <a:xfrm>
              <a:off x="7114140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8"/>
            <p:cNvSpPr/>
            <p:nvPr/>
          </p:nvSpPr>
          <p:spPr>
            <a:xfrm>
              <a:off x="7877695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9"/>
            <p:cNvSpPr/>
            <p:nvPr/>
          </p:nvSpPr>
          <p:spPr>
            <a:xfrm>
              <a:off x="8567358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tx1070"/>
            <p:cNvSpPr/>
            <p:nvPr/>
          </p:nvSpPr>
          <p:spPr>
            <a:xfrm>
              <a:off x="4753271" y="8628245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071" name="tx1071"/>
            <p:cNvSpPr/>
            <p:nvPr/>
          </p:nvSpPr>
          <p:spPr>
            <a:xfrm>
              <a:off x="5503253" y="8629853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072" name="tx1072"/>
            <p:cNvSpPr/>
            <p:nvPr/>
          </p:nvSpPr>
          <p:spPr>
            <a:xfrm>
              <a:off x="6242178" y="8629853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073" name="tx1073"/>
            <p:cNvSpPr/>
            <p:nvPr/>
          </p:nvSpPr>
          <p:spPr>
            <a:xfrm>
              <a:off x="7015854" y="8629793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074" name="tx1074"/>
            <p:cNvSpPr/>
            <p:nvPr/>
          </p:nvSpPr>
          <p:spPr>
            <a:xfrm>
              <a:off x="7772652" y="8629853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075" name="tx1075"/>
            <p:cNvSpPr/>
            <p:nvPr/>
          </p:nvSpPr>
          <p:spPr>
            <a:xfrm>
              <a:off x="8462375" y="8629853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076" name="tx1076"/>
            <p:cNvSpPr/>
            <p:nvPr/>
          </p:nvSpPr>
          <p:spPr>
            <a:xfrm>
              <a:off x="4717668" y="393838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77" name="tx1077"/>
            <p:cNvSpPr/>
            <p:nvPr/>
          </p:nvSpPr>
          <p:spPr>
            <a:xfrm>
              <a:off x="4649862" y="344386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78" name="tx1078"/>
            <p:cNvSpPr/>
            <p:nvPr/>
          </p:nvSpPr>
          <p:spPr>
            <a:xfrm>
              <a:off x="4649862" y="294933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79" name="tx1079"/>
            <p:cNvSpPr/>
            <p:nvPr/>
          </p:nvSpPr>
          <p:spPr>
            <a:xfrm>
              <a:off x="4649862" y="2456296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080" name="tx1080"/>
            <p:cNvSpPr/>
            <p:nvPr/>
          </p:nvSpPr>
          <p:spPr>
            <a:xfrm>
              <a:off x="4582056" y="196028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81" name="pl1081"/>
            <p:cNvSpPr/>
            <p:nvPr/>
          </p:nvSpPr>
          <p:spPr>
            <a:xfrm>
              <a:off x="4813310" y="39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2"/>
            <p:cNvSpPr/>
            <p:nvPr/>
          </p:nvSpPr>
          <p:spPr>
            <a:xfrm>
              <a:off x="4813310" y="34893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3"/>
            <p:cNvSpPr/>
            <p:nvPr/>
          </p:nvSpPr>
          <p:spPr>
            <a:xfrm>
              <a:off x="4813310" y="29948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4"/>
            <p:cNvSpPr/>
            <p:nvPr/>
          </p:nvSpPr>
          <p:spPr>
            <a:xfrm>
              <a:off x="4813310" y="25002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5"/>
            <p:cNvSpPr/>
            <p:nvPr/>
          </p:nvSpPr>
          <p:spPr>
            <a:xfrm>
              <a:off x="4813310" y="2005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tx1086"/>
            <p:cNvSpPr/>
            <p:nvPr/>
          </p:nvSpPr>
          <p:spPr>
            <a:xfrm>
              <a:off x="4717668" y="623077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87" name="tx1087"/>
            <p:cNvSpPr/>
            <p:nvPr/>
          </p:nvSpPr>
          <p:spPr>
            <a:xfrm>
              <a:off x="4649862" y="573625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88" name="tx1088"/>
            <p:cNvSpPr/>
            <p:nvPr/>
          </p:nvSpPr>
          <p:spPr>
            <a:xfrm>
              <a:off x="4649862" y="524172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89" name="tx1089"/>
            <p:cNvSpPr/>
            <p:nvPr/>
          </p:nvSpPr>
          <p:spPr>
            <a:xfrm>
              <a:off x="4649862" y="4748686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090" name="tx1090"/>
            <p:cNvSpPr/>
            <p:nvPr/>
          </p:nvSpPr>
          <p:spPr>
            <a:xfrm>
              <a:off x="4582056" y="425267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91" name="pl1091"/>
            <p:cNvSpPr/>
            <p:nvPr/>
          </p:nvSpPr>
          <p:spPr>
            <a:xfrm>
              <a:off x="4813310" y="62762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2"/>
            <p:cNvSpPr/>
            <p:nvPr/>
          </p:nvSpPr>
          <p:spPr>
            <a:xfrm>
              <a:off x="4813310" y="57817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3"/>
            <p:cNvSpPr/>
            <p:nvPr/>
          </p:nvSpPr>
          <p:spPr>
            <a:xfrm>
              <a:off x="4813310" y="528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4"/>
            <p:cNvSpPr/>
            <p:nvPr/>
          </p:nvSpPr>
          <p:spPr>
            <a:xfrm>
              <a:off x="4813310" y="4792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5"/>
            <p:cNvSpPr/>
            <p:nvPr/>
          </p:nvSpPr>
          <p:spPr>
            <a:xfrm>
              <a:off x="4813310" y="4298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tx1096"/>
            <p:cNvSpPr/>
            <p:nvPr/>
          </p:nvSpPr>
          <p:spPr>
            <a:xfrm>
              <a:off x="4717668" y="852316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97" name="tx1097"/>
            <p:cNvSpPr/>
            <p:nvPr/>
          </p:nvSpPr>
          <p:spPr>
            <a:xfrm>
              <a:off x="4649862" y="802864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98" name="tx1098"/>
            <p:cNvSpPr/>
            <p:nvPr/>
          </p:nvSpPr>
          <p:spPr>
            <a:xfrm>
              <a:off x="4649862" y="753411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99" name="tx1099"/>
            <p:cNvSpPr/>
            <p:nvPr/>
          </p:nvSpPr>
          <p:spPr>
            <a:xfrm>
              <a:off x="4649862" y="7041076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100" name="tx1100"/>
            <p:cNvSpPr/>
            <p:nvPr/>
          </p:nvSpPr>
          <p:spPr>
            <a:xfrm>
              <a:off x="4582056" y="654506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01" name="pl1101"/>
            <p:cNvSpPr/>
            <p:nvPr/>
          </p:nvSpPr>
          <p:spPr>
            <a:xfrm>
              <a:off x="4813310" y="8568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2"/>
            <p:cNvSpPr/>
            <p:nvPr/>
          </p:nvSpPr>
          <p:spPr>
            <a:xfrm>
              <a:off x="4813310" y="80741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3"/>
            <p:cNvSpPr/>
            <p:nvPr/>
          </p:nvSpPr>
          <p:spPr>
            <a:xfrm>
              <a:off x="4813310" y="75795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4"/>
            <p:cNvSpPr/>
            <p:nvPr/>
          </p:nvSpPr>
          <p:spPr>
            <a:xfrm>
              <a:off x="4813310" y="7085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5"/>
            <p:cNvSpPr/>
            <p:nvPr/>
          </p:nvSpPr>
          <p:spPr>
            <a:xfrm>
              <a:off x="4813310" y="65905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tx1106"/>
            <p:cNvSpPr/>
            <p:nvPr/>
          </p:nvSpPr>
          <p:spPr>
            <a:xfrm>
              <a:off x="6203650" y="8795705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107" name="tx1107"/>
            <p:cNvSpPr/>
            <p:nvPr/>
          </p:nvSpPr>
          <p:spPr>
            <a:xfrm rot="-5400000">
              <a:off x="3289932" y="5215695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1108" name="rc1108"/>
            <p:cNvSpPr/>
            <p:nvPr/>
          </p:nvSpPr>
          <p:spPr>
            <a:xfrm>
              <a:off x="8706536" y="2182773"/>
              <a:ext cx="1072724" cy="1025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tx1109"/>
            <p:cNvSpPr/>
            <p:nvPr/>
          </p:nvSpPr>
          <p:spPr>
            <a:xfrm>
              <a:off x="8776125" y="2244399"/>
              <a:ext cx="499764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1110" name="rc1110"/>
            <p:cNvSpPr/>
            <p:nvPr/>
          </p:nvSpPr>
          <p:spPr>
            <a:xfrm>
              <a:off x="8776125" y="248067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8861027" y="2565579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12" name="rc1112"/>
            <p:cNvSpPr/>
            <p:nvPr/>
          </p:nvSpPr>
          <p:spPr>
            <a:xfrm>
              <a:off x="8776125" y="270013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3" name="pg1113"/>
            <p:cNvSpPr/>
            <p:nvPr/>
          </p:nvSpPr>
          <p:spPr>
            <a:xfrm>
              <a:off x="8852418" y="277125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4" name="rc1114"/>
            <p:cNvSpPr/>
            <p:nvPr/>
          </p:nvSpPr>
          <p:spPr>
            <a:xfrm>
              <a:off x="8776125" y="291958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5" name="pg1115"/>
            <p:cNvSpPr/>
            <p:nvPr/>
          </p:nvSpPr>
          <p:spPr>
            <a:xfrm>
              <a:off x="8861027" y="300449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6" name="tx1116"/>
            <p:cNvSpPr/>
            <p:nvPr/>
          </p:nvSpPr>
          <p:spPr>
            <a:xfrm>
              <a:off x="9071496" y="2545280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117" name="tx1117"/>
            <p:cNvSpPr/>
            <p:nvPr/>
          </p:nvSpPr>
          <p:spPr>
            <a:xfrm>
              <a:off x="9071496" y="2763248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118" name="tx1118"/>
            <p:cNvSpPr/>
            <p:nvPr/>
          </p:nvSpPr>
          <p:spPr>
            <a:xfrm>
              <a:off x="9071496" y="2984252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19" name="rc1119"/>
            <p:cNvSpPr/>
            <p:nvPr/>
          </p:nvSpPr>
          <p:spPr>
            <a:xfrm>
              <a:off x="8706536" y="3347812"/>
              <a:ext cx="1968074" cy="38787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tx1120"/>
            <p:cNvSpPr/>
            <p:nvPr/>
          </p:nvSpPr>
          <p:spPr>
            <a:xfrm>
              <a:off x="8776125" y="3406983"/>
              <a:ext cx="42363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</a:t>
              </a:r>
            </a:p>
          </p:txBody>
        </p:sp>
        <p:sp>
          <p:nvSpPr>
            <p:cNvPr id="1121" name="rc1121"/>
            <p:cNvSpPr/>
            <p:nvPr/>
          </p:nvSpPr>
          <p:spPr>
            <a:xfrm>
              <a:off x="8776125" y="364571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22" name="rc1122"/>
            <p:cNvSpPr/>
            <p:nvPr/>
          </p:nvSpPr>
          <p:spPr>
            <a:xfrm>
              <a:off x="8785125" y="3654717"/>
              <a:ext cx="201455" cy="201455"/>
            </a:xfrm>
            <a:prstGeom prst="rect">
              <a:avLst/>
            </a:prstGeom>
            <a:solidFill>
              <a:srgbClr val="DF2A67">
                <a:alpha val="29803"/>
              </a:srgbClr>
            </a:solidFill>
            <a:ln w="13550" cap="sq">
              <a:solidFill>
                <a:srgbClr val="DF2A6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3" name="pl1123"/>
            <p:cNvSpPr/>
            <p:nvPr/>
          </p:nvSpPr>
          <p:spPr>
            <a:xfrm>
              <a:off x="8798071" y="37554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8861027" y="3730619"/>
              <a:ext cx="49651" cy="4965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rc1125"/>
            <p:cNvSpPr/>
            <p:nvPr/>
          </p:nvSpPr>
          <p:spPr>
            <a:xfrm>
              <a:off x="8776125" y="386517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26" name="rc1126"/>
            <p:cNvSpPr/>
            <p:nvPr/>
          </p:nvSpPr>
          <p:spPr>
            <a:xfrm>
              <a:off x="8785125" y="3874173"/>
              <a:ext cx="201455" cy="201456"/>
            </a:xfrm>
            <a:prstGeom prst="rect">
              <a:avLst/>
            </a:prstGeom>
            <a:solidFill>
              <a:srgbClr val="D5442C">
                <a:alpha val="29803"/>
              </a:srgbClr>
            </a:solidFill>
            <a:ln w="13550" cap="sq">
              <a:solidFill>
                <a:srgbClr val="D5442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7" name="pl1127"/>
            <p:cNvSpPr/>
            <p:nvPr/>
          </p:nvSpPr>
          <p:spPr>
            <a:xfrm>
              <a:off x="8798071" y="39749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442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8861027" y="3950075"/>
              <a:ext cx="49651" cy="49651"/>
            </a:xfrm>
            <a:prstGeom prst="ellipse">
              <a:avLst/>
            </a:prstGeom>
            <a:solidFill>
              <a:srgbClr val="D5442C">
                <a:alpha val="50196"/>
              </a:srgbClr>
            </a:solidFill>
            <a:ln w="9000" cap="rnd">
              <a:solidFill>
                <a:srgbClr val="D5442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rc1129"/>
            <p:cNvSpPr/>
            <p:nvPr/>
          </p:nvSpPr>
          <p:spPr>
            <a:xfrm>
              <a:off x="8776125" y="408462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0" name="rc1130"/>
            <p:cNvSpPr/>
            <p:nvPr/>
          </p:nvSpPr>
          <p:spPr>
            <a:xfrm>
              <a:off x="8785125" y="4093629"/>
              <a:ext cx="201455" cy="201455"/>
            </a:xfrm>
            <a:prstGeom prst="rect">
              <a:avLst/>
            </a:prstGeom>
            <a:solidFill>
              <a:srgbClr val="C75600">
                <a:alpha val="29803"/>
              </a:srgbClr>
            </a:solidFill>
            <a:ln w="13550" cap="sq">
              <a:solidFill>
                <a:srgbClr val="C756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1" name="pl1131"/>
            <p:cNvSpPr/>
            <p:nvPr/>
          </p:nvSpPr>
          <p:spPr>
            <a:xfrm>
              <a:off x="8798071" y="41943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75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8861027" y="4169531"/>
              <a:ext cx="49651" cy="49651"/>
            </a:xfrm>
            <a:prstGeom prst="ellipse">
              <a:avLst/>
            </a:prstGeom>
            <a:solidFill>
              <a:srgbClr val="C75600">
                <a:alpha val="50196"/>
              </a:srgbClr>
            </a:solidFill>
            <a:ln w="9000" cap="rnd">
              <a:solidFill>
                <a:srgbClr val="C7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rc1133"/>
            <p:cNvSpPr/>
            <p:nvPr/>
          </p:nvSpPr>
          <p:spPr>
            <a:xfrm>
              <a:off x="8776125" y="430408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4" name="rc1134"/>
            <p:cNvSpPr/>
            <p:nvPr/>
          </p:nvSpPr>
          <p:spPr>
            <a:xfrm>
              <a:off x="8785125" y="4313085"/>
              <a:ext cx="201455" cy="201455"/>
            </a:xfrm>
            <a:prstGeom prst="rect">
              <a:avLst/>
            </a:prstGeom>
            <a:solidFill>
              <a:srgbClr val="B66500">
                <a:alpha val="29803"/>
              </a:srgbClr>
            </a:solidFill>
            <a:ln w="13550" cap="sq">
              <a:solidFill>
                <a:srgbClr val="B665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5" name="pl1135"/>
            <p:cNvSpPr/>
            <p:nvPr/>
          </p:nvSpPr>
          <p:spPr>
            <a:xfrm>
              <a:off x="8798071" y="44138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66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8861027" y="4388987"/>
              <a:ext cx="49651" cy="49651"/>
            </a:xfrm>
            <a:prstGeom prst="ellipse">
              <a:avLst/>
            </a:prstGeom>
            <a:solidFill>
              <a:srgbClr val="B66500">
                <a:alpha val="50196"/>
              </a:srgbClr>
            </a:solidFill>
            <a:ln w="9000" cap="rnd">
              <a:solidFill>
                <a:srgbClr val="B66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rc1137"/>
            <p:cNvSpPr/>
            <p:nvPr/>
          </p:nvSpPr>
          <p:spPr>
            <a:xfrm>
              <a:off x="8776125" y="452354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8" name="rc1138"/>
            <p:cNvSpPr/>
            <p:nvPr/>
          </p:nvSpPr>
          <p:spPr>
            <a:xfrm>
              <a:off x="8785125" y="4532541"/>
              <a:ext cx="201455" cy="201456"/>
            </a:xfrm>
            <a:prstGeom prst="rect">
              <a:avLst/>
            </a:prstGeom>
            <a:solidFill>
              <a:srgbClr val="A27100">
                <a:alpha val="29803"/>
              </a:srgbClr>
            </a:solidFill>
            <a:ln w="13550" cap="sq">
              <a:solidFill>
                <a:srgbClr val="A27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9" name="pl1139"/>
            <p:cNvSpPr/>
            <p:nvPr/>
          </p:nvSpPr>
          <p:spPr>
            <a:xfrm>
              <a:off x="8798071" y="46332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27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8861027" y="4608443"/>
              <a:ext cx="49651" cy="49651"/>
            </a:xfrm>
            <a:prstGeom prst="ellipse">
              <a:avLst/>
            </a:prstGeom>
            <a:solidFill>
              <a:srgbClr val="A27100">
                <a:alpha val="50196"/>
              </a:srgbClr>
            </a:solidFill>
            <a:ln w="9000" cap="rnd">
              <a:solidFill>
                <a:srgbClr val="A27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rc1141"/>
            <p:cNvSpPr/>
            <p:nvPr/>
          </p:nvSpPr>
          <p:spPr>
            <a:xfrm>
              <a:off x="8776125" y="47429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42" name="rc1142"/>
            <p:cNvSpPr/>
            <p:nvPr/>
          </p:nvSpPr>
          <p:spPr>
            <a:xfrm>
              <a:off x="8785125" y="4751997"/>
              <a:ext cx="201455" cy="201455"/>
            </a:xfrm>
            <a:prstGeom prst="rect">
              <a:avLst/>
            </a:prstGeom>
            <a:solidFill>
              <a:srgbClr val="897B00">
                <a:alpha val="29803"/>
              </a:srgbClr>
            </a:solidFill>
            <a:ln w="13550" cap="sq">
              <a:solidFill>
                <a:srgbClr val="897B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3" name="pl1143"/>
            <p:cNvSpPr/>
            <p:nvPr/>
          </p:nvSpPr>
          <p:spPr>
            <a:xfrm>
              <a:off x="8798071" y="48527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97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8861027" y="4827899"/>
              <a:ext cx="49651" cy="49651"/>
            </a:xfrm>
            <a:prstGeom prst="ellipse">
              <a:avLst/>
            </a:prstGeom>
            <a:solidFill>
              <a:srgbClr val="897B00">
                <a:alpha val="50196"/>
              </a:srgbClr>
            </a:solidFill>
            <a:ln w="9000" cap="rnd">
              <a:solidFill>
                <a:srgbClr val="897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rc1145"/>
            <p:cNvSpPr/>
            <p:nvPr/>
          </p:nvSpPr>
          <p:spPr>
            <a:xfrm>
              <a:off x="8776125" y="496245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46" name="rc1146"/>
            <p:cNvSpPr/>
            <p:nvPr/>
          </p:nvSpPr>
          <p:spPr>
            <a:xfrm>
              <a:off x="8785125" y="4971453"/>
              <a:ext cx="201455" cy="201456"/>
            </a:xfrm>
            <a:prstGeom prst="rect">
              <a:avLst/>
            </a:prstGeom>
            <a:solidFill>
              <a:srgbClr val="698400">
                <a:alpha val="29803"/>
              </a:srgbClr>
            </a:solidFill>
            <a:ln w="13550" cap="sq">
              <a:solidFill>
                <a:srgbClr val="6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7" name="pl1147"/>
            <p:cNvSpPr/>
            <p:nvPr/>
          </p:nvSpPr>
          <p:spPr>
            <a:xfrm>
              <a:off x="8798071" y="50721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98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8861027" y="5047355"/>
              <a:ext cx="49651" cy="49651"/>
            </a:xfrm>
            <a:prstGeom prst="ellipse">
              <a:avLst/>
            </a:prstGeom>
            <a:solidFill>
              <a:srgbClr val="698400">
                <a:alpha val="50196"/>
              </a:srgbClr>
            </a:solidFill>
            <a:ln w="9000" cap="rnd">
              <a:solidFill>
                <a:srgbClr val="698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rc1149"/>
            <p:cNvSpPr/>
            <p:nvPr/>
          </p:nvSpPr>
          <p:spPr>
            <a:xfrm>
              <a:off x="8776125" y="518190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0" name="rc1150"/>
            <p:cNvSpPr/>
            <p:nvPr/>
          </p:nvSpPr>
          <p:spPr>
            <a:xfrm>
              <a:off x="8785125" y="5190909"/>
              <a:ext cx="201455" cy="201456"/>
            </a:xfrm>
            <a:prstGeom prst="rect">
              <a:avLst/>
            </a:prstGeom>
            <a:solidFill>
              <a:srgbClr val="308C00">
                <a:alpha val="29803"/>
              </a:srgbClr>
            </a:solidFill>
            <a:ln w="13550" cap="sq">
              <a:solidFill>
                <a:srgbClr val="308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1" name="pl1151"/>
            <p:cNvSpPr/>
            <p:nvPr/>
          </p:nvSpPr>
          <p:spPr>
            <a:xfrm>
              <a:off x="8798071" y="5291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08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8861027" y="5266811"/>
              <a:ext cx="49651" cy="49651"/>
            </a:xfrm>
            <a:prstGeom prst="ellipse">
              <a:avLst/>
            </a:prstGeom>
            <a:solidFill>
              <a:srgbClr val="308C00">
                <a:alpha val="50196"/>
              </a:srgbClr>
            </a:solidFill>
            <a:ln w="9000" cap="rnd">
              <a:solidFill>
                <a:srgbClr val="30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rc1153"/>
            <p:cNvSpPr/>
            <p:nvPr/>
          </p:nvSpPr>
          <p:spPr>
            <a:xfrm>
              <a:off x="8776125" y="54013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4" name="rc1154"/>
            <p:cNvSpPr/>
            <p:nvPr/>
          </p:nvSpPr>
          <p:spPr>
            <a:xfrm>
              <a:off x="8785125" y="5410365"/>
              <a:ext cx="201455" cy="201455"/>
            </a:xfrm>
            <a:prstGeom prst="rect">
              <a:avLst/>
            </a:prstGeom>
            <a:solidFill>
              <a:srgbClr val="009200">
                <a:alpha val="29803"/>
              </a:srgbClr>
            </a:solidFill>
            <a:ln w="13550" cap="sq">
              <a:solidFill>
                <a:srgbClr val="0092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5" name="pl1155"/>
            <p:cNvSpPr/>
            <p:nvPr/>
          </p:nvSpPr>
          <p:spPr>
            <a:xfrm>
              <a:off x="8798071" y="5511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2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8861027" y="5486267"/>
              <a:ext cx="49651" cy="49651"/>
            </a:xfrm>
            <a:prstGeom prst="ellipse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rc1157"/>
            <p:cNvSpPr/>
            <p:nvPr/>
          </p:nvSpPr>
          <p:spPr>
            <a:xfrm>
              <a:off x="8776125" y="562082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8" name="rc1158"/>
            <p:cNvSpPr/>
            <p:nvPr/>
          </p:nvSpPr>
          <p:spPr>
            <a:xfrm>
              <a:off x="8785125" y="5629821"/>
              <a:ext cx="201455" cy="201455"/>
            </a:xfrm>
            <a:prstGeom prst="rect">
              <a:avLst/>
            </a:prstGeom>
            <a:solidFill>
              <a:srgbClr val="009800">
                <a:alpha val="29803"/>
              </a:srgbClr>
            </a:solidFill>
            <a:ln w="13550" cap="sq">
              <a:solidFill>
                <a:srgbClr val="0098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pl1159"/>
            <p:cNvSpPr/>
            <p:nvPr/>
          </p:nvSpPr>
          <p:spPr>
            <a:xfrm>
              <a:off x="8798071" y="5730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8861027" y="5705723"/>
              <a:ext cx="49651" cy="49651"/>
            </a:xfrm>
            <a:prstGeom prst="ellipse">
              <a:avLst/>
            </a:prstGeom>
            <a:solidFill>
              <a:srgbClr val="009800">
                <a:alpha val="50196"/>
              </a:srgbClr>
            </a:solidFill>
            <a:ln w="9000" cap="rnd">
              <a:solidFill>
                <a:srgbClr val="009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rc1161"/>
            <p:cNvSpPr/>
            <p:nvPr/>
          </p:nvSpPr>
          <p:spPr>
            <a:xfrm>
              <a:off x="8776125" y="584027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62" name="rc1162"/>
            <p:cNvSpPr/>
            <p:nvPr/>
          </p:nvSpPr>
          <p:spPr>
            <a:xfrm>
              <a:off x="8785125" y="5849277"/>
              <a:ext cx="201455" cy="201456"/>
            </a:xfrm>
            <a:prstGeom prst="rect">
              <a:avLst/>
            </a:prstGeom>
            <a:solidFill>
              <a:srgbClr val="009C51">
                <a:alpha val="29803"/>
              </a:srgbClr>
            </a:solidFill>
            <a:ln w="13550" cap="sq">
              <a:solidFill>
                <a:srgbClr val="009C5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pl1163"/>
            <p:cNvSpPr/>
            <p:nvPr/>
          </p:nvSpPr>
          <p:spPr>
            <a:xfrm>
              <a:off x="8798071" y="59500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C5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8861027" y="5925179"/>
              <a:ext cx="49651" cy="49651"/>
            </a:xfrm>
            <a:prstGeom prst="ellipse">
              <a:avLst/>
            </a:prstGeom>
            <a:solidFill>
              <a:srgbClr val="009C51">
                <a:alpha val="50196"/>
              </a:srgbClr>
            </a:solidFill>
            <a:ln w="9000" cap="rnd">
              <a:solidFill>
                <a:srgbClr val="009C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rc1165"/>
            <p:cNvSpPr/>
            <p:nvPr/>
          </p:nvSpPr>
          <p:spPr>
            <a:xfrm>
              <a:off x="8776125" y="605973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66" name="rc1166"/>
            <p:cNvSpPr/>
            <p:nvPr/>
          </p:nvSpPr>
          <p:spPr>
            <a:xfrm>
              <a:off x="8785125" y="6068733"/>
              <a:ext cx="201455" cy="201455"/>
            </a:xfrm>
            <a:prstGeom prst="rect">
              <a:avLst/>
            </a:prstGeom>
            <a:solidFill>
              <a:srgbClr val="009E7B">
                <a:alpha val="29803"/>
              </a:srgbClr>
            </a:solidFill>
            <a:ln w="13550" cap="sq">
              <a:solidFill>
                <a:srgbClr val="009E7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7" name="pl1167"/>
            <p:cNvSpPr/>
            <p:nvPr/>
          </p:nvSpPr>
          <p:spPr>
            <a:xfrm>
              <a:off x="8798071" y="61694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7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8861027" y="6144635"/>
              <a:ext cx="49651" cy="49651"/>
            </a:xfrm>
            <a:prstGeom prst="ellipse">
              <a:avLst/>
            </a:prstGeom>
            <a:solidFill>
              <a:srgbClr val="009E7B">
                <a:alpha val="50196"/>
              </a:srgbClr>
            </a:solidFill>
            <a:ln w="9000" cap="rnd">
              <a:solidFill>
                <a:srgbClr val="009E7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rc1169"/>
            <p:cNvSpPr/>
            <p:nvPr/>
          </p:nvSpPr>
          <p:spPr>
            <a:xfrm>
              <a:off x="8776125" y="627918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0" name="rc1170"/>
            <p:cNvSpPr/>
            <p:nvPr/>
          </p:nvSpPr>
          <p:spPr>
            <a:xfrm>
              <a:off x="8785125" y="6288189"/>
              <a:ext cx="201455" cy="201455"/>
            </a:xfrm>
            <a:prstGeom prst="rect">
              <a:avLst/>
            </a:prstGeom>
            <a:solidFill>
              <a:srgbClr val="009F9E">
                <a:alpha val="29803"/>
              </a:srgbClr>
            </a:solidFill>
            <a:ln w="13550" cap="sq">
              <a:solidFill>
                <a:srgbClr val="009F9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1" name="pl1171"/>
            <p:cNvSpPr/>
            <p:nvPr/>
          </p:nvSpPr>
          <p:spPr>
            <a:xfrm>
              <a:off x="8798071" y="63889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F9E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8861027" y="6364091"/>
              <a:ext cx="49651" cy="49651"/>
            </a:xfrm>
            <a:prstGeom prst="ellipse">
              <a:avLst/>
            </a:prstGeom>
            <a:solidFill>
              <a:srgbClr val="009F9E">
                <a:alpha val="50196"/>
              </a:srgbClr>
            </a:solidFill>
            <a:ln w="9000" cap="rnd">
              <a:solidFill>
                <a:srgbClr val="009F9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rc1173"/>
            <p:cNvSpPr/>
            <p:nvPr/>
          </p:nvSpPr>
          <p:spPr>
            <a:xfrm>
              <a:off x="8776125" y="64986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4" name="rc1174"/>
            <p:cNvSpPr/>
            <p:nvPr/>
          </p:nvSpPr>
          <p:spPr>
            <a:xfrm>
              <a:off x="8785125" y="6507645"/>
              <a:ext cx="201455" cy="201455"/>
            </a:xfrm>
            <a:prstGeom prst="rect">
              <a:avLst/>
            </a:prstGeom>
            <a:solidFill>
              <a:srgbClr val="009CBD">
                <a:alpha val="29803"/>
              </a:srgbClr>
            </a:solidFill>
            <a:ln w="13550" cap="sq">
              <a:solidFill>
                <a:srgbClr val="009CB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5" name="pl1175"/>
            <p:cNvSpPr/>
            <p:nvPr/>
          </p:nvSpPr>
          <p:spPr>
            <a:xfrm>
              <a:off x="8798071" y="66083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CB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8861027" y="6583547"/>
              <a:ext cx="49651" cy="49651"/>
            </a:xfrm>
            <a:prstGeom prst="ellipse">
              <a:avLst/>
            </a:prstGeom>
            <a:solidFill>
              <a:srgbClr val="009CBD">
                <a:alpha val="50196"/>
              </a:srgbClr>
            </a:solidFill>
            <a:ln w="9000" cap="rnd">
              <a:solidFill>
                <a:srgbClr val="009CB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rc1177"/>
            <p:cNvSpPr/>
            <p:nvPr/>
          </p:nvSpPr>
          <p:spPr>
            <a:xfrm>
              <a:off x="8776125" y="671810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8" name="rc1178"/>
            <p:cNvSpPr/>
            <p:nvPr/>
          </p:nvSpPr>
          <p:spPr>
            <a:xfrm>
              <a:off x="8785125" y="6727101"/>
              <a:ext cx="201455" cy="201455"/>
            </a:xfrm>
            <a:prstGeom prst="rect">
              <a:avLst/>
            </a:prstGeom>
            <a:solidFill>
              <a:srgbClr val="0094D7">
                <a:alpha val="29803"/>
              </a:srgbClr>
            </a:solidFill>
            <a:ln w="13550" cap="sq">
              <a:solidFill>
                <a:srgbClr val="0094D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9" name="pl1179"/>
            <p:cNvSpPr/>
            <p:nvPr/>
          </p:nvSpPr>
          <p:spPr>
            <a:xfrm>
              <a:off x="8798071" y="682782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4D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8861027" y="6803003"/>
              <a:ext cx="49651" cy="49651"/>
            </a:xfrm>
            <a:prstGeom prst="ellipse">
              <a:avLst/>
            </a:prstGeom>
            <a:solidFill>
              <a:srgbClr val="0094D7">
                <a:alpha val="50196"/>
              </a:srgbClr>
            </a:solidFill>
            <a:ln w="9000" cap="rnd">
              <a:solidFill>
                <a:srgbClr val="0094D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rc1181"/>
            <p:cNvSpPr/>
            <p:nvPr/>
          </p:nvSpPr>
          <p:spPr>
            <a:xfrm>
              <a:off x="8776125" y="693755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82" name="rc1182"/>
            <p:cNvSpPr/>
            <p:nvPr/>
          </p:nvSpPr>
          <p:spPr>
            <a:xfrm>
              <a:off x="8785125" y="6946557"/>
              <a:ext cx="201455" cy="201455"/>
            </a:xfrm>
            <a:prstGeom prst="rect">
              <a:avLst/>
            </a:prstGeom>
            <a:solidFill>
              <a:srgbClr val="0087EC">
                <a:alpha val="29803"/>
              </a:srgbClr>
            </a:solidFill>
            <a:ln w="13550" cap="sq">
              <a:solidFill>
                <a:srgbClr val="0087E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3" name="pl1183"/>
            <p:cNvSpPr/>
            <p:nvPr/>
          </p:nvSpPr>
          <p:spPr>
            <a:xfrm>
              <a:off x="8798071" y="70472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8861027" y="7022459"/>
              <a:ext cx="49651" cy="49651"/>
            </a:xfrm>
            <a:prstGeom prst="ellipse">
              <a:avLst/>
            </a:pr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tx1185"/>
            <p:cNvSpPr/>
            <p:nvPr/>
          </p:nvSpPr>
          <p:spPr>
            <a:xfrm>
              <a:off x="9071496" y="3708832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1186" name="tx1186"/>
            <p:cNvSpPr/>
            <p:nvPr/>
          </p:nvSpPr>
          <p:spPr>
            <a:xfrm>
              <a:off x="9071496" y="392983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1187" name="tx1187"/>
            <p:cNvSpPr/>
            <p:nvPr/>
          </p:nvSpPr>
          <p:spPr>
            <a:xfrm>
              <a:off x="9071496" y="4123574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1188" name="tx1188"/>
            <p:cNvSpPr/>
            <p:nvPr/>
          </p:nvSpPr>
          <p:spPr>
            <a:xfrm>
              <a:off x="9071496" y="4367200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1189" name="tx1189"/>
            <p:cNvSpPr/>
            <p:nvPr/>
          </p:nvSpPr>
          <p:spPr>
            <a:xfrm>
              <a:off x="9071496" y="4588203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1190" name="tx1190"/>
            <p:cNvSpPr/>
            <p:nvPr/>
          </p:nvSpPr>
          <p:spPr>
            <a:xfrm>
              <a:off x="9071496" y="4807659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1191" name="tx1191"/>
            <p:cNvSpPr/>
            <p:nvPr/>
          </p:nvSpPr>
          <p:spPr>
            <a:xfrm>
              <a:off x="9071496" y="5027115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1192" name="tx1192"/>
            <p:cNvSpPr/>
            <p:nvPr/>
          </p:nvSpPr>
          <p:spPr>
            <a:xfrm>
              <a:off x="9071496" y="5220854"/>
              <a:ext cx="153138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Geneva University Hospitals</a:t>
              </a:r>
            </a:p>
          </p:txBody>
        </p:sp>
        <p:sp>
          <p:nvSpPr>
            <p:cNvPr id="1193" name="tx1193"/>
            <p:cNvSpPr/>
            <p:nvPr/>
          </p:nvSpPr>
          <p:spPr>
            <a:xfrm>
              <a:off x="9071496" y="5441262"/>
              <a:ext cx="1382137" cy="1134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Hospital Zürich</a:t>
              </a:r>
            </a:p>
          </p:txBody>
        </p:sp>
        <p:sp>
          <p:nvSpPr>
            <p:cNvPr id="1194" name="tx1194"/>
            <p:cNvSpPr/>
            <p:nvPr/>
          </p:nvSpPr>
          <p:spPr>
            <a:xfrm>
              <a:off x="9071496" y="5685483"/>
              <a:ext cx="562451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Viollier lab</a:t>
              </a:r>
            </a:p>
          </p:txBody>
        </p:sp>
        <p:sp>
          <p:nvSpPr>
            <p:cNvPr id="1195" name="tx1195"/>
            <p:cNvSpPr/>
            <p:nvPr/>
          </p:nvSpPr>
          <p:spPr>
            <a:xfrm>
              <a:off x="9071496" y="5904939"/>
              <a:ext cx="501431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Risch lab</a:t>
              </a:r>
            </a:p>
          </p:txBody>
        </p:sp>
        <p:sp>
          <p:nvSpPr>
            <p:cNvPr id="1196" name="tx1196"/>
            <p:cNvSpPr/>
            <p:nvPr/>
          </p:nvSpPr>
          <p:spPr>
            <a:xfrm>
              <a:off x="9071496" y="6098678"/>
              <a:ext cx="68443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Syddanmark</a:t>
              </a:r>
            </a:p>
          </p:txBody>
        </p:sp>
        <p:sp>
          <p:nvSpPr>
            <p:cNvPr id="1197" name="tx1197"/>
            <p:cNvSpPr/>
            <p:nvPr/>
          </p:nvSpPr>
          <p:spPr>
            <a:xfrm>
              <a:off x="9071496" y="6318134"/>
              <a:ext cx="474404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Sjælland</a:t>
              </a:r>
            </a:p>
          </p:txBody>
        </p:sp>
        <p:sp>
          <p:nvSpPr>
            <p:cNvPr id="1198" name="tx1198"/>
            <p:cNvSpPr/>
            <p:nvPr/>
          </p:nvSpPr>
          <p:spPr>
            <a:xfrm>
              <a:off x="9071496" y="6539078"/>
              <a:ext cx="60989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Nordjylland</a:t>
              </a:r>
            </a:p>
          </p:txBody>
        </p:sp>
        <p:sp>
          <p:nvSpPr>
            <p:cNvPr id="1199" name="tx1199"/>
            <p:cNvSpPr/>
            <p:nvPr/>
          </p:nvSpPr>
          <p:spPr>
            <a:xfrm>
              <a:off x="9071496" y="6782763"/>
              <a:ext cx="71848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Hovedstaden</a:t>
              </a:r>
            </a:p>
          </p:txBody>
        </p:sp>
        <p:sp>
          <p:nvSpPr>
            <p:cNvPr id="1200" name="tx1200"/>
            <p:cNvSpPr/>
            <p:nvPr/>
          </p:nvSpPr>
          <p:spPr>
            <a:xfrm>
              <a:off x="9071496" y="6977990"/>
              <a:ext cx="575964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Midtjylland</a:t>
              </a:r>
            </a:p>
          </p:txBody>
        </p:sp>
        <p:sp>
          <p:nvSpPr>
            <p:cNvPr id="1201" name="rc1201"/>
            <p:cNvSpPr/>
            <p:nvPr/>
          </p:nvSpPr>
          <p:spPr>
            <a:xfrm>
              <a:off x="8706536" y="7365780"/>
              <a:ext cx="767924" cy="1025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tx1202"/>
            <p:cNvSpPr/>
            <p:nvPr/>
          </p:nvSpPr>
          <p:spPr>
            <a:xfrm>
              <a:off x="8776125" y="7455237"/>
              <a:ext cx="415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</a:t>
              </a:r>
            </a:p>
          </p:txBody>
        </p:sp>
        <p:sp>
          <p:nvSpPr>
            <p:cNvPr id="1203" name="rc1203"/>
            <p:cNvSpPr/>
            <p:nvPr/>
          </p:nvSpPr>
          <p:spPr>
            <a:xfrm>
              <a:off x="8776125" y="76636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8855545" y="7743104"/>
              <a:ext cx="60615" cy="6061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rc1205"/>
            <p:cNvSpPr/>
            <p:nvPr/>
          </p:nvSpPr>
          <p:spPr>
            <a:xfrm>
              <a:off x="8776125" y="788314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8845193" y="7952208"/>
              <a:ext cx="81319" cy="81319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rc1207"/>
            <p:cNvSpPr/>
            <p:nvPr/>
          </p:nvSpPr>
          <p:spPr>
            <a:xfrm>
              <a:off x="8776125" y="810259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8827151" y="8153622"/>
              <a:ext cx="117405" cy="11740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tx1209"/>
            <p:cNvSpPr/>
            <p:nvPr/>
          </p:nvSpPr>
          <p:spPr>
            <a:xfrm>
              <a:off x="9071496" y="7727930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10" name="tx1210"/>
            <p:cNvSpPr/>
            <p:nvPr/>
          </p:nvSpPr>
          <p:spPr>
            <a:xfrm>
              <a:off x="9071496" y="7947386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211" name="tx1211"/>
            <p:cNvSpPr/>
            <p:nvPr/>
          </p:nvSpPr>
          <p:spPr>
            <a:xfrm>
              <a:off x="9071496" y="8166842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2021-02-11T14:34:40Z</dcterms:modified>
</cp:coreProperties>
</file>