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034820" y="1333456"/>
              <a:ext cx="2459141" cy="478127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202489" y="1557595"/>
              <a:ext cx="1006012" cy="4339809"/>
            </a:xfrm>
            <a:custGeom>
              <a:avLst/>
              <a:pathLst>
                <a:path w="1006012" h="4339809">
                  <a:moveTo>
                    <a:pt x="475005" y="4339809"/>
                  </a:moveTo>
                  <a:lnTo>
                    <a:pt x="473709" y="4331317"/>
                  </a:lnTo>
                  <a:lnTo>
                    <a:pt x="472381" y="4322824"/>
                  </a:lnTo>
                  <a:lnTo>
                    <a:pt x="471013" y="4314331"/>
                  </a:lnTo>
                  <a:lnTo>
                    <a:pt x="469580" y="4305838"/>
                  </a:lnTo>
                  <a:lnTo>
                    <a:pt x="468114" y="4297345"/>
                  </a:lnTo>
                  <a:lnTo>
                    <a:pt x="466596" y="4288853"/>
                  </a:lnTo>
                  <a:lnTo>
                    <a:pt x="465020" y="4280360"/>
                  </a:lnTo>
                  <a:lnTo>
                    <a:pt x="463409" y="4271867"/>
                  </a:lnTo>
                  <a:lnTo>
                    <a:pt x="461734" y="4263374"/>
                  </a:lnTo>
                  <a:lnTo>
                    <a:pt x="460007" y="4254882"/>
                  </a:lnTo>
                  <a:lnTo>
                    <a:pt x="458245" y="4246389"/>
                  </a:lnTo>
                  <a:lnTo>
                    <a:pt x="456404" y="4237896"/>
                  </a:lnTo>
                  <a:lnTo>
                    <a:pt x="454521" y="4229403"/>
                  </a:lnTo>
                  <a:lnTo>
                    <a:pt x="452595" y="4220910"/>
                  </a:lnTo>
                  <a:lnTo>
                    <a:pt x="450589" y="4212418"/>
                  </a:lnTo>
                  <a:lnTo>
                    <a:pt x="448544" y="4203925"/>
                  </a:lnTo>
                  <a:lnTo>
                    <a:pt x="446444" y="4195432"/>
                  </a:lnTo>
                  <a:lnTo>
                    <a:pt x="444273" y="4186939"/>
                  </a:lnTo>
                  <a:lnTo>
                    <a:pt x="442062" y="4178447"/>
                  </a:lnTo>
                  <a:lnTo>
                    <a:pt x="439784" y="4169954"/>
                  </a:lnTo>
                  <a:lnTo>
                    <a:pt x="437444" y="4161461"/>
                  </a:lnTo>
                  <a:lnTo>
                    <a:pt x="435065" y="4152968"/>
                  </a:lnTo>
                  <a:lnTo>
                    <a:pt x="432605" y="4144475"/>
                  </a:lnTo>
                  <a:lnTo>
                    <a:pt x="430094" y="4135983"/>
                  </a:lnTo>
                  <a:lnTo>
                    <a:pt x="427543" y="4127490"/>
                  </a:lnTo>
                  <a:lnTo>
                    <a:pt x="424900" y="4118997"/>
                  </a:lnTo>
                  <a:lnTo>
                    <a:pt x="422217" y="4110504"/>
                  </a:lnTo>
                  <a:lnTo>
                    <a:pt x="419483" y="4102012"/>
                  </a:lnTo>
                  <a:lnTo>
                    <a:pt x="416668" y="4093519"/>
                  </a:lnTo>
                  <a:lnTo>
                    <a:pt x="413814" y="4085026"/>
                  </a:lnTo>
                  <a:lnTo>
                    <a:pt x="410897" y="4076533"/>
                  </a:lnTo>
                  <a:lnTo>
                    <a:pt x="407912" y="4068040"/>
                  </a:lnTo>
                  <a:lnTo>
                    <a:pt x="404888" y="4059548"/>
                  </a:lnTo>
                  <a:lnTo>
                    <a:pt x="401791" y="4051055"/>
                  </a:lnTo>
                  <a:lnTo>
                    <a:pt x="398638" y="4042562"/>
                  </a:lnTo>
                  <a:lnTo>
                    <a:pt x="395447" y="4034069"/>
                  </a:lnTo>
                  <a:lnTo>
                    <a:pt x="392174" y="4025577"/>
                  </a:lnTo>
                  <a:lnTo>
                    <a:pt x="388859" y="4017084"/>
                  </a:lnTo>
                  <a:lnTo>
                    <a:pt x="385500" y="4008591"/>
                  </a:lnTo>
                  <a:lnTo>
                    <a:pt x="382063" y="4000098"/>
                  </a:lnTo>
                  <a:lnTo>
                    <a:pt x="378590" y="3991605"/>
                  </a:lnTo>
                  <a:lnTo>
                    <a:pt x="375065" y="3983113"/>
                  </a:lnTo>
                  <a:lnTo>
                    <a:pt x="371477" y="3974620"/>
                  </a:lnTo>
                  <a:lnTo>
                    <a:pt x="367853" y="3966127"/>
                  </a:lnTo>
                  <a:lnTo>
                    <a:pt x="364171" y="3957634"/>
                  </a:lnTo>
                  <a:lnTo>
                    <a:pt x="360439" y="3949142"/>
                  </a:lnTo>
                  <a:lnTo>
                    <a:pt x="356674" y="3940649"/>
                  </a:lnTo>
                  <a:lnTo>
                    <a:pt x="352845" y="3932156"/>
                  </a:lnTo>
                  <a:lnTo>
                    <a:pt x="348979" y="3923663"/>
                  </a:lnTo>
                  <a:lnTo>
                    <a:pt x="345081" y="3915170"/>
                  </a:lnTo>
                  <a:lnTo>
                    <a:pt x="341119" y="3906678"/>
                  </a:lnTo>
                  <a:lnTo>
                    <a:pt x="337129" y="3898185"/>
                  </a:lnTo>
                  <a:lnTo>
                    <a:pt x="333103" y="3889692"/>
                  </a:lnTo>
                  <a:lnTo>
                    <a:pt x="329026" y="3881199"/>
                  </a:lnTo>
                  <a:lnTo>
                    <a:pt x="324925" y="3872707"/>
                  </a:lnTo>
                  <a:lnTo>
                    <a:pt x="320786" y="3864214"/>
                  </a:lnTo>
                  <a:lnTo>
                    <a:pt x="316608" y="3855721"/>
                  </a:lnTo>
                  <a:lnTo>
                    <a:pt x="312408" y="3847228"/>
                  </a:lnTo>
                  <a:lnTo>
                    <a:pt x="308170" y="3838735"/>
                  </a:lnTo>
                  <a:lnTo>
                    <a:pt x="303905" y="3830243"/>
                  </a:lnTo>
                  <a:lnTo>
                    <a:pt x="299621" y="3821750"/>
                  </a:lnTo>
                  <a:lnTo>
                    <a:pt x="295300" y="3813257"/>
                  </a:lnTo>
                  <a:lnTo>
                    <a:pt x="290962" y="3804764"/>
                  </a:lnTo>
                  <a:lnTo>
                    <a:pt x="286606" y="3796272"/>
                  </a:lnTo>
                  <a:lnTo>
                    <a:pt x="282222" y="3787779"/>
                  </a:lnTo>
                  <a:lnTo>
                    <a:pt x="277826" y="3779286"/>
                  </a:lnTo>
                  <a:lnTo>
                    <a:pt x="273414" y="3770793"/>
                  </a:lnTo>
                  <a:lnTo>
                    <a:pt x="268984" y="3762300"/>
                  </a:lnTo>
                  <a:lnTo>
                    <a:pt x="264546" y="3753808"/>
                  </a:lnTo>
                  <a:lnTo>
                    <a:pt x="260094" y="3745315"/>
                  </a:lnTo>
                  <a:lnTo>
                    <a:pt x="255635" y="3736822"/>
                  </a:lnTo>
                  <a:lnTo>
                    <a:pt x="251170" y="3728329"/>
                  </a:lnTo>
                  <a:lnTo>
                    <a:pt x="246699" y="3719837"/>
                  </a:lnTo>
                  <a:lnTo>
                    <a:pt x="242225" y="3711344"/>
                  </a:lnTo>
                  <a:lnTo>
                    <a:pt x="237750" y="3702851"/>
                  </a:lnTo>
                  <a:lnTo>
                    <a:pt x="233277" y="3694358"/>
                  </a:lnTo>
                  <a:lnTo>
                    <a:pt x="228806" y="3685865"/>
                  </a:lnTo>
                  <a:lnTo>
                    <a:pt x="224338" y="3677373"/>
                  </a:lnTo>
                  <a:lnTo>
                    <a:pt x="219879" y="3668880"/>
                  </a:lnTo>
                  <a:lnTo>
                    <a:pt x="215427" y="3660387"/>
                  </a:lnTo>
                  <a:lnTo>
                    <a:pt x="210985" y="3651894"/>
                  </a:lnTo>
                  <a:lnTo>
                    <a:pt x="206557" y="3643401"/>
                  </a:lnTo>
                  <a:lnTo>
                    <a:pt x="202139" y="3634909"/>
                  </a:lnTo>
                  <a:lnTo>
                    <a:pt x="197740" y="3626416"/>
                  </a:lnTo>
                  <a:lnTo>
                    <a:pt x="193359" y="3617923"/>
                  </a:lnTo>
                  <a:lnTo>
                    <a:pt x="188991" y="3609430"/>
                  </a:lnTo>
                  <a:lnTo>
                    <a:pt x="184654" y="3600938"/>
                  </a:lnTo>
                  <a:lnTo>
                    <a:pt x="180335" y="3592445"/>
                  </a:lnTo>
                  <a:lnTo>
                    <a:pt x="176036" y="3583952"/>
                  </a:lnTo>
                  <a:lnTo>
                    <a:pt x="171774" y="3575459"/>
                  </a:lnTo>
                  <a:lnTo>
                    <a:pt x="167533" y="3566966"/>
                  </a:lnTo>
                  <a:lnTo>
                    <a:pt x="163320" y="3558474"/>
                  </a:lnTo>
                  <a:lnTo>
                    <a:pt x="159148" y="3549981"/>
                  </a:lnTo>
                  <a:lnTo>
                    <a:pt x="154998" y="3541488"/>
                  </a:lnTo>
                  <a:lnTo>
                    <a:pt x="150890" y="3532995"/>
                  </a:lnTo>
                  <a:lnTo>
                    <a:pt x="146820" y="3524503"/>
                  </a:lnTo>
                  <a:lnTo>
                    <a:pt x="142776" y="3516010"/>
                  </a:lnTo>
                  <a:lnTo>
                    <a:pt x="138788" y="3507517"/>
                  </a:lnTo>
                  <a:lnTo>
                    <a:pt x="134835" y="3499024"/>
                  </a:lnTo>
                  <a:lnTo>
                    <a:pt x="130912" y="3490531"/>
                  </a:lnTo>
                  <a:lnTo>
                    <a:pt x="127057" y="3482039"/>
                  </a:lnTo>
                  <a:lnTo>
                    <a:pt x="123234" y="3473546"/>
                  </a:lnTo>
                  <a:lnTo>
                    <a:pt x="119453" y="3465053"/>
                  </a:lnTo>
                  <a:lnTo>
                    <a:pt x="115738" y="3456560"/>
                  </a:lnTo>
                  <a:lnTo>
                    <a:pt x="112057" y="3448068"/>
                  </a:lnTo>
                  <a:lnTo>
                    <a:pt x="108432" y="3439575"/>
                  </a:lnTo>
                  <a:lnTo>
                    <a:pt x="104869" y="3431082"/>
                  </a:lnTo>
                  <a:lnTo>
                    <a:pt x="101342" y="3422589"/>
                  </a:lnTo>
                  <a:lnTo>
                    <a:pt x="97887" y="3414096"/>
                  </a:lnTo>
                  <a:lnTo>
                    <a:pt x="94487" y="3405604"/>
                  </a:lnTo>
                  <a:lnTo>
                    <a:pt x="91125" y="3397111"/>
                  </a:lnTo>
                  <a:lnTo>
                    <a:pt x="87852" y="3388618"/>
                  </a:lnTo>
                  <a:lnTo>
                    <a:pt x="84624" y="3380125"/>
                  </a:lnTo>
                  <a:lnTo>
                    <a:pt x="81446" y="3371633"/>
                  </a:lnTo>
                  <a:lnTo>
                    <a:pt x="78357" y="3363140"/>
                  </a:lnTo>
                  <a:lnTo>
                    <a:pt x="75313" y="3354647"/>
                  </a:lnTo>
                  <a:lnTo>
                    <a:pt x="72332" y="3346154"/>
                  </a:lnTo>
                  <a:lnTo>
                    <a:pt x="69433" y="3337661"/>
                  </a:lnTo>
                  <a:lnTo>
                    <a:pt x="66579" y="3329169"/>
                  </a:lnTo>
                  <a:lnTo>
                    <a:pt x="63806" y="3320676"/>
                  </a:lnTo>
                  <a:lnTo>
                    <a:pt x="61104" y="3312183"/>
                  </a:lnTo>
                  <a:lnTo>
                    <a:pt x="58449" y="3303690"/>
                  </a:lnTo>
                  <a:lnTo>
                    <a:pt x="55890" y="3295198"/>
                  </a:lnTo>
                  <a:lnTo>
                    <a:pt x="53392" y="3286705"/>
                  </a:lnTo>
                  <a:lnTo>
                    <a:pt x="50943" y="3278212"/>
                  </a:lnTo>
                  <a:lnTo>
                    <a:pt x="48604" y="3269719"/>
                  </a:lnTo>
                  <a:lnTo>
                    <a:pt x="46314" y="3261226"/>
                  </a:lnTo>
                  <a:lnTo>
                    <a:pt x="44089" y="3252734"/>
                  </a:lnTo>
                  <a:lnTo>
                    <a:pt x="41962" y="3244241"/>
                  </a:lnTo>
                  <a:lnTo>
                    <a:pt x="39884" y="3235748"/>
                  </a:lnTo>
                  <a:lnTo>
                    <a:pt x="37886" y="3227255"/>
                  </a:lnTo>
                  <a:lnTo>
                    <a:pt x="35973" y="3218763"/>
                  </a:lnTo>
                  <a:lnTo>
                    <a:pt x="34109" y="3210270"/>
                  </a:lnTo>
                  <a:lnTo>
                    <a:pt x="32341" y="3201777"/>
                  </a:lnTo>
                  <a:lnTo>
                    <a:pt x="30642" y="3193284"/>
                  </a:lnTo>
                  <a:lnTo>
                    <a:pt x="28993" y="3184791"/>
                  </a:lnTo>
                  <a:lnTo>
                    <a:pt x="27454" y="3176299"/>
                  </a:lnTo>
                  <a:lnTo>
                    <a:pt x="25969" y="3167806"/>
                  </a:lnTo>
                  <a:lnTo>
                    <a:pt x="24543" y="3159313"/>
                  </a:lnTo>
                  <a:lnTo>
                    <a:pt x="23221" y="3150820"/>
                  </a:lnTo>
                  <a:lnTo>
                    <a:pt x="21949" y="3142328"/>
                  </a:lnTo>
                  <a:lnTo>
                    <a:pt x="20748" y="3133835"/>
                  </a:lnTo>
                  <a:lnTo>
                    <a:pt x="19634" y="3125342"/>
                  </a:lnTo>
                  <a:lnTo>
                    <a:pt x="18569" y="3116849"/>
                  </a:lnTo>
                  <a:lnTo>
                    <a:pt x="17587" y="3108356"/>
                  </a:lnTo>
                  <a:lnTo>
                    <a:pt x="16677" y="3099864"/>
                  </a:lnTo>
                  <a:lnTo>
                    <a:pt x="15814" y="3091371"/>
                  </a:lnTo>
                  <a:lnTo>
                    <a:pt x="15045" y="3082878"/>
                  </a:lnTo>
                  <a:lnTo>
                    <a:pt x="14331" y="3074385"/>
                  </a:lnTo>
                  <a:lnTo>
                    <a:pt x="13664" y="3065893"/>
                  </a:lnTo>
                  <a:lnTo>
                    <a:pt x="13096" y="3057400"/>
                  </a:lnTo>
                  <a:lnTo>
                    <a:pt x="12570" y="3048907"/>
                  </a:lnTo>
                  <a:lnTo>
                    <a:pt x="12101" y="3040414"/>
                  </a:lnTo>
                  <a:lnTo>
                    <a:pt x="11713" y="3031921"/>
                  </a:lnTo>
                  <a:lnTo>
                    <a:pt x="11365" y="3023429"/>
                  </a:lnTo>
                  <a:lnTo>
                    <a:pt x="11082" y="3014936"/>
                  </a:lnTo>
                  <a:lnTo>
                    <a:pt x="10864" y="3006443"/>
                  </a:lnTo>
                  <a:lnTo>
                    <a:pt x="10684" y="2997950"/>
                  </a:lnTo>
                  <a:lnTo>
                    <a:pt x="10574" y="2989458"/>
                  </a:lnTo>
                  <a:lnTo>
                    <a:pt x="10514" y="2980965"/>
                  </a:lnTo>
                  <a:lnTo>
                    <a:pt x="10489" y="2972472"/>
                  </a:lnTo>
                  <a:lnTo>
                    <a:pt x="10539" y="2963979"/>
                  </a:lnTo>
                  <a:lnTo>
                    <a:pt x="10625" y="2955486"/>
                  </a:lnTo>
                  <a:lnTo>
                    <a:pt x="10749" y="2946994"/>
                  </a:lnTo>
                  <a:lnTo>
                    <a:pt x="10938" y="2938501"/>
                  </a:lnTo>
                  <a:lnTo>
                    <a:pt x="11157" y="2930008"/>
                  </a:lnTo>
                  <a:lnTo>
                    <a:pt x="11419" y="2921515"/>
                  </a:lnTo>
                  <a:lnTo>
                    <a:pt x="11731" y="2913023"/>
                  </a:lnTo>
                  <a:lnTo>
                    <a:pt x="12069" y="2904530"/>
                  </a:lnTo>
                  <a:lnTo>
                    <a:pt x="12454" y="2896037"/>
                  </a:lnTo>
                  <a:lnTo>
                    <a:pt x="12876" y="2887544"/>
                  </a:lnTo>
                  <a:lnTo>
                    <a:pt x="13322" y="2879051"/>
                  </a:lnTo>
                  <a:lnTo>
                    <a:pt x="13815" y="2870559"/>
                  </a:lnTo>
                  <a:lnTo>
                    <a:pt x="14335" y="2862066"/>
                  </a:lnTo>
                  <a:lnTo>
                    <a:pt x="14876" y="2853573"/>
                  </a:lnTo>
                  <a:lnTo>
                    <a:pt x="15463" y="2845080"/>
                  </a:lnTo>
                  <a:lnTo>
                    <a:pt x="16067" y="2836588"/>
                  </a:lnTo>
                  <a:lnTo>
                    <a:pt x="16697" y="2828095"/>
                  </a:lnTo>
                  <a:lnTo>
                    <a:pt x="17359" y="2819602"/>
                  </a:lnTo>
                  <a:lnTo>
                    <a:pt x="18038" y="2811109"/>
                  </a:lnTo>
                  <a:lnTo>
                    <a:pt x="18742" y="2802616"/>
                  </a:lnTo>
                  <a:lnTo>
                    <a:pt x="19470" y="2794124"/>
                  </a:lnTo>
                  <a:lnTo>
                    <a:pt x="20213" y="2785631"/>
                  </a:lnTo>
                  <a:lnTo>
                    <a:pt x="20980" y="2777138"/>
                  </a:lnTo>
                  <a:lnTo>
                    <a:pt x="21765" y="2768645"/>
                  </a:lnTo>
                  <a:lnTo>
                    <a:pt x="22561" y="2760153"/>
                  </a:lnTo>
                  <a:lnTo>
                    <a:pt x="23382" y="2751660"/>
                  </a:lnTo>
                  <a:lnTo>
                    <a:pt x="24215" y="2743167"/>
                  </a:lnTo>
                  <a:lnTo>
                    <a:pt x="25059" y="2734674"/>
                  </a:lnTo>
                  <a:lnTo>
                    <a:pt x="25923" y="2726181"/>
                  </a:lnTo>
                  <a:lnTo>
                    <a:pt x="26796" y="2717689"/>
                  </a:lnTo>
                  <a:lnTo>
                    <a:pt x="27682" y="2709196"/>
                  </a:lnTo>
                  <a:lnTo>
                    <a:pt x="28582" y="2700703"/>
                  </a:lnTo>
                  <a:lnTo>
                    <a:pt x="29490" y="2692210"/>
                  </a:lnTo>
                  <a:lnTo>
                    <a:pt x="30410" y="2683718"/>
                  </a:lnTo>
                  <a:lnTo>
                    <a:pt x="31341" y="2675225"/>
                  </a:lnTo>
                  <a:lnTo>
                    <a:pt x="32279" y="2666732"/>
                  </a:lnTo>
                  <a:lnTo>
                    <a:pt x="33230" y="2658239"/>
                  </a:lnTo>
                  <a:lnTo>
                    <a:pt x="34188" y="2649746"/>
                  </a:lnTo>
                  <a:lnTo>
                    <a:pt x="35153" y="2641254"/>
                  </a:lnTo>
                  <a:lnTo>
                    <a:pt x="36130" y="2632761"/>
                  </a:lnTo>
                  <a:lnTo>
                    <a:pt x="37113" y="2624268"/>
                  </a:lnTo>
                  <a:lnTo>
                    <a:pt x="38103" y="2615775"/>
                  </a:lnTo>
                  <a:lnTo>
                    <a:pt x="39104" y="2607283"/>
                  </a:lnTo>
                  <a:lnTo>
                    <a:pt x="40109" y="2598790"/>
                  </a:lnTo>
                  <a:lnTo>
                    <a:pt x="41124" y="2590297"/>
                  </a:lnTo>
                  <a:lnTo>
                    <a:pt x="42146" y="2581804"/>
                  </a:lnTo>
                  <a:lnTo>
                    <a:pt x="43174" y="2573311"/>
                  </a:lnTo>
                  <a:lnTo>
                    <a:pt x="44211" y="2564819"/>
                  </a:lnTo>
                  <a:lnTo>
                    <a:pt x="45255" y="2556326"/>
                  </a:lnTo>
                  <a:lnTo>
                    <a:pt x="46304" y="2547833"/>
                  </a:lnTo>
                  <a:lnTo>
                    <a:pt x="47364" y="2539340"/>
                  </a:lnTo>
                  <a:lnTo>
                    <a:pt x="48429" y="2530848"/>
                  </a:lnTo>
                  <a:lnTo>
                    <a:pt x="49501" y="2522355"/>
                  </a:lnTo>
                  <a:lnTo>
                    <a:pt x="50583" y="2513862"/>
                  </a:lnTo>
                  <a:lnTo>
                    <a:pt x="51670" y="2505369"/>
                  </a:lnTo>
                  <a:lnTo>
                    <a:pt x="52765" y="2496876"/>
                  </a:lnTo>
                  <a:lnTo>
                    <a:pt x="53869" y="2488384"/>
                  </a:lnTo>
                  <a:lnTo>
                    <a:pt x="54978" y="2479891"/>
                  </a:lnTo>
                  <a:lnTo>
                    <a:pt x="56096" y="2471398"/>
                  </a:lnTo>
                  <a:lnTo>
                    <a:pt x="57222" y="2462905"/>
                  </a:lnTo>
                  <a:lnTo>
                    <a:pt x="58353" y="2454412"/>
                  </a:lnTo>
                  <a:lnTo>
                    <a:pt x="59494" y="2445920"/>
                  </a:lnTo>
                  <a:lnTo>
                    <a:pt x="60641" y="2437427"/>
                  </a:lnTo>
                  <a:lnTo>
                    <a:pt x="61794" y="2428934"/>
                  </a:lnTo>
                  <a:lnTo>
                    <a:pt x="62957" y="2420441"/>
                  </a:lnTo>
                  <a:lnTo>
                    <a:pt x="64125" y="2411949"/>
                  </a:lnTo>
                  <a:lnTo>
                    <a:pt x="65300" y="2403456"/>
                  </a:lnTo>
                  <a:lnTo>
                    <a:pt x="66483" y="2394963"/>
                  </a:lnTo>
                  <a:lnTo>
                    <a:pt x="67670" y="2386470"/>
                  </a:lnTo>
                  <a:lnTo>
                    <a:pt x="68864" y="2377977"/>
                  </a:lnTo>
                  <a:lnTo>
                    <a:pt x="70065" y="2369485"/>
                  </a:lnTo>
                  <a:lnTo>
                    <a:pt x="71269" y="2360992"/>
                  </a:lnTo>
                  <a:lnTo>
                    <a:pt x="72480" y="2352499"/>
                  </a:lnTo>
                  <a:lnTo>
                    <a:pt x="73695" y="2344006"/>
                  </a:lnTo>
                  <a:lnTo>
                    <a:pt x="74912" y="2335514"/>
                  </a:lnTo>
                  <a:lnTo>
                    <a:pt x="76135" y="2327021"/>
                  </a:lnTo>
                  <a:lnTo>
                    <a:pt x="77360" y="2318528"/>
                  </a:lnTo>
                  <a:lnTo>
                    <a:pt x="78587" y="2310035"/>
                  </a:lnTo>
                  <a:lnTo>
                    <a:pt x="79816" y="2301542"/>
                  </a:lnTo>
                  <a:lnTo>
                    <a:pt x="81046" y="2293050"/>
                  </a:lnTo>
                  <a:lnTo>
                    <a:pt x="82276" y="2284557"/>
                  </a:lnTo>
                  <a:lnTo>
                    <a:pt x="83505" y="2276064"/>
                  </a:lnTo>
                  <a:lnTo>
                    <a:pt x="84732" y="2267571"/>
                  </a:lnTo>
                  <a:lnTo>
                    <a:pt x="85957" y="2259079"/>
                  </a:lnTo>
                  <a:lnTo>
                    <a:pt x="87178" y="2250586"/>
                  </a:lnTo>
                  <a:lnTo>
                    <a:pt x="88396" y="2242093"/>
                  </a:lnTo>
                  <a:lnTo>
                    <a:pt x="89606" y="2233600"/>
                  </a:lnTo>
                  <a:lnTo>
                    <a:pt x="90811" y="2225107"/>
                  </a:lnTo>
                  <a:lnTo>
                    <a:pt x="92010" y="2216615"/>
                  </a:lnTo>
                  <a:lnTo>
                    <a:pt x="93195" y="2208122"/>
                  </a:lnTo>
                  <a:lnTo>
                    <a:pt x="94372" y="2199629"/>
                  </a:lnTo>
                  <a:lnTo>
                    <a:pt x="95540" y="2191136"/>
                  </a:lnTo>
                  <a:lnTo>
                    <a:pt x="96690" y="2182644"/>
                  </a:lnTo>
                  <a:lnTo>
                    <a:pt x="97830" y="2174151"/>
                  </a:lnTo>
                  <a:lnTo>
                    <a:pt x="98952" y="2165658"/>
                  </a:lnTo>
                  <a:lnTo>
                    <a:pt x="100055" y="2157165"/>
                  </a:lnTo>
                  <a:lnTo>
                    <a:pt x="101146" y="2148672"/>
                  </a:lnTo>
                  <a:lnTo>
                    <a:pt x="102210" y="2140180"/>
                  </a:lnTo>
                  <a:lnTo>
                    <a:pt x="103253" y="2131687"/>
                  </a:lnTo>
                  <a:lnTo>
                    <a:pt x="104280" y="2123194"/>
                  </a:lnTo>
                  <a:lnTo>
                    <a:pt x="105270" y="2114701"/>
                  </a:lnTo>
                  <a:lnTo>
                    <a:pt x="106240" y="2106209"/>
                  </a:lnTo>
                  <a:lnTo>
                    <a:pt x="107187" y="2097716"/>
                  </a:lnTo>
                  <a:lnTo>
                    <a:pt x="108091" y="2089223"/>
                  </a:lnTo>
                  <a:lnTo>
                    <a:pt x="108974" y="2080730"/>
                  </a:lnTo>
                  <a:lnTo>
                    <a:pt x="109822" y="2072237"/>
                  </a:lnTo>
                  <a:lnTo>
                    <a:pt x="110628" y="2063745"/>
                  </a:lnTo>
                  <a:lnTo>
                    <a:pt x="111409" y="2055252"/>
                  </a:lnTo>
                  <a:lnTo>
                    <a:pt x="112144" y="2046759"/>
                  </a:lnTo>
                  <a:lnTo>
                    <a:pt x="112837" y="2038266"/>
                  </a:lnTo>
                  <a:lnTo>
                    <a:pt x="113502" y="2029774"/>
                  </a:lnTo>
                  <a:lnTo>
                    <a:pt x="114105" y="2021281"/>
                  </a:lnTo>
                  <a:lnTo>
                    <a:pt x="114671" y="2012788"/>
                  </a:lnTo>
                  <a:lnTo>
                    <a:pt x="115204" y="2004295"/>
                  </a:lnTo>
                  <a:lnTo>
                    <a:pt x="115664" y="1995802"/>
                  </a:lnTo>
                  <a:lnTo>
                    <a:pt x="116089" y="1987310"/>
                  </a:lnTo>
                  <a:lnTo>
                    <a:pt x="116468" y="1978817"/>
                  </a:lnTo>
                  <a:lnTo>
                    <a:pt x="116777" y="1970324"/>
                  </a:lnTo>
                  <a:lnTo>
                    <a:pt x="117050" y="1961831"/>
                  </a:lnTo>
                  <a:lnTo>
                    <a:pt x="117260" y="1953339"/>
                  </a:lnTo>
                  <a:lnTo>
                    <a:pt x="117407" y="1944846"/>
                  </a:lnTo>
                  <a:lnTo>
                    <a:pt x="117515" y="1936353"/>
                  </a:lnTo>
                  <a:lnTo>
                    <a:pt x="117545" y="1927860"/>
                  </a:lnTo>
                  <a:lnTo>
                    <a:pt x="117520" y="1919367"/>
                  </a:lnTo>
                  <a:lnTo>
                    <a:pt x="117453" y="1910875"/>
                  </a:lnTo>
                  <a:lnTo>
                    <a:pt x="117292" y="1902382"/>
                  </a:lnTo>
                  <a:lnTo>
                    <a:pt x="117086" y="1893889"/>
                  </a:lnTo>
                  <a:lnTo>
                    <a:pt x="116826" y="1885396"/>
                  </a:lnTo>
                  <a:lnTo>
                    <a:pt x="116476" y="1876904"/>
                  </a:lnTo>
                  <a:lnTo>
                    <a:pt x="116082" y="1868411"/>
                  </a:lnTo>
                  <a:lnTo>
                    <a:pt x="115621" y="1859918"/>
                  </a:lnTo>
                  <a:lnTo>
                    <a:pt x="115081" y="1851425"/>
                  </a:lnTo>
                  <a:lnTo>
                    <a:pt x="114495" y="1842932"/>
                  </a:lnTo>
                  <a:lnTo>
                    <a:pt x="113829" y="1834440"/>
                  </a:lnTo>
                  <a:lnTo>
                    <a:pt x="113096" y="1825947"/>
                  </a:lnTo>
                  <a:lnTo>
                    <a:pt x="112318" y="1817454"/>
                  </a:lnTo>
                  <a:lnTo>
                    <a:pt x="111446" y="1808961"/>
                  </a:lnTo>
                  <a:lnTo>
                    <a:pt x="110521" y="1800469"/>
                  </a:lnTo>
                  <a:lnTo>
                    <a:pt x="109548" y="1791976"/>
                  </a:lnTo>
                  <a:lnTo>
                    <a:pt x="108478" y="1783483"/>
                  </a:lnTo>
                  <a:lnTo>
                    <a:pt x="107364" y="1774990"/>
                  </a:lnTo>
                  <a:lnTo>
                    <a:pt x="106192" y="1766497"/>
                  </a:lnTo>
                  <a:lnTo>
                    <a:pt x="104939" y="1758005"/>
                  </a:lnTo>
                  <a:lnTo>
                    <a:pt x="103645" y="1749512"/>
                  </a:lnTo>
                  <a:lnTo>
                    <a:pt x="102283" y="1741019"/>
                  </a:lnTo>
                  <a:lnTo>
                    <a:pt x="100856" y="1732526"/>
                  </a:lnTo>
                  <a:lnTo>
                    <a:pt x="99390" y="1724034"/>
                  </a:lnTo>
                  <a:lnTo>
                    <a:pt x="97851" y="1715541"/>
                  </a:lnTo>
                  <a:lnTo>
                    <a:pt x="96263" y="1707048"/>
                  </a:lnTo>
                  <a:lnTo>
                    <a:pt x="94638" y="1698555"/>
                  </a:lnTo>
                  <a:lnTo>
                    <a:pt x="92938" y="1690062"/>
                  </a:lnTo>
                  <a:lnTo>
                    <a:pt x="91203" y="1681570"/>
                  </a:lnTo>
                  <a:lnTo>
                    <a:pt x="89429" y="1673077"/>
                  </a:lnTo>
                  <a:lnTo>
                    <a:pt x="87594" y="1664584"/>
                  </a:lnTo>
                  <a:lnTo>
                    <a:pt x="85731" y="1656091"/>
                  </a:lnTo>
                  <a:lnTo>
                    <a:pt x="83827" y="1647599"/>
                  </a:lnTo>
                  <a:lnTo>
                    <a:pt x="81879" y="1639106"/>
                  </a:lnTo>
                  <a:lnTo>
                    <a:pt x="79907" y="1630613"/>
                  </a:lnTo>
                  <a:lnTo>
                    <a:pt x="77897" y="1622120"/>
                  </a:lnTo>
                  <a:lnTo>
                    <a:pt x="75858" y="1613627"/>
                  </a:lnTo>
                  <a:lnTo>
                    <a:pt x="73801" y="1605135"/>
                  </a:lnTo>
                  <a:lnTo>
                    <a:pt x="71711" y="1596642"/>
                  </a:lnTo>
                  <a:lnTo>
                    <a:pt x="69605" y="1588149"/>
                  </a:lnTo>
                  <a:lnTo>
                    <a:pt x="67486" y="1579656"/>
                  </a:lnTo>
                  <a:lnTo>
                    <a:pt x="65345" y="1571164"/>
                  </a:lnTo>
                  <a:lnTo>
                    <a:pt x="63198" y="1562671"/>
                  </a:lnTo>
                  <a:lnTo>
                    <a:pt x="61043" y="1554178"/>
                  </a:lnTo>
                  <a:lnTo>
                    <a:pt x="58881" y="1545685"/>
                  </a:lnTo>
                  <a:lnTo>
                    <a:pt x="56719" y="1537192"/>
                  </a:lnTo>
                  <a:lnTo>
                    <a:pt x="54558" y="1528700"/>
                  </a:lnTo>
                  <a:lnTo>
                    <a:pt x="52403" y="1520207"/>
                  </a:lnTo>
                  <a:lnTo>
                    <a:pt x="50253" y="1511714"/>
                  </a:lnTo>
                  <a:lnTo>
                    <a:pt x="48116" y="1503221"/>
                  </a:lnTo>
                  <a:lnTo>
                    <a:pt x="45994" y="1494729"/>
                  </a:lnTo>
                  <a:lnTo>
                    <a:pt x="43883" y="1486236"/>
                  </a:lnTo>
                  <a:lnTo>
                    <a:pt x="41802" y="1477743"/>
                  </a:lnTo>
                  <a:lnTo>
                    <a:pt x="39740" y="1469250"/>
                  </a:lnTo>
                  <a:lnTo>
                    <a:pt x="37698" y="1460757"/>
                  </a:lnTo>
                  <a:lnTo>
                    <a:pt x="35698" y="1452265"/>
                  </a:lnTo>
                  <a:lnTo>
                    <a:pt x="33721" y="1443772"/>
                  </a:lnTo>
                  <a:lnTo>
                    <a:pt x="31780" y="1435279"/>
                  </a:lnTo>
                  <a:lnTo>
                    <a:pt x="29884" y="1426786"/>
                  </a:lnTo>
                  <a:lnTo>
                    <a:pt x="28017" y="1418294"/>
                  </a:lnTo>
                  <a:lnTo>
                    <a:pt x="26202" y="1409801"/>
                  </a:lnTo>
                  <a:lnTo>
                    <a:pt x="24435" y="1401308"/>
                  </a:lnTo>
                  <a:lnTo>
                    <a:pt x="22699" y="1392815"/>
                  </a:lnTo>
                  <a:lnTo>
                    <a:pt x="21036" y="1384322"/>
                  </a:lnTo>
                  <a:lnTo>
                    <a:pt x="19417" y="1375830"/>
                  </a:lnTo>
                  <a:lnTo>
                    <a:pt x="17838" y="1367337"/>
                  </a:lnTo>
                  <a:lnTo>
                    <a:pt x="16344" y="1358844"/>
                  </a:lnTo>
                  <a:lnTo>
                    <a:pt x="14891" y="1350351"/>
                  </a:lnTo>
                  <a:lnTo>
                    <a:pt x="13495" y="1341859"/>
                  </a:lnTo>
                  <a:lnTo>
                    <a:pt x="12180" y="1333366"/>
                  </a:lnTo>
                  <a:lnTo>
                    <a:pt x="10909" y="1324873"/>
                  </a:lnTo>
                  <a:lnTo>
                    <a:pt x="9711" y="1316380"/>
                  </a:lnTo>
                  <a:lnTo>
                    <a:pt x="8588" y="1307887"/>
                  </a:lnTo>
                  <a:lnTo>
                    <a:pt x="7510" y="1299395"/>
                  </a:lnTo>
                  <a:lnTo>
                    <a:pt x="6524" y="1290902"/>
                  </a:lnTo>
                  <a:lnTo>
                    <a:pt x="5602" y="1282409"/>
                  </a:lnTo>
                  <a:lnTo>
                    <a:pt x="4727" y="1273916"/>
                  </a:lnTo>
                  <a:lnTo>
                    <a:pt x="3960" y="1265424"/>
                  </a:lnTo>
                  <a:lnTo>
                    <a:pt x="3244" y="1256931"/>
                  </a:lnTo>
                  <a:lnTo>
                    <a:pt x="2589" y="1248438"/>
                  </a:lnTo>
                  <a:lnTo>
                    <a:pt x="2034" y="1239945"/>
                  </a:lnTo>
                  <a:lnTo>
                    <a:pt x="1527" y="1231452"/>
                  </a:lnTo>
                  <a:lnTo>
                    <a:pt x="1095" y="1222960"/>
                  </a:lnTo>
                  <a:lnTo>
                    <a:pt x="748" y="1214467"/>
                  </a:lnTo>
                  <a:lnTo>
                    <a:pt x="449" y="1205974"/>
                  </a:lnTo>
                  <a:lnTo>
                    <a:pt x="237" y="1197481"/>
                  </a:lnTo>
                  <a:lnTo>
                    <a:pt x="95" y="1188988"/>
                  </a:lnTo>
                  <a:lnTo>
                    <a:pt x="0" y="1180496"/>
                  </a:lnTo>
                  <a:lnTo>
                    <a:pt x="1" y="1172003"/>
                  </a:lnTo>
                  <a:lnTo>
                    <a:pt x="56" y="1163510"/>
                  </a:lnTo>
                  <a:lnTo>
                    <a:pt x="161" y="1155017"/>
                  </a:lnTo>
                  <a:lnTo>
                    <a:pt x="361" y="1146525"/>
                  </a:lnTo>
                  <a:lnTo>
                    <a:pt x="604" y="1138032"/>
                  </a:lnTo>
                  <a:lnTo>
                    <a:pt x="905" y="1129539"/>
                  </a:lnTo>
                  <a:lnTo>
                    <a:pt x="1282" y="1121046"/>
                  </a:lnTo>
                  <a:lnTo>
                    <a:pt x="1699" y="1112553"/>
                  </a:lnTo>
                  <a:lnTo>
                    <a:pt x="2181" y="1104061"/>
                  </a:lnTo>
                  <a:lnTo>
                    <a:pt x="2721" y="1095568"/>
                  </a:lnTo>
                  <a:lnTo>
                    <a:pt x="3297" y="1087075"/>
                  </a:lnTo>
                  <a:lnTo>
                    <a:pt x="3941" y="1078582"/>
                  </a:lnTo>
                  <a:lnTo>
                    <a:pt x="4628" y="1070090"/>
                  </a:lnTo>
                  <a:lnTo>
                    <a:pt x="5347" y="1061597"/>
                  </a:lnTo>
                  <a:lnTo>
                    <a:pt x="6134" y="1053104"/>
                  </a:lnTo>
                  <a:lnTo>
                    <a:pt x="6949" y="1044611"/>
                  </a:lnTo>
                  <a:lnTo>
                    <a:pt x="7798" y="1036118"/>
                  </a:lnTo>
                  <a:lnTo>
                    <a:pt x="8699" y="1027626"/>
                  </a:lnTo>
                  <a:lnTo>
                    <a:pt x="9624" y="1019133"/>
                  </a:lnTo>
                  <a:lnTo>
                    <a:pt x="10584" y="1010640"/>
                  </a:lnTo>
                  <a:lnTo>
                    <a:pt x="11580" y="1002147"/>
                  </a:lnTo>
                  <a:lnTo>
                    <a:pt x="12595" y="993655"/>
                  </a:lnTo>
                  <a:lnTo>
                    <a:pt x="13644" y="985162"/>
                  </a:lnTo>
                  <a:lnTo>
                    <a:pt x="14715" y="976669"/>
                  </a:lnTo>
                  <a:lnTo>
                    <a:pt x="15802" y="968176"/>
                  </a:lnTo>
                  <a:lnTo>
                    <a:pt x="16918" y="959683"/>
                  </a:lnTo>
                  <a:lnTo>
                    <a:pt x="18047" y="951191"/>
                  </a:lnTo>
                  <a:lnTo>
                    <a:pt x="19190" y="942698"/>
                  </a:lnTo>
                  <a:lnTo>
                    <a:pt x="20352" y="934205"/>
                  </a:lnTo>
                  <a:lnTo>
                    <a:pt x="21522" y="925712"/>
                  </a:lnTo>
                  <a:lnTo>
                    <a:pt x="22703" y="917220"/>
                  </a:lnTo>
                  <a:lnTo>
                    <a:pt x="23895" y="908727"/>
                  </a:lnTo>
                  <a:lnTo>
                    <a:pt x="25091" y="900234"/>
                  </a:lnTo>
                  <a:lnTo>
                    <a:pt x="26295" y="891741"/>
                  </a:lnTo>
                  <a:lnTo>
                    <a:pt x="27502" y="883248"/>
                  </a:lnTo>
                  <a:lnTo>
                    <a:pt x="28712" y="874756"/>
                  </a:lnTo>
                  <a:lnTo>
                    <a:pt x="29925" y="866263"/>
                  </a:lnTo>
                  <a:lnTo>
                    <a:pt x="31138" y="857770"/>
                  </a:lnTo>
                  <a:lnTo>
                    <a:pt x="32351" y="849277"/>
                  </a:lnTo>
                  <a:lnTo>
                    <a:pt x="33564" y="840785"/>
                  </a:lnTo>
                  <a:lnTo>
                    <a:pt x="34775" y="832292"/>
                  </a:lnTo>
                  <a:lnTo>
                    <a:pt x="35984" y="823799"/>
                  </a:lnTo>
                  <a:lnTo>
                    <a:pt x="37191" y="815306"/>
                  </a:lnTo>
                  <a:lnTo>
                    <a:pt x="38396" y="806813"/>
                  </a:lnTo>
                  <a:lnTo>
                    <a:pt x="39598" y="798321"/>
                  </a:lnTo>
                  <a:lnTo>
                    <a:pt x="40798" y="789828"/>
                  </a:lnTo>
                  <a:lnTo>
                    <a:pt x="41996" y="781335"/>
                  </a:lnTo>
                  <a:lnTo>
                    <a:pt x="43191" y="772842"/>
                  </a:lnTo>
                  <a:lnTo>
                    <a:pt x="44385" y="764350"/>
                  </a:lnTo>
                  <a:lnTo>
                    <a:pt x="45579" y="755857"/>
                  </a:lnTo>
                  <a:lnTo>
                    <a:pt x="46772" y="747364"/>
                  </a:lnTo>
                  <a:lnTo>
                    <a:pt x="47967" y="738871"/>
                  </a:lnTo>
                  <a:lnTo>
                    <a:pt x="49162" y="730378"/>
                  </a:lnTo>
                  <a:lnTo>
                    <a:pt x="50362" y="721886"/>
                  </a:lnTo>
                  <a:lnTo>
                    <a:pt x="51566" y="713393"/>
                  </a:lnTo>
                  <a:lnTo>
                    <a:pt x="52774" y="704900"/>
                  </a:lnTo>
                  <a:lnTo>
                    <a:pt x="53992" y="696407"/>
                  </a:lnTo>
                  <a:lnTo>
                    <a:pt x="55217" y="687915"/>
                  </a:lnTo>
                  <a:lnTo>
                    <a:pt x="56453" y="679422"/>
                  </a:lnTo>
                  <a:lnTo>
                    <a:pt x="57703" y="670929"/>
                  </a:lnTo>
                  <a:lnTo>
                    <a:pt x="58963" y="662436"/>
                  </a:lnTo>
                  <a:lnTo>
                    <a:pt x="60245" y="653943"/>
                  </a:lnTo>
                  <a:lnTo>
                    <a:pt x="61544" y="645451"/>
                  </a:lnTo>
                  <a:lnTo>
                    <a:pt x="62857" y="636958"/>
                  </a:lnTo>
                  <a:lnTo>
                    <a:pt x="64205" y="628465"/>
                  </a:lnTo>
                  <a:lnTo>
                    <a:pt x="65572" y="619972"/>
                  </a:lnTo>
                  <a:lnTo>
                    <a:pt x="66962" y="611480"/>
                  </a:lnTo>
                  <a:lnTo>
                    <a:pt x="68394" y="602987"/>
                  </a:lnTo>
                  <a:lnTo>
                    <a:pt x="69848" y="594494"/>
                  </a:lnTo>
                  <a:lnTo>
                    <a:pt x="71339" y="586001"/>
                  </a:lnTo>
                  <a:lnTo>
                    <a:pt x="72875" y="577508"/>
                  </a:lnTo>
                  <a:lnTo>
                    <a:pt x="74439" y="569016"/>
                  </a:lnTo>
                  <a:lnTo>
                    <a:pt x="76055" y="560523"/>
                  </a:lnTo>
                  <a:lnTo>
                    <a:pt x="77717" y="552030"/>
                  </a:lnTo>
                  <a:lnTo>
                    <a:pt x="79411" y="543537"/>
                  </a:lnTo>
                  <a:lnTo>
                    <a:pt x="81177" y="535045"/>
                  </a:lnTo>
                  <a:lnTo>
                    <a:pt x="82985" y="526552"/>
                  </a:lnTo>
                  <a:lnTo>
                    <a:pt x="84835" y="518059"/>
                  </a:lnTo>
                  <a:lnTo>
                    <a:pt x="86769" y="509566"/>
                  </a:lnTo>
                  <a:lnTo>
                    <a:pt x="88745" y="501073"/>
                  </a:lnTo>
                  <a:lnTo>
                    <a:pt x="90779" y="492581"/>
                  </a:lnTo>
                  <a:lnTo>
                    <a:pt x="92896" y="484088"/>
                  </a:lnTo>
                  <a:lnTo>
                    <a:pt x="95057" y="475595"/>
                  </a:lnTo>
                  <a:lnTo>
                    <a:pt x="97296" y="467102"/>
                  </a:lnTo>
                  <a:lnTo>
                    <a:pt x="99612" y="458610"/>
                  </a:lnTo>
                  <a:lnTo>
                    <a:pt x="101976" y="450117"/>
                  </a:lnTo>
                  <a:lnTo>
                    <a:pt x="104438" y="441624"/>
                  </a:lnTo>
                  <a:lnTo>
                    <a:pt x="106967" y="433131"/>
                  </a:lnTo>
                  <a:lnTo>
                    <a:pt x="109547" y="424638"/>
                  </a:lnTo>
                  <a:lnTo>
                    <a:pt x="112247" y="416146"/>
                  </a:lnTo>
                  <a:lnTo>
                    <a:pt x="115000" y="407653"/>
                  </a:lnTo>
                  <a:lnTo>
                    <a:pt x="117823" y="399160"/>
                  </a:lnTo>
                  <a:lnTo>
                    <a:pt x="120754" y="390667"/>
                  </a:lnTo>
                  <a:lnTo>
                    <a:pt x="123741" y="382175"/>
                  </a:lnTo>
                  <a:lnTo>
                    <a:pt x="126814" y="373682"/>
                  </a:lnTo>
                  <a:lnTo>
                    <a:pt x="129982" y="365189"/>
                  </a:lnTo>
                  <a:lnTo>
                    <a:pt x="133206" y="356696"/>
                  </a:lnTo>
                  <a:lnTo>
                    <a:pt x="136532" y="348203"/>
                  </a:lnTo>
                  <a:lnTo>
                    <a:pt x="139938" y="339711"/>
                  </a:lnTo>
                  <a:lnTo>
                    <a:pt x="143398" y="331218"/>
                  </a:lnTo>
                  <a:lnTo>
                    <a:pt x="146976" y="322725"/>
                  </a:lnTo>
                  <a:lnTo>
                    <a:pt x="150615" y="314232"/>
                  </a:lnTo>
                  <a:lnTo>
                    <a:pt x="154315" y="305740"/>
                  </a:lnTo>
                  <a:lnTo>
                    <a:pt x="158129" y="297247"/>
                  </a:lnTo>
                  <a:lnTo>
                    <a:pt x="161995" y="288754"/>
                  </a:lnTo>
                  <a:lnTo>
                    <a:pt x="165933" y="280261"/>
                  </a:lnTo>
                  <a:lnTo>
                    <a:pt x="169964" y="271768"/>
                  </a:lnTo>
                  <a:lnTo>
                    <a:pt x="174044" y="263276"/>
                  </a:lnTo>
                  <a:lnTo>
                    <a:pt x="178205" y="254783"/>
                  </a:lnTo>
                  <a:lnTo>
                    <a:pt x="182438" y="246290"/>
                  </a:lnTo>
                  <a:lnTo>
                    <a:pt x="186716" y="237797"/>
                  </a:lnTo>
                  <a:lnTo>
                    <a:pt x="191079" y="229305"/>
                  </a:lnTo>
                  <a:lnTo>
                    <a:pt x="195495" y="220812"/>
                  </a:lnTo>
                  <a:lnTo>
                    <a:pt x="199952" y="212319"/>
                  </a:lnTo>
                  <a:lnTo>
                    <a:pt x="204493" y="203826"/>
                  </a:lnTo>
                  <a:lnTo>
                    <a:pt x="209069" y="195333"/>
                  </a:lnTo>
                  <a:lnTo>
                    <a:pt x="213689" y="186841"/>
                  </a:lnTo>
                  <a:lnTo>
                    <a:pt x="218372" y="178348"/>
                  </a:lnTo>
                  <a:lnTo>
                    <a:pt x="223083" y="169855"/>
                  </a:lnTo>
                  <a:lnTo>
                    <a:pt x="227837" y="161362"/>
                  </a:lnTo>
                  <a:lnTo>
                    <a:pt x="232632" y="152870"/>
                  </a:lnTo>
                  <a:lnTo>
                    <a:pt x="237450" y="144377"/>
                  </a:lnTo>
                  <a:lnTo>
                    <a:pt x="242304" y="135884"/>
                  </a:lnTo>
                  <a:lnTo>
                    <a:pt x="247183" y="127391"/>
                  </a:lnTo>
                  <a:lnTo>
                    <a:pt x="252077" y="118898"/>
                  </a:lnTo>
                  <a:lnTo>
                    <a:pt x="256997" y="110406"/>
                  </a:lnTo>
                  <a:lnTo>
                    <a:pt x="261927" y="101913"/>
                  </a:lnTo>
                  <a:lnTo>
                    <a:pt x="266867" y="93420"/>
                  </a:lnTo>
                  <a:lnTo>
                    <a:pt x="271816" y="84927"/>
                  </a:lnTo>
                  <a:lnTo>
                    <a:pt x="276766" y="76435"/>
                  </a:lnTo>
                  <a:lnTo>
                    <a:pt x="281716" y="67942"/>
                  </a:lnTo>
                  <a:lnTo>
                    <a:pt x="286659" y="59449"/>
                  </a:lnTo>
                  <a:lnTo>
                    <a:pt x="291596" y="50956"/>
                  </a:lnTo>
                  <a:lnTo>
                    <a:pt x="296520" y="42463"/>
                  </a:lnTo>
                  <a:lnTo>
                    <a:pt x="301426" y="33971"/>
                  </a:lnTo>
                  <a:lnTo>
                    <a:pt x="306318" y="25478"/>
                  </a:lnTo>
                  <a:lnTo>
                    <a:pt x="311180" y="16985"/>
                  </a:lnTo>
                  <a:lnTo>
                    <a:pt x="316016" y="8492"/>
                  </a:lnTo>
                  <a:lnTo>
                    <a:pt x="320834" y="0"/>
                  </a:lnTo>
                  <a:lnTo>
                    <a:pt x="685178" y="0"/>
                  </a:lnTo>
                  <a:lnTo>
                    <a:pt x="689995" y="8492"/>
                  </a:lnTo>
                  <a:lnTo>
                    <a:pt x="694832" y="16985"/>
                  </a:lnTo>
                  <a:lnTo>
                    <a:pt x="699693" y="25478"/>
                  </a:lnTo>
                  <a:lnTo>
                    <a:pt x="704586" y="33971"/>
                  </a:lnTo>
                  <a:lnTo>
                    <a:pt x="709491" y="42463"/>
                  </a:lnTo>
                  <a:lnTo>
                    <a:pt x="714415" y="50956"/>
                  </a:lnTo>
                  <a:lnTo>
                    <a:pt x="719352" y="59449"/>
                  </a:lnTo>
                  <a:lnTo>
                    <a:pt x="724296" y="67942"/>
                  </a:lnTo>
                  <a:lnTo>
                    <a:pt x="729246" y="76435"/>
                  </a:lnTo>
                  <a:lnTo>
                    <a:pt x="734196" y="84927"/>
                  </a:lnTo>
                  <a:lnTo>
                    <a:pt x="739144" y="93420"/>
                  </a:lnTo>
                  <a:lnTo>
                    <a:pt x="744084" y="101913"/>
                  </a:lnTo>
                  <a:lnTo>
                    <a:pt x="749014" y="110406"/>
                  </a:lnTo>
                  <a:lnTo>
                    <a:pt x="753935" y="118898"/>
                  </a:lnTo>
                  <a:lnTo>
                    <a:pt x="758829" y="127391"/>
                  </a:lnTo>
                  <a:lnTo>
                    <a:pt x="763707" y="135884"/>
                  </a:lnTo>
                  <a:lnTo>
                    <a:pt x="768562" y="144377"/>
                  </a:lnTo>
                  <a:lnTo>
                    <a:pt x="773379" y="152870"/>
                  </a:lnTo>
                  <a:lnTo>
                    <a:pt x="778175" y="161362"/>
                  </a:lnTo>
                  <a:lnTo>
                    <a:pt x="782929" y="169855"/>
                  </a:lnTo>
                  <a:lnTo>
                    <a:pt x="787640" y="178348"/>
                  </a:lnTo>
                  <a:lnTo>
                    <a:pt x="792322" y="186841"/>
                  </a:lnTo>
                  <a:lnTo>
                    <a:pt x="796942" y="195333"/>
                  </a:lnTo>
                  <a:lnTo>
                    <a:pt x="801518" y="203826"/>
                  </a:lnTo>
                  <a:lnTo>
                    <a:pt x="806060" y="212319"/>
                  </a:lnTo>
                  <a:lnTo>
                    <a:pt x="810516" y="220812"/>
                  </a:lnTo>
                  <a:lnTo>
                    <a:pt x="814932" y="229305"/>
                  </a:lnTo>
                  <a:lnTo>
                    <a:pt x="819296" y="237797"/>
                  </a:lnTo>
                  <a:lnTo>
                    <a:pt x="823574" y="246290"/>
                  </a:lnTo>
                  <a:lnTo>
                    <a:pt x="827807" y="254783"/>
                  </a:lnTo>
                  <a:lnTo>
                    <a:pt x="831968" y="263276"/>
                  </a:lnTo>
                  <a:lnTo>
                    <a:pt x="836047" y="271768"/>
                  </a:lnTo>
                  <a:lnTo>
                    <a:pt x="840078" y="280261"/>
                  </a:lnTo>
                  <a:lnTo>
                    <a:pt x="844017" y="288754"/>
                  </a:lnTo>
                  <a:lnTo>
                    <a:pt x="847882" y="297247"/>
                  </a:lnTo>
                  <a:lnTo>
                    <a:pt x="851696" y="305740"/>
                  </a:lnTo>
                  <a:lnTo>
                    <a:pt x="855396" y="314232"/>
                  </a:lnTo>
                  <a:lnTo>
                    <a:pt x="859036" y="322725"/>
                  </a:lnTo>
                  <a:lnTo>
                    <a:pt x="862613" y="331218"/>
                  </a:lnTo>
                  <a:lnTo>
                    <a:pt x="866074" y="339711"/>
                  </a:lnTo>
                  <a:lnTo>
                    <a:pt x="869479" y="348203"/>
                  </a:lnTo>
                  <a:lnTo>
                    <a:pt x="872805" y="356696"/>
                  </a:lnTo>
                  <a:lnTo>
                    <a:pt x="876029" y="365189"/>
                  </a:lnTo>
                  <a:lnTo>
                    <a:pt x="879198" y="373682"/>
                  </a:lnTo>
                  <a:lnTo>
                    <a:pt x="882270" y="382175"/>
                  </a:lnTo>
                  <a:lnTo>
                    <a:pt x="885257" y="390667"/>
                  </a:lnTo>
                  <a:lnTo>
                    <a:pt x="888189" y="399160"/>
                  </a:lnTo>
                  <a:lnTo>
                    <a:pt x="891011" y="407653"/>
                  </a:lnTo>
                  <a:lnTo>
                    <a:pt x="893765" y="416146"/>
                  </a:lnTo>
                  <a:lnTo>
                    <a:pt x="896464" y="424638"/>
                  </a:lnTo>
                  <a:lnTo>
                    <a:pt x="899045" y="433131"/>
                  </a:lnTo>
                  <a:lnTo>
                    <a:pt x="901574" y="441624"/>
                  </a:lnTo>
                  <a:lnTo>
                    <a:pt x="904036" y="450117"/>
                  </a:lnTo>
                  <a:lnTo>
                    <a:pt x="906400" y="458610"/>
                  </a:lnTo>
                  <a:lnTo>
                    <a:pt x="908715" y="467102"/>
                  </a:lnTo>
                  <a:lnTo>
                    <a:pt x="910954" y="475595"/>
                  </a:lnTo>
                  <a:lnTo>
                    <a:pt x="913116" y="484088"/>
                  </a:lnTo>
                  <a:lnTo>
                    <a:pt x="915232" y="492581"/>
                  </a:lnTo>
                  <a:lnTo>
                    <a:pt x="917266" y="501073"/>
                  </a:lnTo>
                  <a:lnTo>
                    <a:pt x="919242" y="509566"/>
                  </a:lnTo>
                  <a:lnTo>
                    <a:pt x="921176" y="518059"/>
                  </a:lnTo>
                  <a:lnTo>
                    <a:pt x="923026" y="526552"/>
                  </a:lnTo>
                  <a:lnTo>
                    <a:pt x="924835" y="535045"/>
                  </a:lnTo>
                  <a:lnTo>
                    <a:pt x="926601" y="543537"/>
                  </a:lnTo>
                  <a:lnTo>
                    <a:pt x="928295" y="552030"/>
                  </a:lnTo>
                  <a:lnTo>
                    <a:pt x="929956" y="560523"/>
                  </a:lnTo>
                  <a:lnTo>
                    <a:pt x="931573" y="569016"/>
                  </a:lnTo>
                  <a:lnTo>
                    <a:pt x="933136" y="577508"/>
                  </a:lnTo>
                  <a:lnTo>
                    <a:pt x="934672" y="586001"/>
                  </a:lnTo>
                  <a:lnTo>
                    <a:pt x="936163" y="594494"/>
                  </a:lnTo>
                  <a:lnTo>
                    <a:pt x="937618" y="602987"/>
                  </a:lnTo>
                  <a:lnTo>
                    <a:pt x="939050" y="611480"/>
                  </a:lnTo>
                  <a:lnTo>
                    <a:pt x="940440" y="619972"/>
                  </a:lnTo>
                  <a:lnTo>
                    <a:pt x="941806" y="628465"/>
                  </a:lnTo>
                  <a:lnTo>
                    <a:pt x="943155" y="636958"/>
                  </a:lnTo>
                  <a:lnTo>
                    <a:pt x="944467" y="645451"/>
                  </a:lnTo>
                  <a:lnTo>
                    <a:pt x="945767" y="653943"/>
                  </a:lnTo>
                  <a:lnTo>
                    <a:pt x="947048" y="662436"/>
                  </a:lnTo>
                  <a:lnTo>
                    <a:pt x="948308" y="670929"/>
                  </a:lnTo>
                  <a:lnTo>
                    <a:pt x="949559" y="679422"/>
                  </a:lnTo>
                  <a:lnTo>
                    <a:pt x="950795" y="687915"/>
                  </a:lnTo>
                  <a:lnTo>
                    <a:pt x="952019" y="696407"/>
                  </a:lnTo>
                  <a:lnTo>
                    <a:pt x="953237" y="704900"/>
                  </a:lnTo>
                  <a:lnTo>
                    <a:pt x="954446" y="713393"/>
                  </a:lnTo>
                  <a:lnTo>
                    <a:pt x="955649" y="721886"/>
                  </a:lnTo>
                  <a:lnTo>
                    <a:pt x="956849" y="730378"/>
                  </a:lnTo>
                  <a:lnTo>
                    <a:pt x="958045" y="738871"/>
                  </a:lnTo>
                  <a:lnTo>
                    <a:pt x="959239" y="747364"/>
                  </a:lnTo>
                  <a:lnTo>
                    <a:pt x="960433" y="755857"/>
                  </a:lnTo>
                  <a:lnTo>
                    <a:pt x="961626" y="764350"/>
                  </a:lnTo>
                  <a:lnTo>
                    <a:pt x="962820" y="772842"/>
                  </a:lnTo>
                  <a:lnTo>
                    <a:pt x="964016" y="781335"/>
                  </a:lnTo>
                  <a:lnTo>
                    <a:pt x="965214" y="789828"/>
                  </a:lnTo>
                  <a:lnTo>
                    <a:pt x="966413" y="798321"/>
                  </a:lnTo>
                  <a:lnTo>
                    <a:pt x="967615" y="806813"/>
                  </a:lnTo>
                  <a:lnTo>
                    <a:pt x="968820" y="815306"/>
                  </a:lnTo>
                  <a:lnTo>
                    <a:pt x="970027" y="823799"/>
                  </a:lnTo>
                  <a:lnTo>
                    <a:pt x="971237" y="832292"/>
                  </a:lnTo>
                  <a:lnTo>
                    <a:pt x="972448" y="840785"/>
                  </a:lnTo>
                  <a:lnTo>
                    <a:pt x="973660" y="849277"/>
                  </a:lnTo>
                  <a:lnTo>
                    <a:pt x="974874" y="857770"/>
                  </a:lnTo>
                  <a:lnTo>
                    <a:pt x="976087" y="866263"/>
                  </a:lnTo>
                  <a:lnTo>
                    <a:pt x="977299" y="874756"/>
                  </a:lnTo>
                  <a:lnTo>
                    <a:pt x="978509" y="883248"/>
                  </a:lnTo>
                  <a:lnTo>
                    <a:pt x="979717" y="891741"/>
                  </a:lnTo>
                  <a:lnTo>
                    <a:pt x="980920" y="900234"/>
                  </a:lnTo>
                  <a:lnTo>
                    <a:pt x="982116" y="908727"/>
                  </a:lnTo>
                  <a:lnTo>
                    <a:pt x="983308" y="917220"/>
                  </a:lnTo>
                  <a:lnTo>
                    <a:pt x="984489" y="925712"/>
                  </a:lnTo>
                  <a:lnTo>
                    <a:pt x="985659" y="934205"/>
                  </a:lnTo>
                  <a:lnTo>
                    <a:pt x="986822" y="942698"/>
                  </a:lnTo>
                  <a:lnTo>
                    <a:pt x="987964" y="951191"/>
                  </a:lnTo>
                  <a:lnTo>
                    <a:pt x="989093" y="959683"/>
                  </a:lnTo>
                  <a:lnTo>
                    <a:pt x="990209" y="968176"/>
                  </a:lnTo>
                  <a:lnTo>
                    <a:pt x="991296" y="976669"/>
                  </a:lnTo>
                  <a:lnTo>
                    <a:pt x="992368" y="985162"/>
                  </a:lnTo>
                  <a:lnTo>
                    <a:pt x="993416" y="993655"/>
                  </a:lnTo>
                  <a:lnTo>
                    <a:pt x="994432" y="1002147"/>
                  </a:lnTo>
                  <a:lnTo>
                    <a:pt x="995427" y="1010640"/>
                  </a:lnTo>
                  <a:lnTo>
                    <a:pt x="996387" y="1019133"/>
                  </a:lnTo>
                  <a:lnTo>
                    <a:pt x="997312" y="1027626"/>
                  </a:lnTo>
                  <a:lnTo>
                    <a:pt x="998213" y="1036118"/>
                  </a:lnTo>
                  <a:lnTo>
                    <a:pt x="999063" y="1044611"/>
                  </a:lnTo>
                  <a:lnTo>
                    <a:pt x="999878" y="1053104"/>
                  </a:lnTo>
                  <a:lnTo>
                    <a:pt x="1000664" y="1061597"/>
                  </a:lnTo>
                  <a:lnTo>
                    <a:pt x="1001383" y="1070090"/>
                  </a:lnTo>
                  <a:lnTo>
                    <a:pt x="1002070" y="1078582"/>
                  </a:lnTo>
                  <a:lnTo>
                    <a:pt x="1002714" y="1087075"/>
                  </a:lnTo>
                  <a:lnTo>
                    <a:pt x="1003290" y="1095568"/>
                  </a:lnTo>
                  <a:lnTo>
                    <a:pt x="1003831" y="1104061"/>
                  </a:lnTo>
                  <a:lnTo>
                    <a:pt x="1004312" y="1112553"/>
                  </a:lnTo>
                  <a:lnTo>
                    <a:pt x="1004729" y="1121046"/>
                  </a:lnTo>
                  <a:lnTo>
                    <a:pt x="1005107" y="1129539"/>
                  </a:lnTo>
                  <a:lnTo>
                    <a:pt x="1005408" y="1138032"/>
                  </a:lnTo>
                  <a:lnTo>
                    <a:pt x="1005650" y="1146525"/>
                  </a:lnTo>
                  <a:lnTo>
                    <a:pt x="1005850" y="1155017"/>
                  </a:lnTo>
                  <a:lnTo>
                    <a:pt x="1005955" y="1163510"/>
                  </a:lnTo>
                  <a:lnTo>
                    <a:pt x="1006010" y="1172003"/>
                  </a:lnTo>
                  <a:lnTo>
                    <a:pt x="1006012" y="1180496"/>
                  </a:lnTo>
                  <a:lnTo>
                    <a:pt x="1005917" y="1188988"/>
                  </a:lnTo>
                  <a:lnTo>
                    <a:pt x="1005774" y="1197481"/>
                  </a:lnTo>
                  <a:lnTo>
                    <a:pt x="1005562" y="1205974"/>
                  </a:lnTo>
                  <a:lnTo>
                    <a:pt x="1005264" y="1214467"/>
                  </a:lnTo>
                  <a:lnTo>
                    <a:pt x="1004917" y="1222960"/>
                  </a:lnTo>
                  <a:lnTo>
                    <a:pt x="1004485" y="1231452"/>
                  </a:lnTo>
                  <a:lnTo>
                    <a:pt x="1003978" y="1239945"/>
                  </a:lnTo>
                  <a:lnTo>
                    <a:pt x="1003422" y="1248438"/>
                  </a:lnTo>
                  <a:lnTo>
                    <a:pt x="1002767" y="1256931"/>
                  </a:lnTo>
                  <a:lnTo>
                    <a:pt x="1002051" y="1265424"/>
                  </a:lnTo>
                  <a:lnTo>
                    <a:pt x="1001285" y="1273916"/>
                  </a:lnTo>
                  <a:lnTo>
                    <a:pt x="1000410" y="1282409"/>
                  </a:lnTo>
                  <a:lnTo>
                    <a:pt x="999487" y="1290902"/>
                  </a:lnTo>
                  <a:lnTo>
                    <a:pt x="998501" y="1299395"/>
                  </a:lnTo>
                  <a:lnTo>
                    <a:pt x="997424" y="1307887"/>
                  </a:lnTo>
                  <a:lnTo>
                    <a:pt x="996300" y="1316380"/>
                  </a:lnTo>
                  <a:lnTo>
                    <a:pt x="995103" y="1324873"/>
                  </a:lnTo>
                  <a:lnTo>
                    <a:pt x="993832" y="1333366"/>
                  </a:lnTo>
                  <a:lnTo>
                    <a:pt x="992517" y="1341859"/>
                  </a:lnTo>
                  <a:lnTo>
                    <a:pt x="991120" y="1350351"/>
                  </a:lnTo>
                  <a:lnTo>
                    <a:pt x="989667" y="1358844"/>
                  </a:lnTo>
                  <a:lnTo>
                    <a:pt x="988174" y="1367337"/>
                  </a:lnTo>
                  <a:lnTo>
                    <a:pt x="986595" y="1375830"/>
                  </a:lnTo>
                  <a:lnTo>
                    <a:pt x="984975" y="1384322"/>
                  </a:lnTo>
                  <a:lnTo>
                    <a:pt x="983312" y="1392815"/>
                  </a:lnTo>
                  <a:lnTo>
                    <a:pt x="981577" y="1401308"/>
                  </a:lnTo>
                  <a:lnTo>
                    <a:pt x="979809" y="1409801"/>
                  </a:lnTo>
                  <a:lnTo>
                    <a:pt x="977995" y="1418294"/>
                  </a:lnTo>
                  <a:lnTo>
                    <a:pt x="976127" y="1426786"/>
                  </a:lnTo>
                  <a:lnTo>
                    <a:pt x="974232" y="1435279"/>
                  </a:lnTo>
                  <a:lnTo>
                    <a:pt x="972290" y="1443772"/>
                  </a:lnTo>
                  <a:lnTo>
                    <a:pt x="970313" y="1452265"/>
                  </a:lnTo>
                  <a:lnTo>
                    <a:pt x="968313" y="1460757"/>
                  </a:lnTo>
                  <a:lnTo>
                    <a:pt x="966272" y="1469250"/>
                  </a:lnTo>
                  <a:lnTo>
                    <a:pt x="964209" y="1477743"/>
                  </a:lnTo>
                  <a:lnTo>
                    <a:pt x="962129" y="1486236"/>
                  </a:lnTo>
                  <a:lnTo>
                    <a:pt x="960017" y="1494729"/>
                  </a:lnTo>
                  <a:lnTo>
                    <a:pt x="957895" y="1503221"/>
                  </a:lnTo>
                  <a:lnTo>
                    <a:pt x="955759" y="1511714"/>
                  </a:lnTo>
                  <a:lnTo>
                    <a:pt x="953609" y="1520207"/>
                  </a:lnTo>
                  <a:lnTo>
                    <a:pt x="951454" y="1528700"/>
                  </a:lnTo>
                  <a:lnTo>
                    <a:pt x="949292" y="1537192"/>
                  </a:lnTo>
                  <a:lnTo>
                    <a:pt x="947130" y="1545685"/>
                  </a:lnTo>
                  <a:lnTo>
                    <a:pt x="944969" y="1554178"/>
                  </a:lnTo>
                  <a:lnTo>
                    <a:pt x="942813" y="1562671"/>
                  </a:lnTo>
                  <a:lnTo>
                    <a:pt x="940666" y="1571164"/>
                  </a:lnTo>
                  <a:lnTo>
                    <a:pt x="938526" y="1579656"/>
                  </a:lnTo>
                  <a:lnTo>
                    <a:pt x="936406" y="1588149"/>
                  </a:lnTo>
                  <a:lnTo>
                    <a:pt x="934301" y="1596642"/>
                  </a:lnTo>
                  <a:lnTo>
                    <a:pt x="932211" y="1605135"/>
                  </a:lnTo>
                  <a:lnTo>
                    <a:pt x="930153" y="1613627"/>
                  </a:lnTo>
                  <a:lnTo>
                    <a:pt x="928115" y="1622120"/>
                  </a:lnTo>
                  <a:lnTo>
                    <a:pt x="926104" y="1630613"/>
                  </a:lnTo>
                  <a:lnTo>
                    <a:pt x="924133" y="1639106"/>
                  </a:lnTo>
                  <a:lnTo>
                    <a:pt x="922185" y="1647599"/>
                  </a:lnTo>
                  <a:lnTo>
                    <a:pt x="920280" y="1656091"/>
                  </a:lnTo>
                  <a:lnTo>
                    <a:pt x="918417" y="1664584"/>
                  </a:lnTo>
                  <a:lnTo>
                    <a:pt x="916582" y="1673077"/>
                  </a:lnTo>
                  <a:lnTo>
                    <a:pt x="914808" y="1681570"/>
                  </a:lnTo>
                  <a:lnTo>
                    <a:pt x="913074" y="1690062"/>
                  </a:lnTo>
                  <a:lnTo>
                    <a:pt x="911373" y="1698555"/>
                  </a:lnTo>
                  <a:lnTo>
                    <a:pt x="909749" y="1707048"/>
                  </a:lnTo>
                  <a:lnTo>
                    <a:pt x="908161" y="1715541"/>
                  </a:lnTo>
                  <a:lnTo>
                    <a:pt x="906621" y="1724034"/>
                  </a:lnTo>
                  <a:lnTo>
                    <a:pt x="905155" y="1732526"/>
                  </a:lnTo>
                  <a:lnTo>
                    <a:pt x="903729" y="1741019"/>
                  </a:lnTo>
                  <a:lnTo>
                    <a:pt x="902367" y="1749512"/>
                  </a:lnTo>
                  <a:lnTo>
                    <a:pt x="901072" y="1758005"/>
                  </a:lnTo>
                  <a:lnTo>
                    <a:pt x="899819" y="1766497"/>
                  </a:lnTo>
                  <a:lnTo>
                    <a:pt x="898647" y="1774990"/>
                  </a:lnTo>
                  <a:lnTo>
                    <a:pt x="897534" y="1783483"/>
                  </a:lnTo>
                  <a:lnTo>
                    <a:pt x="896464" y="1791976"/>
                  </a:lnTo>
                  <a:lnTo>
                    <a:pt x="895491" y="1800469"/>
                  </a:lnTo>
                  <a:lnTo>
                    <a:pt x="894566" y="1808961"/>
                  </a:lnTo>
                  <a:lnTo>
                    <a:pt x="893694" y="1817454"/>
                  </a:lnTo>
                  <a:lnTo>
                    <a:pt x="892916" y="1825947"/>
                  </a:lnTo>
                  <a:lnTo>
                    <a:pt x="892182" y="1834440"/>
                  </a:lnTo>
                  <a:lnTo>
                    <a:pt x="891516" y="1842932"/>
                  </a:lnTo>
                  <a:lnTo>
                    <a:pt x="890931" y="1851425"/>
                  </a:lnTo>
                  <a:lnTo>
                    <a:pt x="890390" y="1859918"/>
                  </a:lnTo>
                  <a:lnTo>
                    <a:pt x="889929" y="1868411"/>
                  </a:lnTo>
                  <a:lnTo>
                    <a:pt x="889535" y="1876904"/>
                  </a:lnTo>
                  <a:lnTo>
                    <a:pt x="889185" y="1885396"/>
                  </a:lnTo>
                  <a:lnTo>
                    <a:pt x="888926" y="1893889"/>
                  </a:lnTo>
                  <a:lnTo>
                    <a:pt x="888719" y="1902382"/>
                  </a:lnTo>
                  <a:lnTo>
                    <a:pt x="888559" y="1910875"/>
                  </a:lnTo>
                  <a:lnTo>
                    <a:pt x="888492" y="1919367"/>
                  </a:lnTo>
                  <a:lnTo>
                    <a:pt x="888466" y="1927860"/>
                  </a:lnTo>
                  <a:lnTo>
                    <a:pt x="888496" y="1936353"/>
                  </a:lnTo>
                  <a:lnTo>
                    <a:pt x="888604" y="1944846"/>
                  </a:lnTo>
                  <a:lnTo>
                    <a:pt x="888751" y="1953339"/>
                  </a:lnTo>
                  <a:lnTo>
                    <a:pt x="888962" y="1961831"/>
                  </a:lnTo>
                  <a:lnTo>
                    <a:pt x="889234" y="1970324"/>
                  </a:lnTo>
                  <a:lnTo>
                    <a:pt x="889543" y="1978817"/>
                  </a:lnTo>
                  <a:lnTo>
                    <a:pt x="889922" y="1987310"/>
                  </a:lnTo>
                  <a:lnTo>
                    <a:pt x="890348" y="1995802"/>
                  </a:lnTo>
                  <a:lnTo>
                    <a:pt x="890808" y="2004295"/>
                  </a:lnTo>
                  <a:lnTo>
                    <a:pt x="891340" y="2012788"/>
                  </a:lnTo>
                  <a:lnTo>
                    <a:pt x="891906" y="2021281"/>
                  </a:lnTo>
                  <a:lnTo>
                    <a:pt x="892510" y="2029774"/>
                  </a:lnTo>
                  <a:lnTo>
                    <a:pt x="893175" y="2038266"/>
                  </a:lnTo>
                  <a:lnTo>
                    <a:pt x="893868" y="2046759"/>
                  </a:lnTo>
                  <a:lnTo>
                    <a:pt x="894602" y="2055252"/>
                  </a:lnTo>
                  <a:lnTo>
                    <a:pt x="895383" y="2063745"/>
                  </a:lnTo>
                  <a:lnTo>
                    <a:pt x="896189" y="2072237"/>
                  </a:lnTo>
                  <a:lnTo>
                    <a:pt x="897038" y="2080730"/>
                  </a:lnTo>
                  <a:lnTo>
                    <a:pt x="897920" y="2089223"/>
                  </a:lnTo>
                  <a:lnTo>
                    <a:pt x="898825" y="2097716"/>
                  </a:lnTo>
                  <a:lnTo>
                    <a:pt x="899772" y="2106209"/>
                  </a:lnTo>
                  <a:lnTo>
                    <a:pt x="900741" y="2114701"/>
                  </a:lnTo>
                  <a:lnTo>
                    <a:pt x="901731" y="2123194"/>
                  </a:lnTo>
                  <a:lnTo>
                    <a:pt x="902759" y="2131687"/>
                  </a:lnTo>
                  <a:lnTo>
                    <a:pt x="903802" y="2140180"/>
                  </a:lnTo>
                  <a:lnTo>
                    <a:pt x="904866" y="2148672"/>
                  </a:lnTo>
                  <a:lnTo>
                    <a:pt x="905956" y="2157165"/>
                  </a:lnTo>
                  <a:lnTo>
                    <a:pt x="907059" y="2165658"/>
                  </a:lnTo>
                  <a:lnTo>
                    <a:pt x="908182" y="2174151"/>
                  </a:lnTo>
                  <a:lnTo>
                    <a:pt x="909322" y="2182644"/>
                  </a:lnTo>
                  <a:lnTo>
                    <a:pt x="910472" y="2191136"/>
                  </a:lnTo>
                  <a:lnTo>
                    <a:pt x="911639" y="2199629"/>
                  </a:lnTo>
                  <a:lnTo>
                    <a:pt x="912817" y="2208122"/>
                  </a:lnTo>
                  <a:lnTo>
                    <a:pt x="914002" y="2216615"/>
                  </a:lnTo>
                  <a:lnTo>
                    <a:pt x="915201" y="2225107"/>
                  </a:lnTo>
                  <a:lnTo>
                    <a:pt x="916405" y="2233600"/>
                  </a:lnTo>
                  <a:lnTo>
                    <a:pt x="917615" y="2242093"/>
                  </a:lnTo>
                  <a:lnTo>
                    <a:pt x="918833" y="2250586"/>
                  </a:lnTo>
                  <a:lnTo>
                    <a:pt x="920054" y="2259079"/>
                  </a:lnTo>
                  <a:lnTo>
                    <a:pt x="921279" y="2267571"/>
                  </a:lnTo>
                  <a:lnTo>
                    <a:pt x="922507" y="2276064"/>
                  </a:lnTo>
                  <a:lnTo>
                    <a:pt x="923736" y="2284557"/>
                  </a:lnTo>
                  <a:lnTo>
                    <a:pt x="924965" y="2293050"/>
                  </a:lnTo>
                  <a:lnTo>
                    <a:pt x="926195" y="2301542"/>
                  </a:lnTo>
                  <a:lnTo>
                    <a:pt x="927424" y="2310035"/>
                  </a:lnTo>
                  <a:lnTo>
                    <a:pt x="928651" y="2318528"/>
                  </a:lnTo>
                  <a:lnTo>
                    <a:pt x="929876" y="2327021"/>
                  </a:lnTo>
                  <a:lnTo>
                    <a:pt x="931099" y="2335514"/>
                  </a:lnTo>
                  <a:lnTo>
                    <a:pt x="932317" y="2344006"/>
                  </a:lnTo>
                  <a:lnTo>
                    <a:pt x="933532" y="2352499"/>
                  </a:lnTo>
                  <a:lnTo>
                    <a:pt x="934742" y="2360992"/>
                  </a:lnTo>
                  <a:lnTo>
                    <a:pt x="935947" y="2369485"/>
                  </a:lnTo>
                  <a:lnTo>
                    <a:pt x="937147" y="2377977"/>
                  </a:lnTo>
                  <a:lnTo>
                    <a:pt x="938341" y="2386470"/>
                  </a:lnTo>
                  <a:lnTo>
                    <a:pt x="939529" y="2394963"/>
                  </a:lnTo>
                  <a:lnTo>
                    <a:pt x="940712" y="2403456"/>
                  </a:lnTo>
                  <a:lnTo>
                    <a:pt x="941886" y="2411949"/>
                  </a:lnTo>
                  <a:lnTo>
                    <a:pt x="943054" y="2420441"/>
                  </a:lnTo>
                  <a:lnTo>
                    <a:pt x="944218" y="2428934"/>
                  </a:lnTo>
                  <a:lnTo>
                    <a:pt x="945370" y="2437427"/>
                  </a:lnTo>
                  <a:lnTo>
                    <a:pt x="946518" y="2445920"/>
                  </a:lnTo>
                  <a:lnTo>
                    <a:pt x="947659" y="2454412"/>
                  </a:lnTo>
                  <a:lnTo>
                    <a:pt x="948790" y="2462905"/>
                  </a:lnTo>
                  <a:lnTo>
                    <a:pt x="949916" y="2471398"/>
                  </a:lnTo>
                  <a:lnTo>
                    <a:pt x="951034" y="2479891"/>
                  </a:lnTo>
                  <a:lnTo>
                    <a:pt x="952143" y="2488384"/>
                  </a:lnTo>
                  <a:lnTo>
                    <a:pt x="953247" y="2496876"/>
                  </a:lnTo>
                  <a:lnTo>
                    <a:pt x="954341" y="2505369"/>
                  </a:lnTo>
                  <a:lnTo>
                    <a:pt x="955428" y="2513862"/>
                  </a:lnTo>
                  <a:lnTo>
                    <a:pt x="956511" y="2522355"/>
                  </a:lnTo>
                  <a:lnTo>
                    <a:pt x="957582" y="2530848"/>
                  </a:lnTo>
                  <a:lnTo>
                    <a:pt x="958648" y="2539340"/>
                  </a:lnTo>
                  <a:lnTo>
                    <a:pt x="959708" y="2547833"/>
                  </a:lnTo>
                  <a:lnTo>
                    <a:pt x="960757" y="2556326"/>
                  </a:lnTo>
                  <a:lnTo>
                    <a:pt x="961801" y="2564819"/>
                  </a:lnTo>
                  <a:lnTo>
                    <a:pt x="962838" y="2573311"/>
                  </a:lnTo>
                  <a:lnTo>
                    <a:pt x="963865" y="2581804"/>
                  </a:lnTo>
                  <a:lnTo>
                    <a:pt x="964888" y="2590297"/>
                  </a:lnTo>
                  <a:lnTo>
                    <a:pt x="965902" y="2598790"/>
                  </a:lnTo>
                  <a:lnTo>
                    <a:pt x="966908" y="2607283"/>
                  </a:lnTo>
                  <a:lnTo>
                    <a:pt x="967908" y="2615775"/>
                  </a:lnTo>
                  <a:lnTo>
                    <a:pt x="968898" y="2624268"/>
                  </a:lnTo>
                  <a:lnTo>
                    <a:pt x="969881" y="2632761"/>
                  </a:lnTo>
                  <a:lnTo>
                    <a:pt x="970859" y="2641254"/>
                  </a:lnTo>
                  <a:lnTo>
                    <a:pt x="971823" y="2649746"/>
                  </a:lnTo>
                  <a:lnTo>
                    <a:pt x="972782" y="2658239"/>
                  </a:lnTo>
                  <a:lnTo>
                    <a:pt x="973732" y="2666732"/>
                  </a:lnTo>
                  <a:lnTo>
                    <a:pt x="974670" y="2675225"/>
                  </a:lnTo>
                  <a:lnTo>
                    <a:pt x="975601" y="2683718"/>
                  </a:lnTo>
                  <a:lnTo>
                    <a:pt x="976522" y="2692210"/>
                  </a:lnTo>
                  <a:lnTo>
                    <a:pt x="977430" y="2700703"/>
                  </a:lnTo>
                  <a:lnTo>
                    <a:pt x="978330" y="2709196"/>
                  </a:lnTo>
                  <a:lnTo>
                    <a:pt x="979215" y="2717689"/>
                  </a:lnTo>
                  <a:lnTo>
                    <a:pt x="980088" y="2726181"/>
                  </a:lnTo>
                  <a:lnTo>
                    <a:pt x="980952" y="2734674"/>
                  </a:lnTo>
                  <a:lnTo>
                    <a:pt x="981797" y="2743167"/>
                  </a:lnTo>
                  <a:lnTo>
                    <a:pt x="982629" y="2751660"/>
                  </a:lnTo>
                  <a:lnTo>
                    <a:pt x="983450" y="2760153"/>
                  </a:lnTo>
                  <a:lnTo>
                    <a:pt x="984247" y="2768645"/>
                  </a:lnTo>
                  <a:lnTo>
                    <a:pt x="985031" y="2777138"/>
                  </a:lnTo>
                  <a:lnTo>
                    <a:pt x="985799" y="2785631"/>
                  </a:lnTo>
                  <a:lnTo>
                    <a:pt x="986541" y="2794124"/>
                  </a:lnTo>
                  <a:lnTo>
                    <a:pt x="987269" y="2802616"/>
                  </a:lnTo>
                  <a:lnTo>
                    <a:pt x="987974" y="2811109"/>
                  </a:lnTo>
                  <a:lnTo>
                    <a:pt x="988652" y="2819602"/>
                  </a:lnTo>
                  <a:lnTo>
                    <a:pt x="989315" y="2828095"/>
                  </a:lnTo>
                  <a:lnTo>
                    <a:pt x="989944" y="2836588"/>
                  </a:lnTo>
                  <a:lnTo>
                    <a:pt x="990549" y="2845080"/>
                  </a:lnTo>
                  <a:lnTo>
                    <a:pt x="991135" y="2853573"/>
                  </a:lnTo>
                  <a:lnTo>
                    <a:pt x="991677" y="2862066"/>
                  </a:lnTo>
                  <a:lnTo>
                    <a:pt x="992196" y="2870559"/>
                  </a:lnTo>
                  <a:lnTo>
                    <a:pt x="992689" y="2879051"/>
                  </a:lnTo>
                  <a:lnTo>
                    <a:pt x="993135" y="2887544"/>
                  </a:lnTo>
                  <a:lnTo>
                    <a:pt x="993557" y="2896037"/>
                  </a:lnTo>
                  <a:lnTo>
                    <a:pt x="993942" y="2904530"/>
                  </a:lnTo>
                  <a:lnTo>
                    <a:pt x="994281" y="2913023"/>
                  </a:lnTo>
                  <a:lnTo>
                    <a:pt x="994593" y="2921515"/>
                  </a:lnTo>
                  <a:lnTo>
                    <a:pt x="994855" y="2930008"/>
                  </a:lnTo>
                  <a:lnTo>
                    <a:pt x="995073" y="2938501"/>
                  </a:lnTo>
                  <a:lnTo>
                    <a:pt x="995262" y="2946994"/>
                  </a:lnTo>
                  <a:lnTo>
                    <a:pt x="995387" y="2955486"/>
                  </a:lnTo>
                  <a:lnTo>
                    <a:pt x="995472" y="2963979"/>
                  </a:lnTo>
                  <a:lnTo>
                    <a:pt x="995522" y="2972472"/>
                  </a:lnTo>
                  <a:lnTo>
                    <a:pt x="995498" y="2980965"/>
                  </a:lnTo>
                  <a:lnTo>
                    <a:pt x="995437" y="2989458"/>
                  </a:lnTo>
                  <a:lnTo>
                    <a:pt x="995328" y="2997950"/>
                  </a:lnTo>
                  <a:lnTo>
                    <a:pt x="995148" y="3006443"/>
                  </a:lnTo>
                  <a:lnTo>
                    <a:pt x="994929" y="3014936"/>
                  </a:lnTo>
                  <a:lnTo>
                    <a:pt x="994646" y="3023429"/>
                  </a:lnTo>
                  <a:lnTo>
                    <a:pt x="994299" y="3031921"/>
                  </a:lnTo>
                  <a:lnTo>
                    <a:pt x="993911" y="3040414"/>
                  </a:lnTo>
                  <a:lnTo>
                    <a:pt x="993442" y="3048907"/>
                  </a:lnTo>
                  <a:lnTo>
                    <a:pt x="992916" y="3057400"/>
                  </a:lnTo>
                  <a:lnTo>
                    <a:pt x="992347" y="3065893"/>
                  </a:lnTo>
                  <a:lnTo>
                    <a:pt x="991681" y="3074385"/>
                  </a:lnTo>
                  <a:lnTo>
                    <a:pt x="990967" y="3082878"/>
                  </a:lnTo>
                  <a:lnTo>
                    <a:pt x="990197" y="3091371"/>
                  </a:lnTo>
                  <a:lnTo>
                    <a:pt x="989334" y="3099864"/>
                  </a:lnTo>
                  <a:lnTo>
                    <a:pt x="988424" y="3108356"/>
                  </a:lnTo>
                  <a:lnTo>
                    <a:pt x="987442" y="3116849"/>
                  </a:lnTo>
                  <a:lnTo>
                    <a:pt x="986377" y="3125342"/>
                  </a:lnTo>
                  <a:lnTo>
                    <a:pt x="985264" y="3133835"/>
                  </a:lnTo>
                  <a:lnTo>
                    <a:pt x="984063" y="3142328"/>
                  </a:lnTo>
                  <a:lnTo>
                    <a:pt x="982790" y="3150820"/>
                  </a:lnTo>
                  <a:lnTo>
                    <a:pt x="981468" y="3159313"/>
                  </a:lnTo>
                  <a:lnTo>
                    <a:pt x="980042" y="3167806"/>
                  </a:lnTo>
                  <a:lnTo>
                    <a:pt x="978558" y="3176299"/>
                  </a:lnTo>
                  <a:lnTo>
                    <a:pt x="977018" y="3184791"/>
                  </a:lnTo>
                  <a:lnTo>
                    <a:pt x="975370" y="3193284"/>
                  </a:lnTo>
                  <a:lnTo>
                    <a:pt x="973671" y="3201777"/>
                  </a:lnTo>
                  <a:lnTo>
                    <a:pt x="971902" y="3210270"/>
                  </a:lnTo>
                  <a:lnTo>
                    <a:pt x="970039" y="3218763"/>
                  </a:lnTo>
                  <a:lnTo>
                    <a:pt x="968125" y="3227255"/>
                  </a:lnTo>
                  <a:lnTo>
                    <a:pt x="966128" y="3235748"/>
                  </a:lnTo>
                  <a:lnTo>
                    <a:pt x="964050" y="3244241"/>
                  </a:lnTo>
                  <a:lnTo>
                    <a:pt x="961922" y="3252734"/>
                  </a:lnTo>
                  <a:lnTo>
                    <a:pt x="959697" y="3261226"/>
                  </a:lnTo>
                  <a:lnTo>
                    <a:pt x="957407" y="3269719"/>
                  </a:lnTo>
                  <a:lnTo>
                    <a:pt x="955068" y="3278212"/>
                  </a:lnTo>
                  <a:lnTo>
                    <a:pt x="952620" y="3286705"/>
                  </a:lnTo>
                  <a:lnTo>
                    <a:pt x="950121" y="3295198"/>
                  </a:lnTo>
                  <a:lnTo>
                    <a:pt x="947562" y="3303690"/>
                  </a:lnTo>
                  <a:lnTo>
                    <a:pt x="944907" y="3312183"/>
                  </a:lnTo>
                  <a:lnTo>
                    <a:pt x="942205" y="3320676"/>
                  </a:lnTo>
                  <a:lnTo>
                    <a:pt x="939432" y="3329169"/>
                  </a:lnTo>
                  <a:lnTo>
                    <a:pt x="936578" y="3337661"/>
                  </a:lnTo>
                  <a:lnTo>
                    <a:pt x="933679" y="3346154"/>
                  </a:lnTo>
                  <a:lnTo>
                    <a:pt x="930699" y="3354647"/>
                  </a:lnTo>
                  <a:lnTo>
                    <a:pt x="927654" y="3363140"/>
                  </a:lnTo>
                  <a:lnTo>
                    <a:pt x="924566" y="3371633"/>
                  </a:lnTo>
                  <a:lnTo>
                    <a:pt x="921387" y="3380125"/>
                  </a:lnTo>
                  <a:lnTo>
                    <a:pt x="918160" y="3388618"/>
                  </a:lnTo>
                  <a:lnTo>
                    <a:pt x="914886" y="3397111"/>
                  </a:lnTo>
                  <a:lnTo>
                    <a:pt x="911525" y="3405604"/>
                  </a:lnTo>
                  <a:lnTo>
                    <a:pt x="908124" y="3414096"/>
                  </a:lnTo>
                  <a:lnTo>
                    <a:pt x="904669" y="3422589"/>
                  </a:lnTo>
                  <a:lnTo>
                    <a:pt x="901143" y="3431082"/>
                  </a:lnTo>
                  <a:lnTo>
                    <a:pt x="897579" y="3439575"/>
                  </a:lnTo>
                  <a:lnTo>
                    <a:pt x="893954" y="3448068"/>
                  </a:lnTo>
                  <a:lnTo>
                    <a:pt x="890274" y="3456560"/>
                  </a:lnTo>
                  <a:lnTo>
                    <a:pt x="886559" y="3465053"/>
                  </a:lnTo>
                  <a:lnTo>
                    <a:pt x="882778" y="3473546"/>
                  </a:lnTo>
                  <a:lnTo>
                    <a:pt x="878955" y="3482039"/>
                  </a:lnTo>
                  <a:lnTo>
                    <a:pt x="875100" y="3490531"/>
                  </a:lnTo>
                  <a:lnTo>
                    <a:pt x="871177" y="3499024"/>
                  </a:lnTo>
                  <a:lnTo>
                    <a:pt x="867224" y="3507517"/>
                  </a:lnTo>
                  <a:lnTo>
                    <a:pt x="863235" y="3516010"/>
                  </a:lnTo>
                  <a:lnTo>
                    <a:pt x="859191" y="3524503"/>
                  </a:lnTo>
                  <a:lnTo>
                    <a:pt x="855122" y="3532995"/>
                  </a:lnTo>
                  <a:lnTo>
                    <a:pt x="851013" y="3541488"/>
                  </a:lnTo>
                  <a:lnTo>
                    <a:pt x="846864" y="3549981"/>
                  </a:lnTo>
                  <a:lnTo>
                    <a:pt x="842691" y="3558474"/>
                  </a:lnTo>
                  <a:lnTo>
                    <a:pt x="838479" y="3566966"/>
                  </a:lnTo>
                  <a:lnTo>
                    <a:pt x="834237" y="3575459"/>
                  </a:lnTo>
                  <a:lnTo>
                    <a:pt x="829976" y="3583952"/>
                  </a:lnTo>
                  <a:lnTo>
                    <a:pt x="825676" y="3592445"/>
                  </a:lnTo>
                  <a:lnTo>
                    <a:pt x="821357" y="3600938"/>
                  </a:lnTo>
                  <a:lnTo>
                    <a:pt x="817020" y="3609430"/>
                  </a:lnTo>
                  <a:lnTo>
                    <a:pt x="812652" y="3617923"/>
                  </a:lnTo>
                  <a:lnTo>
                    <a:pt x="808271" y="3626416"/>
                  </a:lnTo>
                  <a:lnTo>
                    <a:pt x="803873" y="3634909"/>
                  </a:lnTo>
                  <a:lnTo>
                    <a:pt x="799455" y="3643401"/>
                  </a:lnTo>
                  <a:lnTo>
                    <a:pt x="795027" y="3651894"/>
                  </a:lnTo>
                  <a:lnTo>
                    <a:pt x="790585" y="3660387"/>
                  </a:lnTo>
                  <a:lnTo>
                    <a:pt x="786132" y="3668880"/>
                  </a:lnTo>
                  <a:lnTo>
                    <a:pt x="781674" y="3677373"/>
                  </a:lnTo>
                  <a:lnTo>
                    <a:pt x="777206" y="3685865"/>
                  </a:lnTo>
                  <a:lnTo>
                    <a:pt x="772735" y="3694358"/>
                  </a:lnTo>
                  <a:lnTo>
                    <a:pt x="768261" y="3702851"/>
                  </a:lnTo>
                  <a:lnTo>
                    <a:pt x="763786" y="3711344"/>
                  </a:lnTo>
                  <a:lnTo>
                    <a:pt x="759313" y="3719837"/>
                  </a:lnTo>
                  <a:lnTo>
                    <a:pt x="754841" y="3728329"/>
                  </a:lnTo>
                  <a:lnTo>
                    <a:pt x="750377" y="3736822"/>
                  </a:lnTo>
                  <a:lnTo>
                    <a:pt x="745917" y="3745315"/>
                  </a:lnTo>
                  <a:lnTo>
                    <a:pt x="741466" y="3753808"/>
                  </a:lnTo>
                  <a:lnTo>
                    <a:pt x="737028" y="3762300"/>
                  </a:lnTo>
                  <a:lnTo>
                    <a:pt x="732598" y="3770793"/>
                  </a:lnTo>
                  <a:lnTo>
                    <a:pt x="728185" y="3779286"/>
                  </a:lnTo>
                  <a:lnTo>
                    <a:pt x="723790" y="3787779"/>
                  </a:lnTo>
                  <a:lnTo>
                    <a:pt x="719405" y="3796272"/>
                  </a:lnTo>
                  <a:lnTo>
                    <a:pt x="715050" y="3804764"/>
                  </a:lnTo>
                  <a:lnTo>
                    <a:pt x="710711" y="3813257"/>
                  </a:lnTo>
                  <a:lnTo>
                    <a:pt x="706391" y="3821750"/>
                  </a:lnTo>
                  <a:lnTo>
                    <a:pt x="702107" y="3830243"/>
                  </a:lnTo>
                  <a:lnTo>
                    <a:pt x="697842" y="3838735"/>
                  </a:lnTo>
                  <a:lnTo>
                    <a:pt x="693603" y="3847228"/>
                  </a:lnTo>
                  <a:lnTo>
                    <a:pt x="689404" y="3855721"/>
                  </a:lnTo>
                  <a:lnTo>
                    <a:pt x="685226" y="3864214"/>
                  </a:lnTo>
                  <a:lnTo>
                    <a:pt x="681086" y="3872707"/>
                  </a:lnTo>
                  <a:lnTo>
                    <a:pt x="676985" y="3881199"/>
                  </a:lnTo>
                  <a:lnTo>
                    <a:pt x="672908" y="3889692"/>
                  </a:lnTo>
                  <a:lnTo>
                    <a:pt x="668883" y="3898185"/>
                  </a:lnTo>
                  <a:lnTo>
                    <a:pt x="664893" y="3906678"/>
                  </a:lnTo>
                  <a:lnTo>
                    <a:pt x="660930" y="3915170"/>
                  </a:lnTo>
                  <a:lnTo>
                    <a:pt x="657033" y="3923663"/>
                  </a:lnTo>
                  <a:lnTo>
                    <a:pt x="653166" y="3932156"/>
                  </a:lnTo>
                  <a:lnTo>
                    <a:pt x="649338" y="3940649"/>
                  </a:lnTo>
                  <a:lnTo>
                    <a:pt x="645573" y="3949142"/>
                  </a:lnTo>
                  <a:lnTo>
                    <a:pt x="641840" y="3957634"/>
                  </a:lnTo>
                  <a:lnTo>
                    <a:pt x="638158" y="3966127"/>
                  </a:lnTo>
                  <a:lnTo>
                    <a:pt x="634535" y="3974620"/>
                  </a:lnTo>
                  <a:lnTo>
                    <a:pt x="630946" y="3983113"/>
                  </a:lnTo>
                  <a:lnTo>
                    <a:pt x="627421" y="3991605"/>
                  </a:lnTo>
                  <a:lnTo>
                    <a:pt x="623948" y="4000098"/>
                  </a:lnTo>
                  <a:lnTo>
                    <a:pt x="620511" y="4008591"/>
                  </a:lnTo>
                  <a:lnTo>
                    <a:pt x="617153" y="4017084"/>
                  </a:lnTo>
                  <a:lnTo>
                    <a:pt x="613837" y="4025577"/>
                  </a:lnTo>
                  <a:lnTo>
                    <a:pt x="610564" y="4034069"/>
                  </a:lnTo>
                  <a:lnTo>
                    <a:pt x="607373" y="4042562"/>
                  </a:lnTo>
                  <a:lnTo>
                    <a:pt x="604221" y="4051055"/>
                  </a:lnTo>
                  <a:lnTo>
                    <a:pt x="601123" y="4059548"/>
                  </a:lnTo>
                  <a:lnTo>
                    <a:pt x="598099" y="4068040"/>
                  </a:lnTo>
                  <a:lnTo>
                    <a:pt x="595115" y="4076533"/>
                  </a:lnTo>
                  <a:lnTo>
                    <a:pt x="592197" y="4085026"/>
                  </a:lnTo>
                  <a:lnTo>
                    <a:pt x="589343" y="4093519"/>
                  </a:lnTo>
                  <a:lnTo>
                    <a:pt x="586529" y="4102012"/>
                  </a:lnTo>
                  <a:lnTo>
                    <a:pt x="583794" y="4110504"/>
                  </a:lnTo>
                  <a:lnTo>
                    <a:pt x="581111" y="4118997"/>
                  </a:lnTo>
                  <a:lnTo>
                    <a:pt x="578469" y="4127490"/>
                  </a:lnTo>
                  <a:lnTo>
                    <a:pt x="575917" y="4135983"/>
                  </a:lnTo>
                  <a:lnTo>
                    <a:pt x="573407" y="4144475"/>
                  </a:lnTo>
                  <a:lnTo>
                    <a:pt x="570947" y="4152968"/>
                  </a:lnTo>
                  <a:lnTo>
                    <a:pt x="568567" y="4161461"/>
                  </a:lnTo>
                  <a:lnTo>
                    <a:pt x="566227" y="4169954"/>
                  </a:lnTo>
                  <a:lnTo>
                    <a:pt x="563949" y="4178447"/>
                  </a:lnTo>
                  <a:lnTo>
                    <a:pt x="561738" y="4186939"/>
                  </a:lnTo>
                  <a:lnTo>
                    <a:pt x="559567" y="4195432"/>
                  </a:lnTo>
                  <a:lnTo>
                    <a:pt x="557467" y="4203925"/>
                  </a:lnTo>
                  <a:lnTo>
                    <a:pt x="555423" y="4212418"/>
                  </a:lnTo>
                  <a:lnTo>
                    <a:pt x="553416" y="4220910"/>
                  </a:lnTo>
                  <a:lnTo>
                    <a:pt x="551491" y="4229403"/>
                  </a:lnTo>
                  <a:lnTo>
                    <a:pt x="549608" y="4237896"/>
                  </a:lnTo>
                  <a:lnTo>
                    <a:pt x="547767" y="4246389"/>
                  </a:lnTo>
                  <a:lnTo>
                    <a:pt x="546004" y="4254882"/>
                  </a:lnTo>
                  <a:lnTo>
                    <a:pt x="544278" y="4263374"/>
                  </a:lnTo>
                  <a:lnTo>
                    <a:pt x="542602" y="4271867"/>
                  </a:lnTo>
                  <a:lnTo>
                    <a:pt x="540991" y="4280360"/>
                  </a:lnTo>
                  <a:lnTo>
                    <a:pt x="539415" y="4288853"/>
                  </a:lnTo>
                  <a:lnTo>
                    <a:pt x="537897" y="4297345"/>
                  </a:lnTo>
                  <a:lnTo>
                    <a:pt x="536431" y="4305838"/>
                  </a:lnTo>
                  <a:lnTo>
                    <a:pt x="534999" y="4314331"/>
                  </a:lnTo>
                  <a:lnTo>
                    <a:pt x="533631" y="4322824"/>
                  </a:lnTo>
                  <a:lnTo>
                    <a:pt x="532303" y="4331317"/>
                  </a:lnTo>
                  <a:lnTo>
                    <a:pt x="531006" y="4339809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23323" y="1557595"/>
              <a:ext cx="364343" cy="0"/>
            </a:xfrm>
            <a:custGeom>
              <a:avLst/>
              <a:pathLst>
                <a:path w="364343" h="0">
                  <a:moveTo>
                    <a:pt x="0" y="0"/>
                  </a:moveTo>
                  <a:lnTo>
                    <a:pt x="36434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320280" y="1560188"/>
              <a:ext cx="1006012" cy="4270653"/>
            </a:xfrm>
            <a:custGeom>
              <a:avLst/>
              <a:pathLst>
                <a:path w="1006012" h="4270653">
                  <a:moveTo>
                    <a:pt x="452395" y="4270653"/>
                  </a:moveTo>
                  <a:lnTo>
                    <a:pt x="450405" y="4262295"/>
                  </a:lnTo>
                  <a:lnTo>
                    <a:pt x="448365" y="4253938"/>
                  </a:lnTo>
                  <a:lnTo>
                    <a:pt x="446285" y="4245580"/>
                  </a:lnTo>
                  <a:lnTo>
                    <a:pt x="444119" y="4237223"/>
                  </a:lnTo>
                  <a:lnTo>
                    <a:pt x="441918" y="4228866"/>
                  </a:lnTo>
                  <a:lnTo>
                    <a:pt x="439653" y="4220508"/>
                  </a:lnTo>
                  <a:lnTo>
                    <a:pt x="437323" y="4212151"/>
                  </a:lnTo>
                  <a:lnTo>
                    <a:pt x="434959" y="4203793"/>
                  </a:lnTo>
                  <a:lnTo>
                    <a:pt x="432505" y="4195436"/>
                  </a:lnTo>
                  <a:lnTo>
                    <a:pt x="430010" y="4187078"/>
                  </a:lnTo>
                  <a:lnTo>
                    <a:pt x="427461" y="4178721"/>
                  </a:lnTo>
                  <a:lnTo>
                    <a:pt x="424835" y="4170363"/>
                  </a:lnTo>
                  <a:lnTo>
                    <a:pt x="422172" y="4162006"/>
                  </a:lnTo>
                  <a:lnTo>
                    <a:pt x="419432" y="4153649"/>
                  </a:lnTo>
                  <a:lnTo>
                    <a:pt x="416638" y="4145291"/>
                  </a:lnTo>
                  <a:lnTo>
                    <a:pt x="413803" y="4136934"/>
                  </a:lnTo>
                  <a:lnTo>
                    <a:pt x="410878" y="4128576"/>
                  </a:lnTo>
                  <a:lnTo>
                    <a:pt x="407918" y="4120219"/>
                  </a:lnTo>
                  <a:lnTo>
                    <a:pt x="404894" y="4111861"/>
                  </a:lnTo>
                  <a:lnTo>
                    <a:pt x="401804" y="4103504"/>
                  </a:lnTo>
                  <a:lnTo>
                    <a:pt x="398680" y="4095146"/>
                  </a:lnTo>
                  <a:lnTo>
                    <a:pt x="395470" y="4086789"/>
                  </a:lnTo>
                  <a:lnTo>
                    <a:pt x="392219" y="4078432"/>
                  </a:lnTo>
                  <a:lnTo>
                    <a:pt x="388918" y="4070074"/>
                  </a:lnTo>
                  <a:lnTo>
                    <a:pt x="385544" y="4061717"/>
                  </a:lnTo>
                  <a:lnTo>
                    <a:pt x="382136" y="4053359"/>
                  </a:lnTo>
                  <a:lnTo>
                    <a:pt x="378659" y="4045002"/>
                  </a:lnTo>
                  <a:lnTo>
                    <a:pt x="375133" y="4036644"/>
                  </a:lnTo>
                  <a:lnTo>
                    <a:pt x="371572" y="4028287"/>
                  </a:lnTo>
                  <a:lnTo>
                    <a:pt x="367931" y="4019929"/>
                  </a:lnTo>
                  <a:lnTo>
                    <a:pt x="364261" y="4011572"/>
                  </a:lnTo>
                  <a:lnTo>
                    <a:pt x="360538" y="4003215"/>
                  </a:lnTo>
                  <a:lnTo>
                    <a:pt x="356760" y="3994857"/>
                  </a:lnTo>
                  <a:lnTo>
                    <a:pt x="352954" y="3986500"/>
                  </a:lnTo>
                  <a:lnTo>
                    <a:pt x="349081" y="3978142"/>
                  </a:lnTo>
                  <a:lnTo>
                    <a:pt x="345175" y="3969785"/>
                  </a:lnTo>
                  <a:lnTo>
                    <a:pt x="341233" y="3961427"/>
                  </a:lnTo>
                  <a:lnTo>
                    <a:pt x="337235" y="3953070"/>
                  </a:lnTo>
                  <a:lnTo>
                    <a:pt x="333213" y="3944712"/>
                  </a:lnTo>
                  <a:lnTo>
                    <a:pt x="329142" y="3936355"/>
                  </a:lnTo>
                  <a:lnTo>
                    <a:pt x="325037" y="3927998"/>
                  </a:lnTo>
                  <a:lnTo>
                    <a:pt x="320908" y="3919640"/>
                  </a:lnTo>
                  <a:lnTo>
                    <a:pt x="316728" y="3911283"/>
                  </a:lnTo>
                  <a:lnTo>
                    <a:pt x="312529" y="3902925"/>
                  </a:lnTo>
                  <a:lnTo>
                    <a:pt x="308299" y="3894568"/>
                  </a:lnTo>
                  <a:lnTo>
                    <a:pt x="304036" y="3886210"/>
                  </a:lnTo>
                  <a:lnTo>
                    <a:pt x="299757" y="3877853"/>
                  </a:lnTo>
                  <a:lnTo>
                    <a:pt x="295443" y="3869495"/>
                  </a:lnTo>
                  <a:lnTo>
                    <a:pt x="291112" y="3861138"/>
                  </a:lnTo>
                  <a:lnTo>
                    <a:pt x="286763" y="3852781"/>
                  </a:lnTo>
                  <a:lnTo>
                    <a:pt x="282390" y="3844423"/>
                  </a:lnTo>
                  <a:lnTo>
                    <a:pt x="278007" y="3836066"/>
                  </a:lnTo>
                  <a:lnTo>
                    <a:pt x="273605" y="3827708"/>
                  </a:lnTo>
                  <a:lnTo>
                    <a:pt x="269191" y="3819351"/>
                  </a:lnTo>
                  <a:lnTo>
                    <a:pt x="264771" y="3810993"/>
                  </a:lnTo>
                  <a:lnTo>
                    <a:pt x="260337" y="3802636"/>
                  </a:lnTo>
                  <a:lnTo>
                    <a:pt x="255900" y="3794279"/>
                  </a:lnTo>
                  <a:lnTo>
                    <a:pt x="251457" y="3785921"/>
                  </a:lnTo>
                  <a:lnTo>
                    <a:pt x="247013" y="3777564"/>
                  </a:lnTo>
                  <a:lnTo>
                    <a:pt x="242569" y="3769206"/>
                  </a:lnTo>
                  <a:lnTo>
                    <a:pt x="238126" y="3760849"/>
                  </a:lnTo>
                  <a:lnTo>
                    <a:pt x="233688" y="3752491"/>
                  </a:lnTo>
                  <a:lnTo>
                    <a:pt x="229254" y="3744134"/>
                  </a:lnTo>
                  <a:lnTo>
                    <a:pt x="224831" y="3735776"/>
                  </a:lnTo>
                  <a:lnTo>
                    <a:pt x="220415" y="3727419"/>
                  </a:lnTo>
                  <a:lnTo>
                    <a:pt x="216013" y="3719062"/>
                  </a:lnTo>
                  <a:lnTo>
                    <a:pt x="211625" y="3710704"/>
                  </a:lnTo>
                  <a:lnTo>
                    <a:pt x="207247" y="3702347"/>
                  </a:lnTo>
                  <a:lnTo>
                    <a:pt x="202897" y="3693989"/>
                  </a:lnTo>
                  <a:lnTo>
                    <a:pt x="198560" y="3685632"/>
                  </a:lnTo>
                  <a:lnTo>
                    <a:pt x="194245" y="3677274"/>
                  </a:lnTo>
                  <a:lnTo>
                    <a:pt x="189958" y="3668917"/>
                  </a:lnTo>
                  <a:lnTo>
                    <a:pt x="185686" y="3660559"/>
                  </a:lnTo>
                  <a:lnTo>
                    <a:pt x="181452" y="3652202"/>
                  </a:lnTo>
                  <a:lnTo>
                    <a:pt x="177243" y="3643845"/>
                  </a:lnTo>
                  <a:lnTo>
                    <a:pt x="173057" y="3635487"/>
                  </a:lnTo>
                  <a:lnTo>
                    <a:pt x="168917" y="3627130"/>
                  </a:lnTo>
                  <a:lnTo>
                    <a:pt x="164798" y="3618772"/>
                  </a:lnTo>
                  <a:lnTo>
                    <a:pt x="160720" y="3610415"/>
                  </a:lnTo>
                  <a:lnTo>
                    <a:pt x="156681" y="3602057"/>
                  </a:lnTo>
                  <a:lnTo>
                    <a:pt x="152665" y="3593700"/>
                  </a:lnTo>
                  <a:lnTo>
                    <a:pt x="148712" y="3585342"/>
                  </a:lnTo>
                  <a:lnTo>
                    <a:pt x="144785" y="3576985"/>
                  </a:lnTo>
                  <a:lnTo>
                    <a:pt x="140900" y="3568628"/>
                  </a:lnTo>
                  <a:lnTo>
                    <a:pt x="137069" y="3560270"/>
                  </a:lnTo>
                  <a:lnTo>
                    <a:pt x="133265" y="3551913"/>
                  </a:lnTo>
                  <a:lnTo>
                    <a:pt x="129524" y="3543555"/>
                  </a:lnTo>
                  <a:lnTo>
                    <a:pt x="125824" y="3535198"/>
                  </a:lnTo>
                  <a:lnTo>
                    <a:pt x="122160" y="3526840"/>
                  </a:lnTo>
                  <a:lnTo>
                    <a:pt x="118568" y="3518483"/>
                  </a:lnTo>
                  <a:lnTo>
                    <a:pt x="115005" y="3510125"/>
                  </a:lnTo>
                  <a:lnTo>
                    <a:pt x="111503" y="3501768"/>
                  </a:lnTo>
                  <a:lnTo>
                    <a:pt x="108055" y="3493411"/>
                  </a:lnTo>
                  <a:lnTo>
                    <a:pt x="104639" y="3485053"/>
                  </a:lnTo>
                  <a:lnTo>
                    <a:pt x="101306" y="3476696"/>
                  </a:lnTo>
                  <a:lnTo>
                    <a:pt x="98009" y="3468338"/>
                  </a:lnTo>
                  <a:lnTo>
                    <a:pt x="94764" y="3459981"/>
                  </a:lnTo>
                  <a:lnTo>
                    <a:pt x="91588" y="3451623"/>
                  </a:lnTo>
                  <a:lnTo>
                    <a:pt x="88445" y="3443266"/>
                  </a:lnTo>
                  <a:lnTo>
                    <a:pt x="85379" y="3434908"/>
                  </a:lnTo>
                  <a:lnTo>
                    <a:pt x="82361" y="3426551"/>
                  </a:lnTo>
                  <a:lnTo>
                    <a:pt x="79386" y="3418194"/>
                  </a:lnTo>
                  <a:lnTo>
                    <a:pt x="76495" y="3409836"/>
                  </a:lnTo>
                  <a:lnTo>
                    <a:pt x="73638" y="3401479"/>
                  </a:lnTo>
                  <a:lnTo>
                    <a:pt x="70847" y="3393121"/>
                  </a:lnTo>
                  <a:lnTo>
                    <a:pt x="68117" y="3384764"/>
                  </a:lnTo>
                  <a:lnTo>
                    <a:pt x="65423" y="3376406"/>
                  </a:lnTo>
                  <a:lnTo>
                    <a:pt x="62818" y="3368049"/>
                  </a:lnTo>
                  <a:lnTo>
                    <a:pt x="60251" y="3359691"/>
                  </a:lnTo>
                  <a:lnTo>
                    <a:pt x="57740" y="3351334"/>
                  </a:lnTo>
                  <a:lnTo>
                    <a:pt x="55301" y="3342977"/>
                  </a:lnTo>
                  <a:lnTo>
                    <a:pt x="52898" y="3334619"/>
                  </a:lnTo>
                  <a:lnTo>
                    <a:pt x="50571" y="3326262"/>
                  </a:lnTo>
                  <a:lnTo>
                    <a:pt x="48295" y="3317904"/>
                  </a:lnTo>
                  <a:lnTo>
                    <a:pt x="46061" y="3309547"/>
                  </a:lnTo>
                  <a:lnTo>
                    <a:pt x="43911" y="3301189"/>
                  </a:lnTo>
                  <a:lnTo>
                    <a:pt x="41796" y="3292832"/>
                  </a:lnTo>
                  <a:lnTo>
                    <a:pt x="39745" y="3284474"/>
                  </a:lnTo>
                  <a:lnTo>
                    <a:pt x="37754" y="3276117"/>
                  </a:lnTo>
                  <a:lnTo>
                    <a:pt x="35798" y="3267760"/>
                  </a:lnTo>
                  <a:lnTo>
                    <a:pt x="33927" y="3259402"/>
                  </a:lnTo>
                  <a:lnTo>
                    <a:pt x="32093" y="3251045"/>
                  </a:lnTo>
                  <a:lnTo>
                    <a:pt x="30311" y="3242687"/>
                  </a:lnTo>
                  <a:lnTo>
                    <a:pt x="28599" y="3234330"/>
                  </a:lnTo>
                  <a:lnTo>
                    <a:pt x="26920" y="3225972"/>
                  </a:lnTo>
                  <a:lnTo>
                    <a:pt x="25313" y="3217615"/>
                  </a:lnTo>
                  <a:lnTo>
                    <a:pt x="23753" y="3209258"/>
                  </a:lnTo>
                  <a:lnTo>
                    <a:pt x="22232" y="3200900"/>
                  </a:lnTo>
                  <a:lnTo>
                    <a:pt x="20790" y="3192543"/>
                  </a:lnTo>
                  <a:lnTo>
                    <a:pt x="19379" y="3184185"/>
                  </a:lnTo>
                  <a:lnTo>
                    <a:pt x="18027" y="3175828"/>
                  </a:lnTo>
                  <a:lnTo>
                    <a:pt x="16732" y="3167470"/>
                  </a:lnTo>
                  <a:lnTo>
                    <a:pt x="15469" y="3159113"/>
                  </a:lnTo>
                  <a:lnTo>
                    <a:pt x="14282" y="3150755"/>
                  </a:lnTo>
                  <a:lnTo>
                    <a:pt x="13131" y="3142398"/>
                  </a:lnTo>
                  <a:lnTo>
                    <a:pt x="12026" y="3134041"/>
                  </a:lnTo>
                  <a:lnTo>
                    <a:pt x="10987" y="3125683"/>
                  </a:lnTo>
                  <a:lnTo>
                    <a:pt x="9978" y="3117326"/>
                  </a:lnTo>
                  <a:lnTo>
                    <a:pt x="9033" y="3108968"/>
                  </a:lnTo>
                  <a:lnTo>
                    <a:pt x="8134" y="3100611"/>
                  </a:lnTo>
                  <a:lnTo>
                    <a:pt x="7269" y="3092253"/>
                  </a:lnTo>
                  <a:lnTo>
                    <a:pt x="6477" y="3083896"/>
                  </a:lnTo>
                  <a:lnTo>
                    <a:pt x="5716" y="3075538"/>
                  </a:lnTo>
                  <a:lnTo>
                    <a:pt x="5006" y="3067181"/>
                  </a:lnTo>
                  <a:lnTo>
                    <a:pt x="4351" y="3058824"/>
                  </a:lnTo>
                  <a:lnTo>
                    <a:pt x="3725" y="3050466"/>
                  </a:lnTo>
                  <a:lnTo>
                    <a:pt x="3170" y="3042109"/>
                  </a:lnTo>
                  <a:lnTo>
                    <a:pt x="2650" y="3033751"/>
                  </a:lnTo>
                  <a:lnTo>
                    <a:pt x="2171" y="3025394"/>
                  </a:lnTo>
                  <a:lnTo>
                    <a:pt x="1755" y="3017036"/>
                  </a:lnTo>
                  <a:lnTo>
                    <a:pt x="1368" y="3008679"/>
                  </a:lnTo>
                  <a:lnTo>
                    <a:pt x="1040" y="3000321"/>
                  </a:lnTo>
                  <a:lnTo>
                    <a:pt x="757" y="2991964"/>
                  </a:lnTo>
                  <a:lnTo>
                    <a:pt x="505" y="2983607"/>
                  </a:lnTo>
                  <a:lnTo>
                    <a:pt x="324" y="2975249"/>
                  </a:lnTo>
                  <a:lnTo>
                    <a:pt x="172" y="2966892"/>
                  </a:lnTo>
                  <a:lnTo>
                    <a:pt x="70" y="2958534"/>
                  </a:lnTo>
                  <a:lnTo>
                    <a:pt x="21" y="2950177"/>
                  </a:lnTo>
                  <a:lnTo>
                    <a:pt x="0" y="2941819"/>
                  </a:lnTo>
                  <a:lnTo>
                    <a:pt x="46" y="2933462"/>
                  </a:lnTo>
                  <a:lnTo>
                    <a:pt x="127" y="2925104"/>
                  </a:lnTo>
                  <a:lnTo>
                    <a:pt x="248" y="2916747"/>
                  </a:lnTo>
                  <a:lnTo>
                    <a:pt x="430" y="2908390"/>
                  </a:lnTo>
                  <a:lnTo>
                    <a:pt x="641" y="2900032"/>
                  </a:lnTo>
                  <a:lnTo>
                    <a:pt x="909" y="2891675"/>
                  </a:lnTo>
                  <a:lnTo>
                    <a:pt x="1221" y="2883317"/>
                  </a:lnTo>
                  <a:lnTo>
                    <a:pt x="1562" y="2874960"/>
                  </a:lnTo>
                  <a:lnTo>
                    <a:pt x="1975" y="2866602"/>
                  </a:lnTo>
                  <a:lnTo>
                    <a:pt x="2415" y="2858245"/>
                  </a:lnTo>
                  <a:lnTo>
                    <a:pt x="2902" y="2849887"/>
                  </a:lnTo>
                  <a:lnTo>
                    <a:pt x="3442" y="2841530"/>
                  </a:lnTo>
                  <a:lnTo>
                    <a:pt x="4009" y="2833173"/>
                  </a:lnTo>
                  <a:lnTo>
                    <a:pt x="4641" y="2824815"/>
                  </a:lnTo>
                  <a:lnTo>
                    <a:pt x="5306" y="2816458"/>
                  </a:lnTo>
                  <a:lnTo>
                    <a:pt x="6009" y="2808100"/>
                  </a:lnTo>
                  <a:lnTo>
                    <a:pt x="6772" y="2799743"/>
                  </a:lnTo>
                  <a:lnTo>
                    <a:pt x="7561" y="2791385"/>
                  </a:lnTo>
                  <a:lnTo>
                    <a:pt x="8404" y="2783028"/>
                  </a:lnTo>
                  <a:lnTo>
                    <a:pt x="9288" y="2774670"/>
                  </a:lnTo>
                  <a:lnTo>
                    <a:pt x="10200" y="2766313"/>
                  </a:lnTo>
                  <a:lnTo>
                    <a:pt x="11178" y="2757956"/>
                  </a:lnTo>
                  <a:lnTo>
                    <a:pt x="12181" y="2749598"/>
                  </a:lnTo>
                  <a:lnTo>
                    <a:pt x="13227" y="2741241"/>
                  </a:lnTo>
                  <a:lnTo>
                    <a:pt x="14321" y="2732883"/>
                  </a:lnTo>
                  <a:lnTo>
                    <a:pt x="15439" y="2724526"/>
                  </a:lnTo>
                  <a:lnTo>
                    <a:pt x="16614" y="2716168"/>
                  </a:lnTo>
                  <a:lnTo>
                    <a:pt x="17819" y="2707811"/>
                  </a:lnTo>
                  <a:lnTo>
                    <a:pt x="19055" y="2699454"/>
                  </a:lnTo>
                  <a:lnTo>
                    <a:pt x="20344" y="2691096"/>
                  </a:lnTo>
                  <a:lnTo>
                    <a:pt x="21655" y="2682739"/>
                  </a:lnTo>
                  <a:lnTo>
                    <a:pt x="23011" y="2674381"/>
                  </a:lnTo>
                  <a:lnTo>
                    <a:pt x="24401" y="2666024"/>
                  </a:lnTo>
                  <a:lnTo>
                    <a:pt x="25812" y="2657666"/>
                  </a:lnTo>
                  <a:lnTo>
                    <a:pt x="27278" y="2649309"/>
                  </a:lnTo>
                  <a:lnTo>
                    <a:pt x="28763" y="2640951"/>
                  </a:lnTo>
                  <a:lnTo>
                    <a:pt x="30280" y="2632594"/>
                  </a:lnTo>
                  <a:lnTo>
                    <a:pt x="31835" y="2624237"/>
                  </a:lnTo>
                  <a:lnTo>
                    <a:pt x="33407" y="2615879"/>
                  </a:lnTo>
                  <a:lnTo>
                    <a:pt x="35021" y="2607522"/>
                  </a:lnTo>
                  <a:lnTo>
                    <a:pt x="36656" y="2599164"/>
                  </a:lnTo>
                  <a:lnTo>
                    <a:pt x="38313" y="2590807"/>
                  </a:lnTo>
                  <a:lnTo>
                    <a:pt x="40006" y="2582449"/>
                  </a:lnTo>
                  <a:lnTo>
                    <a:pt x="41714" y="2574092"/>
                  </a:lnTo>
                  <a:lnTo>
                    <a:pt x="43451" y="2565734"/>
                  </a:lnTo>
                  <a:lnTo>
                    <a:pt x="45209" y="2557377"/>
                  </a:lnTo>
                  <a:lnTo>
                    <a:pt x="46981" y="2549020"/>
                  </a:lnTo>
                  <a:lnTo>
                    <a:pt x="48784" y="2540662"/>
                  </a:lnTo>
                  <a:lnTo>
                    <a:pt x="50598" y="2532305"/>
                  </a:lnTo>
                  <a:lnTo>
                    <a:pt x="52430" y="2523947"/>
                  </a:lnTo>
                  <a:lnTo>
                    <a:pt x="54281" y="2515590"/>
                  </a:lnTo>
                  <a:lnTo>
                    <a:pt x="56142" y="2507232"/>
                  </a:lnTo>
                  <a:lnTo>
                    <a:pt x="58022" y="2498875"/>
                  </a:lnTo>
                  <a:lnTo>
                    <a:pt x="59912" y="2490517"/>
                  </a:lnTo>
                  <a:lnTo>
                    <a:pt x="61810" y="2482160"/>
                  </a:lnTo>
                  <a:lnTo>
                    <a:pt x="63723" y="2473803"/>
                  </a:lnTo>
                  <a:lnTo>
                    <a:pt x="65641" y="2465445"/>
                  </a:lnTo>
                  <a:lnTo>
                    <a:pt x="67568" y="2457088"/>
                  </a:lnTo>
                  <a:lnTo>
                    <a:pt x="69502" y="2448730"/>
                  </a:lnTo>
                  <a:lnTo>
                    <a:pt x="71438" y="2440373"/>
                  </a:lnTo>
                  <a:lnTo>
                    <a:pt x="73381" y="2432015"/>
                  </a:lnTo>
                  <a:lnTo>
                    <a:pt x="75325" y="2423658"/>
                  </a:lnTo>
                  <a:lnTo>
                    <a:pt x="77271" y="2415300"/>
                  </a:lnTo>
                  <a:lnTo>
                    <a:pt x="79217" y="2406943"/>
                  </a:lnTo>
                  <a:lnTo>
                    <a:pt x="81162" y="2398586"/>
                  </a:lnTo>
                  <a:lnTo>
                    <a:pt x="83105" y="2390228"/>
                  </a:lnTo>
                  <a:lnTo>
                    <a:pt x="85046" y="2381871"/>
                  </a:lnTo>
                  <a:lnTo>
                    <a:pt x="86983" y="2373513"/>
                  </a:lnTo>
                  <a:lnTo>
                    <a:pt x="88913" y="2365156"/>
                  </a:lnTo>
                  <a:lnTo>
                    <a:pt x="90839" y="2356798"/>
                  </a:lnTo>
                  <a:lnTo>
                    <a:pt x="92757" y="2348441"/>
                  </a:lnTo>
                  <a:lnTo>
                    <a:pt x="94667" y="2340083"/>
                  </a:lnTo>
                  <a:lnTo>
                    <a:pt x="96571" y="2331726"/>
                  </a:lnTo>
                  <a:lnTo>
                    <a:pt x="98461" y="2323369"/>
                  </a:lnTo>
                  <a:lnTo>
                    <a:pt x="100343" y="2315011"/>
                  </a:lnTo>
                  <a:lnTo>
                    <a:pt x="102215" y="2306654"/>
                  </a:lnTo>
                  <a:lnTo>
                    <a:pt x="104071" y="2298296"/>
                  </a:lnTo>
                  <a:lnTo>
                    <a:pt x="105919" y="2289939"/>
                  </a:lnTo>
                  <a:lnTo>
                    <a:pt x="107750" y="2281581"/>
                  </a:lnTo>
                  <a:lnTo>
                    <a:pt x="109568" y="2273224"/>
                  </a:lnTo>
                  <a:lnTo>
                    <a:pt x="111375" y="2264866"/>
                  </a:lnTo>
                  <a:lnTo>
                    <a:pt x="113160" y="2256509"/>
                  </a:lnTo>
                  <a:lnTo>
                    <a:pt x="114935" y="2248152"/>
                  </a:lnTo>
                  <a:lnTo>
                    <a:pt x="116692" y="2239794"/>
                  </a:lnTo>
                  <a:lnTo>
                    <a:pt x="118431" y="2231437"/>
                  </a:lnTo>
                  <a:lnTo>
                    <a:pt x="120159" y="2223079"/>
                  </a:lnTo>
                  <a:lnTo>
                    <a:pt x="121861" y="2214722"/>
                  </a:lnTo>
                  <a:lnTo>
                    <a:pt x="123550" y="2206364"/>
                  </a:lnTo>
                  <a:lnTo>
                    <a:pt x="125223" y="2198007"/>
                  </a:lnTo>
                  <a:lnTo>
                    <a:pt x="126872" y="2189649"/>
                  </a:lnTo>
                  <a:lnTo>
                    <a:pt x="128510" y="2181292"/>
                  </a:lnTo>
                  <a:lnTo>
                    <a:pt x="130123" y="2172935"/>
                  </a:lnTo>
                  <a:lnTo>
                    <a:pt x="131719" y="2164577"/>
                  </a:lnTo>
                  <a:lnTo>
                    <a:pt x="133301" y="2156220"/>
                  </a:lnTo>
                  <a:lnTo>
                    <a:pt x="134855" y="2147862"/>
                  </a:lnTo>
                  <a:lnTo>
                    <a:pt x="136396" y="2139505"/>
                  </a:lnTo>
                  <a:lnTo>
                    <a:pt x="137917" y="2131147"/>
                  </a:lnTo>
                  <a:lnTo>
                    <a:pt x="139416" y="2122790"/>
                  </a:lnTo>
                  <a:lnTo>
                    <a:pt x="140903" y="2114433"/>
                  </a:lnTo>
                  <a:lnTo>
                    <a:pt x="142361" y="2106075"/>
                  </a:lnTo>
                  <a:lnTo>
                    <a:pt x="143805" y="2097718"/>
                  </a:lnTo>
                  <a:lnTo>
                    <a:pt x="145232" y="2089360"/>
                  </a:lnTo>
                  <a:lnTo>
                    <a:pt x="146633" y="2081003"/>
                  </a:lnTo>
                  <a:lnTo>
                    <a:pt x="148023" y="2072645"/>
                  </a:lnTo>
                  <a:lnTo>
                    <a:pt x="149388" y="2064288"/>
                  </a:lnTo>
                  <a:lnTo>
                    <a:pt x="150735" y="2055930"/>
                  </a:lnTo>
                  <a:lnTo>
                    <a:pt x="152070" y="2047573"/>
                  </a:lnTo>
                  <a:lnTo>
                    <a:pt x="153375" y="2039216"/>
                  </a:lnTo>
                  <a:lnTo>
                    <a:pt x="154669" y="2030858"/>
                  </a:lnTo>
                  <a:lnTo>
                    <a:pt x="155943" y="2022501"/>
                  </a:lnTo>
                  <a:lnTo>
                    <a:pt x="157197" y="2014143"/>
                  </a:lnTo>
                  <a:lnTo>
                    <a:pt x="158439" y="2005786"/>
                  </a:lnTo>
                  <a:lnTo>
                    <a:pt x="159653" y="1997428"/>
                  </a:lnTo>
                  <a:lnTo>
                    <a:pt x="160855" y="1989071"/>
                  </a:lnTo>
                  <a:lnTo>
                    <a:pt x="162041" y="1980713"/>
                  </a:lnTo>
                  <a:lnTo>
                    <a:pt x="163203" y="1972356"/>
                  </a:lnTo>
                  <a:lnTo>
                    <a:pt x="164354" y="1963999"/>
                  </a:lnTo>
                  <a:lnTo>
                    <a:pt x="165482" y="1955641"/>
                  </a:lnTo>
                  <a:lnTo>
                    <a:pt x="166594" y="1947284"/>
                  </a:lnTo>
                  <a:lnTo>
                    <a:pt x="167694" y="1938926"/>
                  </a:lnTo>
                  <a:lnTo>
                    <a:pt x="168767" y="1930569"/>
                  </a:lnTo>
                  <a:lnTo>
                    <a:pt x="169829" y="1922211"/>
                  </a:lnTo>
                  <a:lnTo>
                    <a:pt x="170873" y="1913854"/>
                  </a:lnTo>
                  <a:lnTo>
                    <a:pt x="171897" y="1905496"/>
                  </a:lnTo>
                  <a:lnTo>
                    <a:pt x="172911" y="1897139"/>
                  </a:lnTo>
                  <a:lnTo>
                    <a:pt x="173899" y="1888782"/>
                  </a:lnTo>
                  <a:lnTo>
                    <a:pt x="174875" y="1880424"/>
                  </a:lnTo>
                  <a:lnTo>
                    <a:pt x="175836" y="1872067"/>
                  </a:lnTo>
                  <a:lnTo>
                    <a:pt x="176774" y="1863709"/>
                  </a:lnTo>
                  <a:lnTo>
                    <a:pt x="177701" y="1855352"/>
                  </a:lnTo>
                  <a:lnTo>
                    <a:pt x="178607" y="1846994"/>
                  </a:lnTo>
                  <a:lnTo>
                    <a:pt x="179496" y="1838637"/>
                  </a:lnTo>
                  <a:lnTo>
                    <a:pt x="180374" y="1830279"/>
                  </a:lnTo>
                  <a:lnTo>
                    <a:pt x="181225" y="1821922"/>
                  </a:lnTo>
                  <a:lnTo>
                    <a:pt x="182066" y="1813565"/>
                  </a:lnTo>
                  <a:lnTo>
                    <a:pt x="182889" y="1805207"/>
                  </a:lnTo>
                  <a:lnTo>
                    <a:pt x="183692" y="1796850"/>
                  </a:lnTo>
                  <a:lnTo>
                    <a:pt x="184484" y="1788492"/>
                  </a:lnTo>
                  <a:lnTo>
                    <a:pt x="185251" y="1780135"/>
                  </a:lnTo>
                  <a:lnTo>
                    <a:pt x="186005" y="1771777"/>
                  </a:lnTo>
                  <a:lnTo>
                    <a:pt x="186744" y="1763420"/>
                  </a:lnTo>
                  <a:lnTo>
                    <a:pt x="187460" y="1755062"/>
                  </a:lnTo>
                  <a:lnTo>
                    <a:pt x="188164" y="1746705"/>
                  </a:lnTo>
                  <a:lnTo>
                    <a:pt x="188848" y="1738348"/>
                  </a:lnTo>
                  <a:lnTo>
                    <a:pt x="189514" y="1729990"/>
                  </a:lnTo>
                  <a:lnTo>
                    <a:pt x="190169" y="1721633"/>
                  </a:lnTo>
                  <a:lnTo>
                    <a:pt x="190796" y="1713275"/>
                  </a:lnTo>
                  <a:lnTo>
                    <a:pt x="191413" y="1704918"/>
                  </a:lnTo>
                  <a:lnTo>
                    <a:pt x="192012" y="1696560"/>
                  </a:lnTo>
                  <a:lnTo>
                    <a:pt x="192590" y="1688203"/>
                  </a:lnTo>
                  <a:lnTo>
                    <a:pt x="193157" y="1679845"/>
                  </a:lnTo>
                  <a:lnTo>
                    <a:pt x="193700" y="1671488"/>
                  </a:lnTo>
                  <a:lnTo>
                    <a:pt x="194229" y="1663131"/>
                  </a:lnTo>
                  <a:lnTo>
                    <a:pt x="194745" y="1654773"/>
                  </a:lnTo>
                  <a:lnTo>
                    <a:pt x="195236" y="1646416"/>
                  </a:lnTo>
                  <a:lnTo>
                    <a:pt x="195717" y="1638058"/>
                  </a:lnTo>
                  <a:lnTo>
                    <a:pt x="196178" y="1629701"/>
                  </a:lnTo>
                  <a:lnTo>
                    <a:pt x="196622" y="1621343"/>
                  </a:lnTo>
                  <a:lnTo>
                    <a:pt x="197056" y="1612986"/>
                  </a:lnTo>
                  <a:lnTo>
                    <a:pt x="197464" y="1604629"/>
                  </a:lnTo>
                  <a:lnTo>
                    <a:pt x="197862" y="1596271"/>
                  </a:lnTo>
                  <a:lnTo>
                    <a:pt x="198245" y="1587914"/>
                  </a:lnTo>
                  <a:lnTo>
                    <a:pt x="198609" y="1579556"/>
                  </a:lnTo>
                  <a:lnTo>
                    <a:pt x="198963" y="1571199"/>
                  </a:lnTo>
                  <a:lnTo>
                    <a:pt x="199297" y="1562841"/>
                  </a:lnTo>
                  <a:lnTo>
                    <a:pt x="199618" y="1554484"/>
                  </a:lnTo>
                  <a:lnTo>
                    <a:pt x="199929" y="1546126"/>
                  </a:lnTo>
                  <a:lnTo>
                    <a:pt x="200219" y="1537769"/>
                  </a:lnTo>
                  <a:lnTo>
                    <a:pt x="200502" y="1529412"/>
                  </a:lnTo>
                  <a:lnTo>
                    <a:pt x="200769" y="1521054"/>
                  </a:lnTo>
                  <a:lnTo>
                    <a:pt x="201023" y="1512697"/>
                  </a:lnTo>
                  <a:lnTo>
                    <a:pt x="201270" y="1504339"/>
                  </a:lnTo>
                  <a:lnTo>
                    <a:pt x="201499" y="1495982"/>
                  </a:lnTo>
                  <a:lnTo>
                    <a:pt x="201721" y="1487624"/>
                  </a:lnTo>
                  <a:lnTo>
                    <a:pt x="201932" y="1479267"/>
                  </a:lnTo>
                  <a:lnTo>
                    <a:pt x="202131" y="1470909"/>
                  </a:lnTo>
                  <a:lnTo>
                    <a:pt x="202324" y="1462552"/>
                  </a:lnTo>
                  <a:lnTo>
                    <a:pt x="202505" y="1454195"/>
                  </a:lnTo>
                  <a:lnTo>
                    <a:pt x="202680" y="1445837"/>
                  </a:lnTo>
                  <a:lnTo>
                    <a:pt x="202848" y="1437480"/>
                  </a:lnTo>
                  <a:lnTo>
                    <a:pt x="203006" y="1429122"/>
                  </a:lnTo>
                  <a:lnTo>
                    <a:pt x="203161" y="1420765"/>
                  </a:lnTo>
                  <a:lnTo>
                    <a:pt x="203309" y="1412407"/>
                  </a:lnTo>
                  <a:lnTo>
                    <a:pt x="203452" y="1404050"/>
                  </a:lnTo>
                  <a:lnTo>
                    <a:pt x="203593" y="1395692"/>
                  </a:lnTo>
                  <a:lnTo>
                    <a:pt x="203728" y="1387335"/>
                  </a:lnTo>
                  <a:lnTo>
                    <a:pt x="203861" y="1378978"/>
                  </a:lnTo>
                  <a:lnTo>
                    <a:pt x="203993" y="1370620"/>
                  </a:lnTo>
                  <a:lnTo>
                    <a:pt x="204122" y="1362263"/>
                  </a:lnTo>
                  <a:lnTo>
                    <a:pt x="204252" y="1353905"/>
                  </a:lnTo>
                  <a:lnTo>
                    <a:pt x="204381" y="1345548"/>
                  </a:lnTo>
                  <a:lnTo>
                    <a:pt x="204512" y="1337190"/>
                  </a:lnTo>
                  <a:lnTo>
                    <a:pt x="204643" y="1328833"/>
                  </a:lnTo>
                  <a:lnTo>
                    <a:pt x="204779" y="1320475"/>
                  </a:lnTo>
                  <a:lnTo>
                    <a:pt x="204916" y="1312118"/>
                  </a:lnTo>
                  <a:lnTo>
                    <a:pt x="205058" y="1303761"/>
                  </a:lnTo>
                  <a:lnTo>
                    <a:pt x="205204" y="1295403"/>
                  </a:lnTo>
                  <a:lnTo>
                    <a:pt x="205354" y="1287046"/>
                  </a:lnTo>
                  <a:lnTo>
                    <a:pt x="205514" y="1278688"/>
                  </a:lnTo>
                  <a:lnTo>
                    <a:pt x="205678" y="1270331"/>
                  </a:lnTo>
                  <a:lnTo>
                    <a:pt x="205849" y="1261973"/>
                  </a:lnTo>
                  <a:lnTo>
                    <a:pt x="206031" y="1253616"/>
                  </a:lnTo>
                  <a:lnTo>
                    <a:pt x="206218" y="1245258"/>
                  </a:lnTo>
                  <a:lnTo>
                    <a:pt x="206418" y="1236901"/>
                  </a:lnTo>
                  <a:lnTo>
                    <a:pt x="206627" y="1228544"/>
                  </a:lnTo>
                  <a:lnTo>
                    <a:pt x="206845" y="1220186"/>
                  </a:lnTo>
                  <a:lnTo>
                    <a:pt x="207079" y="1211829"/>
                  </a:lnTo>
                  <a:lnTo>
                    <a:pt x="207321" y="1203471"/>
                  </a:lnTo>
                  <a:lnTo>
                    <a:pt x="207577" y="1195114"/>
                  </a:lnTo>
                  <a:lnTo>
                    <a:pt x="207848" y="1186756"/>
                  </a:lnTo>
                  <a:lnTo>
                    <a:pt x="208128" y="1178399"/>
                  </a:lnTo>
                  <a:lnTo>
                    <a:pt x="208429" y="1170041"/>
                  </a:lnTo>
                  <a:lnTo>
                    <a:pt x="208742" y="1161684"/>
                  </a:lnTo>
                  <a:lnTo>
                    <a:pt x="209068" y="1153327"/>
                  </a:lnTo>
                  <a:lnTo>
                    <a:pt x="209415" y="1144969"/>
                  </a:lnTo>
                  <a:lnTo>
                    <a:pt x="209772" y="1136612"/>
                  </a:lnTo>
                  <a:lnTo>
                    <a:pt x="210152" y="1128254"/>
                  </a:lnTo>
                  <a:lnTo>
                    <a:pt x="210547" y="1119897"/>
                  </a:lnTo>
                  <a:lnTo>
                    <a:pt x="210955" y="1111539"/>
                  </a:lnTo>
                  <a:lnTo>
                    <a:pt x="211390" y="1103182"/>
                  </a:lnTo>
                  <a:lnTo>
                    <a:pt x="211837" y="1094824"/>
                  </a:lnTo>
                  <a:lnTo>
                    <a:pt x="212304" y="1086467"/>
                  </a:lnTo>
                  <a:lnTo>
                    <a:pt x="212793" y="1078110"/>
                  </a:lnTo>
                  <a:lnTo>
                    <a:pt x="213293" y="1069752"/>
                  </a:lnTo>
                  <a:lnTo>
                    <a:pt x="213824" y="1061395"/>
                  </a:lnTo>
                  <a:lnTo>
                    <a:pt x="214368" y="1053037"/>
                  </a:lnTo>
                  <a:lnTo>
                    <a:pt x="214930" y="1044680"/>
                  </a:lnTo>
                  <a:lnTo>
                    <a:pt x="215520" y="1036322"/>
                  </a:lnTo>
                  <a:lnTo>
                    <a:pt x="216122" y="1027965"/>
                  </a:lnTo>
                  <a:lnTo>
                    <a:pt x="216750" y="1019608"/>
                  </a:lnTo>
                  <a:lnTo>
                    <a:pt x="217398" y="1011250"/>
                  </a:lnTo>
                  <a:lnTo>
                    <a:pt x="218060" y="1002893"/>
                  </a:lnTo>
                  <a:lnTo>
                    <a:pt x="218755" y="994535"/>
                  </a:lnTo>
                  <a:lnTo>
                    <a:pt x="219462" y="986178"/>
                  </a:lnTo>
                  <a:lnTo>
                    <a:pt x="220192" y="977820"/>
                  </a:lnTo>
                  <a:lnTo>
                    <a:pt x="220947" y="969463"/>
                  </a:lnTo>
                  <a:lnTo>
                    <a:pt x="221714" y="961105"/>
                  </a:lnTo>
                  <a:lnTo>
                    <a:pt x="222513" y="952748"/>
                  </a:lnTo>
                  <a:lnTo>
                    <a:pt x="223327" y="944391"/>
                  </a:lnTo>
                  <a:lnTo>
                    <a:pt x="224161" y="936033"/>
                  </a:lnTo>
                  <a:lnTo>
                    <a:pt x="225022" y="927676"/>
                  </a:lnTo>
                  <a:lnTo>
                    <a:pt x="225897" y="919318"/>
                  </a:lnTo>
                  <a:lnTo>
                    <a:pt x="226798" y="910961"/>
                  </a:lnTo>
                  <a:lnTo>
                    <a:pt x="227720" y="902603"/>
                  </a:lnTo>
                  <a:lnTo>
                    <a:pt x="228655" y="894246"/>
                  </a:lnTo>
                  <a:lnTo>
                    <a:pt x="229623" y="885888"/>
                  </a:lnTo>
                  <a:lnTo>
                    <a:pt x="230604" y="877531"/>
                  </a:lnTo>
                  <a:lnTo>
                    <a:pt x="231607" y="869174"/>
                  </a:lnTo>
                  <a:lnTo>
                    <a:pt x="232633" y="860816"/>
                  </a:lnTo>
                  <a:lnTo>
                    <a:pt x="233673" y="852459"/>
                  </a:lnTo>
                  <a:lnTo>
                    <a:pt x="234742" y="844101"/>
                  </a:lnTo>
                  <a:lnTo>
                    <a:pt x="235826" y="835744"/>
                  </a:lnTo>
                  <a:lnTo>
                    <a:pt x="236928" y="827386"/>
                  </a:lnTo>
                  <a:lnTo>
                    <a:pt x="238058" y="819029"/>
                  </a:lnTo>
                  <a:lnTo>
                    <a:pt x="239200" y="810671"/>
                  </a:lnTo>
                  <a:lnTo>
                    <a:pt x="240367" y="802314"/>
                  </a:lnTo>
                  <a:lnTo>
                    <a:pt x="241553" y="793957"/>
                  </a:lnTo>
                  <a:lnTo>
                    <a:pt x="242751" y="785599"/>
                  </a:lnTo>
                  <a:lnTo>
                    <a:pt x="243981" y="777242"/>
                  </a:lnTo>
                  <a:lnTo>
                    <a:pt x="245223" y="768884"/>
                  </a:lnTo>
                  <a:lnTo>
                    <a:pt x="246485" y="760527"/>
                  </a:lnTo>
                  <a:lnTo>
                    <a:pt x="247770" y="752169"/>
                  </a:lnTo>
                  <a:lnTo>
                    <a:pt x="249067" y="743812"/>
                  </a:lnTo>
                  <a:lnTo>
                    <a:pt x="250392" y="735454"/>
                  </a:lnTo>
                  <a:lnTo>
                    <a:pt x="251732" y="727097"/>
                  </a:lnTo>
                  <a:lnTo>
                    <a:pt x="253087" y="718740"/>
                  </a:lnTo>
                  <a:lnTo>
                    <a:pt x="254469" y="710382"/>
                  </a:lnTo>
                  <a:lnTo>
                    <a:pt x="255863" y="702025"/>
                  </a:lnTo>
                  <a:lnTo>
                    <a:pt x="257280" y="693667"/>
                  </a:lnTo>
                  <a:lnTo>
                    <a:pt x="258716" y="685310"/>
                  </a:lnTo>
                  <a:lnTo>
                    <a:pt x="260164" y="676952"/>
                  </a:lnTo>
                  <a:lnTo>
                    <a:pt x="261642" y="668595"/>
                  </a:lnTo>
                  <a:lnTo>
                    <a:pt x="263132" y="660237"/>
                  </a:lnTo>
                  <a:lnTo>
                    <a:pt x="264641" y="651880"/>
                  </a:lnTo>
                  <a:lnTo>
                    <a:pt x="266172" y="643523"/>
                  </a:lnTo>
                  <a:lnTo>
                    <a:pt x="267715" y="635165"/>
                  </a:lnTo>
                  <a:lnTo>
                    <a:pt x="269285" y="626808"/>
                  </a:lnTo>
                  <a:lnTo>
                    <a:pt x="270870" y="618450"/>
                  </a:lnTo>
                  <a:lnTo>
                    <a:pt x="272470" y="610093"/>
                  </a:lnTo>
                  <a:lnTo>
                    <a:pt x="274097" y="601735"/>
                  </a:lnTo>
                  <a:lnTo>
                    <a:pt x="275736" y="593378"/>
                  </a:lnTo>
                  <a:lnTo>
                    <a:pt x="277397" y="585020"/>
                  </a:lnTo>
                  <a:lnTo>
                    <a:pt x="279078" y="576663"/>
                  </a:lnTo>
                  <a:lnTo>
                    <a:pt x="280770" y="568306"/>
                  </a:lnTo>
                  <a:lnTo>
                    <a:pt x="282492" y="559948"/>
                  </a:lnTo>
                  <a:lnTo>
                    <a:pt x="284226" y="551591"/>
                  </a:lnTo>
                  <a:lnTo>
                    <a:pt x="285979" y="543233"/>
                  </a:lnTo>
                  <a:lnTo>
                    <a:pt x="287755" y="534876"/>
                  </a:lnTo>
                  <a:lnTo>
                    <a:pt x="289542" y="526518"/>
                  </a:lnTo>
                  <a:lnTo>
                    <a:pt x="291356" y="518161"/>
                  </a:lnTo>
                  <a:lnTo>
                    <a:pt x="293185" y="509804"/>
                  </a:lnTo>
                  <a:lnTo>
                    <a:pt x="295029" y="501446"/>
                  </a:lnTo>
                  <a:lnTo>
                    <a:pt x="296900" y="493089"/>
                  </a:lnTo>
                  <a:lnTo>
                    <a:pt x="298781" y="484731"/>
                  </a:lnTo>
                  <a:lnTo>
                    <a:pt x="300685" y="476374"/>
                  </a:lnTo>
                  <a:lnTo>
                    <a:pt x="302608" y="468016"/>
                  </a:lnTo>
                  <a:lnTo>
                    <a:pt x="304542" y="459659"/>
                  </a:lnTo>
                  <a:lnTo>
                    <a:pt x="306504" y="451301"/>
                  </a:lnTo>
                  <a:lnTo>
                    <a:pt x="308478" y="442944"/>
                  </a:lnTo>
                  <a:lnTo>
                    <a:pt x="310469" y="434587"/>
                  </a:lnTo>
                  <a:lnTo>
                    <a:pt x="312482" y="426229"/>
                  </a:lnTo>
                  <a:lnTo>
                    <a:pt x="314505" y="417872"/>
                  </a:lnTo>
                  <a:lnTo>
                    <a:pt x="316552" y="409514"/>
                  </a:lnTo>
                  <a:lnTo>
                    <a:pt x="318612" y="401157"/>
                  </a:lnTo>
                  <a:lnTo>
                    <a:pt x="320686" y="392799"/>
                  </a:lnTo>
                  <a:lnTo>
                    <a:pt x="322782" y="384442"/>
                  </a:lnTo>
                  <a:lnTo>
                    <a:pt x="324889" y="376084"/>
                  </a:lnTo>
                  <a:lnTo>
                    <a:pt x="327013" y="367727"/>
                  </a:lnTo>
                  <a:lnTo>
                    <a:pt x="329153" y="359370"/>
                  </a:lnTo>
                  <a:lnTo>
                    <a:pt x="331301" y="351012"/>
                  </a:lnTo>
                  <a:lnTo>
                    <a:pt x="333472" y="342655"/>
                  </a:lnTo>
                  <a:lnTo>
                    <a:pt x="335651" y="334297"/>
                  </a:lnTo>
                  <a:lnTo>
                    <a:pt x="337843" y="325940"/>
                  </a:lnTo>
                  <a:lnTo>
                    <a:pt x="340050" y="317582"/>
                  </a:lnTo>
                  <a:lnTo>
                    <a:pt x="342265" y="309225"/>
                  </a:lnTo>
                  <a:lnTo>
                    <a:pt x="344495" y="300867"/>
                  </a:lnTo>
                  <a:lnTo>
                    <a:pt x="346734" y="292510"/>
                  </a:lnTo>
                  <a:lnTo>
                    <a:pt x="348980" y="284153"/>
                  </a:lnTo>
                  <a:lnTo>
                    <a:pt x="351240" y="275795"/>
                  </a:lnTo>
                  <a:lnTo>
                    <a:pt x="353505" y="267438"/>
                  </a:lnTo>
                  <a:lnTo>
                    <a:pt x="355779" y="259080"/>
                  </a:lnTo>
                  <a:lnTo>
                    <a:pt x="358060" y="250723"/>
                  </a:lnTo>
                  <a:lnTo>
                    <a:pt x="360345" y="242365"/>
                  </a:lnTo>
                  <a:lnTo>
                    <a:pt x="362638" y="234008"/>
                  </a:lnTo>
                  <a:lnTo>
                    <a:pt x="364934" y="225650"/>
                  </a:lnTo>
                  <a:lnTo>
                    <a:pt x="367234" y="217293"/>
                  </a:lnTo>
                  <a:lnTo>
                    <a:pt x="369537" y="208936"/>
                  </a:lnTo>
                  <a:lnTo>
                    <a:pt x="371840" y="200578"/>
                  </a:lnTo>
                  <a:lnTo>
                    <a:pt x="374146" y="192221"/>
                  </a:lnTo>
                  <a:lnTo>
                    <a:pt x="376451" y="183863"/>
                  </a:lnTo>
                  <a:lnTo>
                    <a:pt x="378755" y="175506"/>
                  </a:lnTo>
                  <a:lnTo>
                    <a:pt x="381056" y="167148"/>
                  </a:lnTo>
                  <a:lnTo>
                    <a:pt x="383355" y="158791"/>
                  </a:lnTo>
                  <a:lnTo>
                    <a:pt x="385650" y="150433"/>
                  </a:lnTo>
                  <a:lnTo>
                    <a:pt x="387940" y="142076"/>
                  </a:lnTo>
                  <a:lnTo>
                    <a:pt x="390225" y="133719"/>
                  </a:lnTo>
                  <a:lnTo>
                    <a:pt x="392500" y="125361"/>
                  </a:lnTo>
                  <a:lnTo>
                    <a:pt x="394769" y="117004"/>
                  </a:lnTo>
                  <a:lnTo>
                    <a:pt x="397030" y="108646"/>
                  </a:lnTo>
                  <a:lnTo>
                    <a:pt x="399278" y="100289"/>
                  </a:lnTo>
                  <a:lnTo>
                    <a:pt x="401519" y="91931"/>
                  </a:lnTo>
                  <a:lnTo>
                    <a:pt x="403744" y="83574"/>
                  </a:lnTo>
                  <a:lnTo>
                    <a:pt x="405957" y="75216"/>
                  </a:lnTo>
                  <a:lnTo>
                    <a:pt x="408160" y="66859"/>
                  </a:lnTo>
                  <a:lnTo>
                    <a:pt x="410341" y="58502"/>
                  </a:lnTo>
                  <a:lnTo>
                    <a:pt x="412511" y="50144"/>
                  </a:lnTo>
                  <a:lnTo>
                    <a:pt x="414663" y="41787"/>
                  </a:lnTo>
                  <a:lnTo>
                    <a:pt x="416794" y="33429"/>
                  </a:lnTo>
                  <a:lnTo>
                    <a:pt x="418914" y="25072"/>
                  </a:lnTo>
                  <a:lnTo>
                    <a:pt x="421005" y="16714"/>
                  </a:lnTo>
                  <a:lnTo>
                    <a:pt x="423080" y="8357"/>
                  </a:lnTo>
                  <a:lnTo>
                    <a:pt x="425136" y="0"/>
                  </a:lnTo>
                  <a:lnTo>
                    <a:pt x="580875" y="0"/>
                  </a:lnTo>
                  <a:lnTo>
                    <a:pt x="582931" y="8357"/>
                  </a:lnTo>
                  <a:lnTo>
                    <a:pt x="585007" y="16714"/>
                  </a:lnTo>
                  <a:lnTo>
                    <a:pt x="587097" y="25072"/>
                  </a:lnTo>
                  <a:lnTo>
                    <a:pt x="589217" y="33429"/>
                  </a:lnTo>
                  <a:lnTo>
                    <a:pt x="591349" y="41787"/>
                  </a:lnTo>
                  <a:lnTo>
                    <a:pt x="593500" y="50144"/>
                  </a:lnTo>
                  <a:lnTo>
                    <a:pt x="595671" y="58502"/>
                  </a:lnTo>
                  <a:lnTo>
                    <a:pt x="597851" y="66859"/>
                  </a:lnTo>
                  <a:lnTo>
                    <a:pt x="600054" y="75216"/>
                  </a:lnTo>
                  <a:lnTo>
                    <a:pt x="602267" y="83574"/>
                  </a:lnTo>
                  <a:lnTo>
                    <a:pt x="604492" y="91931"/>
                  </a:lnTo>
                  <a:lnTo>
                    <a:pt x="606733" y="100289"/>
                  </a:lnTo>
                  <a:lnTo>
                    <a:pt x="608981" y="108646"/>
                  </a:lnTo>
                  <a:lnTo>
                    <a:pt x="611242" y="117004"/>
                  </a:lnTo>
                  <a:lnTo>
                    <a:pt x="613511" y="125361"/>
                  </a:lnTo>
                  <a:lnTo>
                    <a:pt x="615786" y="133719"/>
                  </a:lnTo>
                  <a:lnTo>
                    <a:pt x="618072" y="142076"/>
                  </a:lnTo>
                  <a:lnTo>
                    <a:pt x="620361" y="150433"/>
                  </a:lnTo>
                  <a:lnTo>
                    <a:pt x="622656" y="158791"/>
                  </a:lnTo>
                  <a:lnTo>
                    <a:pt x="624955" y="167148"/>
                  </a:lnTo>
                  <a:lnTo>
                    <a:pt x="627256" y="175506"/>
                  </a:lnTo>
                  <a:lnTo>
                    <a:pt x="629561" y="183863"/>
                  </a:lnTo>
                  <a:lnTo>
                    <a:pt x="631866" y="192221"/>
                  </a:lnTo>
                  <a:lnTo>
                    <a:pt x="634171" y="200578"/>
                  </a:lnTo>
                  <a:lnTo>
                    <a:pt x="636475" y="208936"/>
                  </a:lnTo>
                  <a:lnTo>
                    <a:pt x="638778" y="217293"/>
                  </a:lnTo>
                  <a:lnTo>
                    <a:pt x="641077" y="225650"/>
                  </a:lnTo>
                  <a:lnTo>
                    <a:pt x="643373" y="234008"/>
                  </a:lnTo>
                  <a:lnTo>
                    <a:pt x="645667" y="242365"/>
                  </a:lnTo>
                  <a:lnTo>
                    <a:pt x="647952" y="250723"/>
                  </a:lnTo>
                  <a:lnTo>
                    <a:pt x="650233" y="259080"/>
                  </a:lnTo>
                  <a:lnTo>
                    <a:pt x="652507" y="267438"/>
                  </a:lnTo>
                  <a:lnTo>
                    <a:pt x="654772" y="275795"/>
                  </a:lnTo>
                  <a:lnTo>
                    <a:pt x="657032" y="284153"/>
                  </a:lnTo>
                  <a:lnTo>
                    <a:pt x="659278" y="292510"/>
                  </a:lnTo>
                  <a:lnTo>
                    <a:pt x="661517" y="300867"/>
                  </a:lnTo>
                  <a:lnTo>
                    <a:pt x="663747" y="309225"/>
                  </a:lnTo>
                  <a:lnTo>
                    <a:pt x="665961" y="317582"/>
                  </a:lnTo>
                  <a:lnTo>
                    <a:pt x="668169" y="325940"/>
                  </a:lnTo>
                  <a:lnTo>
                    <a:pt x="670360" y="334297"/>
                  </a:lnTo>
                  <a:lnTo>
                    <a:pt x="672540" y="342655"/>
                  </a:lnTo>
                  <a:lnTo>
                    <a:pt x="674710" y="351012"/>
                  </a:lnTo>
                  <a:lnTo>
                    <a:pt x="676859" y="359370"/>
                  </a:lnTo>
                  <a:lnTo>
                    <a:pt x="678999" y="367727"/>
                  </a:lnTo>
                  <a:lnTo>
                    <a:pt x="681123" y="376084"/>
                  </a:lnTo>
                  <a:lnTo>
                    <a:pt x="683229" y="384442"/>
                  </a:lnTo>
                  <a:lnTo>
                    <a:pt x="685326" y="392799"/>
                  </a:lnTo>
                  <a:lnTo>
                    <a:pt x="687399" y="401157"/>
                  </a:lnTo>
                  <a:lnTo>
                    <a:pt x="689460" y="409514"/>
                  </a:lnTo>
                  <a:lnTo>
                    <a:pt x="691507" y="417872"/>
                  </a:lnTo>
                  <a:lnTo>
                    <a:pt x="693530" y="426229"/>
                  </a:lnTo>
                  <a:lnTo>
                    <a:pt x="695543" y="434587"/>
                  </a:lnTo>
                  <a:lnTo>
                    <a:pt x="697534" y="442944"/>
                  </a:lnTo>
                  <a:lnTo>
                    <a:pt x="699507" y="451301"/>
                  </a:lnTo>
                  <a:lnTo>
                    <a:pt x="701470" y="459659"/>
                  </a:lnTo>
                  <a:lnTo>
                    <a:pt x="703404" y="468016"/>
                  </a:lnTo>
                  <a:lnTo>
                    <a:pt x="705326" y="476374"/>
                  </a:lnTo>
                  <a:lnTo>
                    <a:pt x="707230" y="484731"/>
                  </a:lnTo>
                  <a:lnTo>
                    <a:pt x="709112" y="493089"/>
                  </a:lnTo>
                  <a:lnTo>
                    <a:pt x="710982" y="501446"/>
                  </a:lnTo>
                  <a:lnTo>
                    <a:pt x="712826" y="509804"/>
                  </a:lnTo>
                  <a:lnTo>
                    <a:pt x="714655" y="518161"/>
                  </a:lnTo>
                  <a:lnTo>
                    <a:pt x="716469" y="526518"/>
                  </a:lnTo>
                  <a:lnTo>
                    <a:pt x="718256" y="534876"/>
                  </a:lnTo>
                  <a:lnTo>
                    <a:pt x="720032" y="543233"/>
                  </a:lnTo>
                  <a:lnTo>
                    <a:pt x="721785" y="551591"/>
                  </a:lnTo>
                  <a:lnTo>
                    <a:pt x="723519" y="559948"/>
                  </a:lnTo>
                  <a:lnTo>
                    <a:pt x="725242" y="568306"/>
                  </a:lnTo>
                  <a:lnTo>
                    <a:pt x="726934" y="576663"/>
                  </a:lnTo>
                  <a:lnTo>
                    <a:pt x="728614" y="585020"/>
                  </a:lnTo>
                  <a:lnTo>
                    <a:pt x="730275" y="593378"/>
                  </a:lnTo>
                  <a:lnTo>
                    <a:pt x="731914" y="601735"/>
                  </a:lnTo>
                  <a:lnTo>
                    <a:pt x="733541" y="610093"/>
                  </a:lnTo>
                  <a:lnTo>
                    <a:pt x="735141" y="618450"/>
                  </a:lnTo>
                  <a:lnTo>
                    <a:pt x="736726" y="626808"/>
                  </a:lnTo>
                  <a:lnTo>
                    <a:pt x="738296" y="635165"/>
                  </a:lnTo>
                  <a:lnTo>
                    <a:pt x="739839" y="643523"/>
                  </a:lnTo>
                  <a:lnTo>
                    <a:pt x="741371" y="651880"/>
                  </a:lnTo>
                  <a:lnTo>
                    <a:pt x="742880" y="660237"/>
                  </a:lnTo>
                  <a:lnTo>
                    <a:pt x="744369" y="668595"/>
                  </a:lnTo>
                  <a:lnTo>
                    <a:pt x="745847" y="676952"/>
                  </a:lnTo>
                  <a:lnTo>
                    <a:pt x="747295" y="685310"/>
                  </a:lnTo>
                  <a:lnTo>
                    <a:pt x="748731" y="693667"/>
                  </a:lnTo>
                  <a:lnTo>
                    <a:pt x="750148" y="702025"/>
                  </a:lnTo>
                  <a:lnTo>
                    <a:pt x="751542" y="710382"/>
                  </a:lnTo>
                  <a:lnTo>
                    <a:pt x="752924" y="718740"/>
                  </a:lnTo>
                  <a:lnTo>
                    <a:pt x="754280" y="727097"/>
                  </a:lnTo>
                  <a:lnTo>
                    <a:pt x="755620" y="735454"/>
                  </a:lnTo>
                  <a:lnTo>
                    <a:pt x="756944" y="743812"/>
                  </a:lnTo>
                  <a:lnTo>
                    <a:pt x="758241" y="752169"/>
                  </a:lnTo>
                  <a:lnTo>
                    <a:pt x="759526" y="760527"/>
                  </a:lnTo>
                  <a:lnTo>
                    <a:pt x="760788" y="768884"/>
                  </a:lnTo>
                  <a:lnTo>
                    <a:pt x="762030" y="777242"/>
                  </a:lnTo>
                  <a:lnTo>
                    <a:pt x="763260" y="785599"/>
                  </a:lnTo>
                  <a:lnTo>
                    <a:pt x="764459" y="793957"/>
                  </a:lnTo>
                  <a:lnTo>
                    <a:pt x="765645" y="802314"/>
                  </a:lnTo>
                  <a:lnTo>
                    <a:pt x="766812" y="810671"/>
                  </a:lnTo>
                  <a:lnTo>
                    <a:pt x="767954" y="819029"/>
                  </a:lnTo>
                  <a:lnTo>
                    <a:pt x="769083" y="827386"/>
                  </a:lnTo>
                  <a:lnTo>
                    <a:pt x="770185" y="835744"/>
                  </a:lnTo>
                  <a:lnTo>
                    <a:pt x="771270" y="844101"/>
                  </a:lnTo>
                  <a:lnTo>
                    <a:pt x="772339" y="852459"/>
                  </a:lnTo>
                  <a:lnTo>
                    <a:pt x="773378" y="860816"/>
                  </a:lnTo>
                  <a:lnTo>
                    <a:pt x="774405" y="869174"/>
                  </a:lnTo>
                  <a:lnTo>
                    <a:pt x="775408" y="877531"/>
                  </a:lnTo>
                  <a:lnTo>
                    <a:pt x="776388" y="885888"/>
                  </a:lnTo>
                  <a:lnTo>
                    <a:pt x="777356" y="894246"/>
                  </a:lnTo>
                  <a:lnTo>
                    <a:pt x="778292" y="902603"/>
                  </a:lnTo>
                  <a:lnTo>
                    <a:pt x="779213" y="910961"/>
                  </a:lnTo>
                  <a:lnTo>
                    <a:pt x="780115" y="919318"/>
                  </a:lnTo>
                  <a:lnTo>
                    <a:pt x="780989" y="927676"/>
                  </a:lnTo>
                  <a:lnTo>
                    <a:pt x="781851" y="936033"/>
                  </a:lnTo>
                  <a:lnTo>
                    <a:pt x="782684" y="944391"/>
                  </a:lnTo>
                  <a:lnTo>
                    <a:pt x="783499" y="952748"/>
                  </a:lnTo>
                  <a:lnTo>
                    <a:pt x="784297" y="961105"/>
                  </a:lnTo>
                  <a:lnTo>
                    <a:pt x="785065" y="969463"/>
                  </a:lnTo>
                  <a:lnTo>
                    <a:pt x="785819" y="977820"/>
                  </a:lnTo>
                  <a:lnTo>
                    <a:pt x="786549" y="986178"/>
                  </a:lnTo>
                  <a:lnTo>
                    <a:pt x="787257" y="994535"/>
                  </a:lnTo>
                  <a:lnTo>
                    <a:pt x="787951" y="1002893"/>
                  </a:lnTo>
                  <a:lnTo>
                    <a:pt x="788613" y="1011250"/>
                  </a:lnTo>
                  <a:lnTo>
                    <a:pt x="789261" y="1019608"/>
                  </a:lnTo>
                  <a:lnTo>
                    <a:pt x="789890" y="1027965"/>
                  </a:lnTo>
                  <a:lnTo>
                    <a:pt x="790492" y="1036322"/>
                  </a:lnTo>
                  <a:lnTo>
                    <a:pt x="791081" y="1044680"/>
                  </a:lnTo>
                  <a:lnTo>
                    <a:pt x="791644" y="1053037"/>
                  </a:lnTo>
                  <a:lnTo>
                    <a:pt x="792188" y="1061395"/>
                  </a:lnTo>
                  <a:lnTo>
                    <a:pt x="792718" y="1069752"/>
                  </a:lnTo>
                  <a:lnTo>
                    <a:pt x="793218" y="1078110"/>
                  </a:lnTo>
                  <a:lnTo>
                    <a:pt x="793707" y="1086467"/>
                  </a:lnTo>
                  <a:lnTo>
                    <a:pt x="794175" y="1094824"/>
                  </a:lnTo>
                  <a:lnTo>
                    <a:pt x="794621" y="1103182"/>
                  </a:lnTo>
                  <a:lnTo>
                    <a:pt x="795056" y="1111539"/>
                  </a:lnTo>
                  <a:lnTo>
                    <a:pt x="795464" y="1119897"/>
                  </a:lnTo>
                  <a:lnTo>
                    <a:pt x="795860" y="1128254"/>
                  </a:lnTo>
                  <a:lnTo>
                    <a:pt x="796239" y="1136612"/>
                  </a:lnTo>
                  <a:lnTo>
                    <a:pt x="796596" y="1144969"/>
                  </a:lnTo>
                  <a:lnTo>
                    <a:pt x="796944" y="1153327"/>
                  </a:lnTo>
                  <a:lnTo>
                    <a:pt x="797270" y="1161684"/>
                  </a:lnTo>
                  <a:lnTo>
                    <a:pt x="797582" y="1170041"/>
                  </a:lnTo>
                  <a:lnTo>
                    <a:pt x="797884" y="1178399"/>
                  </a:lnTo>
                  <a:lnTo>
                    <a:pt x="798163" y="1186756"/>
                  </a:lnTo>
                  <a:lnTo>
                    <a:pt x="798434" y="1195114"/>
                  </a:lnTo>
                  <a:lnTo>
                    <a:pt x="798690" y="1203471"/>
                  </a:lnTo>
                  <a:lnTo>
                    <a:pt x="798932" y="1211829"/>
                  </a:lnTo>
                  <a:lnTo>
                    <a:pt x="799167" y="1220186"/>
                  </a:lnTo>
                  <a:lnTo>
                    <a:pt x="799384" y="1228544"/>
                  </a:lnTo>
                  <a:lnTo>
                    <a:pt x="799593" y="1236901"/>
                  </a:lnTo>
                  <a:lnTo>
                    <a:pt x="799793" y="1245258"/>
                  </a:lnTo>
                  <a:lnTo>
                    <a:pt x="799981" y="1253616"/>
                  </a:lnTo>
                  <a:lnTo>
                    <a:pt x="800162" y="1261973"/>
                  </a:lnTo>
                  <a:lnTo>
                    <a:pt x="800333" y="1270331"/>
                  </a:lnTo>
                  <a:lnTo>
                    <a:pt x="800498" y="1278688"/>
                  </a:lnTo>
                  <a:lnTo>
                    <a:pt x="800657" y="1287046"/>
                  </a:lnTo>
                  <a:lnTo>
                    <a:pt x="800807" y="1295403"/>
                  </a:lnTo>
                  <a:lnTo>
                    <a:pt x="800954" y="1303761"/>
                  </a:lnTo>
                  <a:lnTo>
                    <a:pt x="801095" y="1312118"/>
                  </a:lnTo>
                  <a:lnTo>
                    <a:pt x="801233" y="1320475"/>
                  </a:lnTo>
                  <a:lnTo>
                    <a:pt x="801368" y="1328833"/>
                  </a:lnTo>
                  <a:lnTo>
                    <a:pt x="801500" y="1337190"/>
                  </a:lnTo>
                  <a:lnTo>
                    <a:pt x="801630" y="1345548"/>
                  </a:lnTo>
                  <a:lnTo>
                    <a:pt x="801760" y="1353905"/>
                  </a:lnTo>
                  <a:lnTo>
                    <a:pt x="801889" y="1362263"/>
                  </a:lnTo>
                  <a:lnTo>
                    <a:pt x="802019" y="1370620"/>
                  </a:lnTo>
                  <a:lnTo>
                    <a:pt x="802150" y="1378978"/>
                  </a:lnTo>
                  <a:lnTo>
                    <a:pt x="802284" y="1387335"/>
                  </a:lnTo>
                  <a:lnTo>
                    <a:pt x="802419" y="1395692"/>
                  </a:lnTo>
                  <a:lnTo>
                    <a:pt x="802559" y="1404050"/>
                  </a:lnTo>
                  <a:lnTo>
                    <a:pt x="802702" y="1412407"/>
                  </a:lnTo>
                  <a:lnTo>
                    <a:pt x="802850" y="1420765"/>
                  </a:lnTo>
                  <a:lnTo>
                    <a:pt x="803005" y="1429122"/>
                  </a:lnTo>
                  <a:lnTo>
                    <a:pt x="803164" y="1437480"/>
                  </a:lnTo>
                  <a:lnTo>
                    <a:pt x="803332" y="1445837"/>
                  </a:lnTo>
                  <a:lnTo>
                    <a:pt x="803506" y="1454195"/>
                  </a:lnTo>
                  <a:lnTo>
                    <a:pt x="803687" y="1462552"/>
                  </a:lnTo>
                  <a:lnTo>
                    <a:pt x="803881" y="1470909"/>
                  </a:lnTo>
                  <a:lnTo>
                    <a:pt x="804080" y="1479267"/>
                  </a:lnTo>
                  <a:lnTo>
                    <a:pt x="804291" y="1487624"/>
                  </a:lnTo>
                  <a:lnTo>
                    <a:pt x="804513" y="1495982"/>
                  </a:lnTo>
                  <a:lnTo>
                    <a:pt x="804741" y="1504339"/>
                  </a:lnTo>
                  <a:lnTo>
                    <a:pt x="804988" y="1512697"/>
                  </a:lnTo>
                  <a:lnTo>
                    <a:pt x="805242" y="1521054"/>
                  </a:lnTo>
                  <a:lnTo>
                    <a:pt x="805509" y="1529412"/>
                  </a:lnTo>
                  <a:lnTo>
                    <a:pt x="805792" y="1537769"/>
                  </a:lnTo>
                  <a:lnTo>
                    <a:pt x="806083" y="1546126"/>
                  </a:lnTo>
                  <a:lnTo>
                    <a:pt x="806393" y="1554484"/>
                  </a:lnTo>
                  <a:lnTo>
                    <a:pt x="806715" y="1562841"/>
                  </a:lnTo>
                  <a:lnTo>
                    <a:pt x="807048" y="1571199"/>
                  </a:lnTo>
                  <a:lnTo>
                    <a:pt x="807403" y="1579556"/>
                  </a:lnTo>
                  <a:lnTo>
                    <a:pt x="807767" y="1587914"/>
                  </a:lnTo>
                  <a:lnTo>
                    <a:pt x="808149" y="1596271"/>
                  </a:lnTo>
                  <a:lnTo>
                    <a:pt x="808547" y="1604629"/>
                  </a:lnTo>
                  <a:lnTo>
                    <a:pt x="808955" y="1612986"/>
                  </a:lnTo>
                  <a:lnTo>
                    <a:pt x="809389" y="1621343"/>
                  </a:lnTo>
                  <a:lnTo>
                    <a:pt x="809833" y="1629701"/>
                  </a:lnTo>
                  <a:lnTo>
                    <a:pt x="810294" y="1638058"/>
                  </a:lnTo>
                  <a:lnTo>
                    <a:pt x="810775" y="1646416"/>
                  </a:lnTo>
                  <a:lnTo>
                    <a:pt x="811267" y="1654773"/>
                  </a:lnTo>
                  <a:lnTo>
                    <a:pt x="811782" y="1663131"/>
                  </a:lnTo>
                  <a:lnTo>
                    <a:pt x="812311" y="1671488"/>
                  </a:lnTo>
                  <a:lnTo>
                    <a:pt x="812854" y="1679845"/>
                  </a:lnTo>
                  <a:lnTo>
                    <a:pt x="813422" y="1688203"/>
                  </a:lnTo>
                  <a:lnTo>
                    <a:pt x="814000" y="1696560"/>
                  </a:lnTo>
                  <a:lnTo>
                    <a:pt x="814599" y="1704918"/>
                  </a:lnTo>
                  <a:lnTo>
                    <a:pt x="815215" y="1713275"/>
                  </a:lnTo>
                  <a:lnTo>
                    <a:pt x="815843" y="1721633"/>
                  </a:lnTo>
                  <a:lnTo>
                    <a:pt x="816498" y="1729990"/>
                  </a:lnTo>
                  <a:lnTo>
                    <a:pt x="817164" y="1738348"/>
                  </a:lnTo>
                  <a:lnTo>
                    <a:pt x="817847" y="1746705"/>
                  </a:lnTo>
                  <a:lnTo>
                    <a:pt x="818552" y="1755062"/>
                  </a:lnTo>
                  <a:lnTo>
                    <a:pt x="819267" y="1763420"/>
                  </a:lnTo>
                  <a:lnTo>
                    <a:pt x="820006" y="1771777"/>
                  </a:lnTo>
                  <a:lnTo>
                    <a:pt x="820760" y="1780135"/>
                  </a:lnTo>
                  <a:lnTo>
                    <a:pt x="821527" y="1788492"/>
                  </a:lnTo>
                  <a:lnTo>
                    <a:pt x="822320" y="1796850"/>
                  </a:lnTo>
                  <a:lnTo>
                    <a:pt x="823122" y="1805207"/>
                  </a:lnTo>
                  <a:lnTo>
                    <a:pt x="823945" y="1813565"/>
                  </a:lnTo>
                  <a:lnTo>
                    <a:pt x="824786" y="1821922"/>
                  </a:lnTo>
                  <a:lnTo>
                    <a:pt x="825637" y="1830279"/>
                  </a:lnTo>
                  <a:lnTo>
                    <a:pt x="826516" y="1838637"/>
                  </a:lnTo>
                  <a:lnTo>
                    <a:pt x="827405" y="1846994"/>
                  </a:lnTo>
                  <a:lnTo>
                    <a:pt x="828311" y="1855352"/>
                  </a:lnTo>
                  <a:lnTo>
                    <a:pt x="829238" y="1863709"/>
                  </a:lnTo>
                  <a:lnTo>
                    <a:pt x="830175" y="1872067"/>
                  </a:lnTo>
                  <a:lnTo>
                    <a:pt x="831136" y="1880424"/>
                  </a:lnTo>
                  <a:lnTo>
                    <a:pt x="832112" y="1888782"/>
                  </a:lnTo>
                  <a:lnTo>
                    <a:pt x="833101" y="1897139"/>
                  </a:lnTo>
                  <a:lnTo>
                    <a:pt x="834114" y="1905496"/>
                  </a:lnTo>
                  <a:lnTo>
                    <a:pt x="835138" y="1913854"/>
                  </a:lnTo>
                  <a:lnTo>
                    <a:pt x="836182" y="1922211"/>
                  </a:lnTo>
                  <a:lnTo>
                    <a:pt x="837245" y="1930569"/>
                  </a:lnTo>
                  <a:lnTo>
                    <a:pt x="838318" y="1938926"/>
                  </a:lnTo>
                  <a:lnTo>
                    <a:pt x="839418" y="1947284"/>
                  </a:lnTo>
                  <a:lnTo>
                    <a:pt x="840530" y="1955641"/>
                  </a:lnTo>
                  <a:lnTo>
                    <a:pt x="841658" y="1963999"/>
                  </a:lnTo>
                  <a:lnTo>
                    <a:pt x="842809" y="1972356"/>
                  </a:lnTo>
                  <a:lnTo>
                    <a:pt x="843971" y="1980713"/>
                  </a:lnTo>
                  <a:lnTo>
                    <a:pt x="845156" y="1989071"/>
                  </a:lnTo>
                  <a:lnTo>
                    <a:pt x="846358" y="1997428"/>
                  </a:lnTo>
                  <a:lnTo>
                    <a:pt x="847573" y="2005786"/>
                  </a:lnTo>
                  <a:lnTo>
                    <a:pt x="848815" y="2014143"/>
                  </a:lnTo>
                  <a:lnTo>
                    <a:pt x="850068" y="2022501"/>
                  </a:lnTo>
                  <a:lnTo>
                    <a:pt x="851342" y="2030858"/>
                  </a:lnTo>
                  <a:lnTo>
                    <a:pt x="852636" y="2039216"/>
                  </a:lnTo>
                  <a:lnTo>
                    <a:pt x="853942" y="2047573"/>
                  </a:lnTo>
                  <a:lnTo>
                    <a:pt x="855276" y="2055930"/>
                  </a:lnTo>
                  <a:lnTo>
                    <a:pt x="856624" y="2064288"/>
                  </a:lnTo>
                  <a:lnTo>
                    <a:pt x="857989" y="2072645"/>
                  </a:lnTo>
                  <a:lnTo>
                    <a:pt x="859378" y="2081003"/>
                  </a:lnTo>
                  <a:lnTo>
                    <a:pt x="860780" y="2089360"/>
                  </a:lnTo>
                  <a:lnTo>
                    <a:pt x="862207" y="2097718"/>
                  </a:lnTo>
                  <a:lnTo>
                    <a:pt x="863651" y="2106075"/>
                  </a:lnTo>
                  <a:lnTo>
                    <a:pt x="865109" y="2114433"/>
                  </a:lnTo>
                  <a:lnTo>
                    <a:pt x="866596" y="2122790"/>
                  </a:lnTo>
                  <a:lnTo>
                    <a:pt x="868095" y="2131147"/>
                  </a:lnTo>
                  <a:lnTo>
                    <a:pt x="869615" y="2139505"/>
                  </a:lnTo>
                  <a:lnTo>
                    <a:pt x="871157" y="2147862"/>
                  </a:lnTo>
                  <a:lnTo>
                    <a:pt x="872710" y="2156220"/>
                  </a:lnTo>
                  <a:lnTo>
                    <a:pt x="874293" y="2164577"/>
                  </a:lnTo>
                  <a:lnTo>
                    <a:pt x="875889" y="2172935"/>
                  </a:lnTo>
                  <a:lnTo>
                    <a:pt x="877502" y="2181292"/>
                  </a:lnTo>
                  <a:lnTo>
                    <a:pt x="879140" y="2189649"/>
                  </a:lnTo>
                  <a:lnTo>
                    <a:pt x="880789" y="2198007"/>
                  </a:lnTo>
                  <a:lnTo>
                    <a:pt x="882461" y="2206364"/>
                  </a:lnTo>
                  <a:lnTo>
                    <a:pt x="884151" y="2214722"/>
                  </a:lnTo>
                  <a:lnTo>
                    <a:pt x="885852" y="2223079"/>
                  </a:lnTo>
                  <a:lnTo>
                    <a:pt x="887581" y="2231437"/>
                  </a:lnTo>
                  <a:lnTo>
                    <a:pt x="889319" y="2239794"/>
                  </a:lnTo>
                  <a:lnTo>
                    <a:pt x="891076" y="2248152"/>
                  </a:lnTo>
                  <a:lnTo>
                    <a:pt x="892851" y="2256509"/>
                  </a:lnTo>
                  <a:lnTo>
                    <a:pt x="894636" y="2264866"/>
                  </a:lnTo>
                  <a:lnTo>
                    <a:pt x="896444" y="2273224"/>
                  </a:lnTo>
                  <a:lnTo>
                    <a:pt x="898262" y="2281581"/>
                  </a:lnTo>
                  <a:lnTo>
                    <a:pt x="900092" y="2289939"/>
                  </a:lnTo>
                  <a:lnTo>
                    <a:pt x="901941" y="2298296"/>
                  </a:lnTo>
                  <a:lnTo>
                    <a:pt x="903797" y="2306654"/>
                  </a:lnTo>
                  <a:lnTo>
                    <a:pt x="905668" y="2315011"/>
                  </a:lnTo>
                  <a:lnTo>
                    <a:pt x="907551" y="2323369"/>
                  </a:lnTo>
                  <a:lnTo>
                    <a:pt x="909440" y="2331726"/>
                  </a:lnTo>
                  <a:lnTo>
                    <a:pt x="911344" y="2340083"/>
                  </a:lnTo>
                  <a:lnTo>
                    <a:pt x="913254" y="2348441"/>
                  </a:lnTo>
                  <a:lnTo>
                    <a:pt x="915172" y="2356798"/>
                  </a:lnTo>
                  <a:lnTo>
                    <a:pt x="917098" y="2365156"/>
                  </a:lnTo>
                  <a:lnTo>
                    <a:pt x="919028" y="2373513"/>
                  </a:lnTo>
                  <a:lnTo>
                    <a:pt x="920966" y="2381871"/>
                  </a:lnTo>
                  <a:lnTo>
                    <a:pt x="922906" y="2390228"/>
                  </a:lnTo>
                  <a:lnTo>
                    <a:pt x="924849" y="2398586"/>
                  </a:lnTo>
                  <a:lnTo>
                    <a:pt x="926795" y="2406943"/>
                  </a:lnTo>
                  <a:lnTo>
                    <a:pt x="928741" y="2415300"/>
                  </a:lnTo>
                  <a:lnTo>
                    <a:pt x="930686" y="2423658"/>
                  </a:lnTo>
                  <a:lnTo>
                    <a:pt x="932630" y="2432015"/>
                  </a:lnTo>
                  <a:lnTo>
                    <a:pt x="934573" y="2440373"/>
                  </a:lnTo>
                  <a:lnTo>
                    <a:pt x="936510" y="2448730"/>
                  </a:lnTo>
                  <a:lnTo>
                    <a:pt x="938443" y="2457088"/>
                  </a:lnTo>
                  <a:lnTo>
                    <a:pt x="940370" y="2465445"/>
                  </a:lnTo>
                  <a:lnTo>
                    <a:pt x="942288" y="2473803"/>
                  </a:lnTo>
                  <a:lnTo>
                    <a:pt x="944201" y="2482160"/>
                  </a:lnTo>
                  <a:lnTo>
                    <a:pt x="946100" y="2490517"/>
                  </a:lnTo>
                  <a:lnTo>
                    <a:pt x="947990" y="2498875"/>
                  </a:lnTo>
                  <a:lnTo>
                    <a:pt x="949869" y="2507232"/>
                  </a:lnTo>
                  <a:lnTo>
                    <a:pt x="951730" y="2515590"/>
                  </a:lnTo>
                  <a:lnTo>
                    <a:pt x="953581" y="2523947"/>
                  </a:lnTo>
                  <a:lnTo>
                    <a:pt x="955413" y="2532305"/>
                  </a:lnTo>
                  <a:lnTo>
                    <a:pt x="957228" y="2540662"/>
                  </a:lnTo>
                  <a:lnTo>
                    <a:pt x="959031" y="2549020"/>
                  </a:lnTo>
                  <a:lnTo>
                    <a:pt x="960802" y="2557377"/>
                  </a:lnTo>
                  <a:lnTo>
                    <a:pt x="962561" y="2565734"/>
                  </a:lnTo>
                  <a:lnTo>
                    <a:pt x="964297" y="2574092"/>
                  </a:lnTo>
                  <a:lnTo>
                    <a:pt x="966005" y="2582449"/>
                  </a:lnTo>
                  <a:lnTo>
                    <a:pt x="967698" y="2590807"/>
                  </a:lnTo>
                  <a:lnTo>
                    <a:pt x="969355" y="2599164"/>
                  </a:lnTo>
                  <a:lnTo>
                    <a:pt x="970991" y="2607522"/>
                  </a:lnTo>
                  <a:lnTo>
                    <a:pt x="972604" y="2615879"/>
                  </a:lnTo>
                  <a:lnTo>
                    <a:pt x="974177" y="2624237"/>
                  </a:lnTo>
                  <a:lnTo>
                    <a:pt x="975731" y="2632594"/>
                  </a:lnTo>
                  <a:lnTo>
                    <a:pt x="977248" y="2640951"/>
                  </a:lnTo>
                  <a:lnTo>
                    <a:pt x="978733" y="2649309"/>
                  </a:lnTo>
                  <a:lnTo>
                    <a:pt x="980199" y="2657666"/>
                  </a:lnTo>
                  <a:lnTo>
                    <a:pt x="981611" y="2666024"/>
                  </a:lnTo>
                  <a:lnTo>
                    <a:pt x="983001" y="2674381"/>
                  </a:lnTo>
                  <a:lnTo>
                    <a:pt x="984356" y="2682739"/>
                  </a:lnTo>
                  <a:lnTo>
                    <a:pt x="985667" y="2691096"/>
                  </a:lnTo>
                  <a:lnTo>
                    <a:pt x="986956" y="2699454"/>
                  </a:lnTo>
                  <a:lnTo>
                    <a:pt x="988193" y="2707811"/>
                  </a:lnTo>
                  <a:lnTo>
                    <a:pt x="989398" y="2716168"/>
                  </a:lnTo>
                  <a:lnTo>
                    <a:pt x="990572" y="2724526"/>
                  </a:lnTo>
                  <a:lnTo>
                    <a:pt x="991691" y="2732883"/>
                  </a:lnTo>
                  <a:lnTo>
                    <a:pt x="992784" y="2741241"/>
                  </a:lnTo>
                  <a:lnTo>
                    <a:pt x="993830" y="2749598"/>
                  </a:lnTo>
                  <a:lnTo>
                    <a:pt x="994833" y="2757956"/>
                  </a:lnTo>
                  <a:lnTo>
                    <a:pt x="995812" y="2766313"/>
                  </a:lnTo>
                  <a:lnTo>
                    <a:pt x="996723" y="2774670"/>
                  </a:lnTo>
                  <a:lnTo>
                    <a:pt x="997608" y="2783028"/>
                  </a:lnTo>
                  <a:lnTo>
                    <a:pt x="998451" y="2791385"/>
                  </a:lnTo>
                  <a:lnTo>
                    <a:pt x="999240" y="2799743"/>
                  </a:lnTo>
                  <a:lnTo>
                    <a:pt x="1000003" y="2808100"/>
                  </a:lnTo>
                  <a:lnTo>
                    <a:pt x="1000705" y="2816458"/>
                  </a:lnTo>
                  <a:lnTo>
                    <a:pt x="1001371" y="2824815"/>
                  </a:lnTo>
                  <a:lnTo>
                    <a:pt x="1002002" y="2833173"/>
                  </a:lnTo>
                  <a:lnTo>
                    <a:pt x="1002569" y="2841530"/>
                  </a:lnTo>
                  <a:lnTo>
                    <a:pt x="1003109" y="2849887"/>
                  </a:lnTo>
                  <a:lnTo>
                    <a:pt x="1003596" y="2858245"/>
                  </a:lnTo>
                  <a:lnTo>
                    <a:pt x="1004036" y="2866602"/>
                  </a:lnTo>
                  <a:lnTo>
                    <a:pt x="1004449" y="2874960"/>
                  </a:lnTo>
                  <a:lnTo>
                    <a:pt x="1004791" y="2883317"/>
                  </a:lnTo>
                  <a:lnTo>
                    <a:pt x="1005102" y="2891675"/>
                  </a:lnTo>
                  <a:lnTo>
                    <a:pt x="1005371" y="2900032"/>
                  </a:lnTo>
                  <a:lnTo>
                    <a:pt x="1005581" y="2908390"/>
                  </a:lnTo>
                  <a:lnTo>
                    <a:pt x="1005764" y="2916747"/>
                  </a:lnTo>
                  <a:lnTo>
                    <a:pt x="1005885" y="2925104"/>
                  </a:lnTo>
                  <a:lnTo>
                    <a:pt x="1005965" y="2933462"/>
                  </a:lnTo>
                  <a:lnTo>
                    <a:pt x="1006012" y="2941819"/>
                  </a:lnTo>
                  <a:lnTo>
                    <a:pt x="1005991" y="2950177"/>
                  </a:lnTo>
                  <a:lnTo>
                    <a:pt x="1005941" y="2958534"/>
                  </a:lnTo>
                  <a:lnTo>
                    <a:pt x="1005839" y="2966892"/>
                  </a:lnTo>
                  <a:lnTo>
                    <a:pt x="1005687" y="2975249"/>
                  </a:lnTo>
                  <a:lnTo>
                    <a:pt x="1005507" y="2983607"/>
                  </a:lnTo>
                  <a:lnTo>
                    <a:pt x="1005255" y="2991964"/>
                  </a:lnTo>
                  <a:lnTo>
                    <a:pt x="1004971" y="3000321"/>
                  </a:lnTo>
                  <a:lnTo>
                    <a:pt x="1004644" y="3008679"/>
                  </a:lnTo>
                  <a:lnTo>
                    <a:pt x="1004257" y="3017036"/>
                  </a:lnTo>
                  <a:lnTo>
                    <a:pt x="1003841" y="3025394"/>
                  </a:lnTo>
                  <a:lnTo>
                    <a:pt x="1003362" y="3033751"/>
                  </a:lnTo>
                  <a:lnTo>
                    <a:pt x="1002841" y="3042109"/>
                  </a:lnTo>
                  <a:lnTo>
                    <a:pt x="1002286" y="3050466"/>
                  </a:lnTo>
                  <a:lnTo>
                    <a:pt x="1001660" y="3058824"/>
                  </a:lnTo>
                  <a:lnTo>
                    <a:pt x="1001005" y="3067181"/>
                  </a:lnTo>
                  <a:lnTo>
                    <a:pt x="1000296" y="3075538"/>
                  </a:lnTo>
                  <a:lnTo>
                    <a:pt x="999534" y="3083896"/>
                  </a:lnTo>
                  <a:lnTo>
                    <a:pt x="998743" y="3092253"/>
                  </a:lnTo>
                  <a:lnTo>
                    <a:pt x="997877" y="3100611"/>
                  </a:lnTo>
                  <a:lnTo>
                    <a:pt x="996978" y="3108968"/>
                  </a:lnTo>
                  <a:lnTo>
                    <a:pt x="996033" y="3117326"/>
                  </a:lnTo>
                  <a:lnTo>
                    <a:pt x="995024" y="3125683"/>
                  </a:lnTo>
                  <a:lnTo>
                    <a:pt x="993985" y="3134041"/>
                  </a:lnTo>
                  <a:lnTo>
                    <a:pt x="992880" y="3142398"/>
                  </a:lnTo>
                  <a:lnTo>
                    <a:pt x="991729" y="3150755"/>
                  </a:lnTo>
                  <a:lnTo>
                    <a:pt x="990543" y="3159113"/>
                  </a:lnTo>
                  <a:lnTo>
                    <a:pt x="989279" y="3167470"/>
                  </a:lnTo>
                  <a:lnTo>
                    <a:pt x="987984" y="3175828"/>
                  </a:lnTo>
                  <a:lnTo>
                    <a:pt x="986632" y="3184185"/>
                  </a:lnTo>
                  <a:lnTo>
                    <a:pt x="985222" y="3192543"/>
                  </a:lnTo>
                  <a:lnTo>
                    <a:pt x="983780" y="3200900"/>
                  </a:lnTo>
                  <a:lnTo>
                    <a:pt x="982258" y="3209258"/>
                  </a:lnTo>
                  <a:lnTo>
                    <a:pt x="980699" y="3217615"/>
                  </a:lnTo>
                  <a:lnTo>
                    <a:pt x="979091" y="3225972"/>
                  </a:lnTo>
                  <a:lnTo>
                    <a:pt x="977412" y="3234330"/>
                  </a:lnTo>
                  <a:lnTo>
                    <a:pt x="975701" y="3242687"/>
                  </a:lnTo>
                  <a:lnTo>
                    <a:pt x="973918" y="3251045"/>
                  </a:lnTo>
                  <a:lnTo>
                    <a:pt x="972085" y="3259402"/>
                  </a:lnTo>
                  <a:lnTo>
                    <a:pt x="970214" y="3267760"/>
                  </a:lnTo>
                  <a:lnTo>
                    <a:pt x="968257" y="3276117"/>
                  </a:lnTo>
                  <a:lnTo>
                    <a:pt x="966267" y="3284474"/>
                  </a:lnTo>
                  <a:lnTo>
                    <a:pt x="964216" y="3292832"/>
                  </a:lnTo>
                  <a:lnTo>
                    <a:pt x="962100" y="3301189"/>
                  </a:lnTo>
                  <a:lnTo>
                    <a:pt x="959950" y="3309547"/>
                  </a:lnTo>
                  <a:lnTo>
                    <a:pt x="957716" y="3317904"/>
                  </a:lnTo>
                  <a:lnTo>
                    <a:pt x="955440" y="3326262"/>
                  </a:lnTo>
                  <a:lnTo>
                    <a:pt x="953114" y="3334619"/>
                  </a:lnTo>
                  <a:lnTo>
                    <a:pt x="950710" y="3342977"/>
                  </a:lnTo>
                  <a:lnTo>
                    <a:pt x="948272" y="3351334"/>
                  </a:lnTo>
                  <a:lnTo>
                    <a:pt x="945760" y="3359691"/>
                  </a:lnTo>
                  <a:lnTo>
                    <a:pt x="943194" y="3368049"/>
                  </a:lnTo>
                  <a:lnTo>
                    <a:pt x="940589" y="3376406"/>
                  </a:lnTo>
                  <a:lnTo>
                    <a:pt x="937894" y="3384764"/>
                  </a:lnTo>
                  <a:lnTo>
                    <a:pt x="935165" y="3393121"/>
                  </a:lnTo>
                  <a:lnTo>
                    <a:pt x="932374" y="3401479"/>
                  </a:lnTo>
                  <a:lnTo>
                    <a:pt x="929517" y="3409836"/>
                  </a:lnTo>
                  <a:lnTo>
                    <a:pt x="926625" y="3418194"/>
                  </a:lnTo>
                  <a:lnTo>
                    <a:pt x="923650" y="3426551"/>
                  </a:lnTo>
                  <a:lnTo>
                    <a:pt x="920632" y="3434908"/>
                  </a:lnTo>
                  <a:lnTo>
                    <a:pt x="917566" y="3443266"/>
                  </a:lnTo>
                  <a:lnTo>
                    <a:pt x="914424" y="3451623"/>
                  </a:lnTo>
                  <a:lnTo>
                    <a:pt x="911248" y="3459981"/>
                  </a:lnTo>
                  <a:lnTo>
                    <a:pt x="908003" y="3468338"/>
                  </a:lnTo>
                  <a:lnTo>
                    <a:pt x="904705" y="3476696"/>
                  </a:lnTo>
                  <a:lnTo>
                    <a:pt x="901373" y="3485053"/>
                  </a:lnTo>
                  <a:lnTo>
                    <a:pt x="897956" y="3493411"/>
                  </a:lnTo>
                  <a:lnTo>
                    <a:pt x="894508" y="3501768"/>
                  </a:lnTo>
                  <a:lnTo>
                    <a:pt x="891006" y="3510125"/>
                  </a:lnTo>
                  <a:lnTo>
                    <a:pt x="887444" y="3518483"/>
                  </a:lnTo>
                  <a:lnTo>
                    <a:pt x="883851" y="3526840"/>
                  </a:lnTo>
                  <a:lnTo>
                    <a:pt x="880188" y="3535198"/>
                  </a:lnTo>
                  <a:lnTo>
                    <a:pt x="876487" y="3543555"/>
                  </a:lnTo>
                  <a:lnTo>
                    <a:pt x="872747" y="3551913"/>
                  </a:lnTo>
                  <a:lnTo>
                    <a:pt x="868943" y="3560270"/>
                  </a:lnTo>
                  <a:lnTo>
                    <a:pt x="865111" y="3568628"/>
                  </a:lnTo>
                  <a:lnTo>
                    <a:pt x="861226" y="3576985"/>
                  </a:lnTo>
                  <a:lnTo>
                    <a:pt x="857299" y="3585342"/>
                  </a:lnTo>
                  <a:lnTo>
                    <a:pt x="853347" y="3593700"/>
                  </a:lnTo>
                  <a:lnTo>
                    <a:pt x="849330" y="3602057"/>
                  </a:lnTo>
                  <a:lnTo>
                    <a:pt x="845291" y="3610415"/>
                  </a:lnTo>
                  <a:lnTo>
                    <a:pt x="841214" y="3618772"/>
                  </a:lnTo>
                  <a:lnTo>
                    <a:pt x="837095" y="3627130"/>
                  </a:lnTo>
                  <a:lnTo>
                    <a:pt x="832955" y="3635487"/>
                  </a:lnTo>
                  <a:lnTo>
                    <a:pt x="828769" y="3643845"/>
                  </a:lnTo>
                  <a:lnTo>
                    <a:pt x="824559" y="3652202"/>
                  </a:lnTo>
                  <a:lnTo>
                    <a:pt x="820325" y="3660559"/>
                  </a:lnTo>
                  <a:lnTo>
                    <a:pt x="816054" y="3668917"/>
                  </a:lnTo>
                  <a:lnTo>
                    <a:pt x="811767" y="3677274"/>
                  </a:lnTo>
                  <a:lnTo>
                    <a:pt x="807451" y="3685632"/>
                  </a:lnTo>
                  <a:lnTo>
                    <a:pt x="803114" y="3693989"/>
                  </a:lnTo>
                  <a:lnTo>
                    <a:pt x="798765" y="3702347"/>
                  </a:lnTo>
                  <a:lnTo>
                    <a:pt x="794386" y="3710704"/>
                  </a:lnTo>
                  <a:lnTo>
                    <a:pt x="789999" y="3719062"/>
                  </a:lnTo>
                  <a:lnTo>
                    <a:pt x="785596" y="3727419"/>
                  </a:lnTo>
                  <a:lnTo>
                    <a:pt x="781180" y="3735776"/>
                  </a:lnTo>
                  <a:lnTo>
                    <a:pt x="776758" y="3744134"/>
                  </a:lnTo>
                  <a:lnTo>
                    <a:pt x="772323" y="3752491"/>
                  </a:lnTo>
                  <a:lnTo>
                    <a:pt x="767885" y="3760849"/>
                  </a:lnTo>
                  <a:lnTo>
                    <a:pt x="763443" y="3769206"/>
                  </a:lnTo>
                  <a:lnTo>
                    <a:pt x="758998" y="3777564"/>
                  </a:lnTo>
                  <a:lnTo>
                    <a:pt x="754554" y="3785921"/>
                  </a:lnTo>
                  <a:lnTo>
                    <a:pt x="750112" y="3794279"/>
                  </a:lnTo>
                  <a:lnTo>
                    <a:pt x="745675" y="3802636"/>
                  </a:lnTo>
                  <a:lnTo>
                    <a:pt x="741241" y="3810993"/>
                  </a:lnTo>
                  <a:lnTo>
                    <a:pt x="736820" y="3819351"/>
                  </a:lnTo>
                  <a:lnTo>
                    <a:pt x="732407" y="3827708"/>
                  </a:lnTo>
                  <a:lnTo>
                    <a:pt x="728005" y="3836066"/>
                  </a:lnTo>
                  <a:lnTo>
                    <a:pt x="723622" y="3844423"/>
                  </a:lnTo>
                  <a:lnTo>
                    <a:pt x="719248" y="3852781"/>
                  </a:lnTo>
                  <a:lnTo>
                    <a:pt x="714899" y="3861138"/>
                  </a:lnTo>
                  <a:lnTo>
                    <a:pt x="710569" y="3869495"/>
                  </a:lnTo>
                  <a:lnTo>
                    <a:pt x="706254" y="3877853"/>
                  </a:lnTo>
                  <a:lnTo>
                    <a:pt x="701976" y="3886210"/>
                  </a:lnTo>
                  <a:lnTo>
                    <a:pt x="697713" y="3894568"/>
                  </a:lnTo>
                  <a:lnTo>
                    <a:pt x="693482" y="3902925"/>
                  </a:lnTo>
                  <a:lnTo>
                    <a:pt x="689283" y="3911283"/>
                  </a:lnTo>
                  <a:lnTo>
                    <a:pt x="685103" y="3919640"/>
                  </a:lnTo>
                  <a:lnTo>
                    <a:pt x="680975" y="3927998"/>
                  </a:lnTo>
                  <a:lnTo>
                    <a:pt x="676870" y="3936355"/>
                  </a:lnTo>
                  <a:lnTo>
                    <a:pt x="672799" y="3944712"/>
                  </a:lnTo>
                  <a:lnTo>
                    <a:pt x="668777" y="3953070"/>
                  </a:lnTo>
                  <a:lnTo>
                    <a:pt x="664779" y="3961427"/>
                  </a:lnTo>
                  <a:lnTo>
                    <a:pt x="660836" y="3969785"/>
                  </a:lnTo>
                  <a:lnTo>
                    <a:pt x="656931" y="3978142"/>
                  </a:lnTo>
                  <a:lnTo>
                    <a:pt x="653058" y="3986500"/>
                  </a:lnTo>
                  <a:lnTo>
                    <a:pt x="649252" y="3994857"/>
                  </a:lnTo>
                  <a:lnTo>
                    <a:pt x="645474" y="4003215"/>
                  </a:lnTo>
                  <a:lnTo>
                    <a:pt x="641750" y="4011572"/>
                  </a:lnTo>
                  <a:lnTo>
                    <a:pt x="638080" y="4019929"/>
                  </a:lnTo>
                  <a:lnTo>
                    <a:pt x="634440" y="4028287"/>
                  </a:lnTo>
                  <a:lnTo>
                    <a:pt x="630878" y="4036644"/>
                  </a:lnTo>
                  <a:lnTo>
                    <a:pt x="627352" y="4045002"/>
                  </a:lnTo>
                  <a:lnTo>
                    <a:pt x="623875" y="4053359"/>
                  </a:lnTo>
                  <a:lnTo>
                    <a:pt x="620468" y="4061717"/>
                  </a:lnTo>
                  <a:lnTo>
                    <a:pt x="617094" y="4070074"/>
                  </a:lnTo>
                  <a:lnTo>
                    <a:pt x="613793" y="4078432"/>
                  </a:lnTo>
                  <a:lnTo>
                    <a:pt x="610542" y="4086789"/>
                  </a:lnTo>
                  <a:lnTo>
                    <a:pt x="607332" y="4095146"/>
                  </a:lnTo>
                  <a:lnTo>
                    <a:pt x="604207" y="4103504"/>
                  </a:lnTo>
                  <a:lnTo>
                    <a:pt x="601118" y="4111861"/>
                  </a:lnTo>
                  <a:lnTo>
                    <a:pt x="598093" y="4120219"/>
                  </a:lnTo>
                  <a:lnTo>
                    <a:pt x="595133" y="4128576"/>
                  </a:lnTo>
                  <a:lnTo>
                    <a:pt x="592208" y="4136934"/>
                  </a:lnTo>
                  <a:lnTo>
                    <a:pt x="589373" y="4145291"/>
                  </a:lnTo>
                  <a:lnTo>
                    <a:pt x="586579" y="4153649"/>
                  </a:lnTo>
                  <a:lnTo>
                    <a:pt x="583839" y="4162006"/>
                  </a:lnTo>
                  <a:lnTo>
                    <a:pt x="581177" y="4170363"/>
                  </a:lnTo>
                  <a:lnTo>
                    <a:pt x="578551" y="4178721"/>
                  </a:lnTo>
                  <a:lnTo>
                    <a:pt x="576002" y="4187078"/>
                  </a:lnTo>
                  <a:lnTo>
                    <a:pt x="573506" y="4195436"/>
                  </a:lnTo>
                  <a:lnTo>
                    <a:pt x="571053" y="4203793"/>
                  </a:lnTo>
                  <a:lnTo>
                    <a:pt x="568688" y="4212151"/>
                  </a:lnTo>
                  <a:lnTo>
                    <a:pt x="566359" y="4220508"/>
                  </a:lnTo>
                  <a:lnTo>
                    <a:pt x="564093" y="4228866"/>
                  </a:lnTo>
                  <a:lnTo>
                    <a:pt x="561893" y="4237223"/>
                  </a:lnTo>
                  <a:lnTo>
                    <a:pt x="559727" y="4245580"/>
                  </a:lnTo>
                  <a:lnTo>
                    <a:pt x="557646" y="4253938"/>
                  </a:lnTo>
                  <a:lnTo>
                    <a:pt x="555606" y="4262295"/>
                  </a:lnTo>
                  <a:lnTo>
                    <a:pt x="553616" y="4270653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745417" y="1560188"/>
              <a:ext cx="155738" cy="0"/>
            </a:xfrm>
            <a:custGeom>
              <a:avLst/>
              <a:pathLst>
                <a:path w="155738" h="0">
                  <a:moveTo>
                    <a:pt x="0" y="0"/>
                  </a:moveTo>
                  <a:lnTo>
                    <a:pt x="15573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202489" y="3454389"/>
              <a:ext cx="1006012" cy="81501"/>
            </a:xfrm>
            <a:custGeom>
              <a:avLst/>
              <a:pathLst>
                <a:path w="1006012" h="81501">
                  <a:moveTo>
                    <a:pt x="0" y="0"/>
                  </a:moveTo>
                  <a:lnTo>
                    <a:pt x="0" y="81501"/>
                  </a:lnTo>
                  <a:lnTo>
                    <a:pt x="1006012" y="81501"/>
                  </a:lnTo>
                  <a:lnTo>
                    <a:pt x="1006012" y="0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320280" y="3954902"/>
              <a:ext cx="1006012" cy="109657"/>
            </a:xfrm>
            <a:custGeom>
              <a:avLst/>
              <a:pathLst>
                <a:path w="1006012" h="109657">
                  <a:moveTo>
                    <a:pt x="0" y="0"/>
                  </a:moveTo>
                  <a:lnTo>
                    <a:pt x="0" y="109657"/>
                  </a:lnTo>
                  <a:lnTo>
                    <a:pt x="1006012" y="109657"/>
                  </a:lnTo>
                  <a:lnTo>
                    <a:pt x="1006012" y="0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2489" y="3495139"/>
              <a:ext cx="1006012" cy="0"/>
            </a:xfrm>
            <a:custGeom>
              <a:avLst/>
              <a:pathLst>
                <a:path w="1006012" h="0">
                  <a:moveTo>
                    <a:pt x="0" y="0"/>
                  </a:moveTo>
                  <a:lnTo>
                    <a:pt x="1006012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320280" y="4009731"/>
              <a:ext cx="1006012" cy="0"/>
            </a:xfrm>
            <a:custGeom>
              <a:avLst/>
              <a:pathLst>
                <a:path w="1006012" h="0">
                  <a:moveTo>
                    <a:pt x="0" y="0"/>
                  </a:moveTo>
                  <a:lnTo>
                    <a:pt x="1006012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563550" y="1333456"/>
              <a:ext cx="2459141" cy="478127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731219" y="1550787"/>
              <a:ext cx="1006012" cy="4041312"/>
            </a:xfrm>
            <a:custGeom>
              <a:avLst/>
              <a:pathLst>
                <a:path w="1006012" h="4041312">
                  <a:moveTo>
                    <a:pt x="482171" y="4041312"/>
                  </a:moveTo>
                  <a:lnTo>
                    <a:pt x="481196" y="4033404"/>
                  </a:lnTo>
                  <a:lnTo>
                    <a:pt x="480177" y="4025495"/>
                  </a:lnTo>
                  <a:lnTo>
                    <a:pt x="479120" y="4017587"/>
                  </a:lnTo>
                  <a:lnTo>
                    <a:pt x="478037" y="4009678"/>
                  </a:lnTo>
                  <a:lnTo>
                    <a:pt x="476900" y="4001769"/>
                  </a:lnTo>
                  <a:lnTo>
                    <a:pt x="475730" y="3993861"/>
                  </a:lnTo>
                  <a:lnTo>
                    <a:pt x="474529" y="3985952"/>
                  </a:lnTo>
                  <a:lnTo>
                    <a:pt x="473269" y="3978043"/>
                  </a:lnTo>
                  <a:lnTo>
                    <a:pt x="471980" y="3970135"/>
                  </a:lnTo>
                  <a:lnTo>
                    <a:pt x="470648" y="3962226"/>
                  </a:lnTo>
                  <a:lnTo>
                    <a:pt x="469263" y="3954317"/>
                  </a:lnTo>
                  <a:lnTo>
                    <a:pt x="467849" y="3946409"/>
                  </a:lnTo>
                  <a:lnTo>
                    <a:pt x="466379" y="3938500"/>
                  </a:lnTo>
                  <a:lnTo>
                    <a:pt x="464864" y="3930592"/>
                  </a:lnTo>
                  <a:lnTo>
                    <a:pt x="463319" y="3922683"/>
                  </a:lnTo>
                  <a:lnTo>
                    <a:pt x="461703" y="3914774"/>
                  </a:lnTo>
                  <a:lnTo>
                    <a:pt x="460052" y="3906866"/>
                  </a:lnTo>
                  <a:lnTo>
                    <a:pt x="458361" y="3898957"/>
                  </a:lnTo>
                  <a:lnTo>
                    <a:pt x="456602" y="3891048"/>
                  </a:lnTo>
                  <a:lnTo>
                    <a:pt x="454811" y="3883140"/>
                  </a:lnTo>
                  <a:lnTo>
                    <a:pt x="452965" y="3875231"/>
                  </a:lnTo>
                  <a:lnTo>
                    <a:pt x="451061" y="3867322"/>
                  </a:lnTo>
                  <a:lnTo>
                    <a:pt x="449124" y="3859414"/>
                  </a:lnTo>
                  <a:lnTo>
                    <a:pt x="447118" y="3851505"/>
                  </a:lnTo>
                  <a:lnTo>
                    <a:pt x="445066" y="3843597"/>
                  </a:lnTo>
                  <a:lnTo>
                    <a:pt x="442978" y="3835688"/>
                  </a:lnTo>
                  <a:lnTo>
                    <a:pt x="440809" y="3827779"/>
                  </a:lnTo>
                  <a:lnTo>
                    <a:pt x="438604" y="3819871"/>
                  </a:lnTo>
                  <a:lnTo>
                    <a:pt x="436351" y="3811962"/>
                  </a:lnTo>
                  <a:lnTo>
                    <a:pt x="434027" y="3804053"/>
                  </a:lnTo>
                  <a:lnTo>
                    <a:pt x="431667" y="3796145"/>
                  </a:lnTo>
                  <a:lnTo>
                    <a:pt x="429245" y="3788236"/>
                  </a:lnTo>
                  <a:lnTo>
                    <a:pt x="426765" y="3780327"/>
                  </a:lnTo>
                  <a:lnTo>
                    <a:pt x="424248" y="3772419"/>
                  </a:lnTo>
                  <a:lnTo>
                    <a:pt x="421657" y="3764510"/>
                  </a:lnTo>
                  <a:lnTo>
                    <a:pt x="419019" y="3756602"/>
                  </a:lnTo>
                  <a:lnTo>
                    <a:pt x="416342" y="3748693"/>
                  </a:lnTo>
                  <a:lnTo>
                    <a:pt x="413583" y="3740784"/>
                  </a:lnTo>
                  <a:lnTo>
                    <a:pt x="410788" y="3732876"/>
                  </a:lnTo>
                  <a:lnTo>
                    <a:pt x="407940" y="3724967"/>
                  </a:lnTo>
                  <a:lnTo>
                    <a:pt x="405025" y="3717058"/>
                  </a:lnTo>
                  <a:lnTo>
                    <a:pt x="402073" y="3709150"/>
                  </a:lnTo>
                  <a:lnTo>
                    <a:pt x="399058" y="3701241"/>
                  </a:lnTo>
                  <a:lnTo>
                    <a:pt x="395987" y="3693332"/>
                  </a:lnTo>
                  <a:lnTo>
                    <a:pt x="392882" y="3685424"/>
                  </a:lnTo>
                  <a:lnTo>
                    <a:pt x="389701" y="3677515"/>
                  </a:lnTo>
                  <a:lnTo>
                    <a:pt x="386479" y="3669607"/>
                  </a:lnTo>
                  <a:lnTo>
                    <a:pt x="383216" y="3661698"/>
                  </a:lnTo>
                  <a:lnTo>
                    <a:pt x="379880" y="3653789"/>
                  </a:lnTo>
                  <a:lnTo>
                    <a:pt x="376511" y="3645881"/>
                  </a:lnTo>
                  <a:lnTo>
                    <a:pt x="373090" y="3637972"/>
                  </a:lnTo>
                  <a:lnTo>
                    <a:pt x="369611" y="3630063"/>
                  </a:lnTo>
                  <a:lnTo>
                    <a:pt x="366100" y="3622155"/>
                  </a:lnTo>
                  <a:lnTo>
                    <a:pt x="362528" y="3614246"/>
                  </a:lnTo>
                  <a:lnTo>
                    <a:pt x="358911" y="3606338"/>
                  </a:lnTo>
                  <a:lnTo>
                    <a:pt x="355264" y="3598429"/>
                  </a:lnTo>
                  <a:lnTo>
                    <a:pt x="351549" y="3590520"/>
                  </a:lnTo>
                  <a:lnTo>
                    <a:pt x="347803" y="3582612"/>
                  </a:lnTo>
                  <a:lnTo>
                    <a:pt x="344019" y="3574703"/>
                  </a:lnTo>
                  <a:lnTo>
                    <a:pt x="340179" y="3566794"/>
                  </a:lnTo>
                  <a:lnTo>
                    <a:pt x="336311" y="3558886"/>
                  </a:lnTo>
                  <a:lnTo>
                    <a:pt x="332400" y="3550977"/>
                  </a:lnTo>
                  <a:lnTo>
                    <a:pt x="328445" y="3543068"/>
                  </a:lnTo>
                  <a:lnTo>
                    <a:pt x="324466" y="3535160"/>
                  </a:lnTo>
                  <a:lnTo>
                    <a:pt x="320438" y="3527251"/>
                  </a:lnTo>
                  <a:lnTo>
                    <a:pt x="316380" y="3519343"/>
                  </a:lnTo>
                  <a:lnTo>
                    <a:pt x="312299" y="3511434"/>
                  </a:lnTo>
                  <a:lnTo>
                    <a:pt x="308169" y="3503525"/>
                  </a:lnTo>
                  <a:lnTo>
                    <a:pt x="304019" y="3495617"/>
                  </a:lnTo>
                  <a:lnTo>
                    <a:pt x="299841" y="3487708"/>
                  </a:lnTo>
                  <a:lnTo>
                    <a:pt x="295628" y="3479799"/>
                  </a:lnTo>
                  <a:lnTo>
                    <a:pt x="291399" y="3471891"/>
                  </a:lnTo>
                  <a:lnTo>
                    <a:pt x="287140" y="3463982"/>
                  </a:lnTo>
                  <a:lnTo>
                    <a:pt x="282858" y="3456073"/>
                  </a:lnTo>
                  <a:lnTo>
                    <a:pt x="278561" y="3448165"/>
                  </a:lnTo>
                  <a:lnTo>
                    <a:pt x="274237" y="3440256"/>
                  </a:lnTo>
                  <a:lnTo>
                    <a:pt x="269899" y="3432348"/>
                  </a:lnTo>
                  <a:lnTo>
                    <a:pt x="265549" y="3424439"/>
                  </a:lnTo>
                  <a:lnTo>
                    <a:pt x="261177" y="3416530"/>
                  </a:lnTo>
                  <a:lnTo>
                    <a:pt x="256798" y="3408622"/>
                  </a:lnTo>
                  <a:lnTo>
                    <a:pt x="252407" y="3400713"/>
                  </a:lnTo>
                  <a:lnTo>
                    <a:pt x="248006" y="3392804"/>
                  </a:lnTo>
                  <a:lnTo>
                    <a:pt x="243601" y="3384896"/>
                  </a:lnTo>
                  <a:lnTo>
                    <a:pt x="239188" y="3376987"/>
                  </a:lnTo>
                  <a:lnTo>
                    <a:pt x="234773" y="3369078"/>
                  </a:lnTo>
                  <a:lnTo>
                    <a:pt x="230356" y="3361170"/>
                  </a:lnTo>
                  <a:lnTo>
                    <a:pt x="225940" y="3353261"/>
                  </a:lnTo>
                  <a:lnTo>
                    <a:pt x="221526" y="3345353"/>
                  </a:lnTo>
                  <a:lnTo>
                    <a:pt x="217114" y="3337444"/>
                  </a:lnTo>
                  <a:lnTo>
                    <a:pt x="212712" y="3329535"/>
                  </a:lnTo>
                  <a:lnTo>
                    <a:pt x="208315" y="3321627"/>
                  </a:lnTo>
                  <a:lnTo>
                    <a:pt x="203927" y="3313718"/>
                  </a:lnTo>
                  <a:lnTo>
                    <a:pt x="199554" y="3305809"/>
                  </a:lnTo>
                  <a:lnTo>
                    <a:pt x="195190" y="3297901"/>
                  </a:lnTo>
                  <a:lnTo>
                    <a:pt x="190845" y="3289992"/>
                  </a:lnTo>
                  <a:lnTo>
                    <a:pt x="186517" y="3282083"/>
                  </a:lnTo>
                  <a:lnTo>
                    <a:pt x="182201" y="3274175"/>
                  </a:lnTo>
                  <a:lnTo>
                    <a:pt x="177917" y="3266266"/>
                  </a:lnTo>
                  <a:lnTo>
                    <a:pt x="173650" y="3258358"/>
                  </a:lnTo>
                  <a:lnTo>
                    <a:pt x="169403" y="3250449"/>
                  </a:lnTo>
                  <a:lnTo>
                    <a:pt x="165193" y="3242540"/>
                  </a:lnTo>
                  <a:lnTo>
                    <a:pt x="161001" y="3234632"/>
                  </a:lnTo>
                  <a:lnTo>
                    <a:pt x="156842" y="3226723"/>
                  </a:lnTo>
                  <a:lnTo>
                    <a:pt x="152719" y="3218814"/>
                  </a:lnTo>
                  <a:lnTo>
                    <a:pt x="148617" y="3210906"/>
                  </a:lnTo>
                  <a:lnTo>
                    <a:pt x="144563" y="3202997"/>
                  </a:lnTo>
                  <a:lnTo>
                    <a:pt x="140540" y="3195088"/>
                  </a:lnTo>
                  <a:lnTo>
                    <a:pt x="136544" y="3187180"/>
                  </a:lnTo>
                  <a:lnTo>
                    <a:pt x="132609" y="3179271"/>
                  </a:lnTo>
                  <a:lnTo>
                    <a:pt x="128701" y="3171363"/>
                  </a:lnTo>
                  <a:lnTo>
                    <a:pt x="124833" y="3163454"/>
                  </a:lnTo>
                  <a:lnTo>
                    <a:pt x="121022" y="3155545"/>
                  </a:lnTo>
                  <a:lnTo>
                    <a:pt x="117241" y="3147637"/>
                  </a:lnTo>
                  <a:lnTo>
                    <a:pt x="113516" y="3139728"/>
                  </a:lnTo>
                  <a:lnTo>
                    <a:pt x="109841" y="3131819"/>
                  </a:lnTo>
                  <a:lnTo>
                    <a:pt x="106199" y="3123911"/>
                  </a:lnTo>
                  <a:lnTo>
                    <a:pt x="102629" y="3116002"/>
                  </a:lnTo>
                  <a:lnTo>
                    <a:pt x="99101" y="3108093"/>
                  </a:lnTo>
                  <a:lnTo>
                    <a:pt x="95613" y="3100185"/>
                  </a:lnTo>
                  <a:lnTo>
                    <a:pt x="92206" y="3092276"/>
                  </a:lnTo>
                  <a:lnTo>
                    <a:pt x="88835" y="3084368"/>
                  </a:lnTo>
                  <a:lnTo>
                    <a:pt x="85520" y="3076459"/>
                  </a:lnTo>
                  <a:lnTo>
                    <a:pt x="82275" y="3068550"/>
                  </a:lnTo>
                  <a:lnTo>
                    <a:pt x="79070" y="3060642"/>
                  </a:lnTo>
                  <a:lnTo>
                    <a:pt x="75937" y="3052733"/>
                  </a:lnTo>
                  <a:lnTo>
                    <a:pt x="72864" y="3044824"/>
                  </a:lnTo>
                  <a:lnTo>
                    <a:pt x="69831" y="3036916"/>
                  </a:lnTo>
                  <a:lnTo>
                    <a:pt x="66889" y="3029007"/>
                  </a:lnTo>
                  <a:lnTo>
                    <a:pt x="63994" y="3021098"/>
                  </a:lnTo>
                  <a:lnTo>
                    <a:pt x="61150" y="3013190"/>
                  </a:lnTo>
                  <a:lnTo>
                    <a:pt x="58395" y="3005281"/>
                  </a:lnTo>
                  <a:lnTo>
                    <a:pt x="55683" y="2997373"/>
                  </a:lnTo>
                  <a:lnTo>
                    <a:pt x="53039" y="2989464"/>
                  </a:lnTo>
                  <a:lnTo>
                    <a:pt x="50471" y="2981555"/>
                  </a:lnTo>
                  <a:lnTo>
                    <a:pt x="47946" y="2973647"/>
                  </a:lnTo>
                  <a:lnTo>
                    <a:pt x="45507" y="2965738"/>
                  </a:lnTo>
                  <a:lnTo>
                    <a:pt x="43128" y="2957829"/>
                  </a:lnTo>
                  <a:lnTo>
                    <a:pt x="40793" y="2949921"/>
                  </a:lnTo>
                  <a:lnTo>
                    <a:pt x="38562" y="2942012"/>
                  </a:lnTo>
                  <a:lnTo>
                    <a:pt x="36375" y="2934103"/>
                  </a:lnTo>
                  <a:lnTo>
                    <a:pt x="34248" y="2926195"/>
                  </a:lnTo>
                  <a:lnTo>
                    <a:pt x="32210" y="2918286"/>
                  </a:lnTo>
                  <a:lnTo>
                    <a:pt x="30216" y="2910378"/>
                  </a:lnTo>
                  <a:lnTo>
                    <a:pt x="28298" y="2902469"/>
                  </a:lnTo>
                  <a:lnTo>
                    <a:pt x="26453" y="2894560"/>
                  </a:lnTo>
                  <a:lnTo>
                    <a:pt x="24653" y="2886652"/>
                  </a:lnTo>
                  <a:lnTo>
                    <a:pt x="22943" y="2878743"/>
                  </a:lnTo>
                  <a:lnTo>
                    <a:pt x="21291" y="2870834"/>
                  </a:lnTo>
                  <a:lnTo>
                    <a:pt x="19685" y="2862926"/>
                  </a:lnTo>
                  <a:lnTo>
                    <a:pt x="18180" y="2855017"/>
                  </a:lnTo>
                  <a:lnTo>
                    <a:pt x="16718" y="2847108"/>
                  </a:lnTo>
                  <a:lnTo>
                    <a:pt x="15318" y="2839200"/>
                  </a:lnTo>
                  <a:lnTo>
                    <a:pt x="14001" y="2831291"/>
                  </a:lnTo>
                  <a:lnTo>
                    <a:pt x="12727" y="2823383"/>
                  </a:lnTo>
                  <a:lnTo>
                    <a:pt x="11530" y="2815474"/>
                  </a:lnTo>
                  <a:lnTo>
                    <a:pt x="10398" y="2807565"/>
                  </a:lnTo>
                  <a:lnTo>
                    <a:pt x="9308" y="2799657"/>
                  </a:lnTo>
                  <a:lnTo>
                    <a:pt x="8309" y="2791748"/>
                  </a:lnTo>
                  <a:lnTo>
                    <a:pt x="7359" y="2783839"/>
                  </a:lnTo>
                  <a:lnTo>
                    <a:pt x="6456" y="2775931"/>
                  </a:lnTo>
                  <a:lnTo>
                    <a:pt x="5642" y="2768022"/>
                  </a:lnTo>
                  <a:lnTo>
                    <a:pt x="4868" y="2760113"/>
                  </a:lnTo>
                  <a:lnTo>
                    <a:pt x="4155" y="2752205"/>
                  </a:lnTo>
                  <a:lnTo>
                    <a:pt x="3514" y="2744296"/>
                  </a:lnTo>
                  <a:lnTo>
                    <a:pt x="2911" y="2736388"/>
                  </a:lnTo>
                  <a:lnTo>
                    <a:pt x="2381" y="2728479"/>
                  </a:lnTo>
                  <a:lnTo>
                    <a:pt x="1906" y="2720570"/>
                  </a:lnTo>
                  <a:lnTo>
                    <a:pt x="1468" y="2712662"/>
                  </a:lnTo>
                  <a:lnTo>
                    <a:pt x="1113" y="2704753"/>
                  </a:lnTo>
                  <a:lnTo>
                    <a:pt x="798" y="2696844"/>
                  </a:lnTo>
                  <a:lnTo>
                    <a:pt x="528" y="2688936"/>
                  </a:lnTo>
                  <a:lnTo>
                    <a:pt x="332" y="2681027"/>
                  </a:lnTo>
                  <a:lnTo>
                    <a:pt x="170" y="2673118"/>
                  </a:lnTo>
                  <a:lnTo>
                    <a:pt x="64" y="2665210"/>
                  </a:lnTo>
                  <a:lnTo>
                    <a:pt x="15" y="2657301"/>
                  </a:lnTo>
                  <a:lnTo>
                    <a:pt x="0" y="2649393"/>
                  </a:lnTo>
                  <a:lnTo>
                    <a:pt x="48" y="2641484"/>
                  </a:lnTo>
                  <a:lnTo>
                    <a:pt x="140" y="2633575"/>
                  </a:lnTo>
                  <a:lnTo>
                    <a:pt x="263" y="2625667"/>
                  </a:lnTo>
                  <a:lnTo>
                    <a:pt x="457" y="2617758"/>
                  </a:lnTo>
                  <a:lnTo>
                    <a:pt x="681" y="2609849"/>
                  </a:lnTo>
                  <a:lnTo>
                    <a:pt x="946" y="2601941"/>
                  </a:lnTo>
                  <a:lnTo>
                    <a:pt x="1267" y="2594032"/>
                  </a:lnTo>
                  <a:lnTo>
                    <a:pt x="1616" y="2586123"/>
                  </a:lnTo>
                  <a:lnTo>
                    <a:pt x="2012" y="2578215"/>
                  </a:lnTo>
                  <a:lnTo>
                    <a:pt x="2452" y="2570306"/>
                  </a:lnTo>
                  <a:lnTo>
                    <a:pt x="2917" y="2562398"/>
                  </a:lnTo>
                  <a:lnTo>
                    <a:pt x="3436" y="2554489"/>
                  </a:lnTo>
                  <a:lnTo>
                    <a:pt x="3987" y="2546580"/>
                  </a:lnTo>
                  <a:lnTo>
                    <a:pt x="4564" y="2538672"/>
                  </a:lnTo>
                  <a:lnTo>
                    <a:pt x="5194" y="2530763"/>
                  </a:lnTo>
                  <a:lnTo>
                    <a:pt x="5847" y="2522854"/>
                  </a:lnTo>
                  <a:lnTo>
                    <a:pt x="6533" y="2514946"/>
                  </a:lnTo>
                  <a:lnTo>
                    <a:pt x="7259" y="2507037"/>
                  </a:lnTo>
                  <a:lnTo>
                    <a:pt x="8007" y="2499128"/>
                  </a:lnTo>
                  <a:lnTo>
                    <a:pt x="8792" y="2491220"/>
                  </a:lnTo>
                  <a:lnTo>
                    <a:pt x="9608" y="2483311"/>
                  </a:lnTo>
                  <a:lnTo>
                    <a:pt x="10443" y="2475403"/>
                  </a:lnTo>
                  <a:lnTo>
                    <a:pt x="11319" y="2467494"/>
                  </a:lnTo>
                  <a:lnTo>
                    <a:pt x="12215" y="2459585"/>
                  </a:lnTo>
                  <a:lnTo>
                    <a:pt x="13133" y="2451677"/>
                  </a:lnTo>
                  <a:lnTo>
                    <a:pt x="14087" y="2443768"/>
                  </a:lnTo>
                  <a:lnTo>
                    <a:pt x="15058" y="2435859"/>
                  </a:lnTo>
                  <a:lnTo>
                    <a:pt x="16053" y="2427951"/>
                  </a:lnTo>
                  <a:lnTo>
                    <a:pt x="17076" y="2420042"/>
                  </a:lnTo>
                  <a:lnTo>
                    <a:pt x="18113" y="2412133"/>
                  </a:lnTo>
                  <a:lnTo>
                    <a:pt x="19178" y="2404225"/>
                  </a:lnTo>
                  <a:lnTo>
                    <a:pt x="20262" y="2396316"/>
                  </a:lnTo>
                  <a:lnTo>
                    <a:pt x="21359" y="2388408"/>
                  </a:lnTo>
                  <a:lnTo>
                    <a:pt x="22485" y="2380499"/>
                  </a:lnTo>
                  <a:lnTo>
                    <a:pt x="23624" y="2372590"/>
                  </a:lnTo>
                  <a:lnTo>
                    <a:pt x="24778" y="2364682"/>
                  </a:lnTo>
                  <a:lnTo>
                    <a:pt x="25955" y="2356773"/>
                  </a:lnTo>
                  <a:lnTo>
                    <a:pt x="27142" y="2348864"/>
                  </a:lnTo>
                  <a:lnTo>
                    <a:pt x="28346" y="2340956"/>
                  </a:lnTo>
                  <a:lnTo>
                    <a:pt x="29567" y="2333047"/>
                  </a:lnTo>
                  <a:lnTo>
                    <a:pt x="30797" y="2325138"/>
                  </a:lnTo>
                  <a:lnTo>
                    <a:pt x="32044" y="2317230"/>
                  </a:lnTo>
                  <a:lnTo>
                    <a:pt x="33303" y="2309321"/>
                  </a:lnTo>
                  <a:lnTo>
                    <a:pt x="34570" y="2301413"/>
                  </a:lnTo>
                  <a:lnTo>
                    <a:pt x="35854" y="2293504"/>
                  </a:lnTo>
                  <a:lnTo>
                    <a:pt x="37145" y="2285595"/>
                  </a:lnTo>
                  <a:lnTo>
                    <a:pt x="38446" y="2277687"/>
                  </a:lnTo>
                  <a:lnTo>
                    <a:pt x="39759" y="2269778"/>
                  </a:lnTo>
                  <a:lnTo>
                    <a:pt x="41077" y="2261869"/>
                  </a:lnTo>
                  <a:lnTo>
                    <a:pt x="42406" y="2253961"/>
                  </a:lnTo>
                  <a:lnTo>
                    <a:pt x="43742" y="2246052"/>
                  </a:lnTo>
                  <a:lnTo>
                    <a:pt x="45083" y="2238143"/>
                  </a:lnTo>
                  <a:lnTo>
                    <a:pt x="46434" y="2230235"/>
                  </a:lnTo>
                  <a:lnTo>
                    <a:pt x="47789" y="2222326"/>
                  </a:lnTo>
                  <a:lnTo>
                    <a:pt x="49148" y="2214418"/>
                  </a:lnTo>
                  <a:lnTo>
                    <a:pt x="50514" y="2206509"/>
                  </a:lnTo>
                  <a:lnTo>
                    <a:pt x="51884" y="2198600"/>
                  </a:lnTo>
                  <a:lnTo>
                    <a:pt x="53257" y="2190692"/>
                  </a:lnTo>
                  <a:lnTo>
                    <a:pt x="54634" y="2182783"/>
                  </a:lnTo>
                  <a:lnTo>
                    <a:pt x="56013" y="2174874"/>
                  </a:lnTo>
                  <a:lnTo>
                    <a:pt x="57395" y="2166966"/>
                  </a:lnTo>
                  <a:lnTo>
                    <a:pt x="58778" y="2159057"/>
                  </a:lnTo>
                  <a:lnTo>
                    <a:pt x="60162" y="2151148"/>
                  </a:lnTo>
                  <a:lnTo>
                    <a:pt x="61548" y="2143240"/>
                  </a:lnTo>
                  <a:lnTo>
                    <a:pt x="62933" y="2135331"/>
                  </a:lnTo>
                  <a:lnTo>
                    <a:pt x="64319" y="2127423"/>
                  </a:lnTo>
                  <a:lnTo>
                    <a:pt x="65703" y="2119514"/>
                  </a:lnTo>
                  <a:lnTo>
                    <a:pt x="67087" y="2111605"/>
                  </a:lnTo>
                  <a:lnTo>
                    <a:pt x="68468" y="2103697"/>
                  </a:lnTo>
                  <a:lnTo>
                    <a:pt x="69848" y="2095788"/>
                  </a:lnTo>
                  <a:lnTo>
                    <a:pt x="71225" y="2087879"/>
                  </a:lnTo>
                  <a:lnTo>
                    <a:pt x="72598" y="2079971"/>
                  </a:lnTo>
                  <a:lnTo>
                    <a:pt x="73968" y="2072062"/>
                  </a:lnTo>
                  <a:lnTo>
                    <a:pt x="75335" y="2064153"/>
                  </a:lnTo>
                  <a:lnTo>
                    <a:pt x="76695" y="2056245"/>
                  </a:lnTo>
                  <a:lnTo>
                    <a:pt x="78052" y="2048336"/>
                  </a:lnTo>
                  <a:lnTo>
                    <a:pt x="79403" y="2040428"/>
                  </a:lnTo>
                  <a:lnTo>
                    <a:pt x="80747" y="2032519"/>
                  </a:lnTo>
                  <a:lnTo>
                    <a:pt x="82086" y="2024610"/>
                  </a:lnTo>
                  <a:lnTo>
                    <a:pt x="83417" y="2016702"/>
                  </a:lnTo>
                  <a:lnTo>
                    <a:pt x="84741" y="2008793"/>
                  </a:lnTo>
                  <a:lnTo>
                    <a:pt x="86059" y="2000884"/>
                  </a:lnTo>
                  <a:lnTo>
                    <a:pt x="87365" y="1992976"/>
                  </a:lnTo>
                  <a:lnTo>
                    <a:pt x="88664" y="1985067"/>
                  </a:lnTo>
                  <a:lnTo>
                    <a:pt x="89957" y="1977158"/>
                  </a:lnTo>
                  <a:lnTo>
                    <a:pt x="91234" y="1969250"/>
                  </a:lnTo>
                  <a:lnTo>
                    <a:pt x="92505" y="1961341"/>
                  </a:lnTo>
                  <a:lnTo>
                    <a:pt x="93766" y="1953433"/>
                  </a:lnTo>
                  <a:lnTo>
                    <a:pt x="95012" y="1945524"/>
                  </a:lnTo>
                  <a:lnTo>
                    <a:pt x="96251" y="1937615"/>
                  </a:lnTo>
                  <a:lnTo>
                    <a:pt x="97476" y="1929707"/>
                  </a:lnTo>
                  <a:lnTo>
                    <a:pt x="98688" y="1921798"/>
                  </a:lnTo>
                  <a:lnTo>
                    <a:pt x="99891" y="1913889"/>
                  </a:lnTo>
                  <a:lnTo>
                    <a:pt x="101075" y="1905981"/>
                  </a:lnTo>
                  <a:lnTo>
                    <a:pt x="102248" y="1898072"/>
                  </a:lnTo>
                  <a:lnTo>
                    <a:pt x="103411" y="1890163"/>
                  </a:lnTo>
                  <a:lnTo>
                    <a:pt x="104552" y="1882255"/>
                  </a:lnTo>
                  <a:lnTo>
                    <a:pt x="105683" y="1874346"/>
                  </a:lnTo>
                  <a:lnTo>
                    <a:pt x="106798" y="1866438"/>
                  </a:lnTo>
                  <a:lnTo>
                    <a:pt x="107894" y="1858529"/>
                  </a:lnTo>
                  <a:lnTo>
                    <a:pt x="108979" y="1850620"/>
                  </a:lnTo>
                  <a:lnTo>
                    <a:pt x="110044" y="1842712"/>
                  </a:lnTo>
                  <a:lnTo>
                    <a:pt x="111091" y="1834803"/>
                  </a:lnTo>
                  <a:lnTo>
                    <a:pt x="112127" y="1826894"/>
                  </a:lnTo>
                  <a:lnTo>
                    <a:pt x="113137" y="1818986"/>
                  </a:lnTo>
                  <a:lnTo>
                    <a:pt x="114132" y="1811077"/>
                  </a:lnTo>
                  <a:lnTo>
                    <a:pt x="115113" y="1803169"/>
                  </a:lnTo>
                  <a:lnTo>
                    <a:pt x="116066" y="1795260"/>
                  </a:lnTo>
                  <a:lnTo>
                    <a:pt x="117006" y="1787351"/>
                  </a:lnTo>
                  <a:lnTo>
                    <a:pt x="117925" y="1779443"/>
                  </a:lnTo>
                  <a:lnTo>
                    <a:pt x="118820" y="1771534"/>
                  </a:lnTo>
                  <a:lnTo>
                    <a:pt x="119702" y="1763625"/>
                  </a:lnTo>
                  <a:lnTo>
                    <a:pt x="120555" y="1755717"/>
                  </a:lnTo>
                  <a:lnTo>
                    <a:pt x="121389" y="1747808"/>
                  </a:lnTo>
                  <a:lnTo>
                    <a:pt x="122208" y="1739899"/>
                  </a:lnTo>
                  <a:lnTo>
                    <a:pt x="122992" y="1731991"/>
                  </a:lnTo>
                  <a:lnTo>
                    <a:pt x="123761" y="1724082"/>
                  </a:lnTo>
                  <a:lnTo>
                    <a:pt x="124509" y="1716174"/>
                  </a:lnTo>
                  <a:lnTo>
                    <a:pt x="125225" y="1708265"/>
                  </a:lnTo>
                  <a:lnTo>
                    <a:pt x="125926" y="1700356"/>
                  </a:lnTo>
                  <a:lnTo>
                    <a:pt x="126598" y="1692448"/>
                  </a:lnTo>
                  <a:lnTo>
                    <a:pt x="127243" y="1684539"/>
                  </a:lnTo>
                  <a:lnTo>
                    <a:pt x="127871" y="1676630"/>
                  </a:lnTo>
                  <a:lnTo>
                    <a:pt x="128464" y="1668722"/>
                  </a:lnTo>
                  <a:lnTo>
                    <a:pt x="129034" y="1660813"/>
                  </a:lnTo>
                  <a:lnTo>
                    <a:pt x="129585" y="1652904"/>
                  </a:lnTo>
                  <a:lnTo>
                    <a:pt x="130094" y="1644996"/>
                  </a:lnTo>
                  <a:lnTo>
                    <a:pt x="130586" y="1637087"/>
                  </a:lnTo>
                  <a:lnTo>
                    <a:pt x="131050" y="1629179"/>
                  </a:lnTo>
                  <a:lnTo>
                    <a:pt x="131478" y="1621270"/>
                  </a:lnTo>
                  <a:lnTo>
                    <a:pt x="131887" y="1613361"/>
                  </a:lnTo>
                  <a:lnTo>
                    <a:pt x="132260" y="1605453"/>
                  </a:lnTo>
                  <a:lnTo>
                    <a:pt x="132603" y="1597544"/>
                  </a:lnTo>
                  <a:lnTo>
                    <a:pt x="132925" y="1589635"/>
                  </a:lnTo>
                  <a:lnTo>
                    <a:pt x="133203" y="1581727"/>
                  </a:lnTo>
                  <a:lnTo>
                    <a:pt x="133455" y="1573818"/>
                  </a:lnTo>
                  <a:lnTo>
                    <a:pt x="133684" y="1565909"/>
                  </a:lnTo>
                  <a:lnTo>
                    <a:pt x="133865" y="1558001"/>
                  </a:lnTo>
                  <a:lnTo>
                    <a:pt x="134024" y="1550092"/>
                  </a:lnTo>
                  <a:lnTo>
                    <a:pt x="134150" y="1542184"/>
                  </a:lnTo>
                  <a:lnTo>
                    <a:pt x="134234" y="1534275"/>
                  </a:lnTo>
                  <a:lnTo>
                    <a:pt x="134296" y="1526366"/>
                  </a:lnTo>
                  <a:lnTo>
                    <a:pt x="134315" y="1518458"/>
                  </a:lnTo>
                  <a:lnTo>
                    <a:pt x="134299" y="1510549"/>
                  </a:lnTo>
                  <a:lnTo>
                    <a:pt x="134259" y="1502640"/>
                  </a:lnTo>
                  <a:lnTo>
                    <a:pt x="134166" y="1494732"/>
                  </a:lnTo>
                  <a:lnTo>
                    <a:pt x="134046" y="1486823"/>
                  </a:lnTo>
                  <a:lnTo>
                    <a:pt x="133896" y="1478914"/>
                  </a:lnTo>
                  <a:lnTo>
                    <a:pt x="133693" y="1471006"/>
                  </a:lnTo>
                  <a:lnTo>
                    <a:pt x="133466" y="1463097"/>
                  </a:lnTo>
                  <a:lnTo>
                    <a:pt x="133198" y="1455189"/>
                  </a:lnTo>
                  <a:lnTo>
                    <a:pt x="132886" y="1447280"/>
                  </a:lnTo>
                  <a:lnTo>
                    <a:pt x="132548" y="1439371"/>
                  </a:lnTo>
                  <a:lnTo>
                    <a:pt x="132159" y="1431463"/>
                  </a:lnTo>
                  <a:lnTo>
                    <a:pt x="131735" y="1423554"/>
                  </a:lnTo>
                  <a:lnTo>
                    <a:pt x="131284" y="1415645"/>
                  </a:lnTo>
                  <a:lnTo>
                    <a:pt x="130772" y="1407737"/>
                  </a:lnTo>
                  <a:lnTo>
                    <a:pt x="130233" y="1399828"/>
                  </a:lnTo>
                  <a:lnTo>
                    <a:pt x="129659" y="1391919"/>
                  </a:lnTo>
                  <a:lnTo>
                    <a:pt x="129031" y="1384011"/>
                  </a:lnTo>
                  <a:lnTo>
                    <a:pt x="128377" y="1376102"/>
                  </a:lnTo>
                  <a:lnTo>
                    <a:pt x="127677" y="1368194"/>
                  </a:lnTo>
                  <a:lnTo>
                    <a:pt x="126933" y="1360285"/>
                  </a:lnTo>
                  <a:lnTo>
                    <a:pt x="126163" y="1352376"/>
                  </a:lnTo>
                  <a:lnTo>
                    <a:pt x="125337" y="1344468"/>
                  </a:lnTo>
                  <a:lnTo>
                    <a:pt x="124478" y="1336559"/>
                  </a:lnTo>
                  <a:lnTo>
                    <a:pt x="123590" y="1328650"/>
                  </a:lnTo>
                  <a:lnTo>
                    <a:pt x="122643" y="1320742"/>
                  </a:lnTo>
                  <a:lnTo>
                    <a:pt x="121670" y="1312833"/>
                  </a:lnTo>
                  <a:lnTo>
                    <a:pt x="120659" y="1304924"/>
                  </a:lnTo>
                  <a:lnTo>
                    <a:pt x="119600" y="1297016"/>
                  </a:lnTo>
                  <a:lnTo>
                    <a:pt x="118515" y="1289107"/>
                  </a:lnTo>
                  <a:lnTo>
                    <a:pt x="117385" y="1281199"/>
                  </a:lnTo>
                  <a:lnTo>
                    <a:pt x="116217" y="1273290"/>
                  </a:lnTo>
                  <a:lnTo>
                    <a:pt x="115025" y="1265381"/>
                  </a:lnTo>
                  <a:lnTo>
                    <a:pt x="113780" y="1257473"/>
                  </a:lnTo>
                  <a:lnTo>
                    <a:pt x="112509" y="1249564"/>
                  </a:lnTo>
                  <a:lnTo>
                    <a:pt x="111209" y="1241655"/>
                  </a:lnTo>
                  <a:lnTo>
                    <a:pt x="109862" y="1233747"/>
                  </a:lnTo>
                  <a:lnTo>
                    <a:pt x="108492" y="1225838"/>
                  </a:lnTo>
                  <a:lnTo>
                    <a:pt x="107090" y="1217929"/>
                  </a:lnTo>
                  <a:lnTo>
                    <a:pt x="105650" y="1210021"/>
                  </a:lnTo>
                  <a:lnTo>
                    <a:pt x="104191" y="1202112"/>
                  </a:lnTo>
                  <a:lnTo>
                    <a:pt x="102694" y="1194204"/>
                  </a:lnTo>
                  <a:lnTo>
                    <a:pt x="101171" y="1186295"/>
                  </a:lnTo>
                  <a:lnTo>
                    <a:pt x="99630" y="1178386"/>
                  </a:lnTo>
                  <a:lnTo>
                    <a:pt x="98050" y="1170478"/>
                  </a:lnTo>
                  <a:lnTo>
                    <a:pt x="96454" y="1162569"/>
                  </a:lnTo>
                  <a:lnTo>
                    <a:pt x="94837" y="1154660"/>
                  </a:lnTo>
                  <a:lnTo>
                    <a:pt x="93190" y="1146752"/>
                  </a:lnTo>
                  <a:lnTo>
                    <a:pt x="91531" y="1138843"/>
                  </a:lnTo>
                  <a:lnTo>
                    <a:pt x="89850" y="1130934"/>
                  </a:lnTo>
                  <a:lnTo>
                    <a:pt x="88150" y="1123026"/>
                  </a:lnTo>
                  <a:lnTo>
                    <a:pt x="86439" y="1115117"/>
                  </a:lnTo>
                  <a:lnTo>
                    <a:pt x="84709" y="1107209"/>
                  </a:lnTo>
                  <a:lnTo>
                    <a:pt x="82968" y="1099300"/>
                  </a:lnTo>
                  <a:lnTo>
                    <a:pt x="81219" y="1091391"/>
                  </a:lnTo>
                  <a:lnTo>
                    <a:pt x="79455" y="1083483"/>
                  </a:lnTo>
                  <a:lnTo>
                    <a:pt x="77686" y="1075574"/>
                  </a:lnTo>
                  <a:lnTo>
                    <a:pt x="75911" y="1067665"/>
                  </a:lnTo>
                  <a:lnTo>
                    <a:pt x="74130" y="1059757"/>
                  </a:lnTo>
                  <a:lnTo>
                    <a:pt x="72348" y="1051848"/>
                  </a:lnTo>
                  <a:lnTo>
                    <a:pt x="70563" y="1043939"/>
                  </a:lnTo>
                  <a:lnTo>
                    <a:pt x="68781" y="1036031"/>
                  </a:lnTo>
                  <a:lnTo>
                    <a:pt x="66999" y="1028122"/>
                  </a:lnTo>
                  <a:lnTo>
                    <a:pt x="65223" y="1020214"/>
                  </a:lnTo>
                  <a:lnTo>
                    <a:pt x="63452" y="1012305"/>
                  </a:lnTo>
                  <a:lnTo>
                    <a:pt x="61686" y="1004396"/>
                  </a:lnTo>
                  <a:lnTo>
                    <a:pt x="59935" y="996488"/>
                  </a:lnTo>
                  <a:lnTo>
                    <a:pt x="58191" y="988579"/>
                  </a:lnTo>
                  <a:lnTo>
                    <a:pt x="56459" y="980670"/>
                  </a:lnTo>
                  <a:lnTo>
                    <a:pt x="54746" y="972762"/>
                  </a:lnTo>
                  <a:lnTo>
                    <a:pt x="53043" y="964853"/>
                  </a:lnTo>
                  <a:lnTo>
                    <a:pt x="51362" y="956944"/>
                  </a:lnTo>
                  <a:lnTo>
                    <a:pt x="49701" y="949036"/>
                  </a:lnTo>
                  <a:lnTo>
                    <a:pt x="48054" y="941127"/>
                  </a:lnTo>
                  <a:lnTo>
                    <a:pt x="46440" y="933219"/>
                  </a:lnTo>
                  <a:lnTo>
                    <a:pt x="44845" y="925310"/>
                  </a:lnTo>
                  <a:lnTo>
                    <a:pt x="43271" y="917401"/>
                  </a:lnTo>
                  <a:lnTo>
                    <a:pt x="41735" y="909493"/>
                  </a:lnTo>
                  <a:lnTo>
                    <a:pt x="40219" y="901584"/>
                  </a:lnTo>
                  <a:lnTo>
                    <a:pt x="38735" y="893675"/>
                  </a:lnTo>
                  <a:lnTo>
                    <a:pt x="37288" y="885767"/>
                  </a:lnTo>
                  <a:lnTo>
                    <a:pt x="35863" y="877858"/>
                  </a:lnTo>
                  <a:lnTo>
                    <a:pt x="34482" y="869949"/>
                  </a:lnTo>
                  <a:lnTo>
                    <a:pt x="33135" y="862041"/>
                  </a:lnTo>
                  <a:lnTo>
                    <a:pt x="31812" y="854132"/>
                  </a:lnTo>
                  <a:lnTo>
                    <a:pt x="30547" y="846224"/>
                  </a:lnTo>
                  <a:lnTo>
                    <a:pt x="29310" y="838315"/>
                  </a:lnTo>
                  <a:lnTo>
                    <a:pt x="28107" y="830406"/>
                  </a:lnTo>
                  <a:lnTo>
                    <a:pt x="26961" y="822498"/>
                  </a:lnTo>
                  <a:lnTo>
                    <a:pt x="25842" y="814589"/>
                  </a:lnTo>
                  <a:lnTo>
                    <a:pt x="24772" y="806680"/>
                  </a:lnTo>
                  <a:lnTo>
                    <a:pt x="23751" y="798772"/>
                  </a:lnTo>
                  <a:lnTo>
                    <a:pt x="22759" y="790863"/>
                  </a:lnTo>
                  <a:lnTo>
                    <a:pt x="21829" y="782954"/>
                  </a:lnTo>
                  <a:lnTo>
                    <a:pt x="20940" y="775046"/>
                  </a:lnTo>
                  <a:lnTo>
                    <a:pt x="20084" y="767137"/>
                  </a:lnTo>
                  <a:lnTo>
                    <a:pt x="19300" y="759229"/>
                  </a:lnTo>
                  <a:lnTo>
                    <a:pt x="18549" y="751320"/>
                  </a:lnTo>
                  <a:lnTo>
                    <a:pt x="17844" y="743411"/>
                  </a:lnTo>
                  <a:lnTo>
                    <a:pt x="17203" y="735503"/>
                  </a:lnTo>
                  <a:lnTo>
                    <a:pt x="16595" y="727594"/>
                  </a:lnTo>
                  <a:lnTo>
                    <a:pt x="16047" y="719685"/>
                  </a:lnTo>
                  <a:lnTo>
                    <a:pt x="15553" y="711777"/>
                  </a:lnTo>
                  <a:lnTo>
                    <a:pt x="15092" y="703868"/>
                  </a:lnTo>
                  <a:lnTo>
                    <a:pt x="14706" y="695959"/>
                  </a:lnTo>
                  <a:lnTo>
                    <a:pt x="14361" y="688051"/>
                  </a:lnTo>
                  <a:lnTo>
                    <a:pt x="14057" y="680142"/>
                  </a:lnTo>
                  <a:lnTo>
                    <a:pt x="13830" y="672234"/>
                  </a:lnTo>
                  <a:lnTo>
                    <a:pt x="13639" y="664325"/>
                  </a:lnTo>
                  <a:lnTo>
                    <a:pt x="13502" y="656416"/>
                  </a:lnTo>
                  <a:lnTo>
                    <a:pt x="13431" y="648508"/>
                  </a:lnTo>
                  <a:lnTo>
                    <a:pt x="13397" y="640599"/>
                  </a:lnTo>
                  <a:lnTo>
                    <a:pt x="13430" y="632690"/>
                  </a:lnTo>
                  <a:lnTo>
                    <a:pt x="13518" y="624782"/>
                  </a:lnTo>
                  <a:lnTo>
                    <a:pt x="13642" y="616873"/>
                  </a:lnTo>
                  <a:lnTo>
                    <a:pt x="13850" y="608964"/>
                  </a:lnTo>
                  <a:lnTo>
                    <a:pt x="14100" y="601056"/>
                  </a:lnTo>
                  <a:lnTo>
                    <a:pt x="14396" y="593147"/>
                  </a:lnTo>
                  <a:lnTo>
                    <a:pt x="14773" y="585239"/>
                  </a:lnTo>
                  <a:lnTo>
                    <a:pt x="15187" y="577330"/>
                  </a:lnTo>
                  <a:lnTo>
                    <a:pt x="15664" y="569421"/>
                  </a:lnTo>
                  <a:lnTo>
                    <a:pt x="16209" y="561513"/>
                  </a:lnTo>
                  <a:lnTo>
                    <a:pt x="16792" y="553604"/>
                  </a:lnTo>
                  <a:lnTo>
                    <a:pt x="17454" y="545695"/>
                  </a:lnTo>
                  <a:lnTo>
                    <a:pt x="18172" y="537787"/>
                  </a:lnTo>
                  <a:lnTo>
                    <a:pt x="18930" y="529878"/>
                  </a:lnTo>
                  <a:lnTo>
                    <a:pt x="19783" y="521969"/>
                  </a:lnTo>
                  <a:lnTo>
                    <a:pt x="20678" y="514061"/>
                  </a:lnTo>
                  <a:lnTo>
                    <a:pt x="21630" y="506152"/>
                  </a:lnTo>
                  <a:lnTo>
                    <a:pt x="22667" y="498244"/>
                  </a:lnTo>
                  <a:lnTo>
                    <a:pt x="23747" y="490335"/>
                  </a:lnTo>
                  <a:lnTo>
                    <a:pt x="24901" y="482426"/>
                  </a:lnTo>
                  <a:lnTo>
                    <a:pt x="26127" y="474518"/>
                  </a:lnTo>
                  <a:lnTo>
                    <a:pt x="27398" y="466609"/>
                  </a:lnTo>
                  <a:lnTo>
                    <a:pt x="28763" y="458700"/>
                  </a:lnTo>
                  <a:lnTo>
                    <a:pt x="30187" y="450792"/>
                  </a:lnTo>
                  <a:lnTo>
                    <a:pt x="31660" y="442883"/>
                  </a:lnTo>
                  <a:lnTo>
                    <a:pt x="33242" y="434974"/>
                  </a:lnTo>
                  <a:lnTo>
                    <a:pt x="34871" y="427066"/>
                  </a:lnTo>
                  <a:lnTo>
                    <a:pt x="36570" y="419157"/>
                  </a:lnTo>
                  <a:lnTo>
                    <a:pt x="38363" y="411249"/>
                  </a:lnTo>
                  <a:lnTo>
                    <a:pt x="40206" y="403340"/>
                  </a:lnTo>
                  <a:lnTo>
                    <a:pt x="42140" y="395431"/>
                  </a:lnTo>
                  <a:lnTo>
                    <a:pt x="44154" y="387523"/>
                  </a:lnTo>
                  <a:lnTo>
                    <a:pt x="46220" y="379614"/>
                  </a:lnTo>
                  <a:lnTo>
                    <a:pt x="48399" y="371705"/>
                  </a:lnTo>
                  <a:lnTo>
                    <a:pt x="50642" y="363797"/>
                  </a:lnTo>
                  <a:lnTo>
                    <a:pt x="52948" y="355888"/>
                  </a:lnTo>
                  <a:lnTo>
                    <a:pt x="55373" y="347979"/>
                  </a:lnTo>
                  <a:lnTo>
                    <a:pt x="57853" y="340071"/>
                  </a:lnTo>
                  <a:lnTo>
                    <a:pt x="60419" y="332162"/>
                  </a:lnTo>
                  <a:lnTo>
                    <a:pt x="63086" y="324254"/>
                  </a:lnTo>
                  <a:lnTo>
                    <a:pt x="65810" y="316345"/>
                  </a:lnTo>
                  <a:lnTo>
                    <a:pt x="68643" y="308436"/>
                  </a:lnTo>
                  <a:lnTo>
                    <a:pt x="71558" y="300528"/>
                  </a:lnTo>
                  <a:lnTo>
                    <a:pt x="74532" y="292619"/>
                  </a:lnTo>
                  <a:lnTo>
                    <a:pt x="77636" y="284710"/>
                  </a:lnTo>
                  <a:lnTo>
                    <a:pt x="80804" y="276802"/>
                  </a:lnTo>
                  <a:lnTo>
                    <a:pt x="84046" y="268893"/>
                  </a:lnTo>
                  <a:lnTo>
                    <a:pt x="87410" y="260984"/>
                  </a:lnTo>
                  <a:lnTo>
                    <a:pt x="90832" y="253076"/>
                  </a:lnTo>
                  <a:lnTo>
                    <a:pt x="94349" y="245167"/>
                  </a:lnTo>
                  <a:lnTo>
                    <a:pt x="97966" y="237259"/>
                  </a:lnTo>
                  <a:lnTo>
                    <a:pt x="101641" y="229350"/>
                  </a:lnTo>
                  <a:lnTo>
                    <a:pt x="105431" y="221441"/>
                  </a:lnTo>
                  <a:lnTo>
                    <a:pt x="109298" y="213533"/>
                  </a:lnTo>
                  <a:lnTo>
                    <a:pt x="113222" y="205624"/>
                  </a:lnTo>
                  <a:lnTo>
                    <a:pt x="117278" y="197715"/>
                  </a:lnTo>
                  <a:lnTo>
                    <a:pt x="121388" y="189807"/>
                  </a:lnTo>
                  <a:lnTo>
                    <a:pt x="125573" y="181898"/>
                  </a:lnTo>
                  <a:lnTo>
                    <a:pt x="129864" y="173989"/>
                  </a:lnTo>
                  <a:lnTo>
                    <a:pt x="134207" y="166081"/>
                  </a:lnTo>
                  <a:lnTo>
                    <a:pt x="138640" y="158172"/>
                  </a:lnTo>
                  <a:lnTo>
                    <a:pt x="143154" y="150264"/>
                  </a:lnTo>
                  <a:lnTo>
                    <a:pt x="147716" y="142355"/>
                  </a:lnTo>
                  <a:lnTo>
                    <a:pt x="152379" y="134446"/>
                  </a:lnTo>
                  <a:lnTo>
                    <a:pt x="157098" y="126538"/>
                  </a:lnTo>
                  <a:lnTo>
                    <a:pt x="161867" y="118629"/>
                  </a:lnTo>
                  <a:lnTo>
                    <a:pt x="166732" y="110720"/>
                  </a:lnTo>
                  <a:lnTo>
                    <a:pt x="171637" y="102812"/>
                  </a:lnTo>
                  <a:lnTo>
                    <a:pt x="176600" y="94903"/>
                  </a:lnTo>
                  <a:lnTo>
                    <a:pt x="181632" y="86994"/>
                  </a:lnTo>
                  <a:lnTo>
                    <a:pt x="186699" y="79086"/>
                  </a:lnTo>
                  <a:lnTo>
                    <a:pt x="191827" y="71177"/>
                  </a:lnTo>
                  <a:lnTo>
                    <a:pt x="197000" y="63269"/>
                  </a:lnTo>
                  <a:lnTo>
                    <a:pt x="202203" y="55360"/>
                  </a:lnTo>
                  <a:lnTo>
                    <a:pt x="207463" y="47451"/>
                  </a:lnTo>
                  <a:lnTo>
                    <a:pt x="212748" y="39543"/>
                  </a:lnTo>
                  <a:lnTo>
                    <a:pt x="218060" y="31634"/>
                  </a:lnTo>
                  <a:lnTo>
                    <a:pt x="223412" y="23725"/>
                  </a:lnTo>
                  <a:lnTo>
                    <a:pt x="228779" y="15817"/>
                  </a:lnTo>
                  <a:lnTo>
                    <a:pt x="234168" y="7908"/>
                  </a:lnTo>
                  <a:lnTo>
                    <a:pt x="239575" y="0"/>
                  </a:lnTo>
                  <a:lnTo>
                    <a:pt x="766436" y="0"/>
                  </a:lnTo>
                  <a:lnTo>
                    <a:pt x="771844" y="7908"/>
                  </a:lnTo>
                  <a:lnTo>
                    <a:pt x="777233" y="15817"/>
                  </a:lnTo>
                  <a:lnTo>
                    <a:pt x="782599" y="23725"/>
                  </a:lnTo>
                  <a:lnTo>
                    <a:pt x="787951" y="31634"/>
                  </a:lnTo>
                  <a:lnTo>
                    <a:pt x="793263" y="39543"/>
                  </a:lnTo>
                  <a:lnTo>
                    <a:pt x="798549" y="47451"/>
                  </a:lnTo>
                  <a:lnTo>
                    <a:pt x="803809" y="55360"/>
                  </a:lnTo>
                  <a:lnTo>
                    <a:pt x="809011" y="63269"/>
                  </a:lnTo>
                  <a:lnTo>
                    <a:pt x="814184" y="71177"/>
                  </a:lnTo>
                  <a:lnTo>
                    <a:pt x="819312" y="79086"/>
                  </a:lnTo>
                  <a:lnTo>
                    <a:pt x="824379" y="86994"/>
                  </a:lnTo>
                  <a:lnTo>
                    <a:pt x="829411" y="94903"/>
                  </a:lnTo>
                  <a:lnTo>
                    <a:pt x="834374" y="102812"/>
                  </a:lnTo>
                  <a:lnTo>
                    <a:pt x="839279" y="110720"/>
                  </a:lnTo>
                  <a:lnTo>
                    <a:pt x="844144" y="118629"/>
                  </a:lnTo>
                  <a:lnTo>
                    <a:pt x="848913" y="126538"/>
                  </a:lnTo>
                  <a:lnTo>
                    <a:pt x="853633" y="134446"/>
                  </a:lnTo>
                  <a:lnTo>
                    <a:pt x="858295" y="142355"/>
                  </a:lnTo>
                  <a:lnTo>
                    <a:pt x="862858" y="150264"/>
                  </a:lnTo>
                  <a:lnTo>
                    <a:pt x="867371" y="158172"/>
                  </a:lnTo>
                  <a:lnTo>
                    <a:pt x="871804" y="166081"/>
                  </a:lnTo>
                  <a:lnTo>
                    <a:pt x="876147" y="173989"/>
                  </a:lnTo>
                  <a:lnTo>
                    <a:pt x="880439" y="181898"/>
                  </a:lnTo>
                  <a:lnTo>
                    <a:pt x="884624" y="189807"/>
                  </a:lnTo>
                  <a:lnTo>
                    <a:pt x="888734" y="197715"/>
                  </a:lnTo>
                  <a:lnTo>
                    <a:pt x="892789" y="205624"/>
                  </a:lnTo>
                  <a:lnTo>
                    <a:pt x="896713" y="213533"/>
                  </a:lnTo>
                  <a:lnTo>
                    <a:pt x="900580" y="221441"/>
                  </a:lnTo>
                  <a:lnTo>
                    <a:pt x="904370" y="229350"/>
                  </a:lnTo>
                  <a:lnTo>
                    <a:pt x="908045" y="237259"/>
                  </a:lnTo>
                  <a:lnTo>
                    <a:pt x="911662" y="245167"/>
                  </a:lnTo>
                  <a:lnTo>
                    <a:pt x="915179" y="253076"/>
                  </a:lnTo>
                  <a:lnTo>
                    <a:pt x="918601" y="260984"/>
                  </a:lnTo>
                  <a:lnTo>
                    <a:pt x="921965" y="268893"/>
                  </a:lnTo>
                  <a:lnTo>
                    <a:pt x="925207" y="276802"/>
                  </a:lnTo>
                  <a:lnTo>
                    <a:pt x="928375" y="284710"/>
                  </a:lnTo>
                  <a:lnTo>
                    <a:pt x="931480" y="292619"/>
                  </a:lnTo>
                  <a:lnTo>
                    <a:pt x="934453" y="300528"/>
                  </a:lnTo>
                  <a:lnTo>
                    <a:pt x="937369" y="308436"/>
                  </a:lnTo>
                  <a:lnTo>
                    <a:pt x="940201" y="316345"/>
                  </a:lnTo>
                  <a:lnTo>
                    <a:pt x="942925" y="324254"/>
                  </a:lnTo>
                  <a:lnTo>
                    <a:pt x="945593" y="332162"/>
                  </a:lnTo>
                  <a:lnTo>
                    <a:pt x="948158" y="340071"/>
                  </a:lnTo>
                  <a:lnTo>
                    <a:pt x="950638" y="347979"/>
                  </a:lnTo>
                  <a:lnTo>
                    <a:pt x="953063" y="355888"/>
                  </a:lnTo>
                  <a:lnTo>
                    <a:pt x="955369" y="363797"/>
                  </a:lnTo>
                  <a:lnTo>
                    <a:pt x="957612" y="371705"/>
                  </a:lnTo>
                  <a:lnTo>
                    <a:pt x="959792" y="379614"/>
                  </a:lnTo>
                  <a:lnTo>
                    <a:pt x="961857" y="387523"/>
                  </a:lnTo>
                  <a:lnTo>
                    <a:pt x="963871" y="395431"/>
                  </a:lnTo>
                  <a:lnTo>
                    <a:pt x="965805" y="403340"/>
                  </a:lnTo>
                  <a:lnTo>
                    <a:pt x="967649" y="411249"/>
                  </a:lnTo>
                  <a:lnTo>
                    <a:pt x="969442" y="419157"/>
                  </a:lnTo>
                  <a:lnTo>
                    <a:pt x="971141" y="427066"/>
                  </a:lnTo>
                  <a:lnTo>
                    <a:pt x="972770" y="434974"/>
                  </a:lnTo>
                  <a:lnTo>
                    <a:pt x="974351" y="442883"/>
                  </a:lnTo>
                  <a:lnTo>
                    <a:pt x="975825" y="450792"/>
                  </a:lnTo>
                  <a:lnTo>
                    <a:pt x="977248" y="458700"/>
                  </a:lnTo>
                  <a:lnTo>
                    <a:pt x="978613" y="466609"/>
                  </a:lnTo>
                  <a:lnTo>
                    <a:pt x="979884" y="474518"/>
                  </a:lnTo>
                  <a:lnTo>
                    <a:pt x="981111" y="482426"/>
                  </a:lnTo>
                  <a:lnTo>
                    <a:pt x="982265" y="490335"/>
                  </a:lnTo>
                  <a:lnTo>
                    <a:pt x="983344" y="498244"/>
                  </a:lnTo>
                  <a:lnTo>
                    <a:pt x="984381" y="506152"/>
                  </a:lnTo>
                  <a:lnTo>
                    <a:pt x="985333" y="514061"/>
                  </a:lnTo>
                  <a:lnTo>
                    <a:pt x="986229" y="521969"/>
                  </a:lnTo>
                  <a:lnTo>
                    <a:pt x="987082" y="529878"/>
                  </a:lnTo>
                  <a:lnTo>
                    <a:pt x="987840" y="537787"/>
                  </a:lnTo>
                  <a:lnTo>
                    <a:pt x="988557" y="545695"/>
                  </a:lnTo>
                  <a:lnTo>
                    <a:pt x="989219" y="553604"/>
                  </a:lnTo>
                  <a:lnTo>
                    <a:pt x="989803" y="561513"/>
                  </a:lnTo>
                  <a:lnTo>
                    <a:pt x="990348" y="569421"/>
                  </a:lnTo>
                  <a:lnTo>
                    <a:pt x="990824" y="577330"/>
                  </a:lnTo>
                  <a:lnTo>
                    <a:pt x="991239" y="585239"/>
                  </a:lnTo>
                  <a:lnTo>
                    <a:pt x="991615" y="593147"/>
                  </a:lnTo>
                  <a:lnTo>
                    <a:pt x="991912" y="601056"/>
                  </a:lnTo>
                  <a:lnTo>
                    <a:pt x="992161" y="608964"/>
                  </a:lnTo>
                  <a:lnTo>
                    <a:pt x="992369" y="616873"/>
                  </a:lnTo>
                  <a:lnTo>
                    <a:pt x="992493" y="624782"/>
                  </a:lnTo>
                  <a:lnTo>
                    <a:pt x="992581" y="632690"/>
                  </a:lnTo>
                  <a:lnTo>
                    <a:pt x="992615" y="640599"/>
                  </a:lnTo>
                  <a:lnTo>
                    <a:pt x="992580" y="648508"/>
                  </a:lnTo>
                  <a:lnTo>
                    <a:pt x="992509" y="656416"/>
                  </a:lnTo>
                  <a:lnTo>
                    <a:pt x="992372" y="664325"/>
                  </a:lnTo>
                  <a:lnTo>
                    <a:pt x="992181" y="672234"/>
                  </a:lnTo>
                  <a:lnTo>
                    <a:pt x="991955" y="680142"/>
                  </a:lnTo>
                  <a:lnTo>
                    <a:pt x="991650" y="688051"/>
                  </a:lnTo>
                  <a:lnTo>
                    <a:pt x="991306" y="695959"/>
                  </a:lnTo>
                  <a:lnTo>
                    <a:pt x="990919" y="703868"/>
                  </a:lnTo>
                  <a:lnTo>
                    <a:pt x="990459" y="711777"/>
                  </a:lnTo>
                  <a:lnTo>
                    <a:pt x="989964" y="719685"/>
                  </a:lnTo>
                  <a:lnTo>
                    <a:pt x="989416" y="727594"/>
                  </a:lnTo>
                  <a:lnTo>
                    <a:pt x="988808" y="735503"/>
                  </a:lnTo>
                  <a:lnTo>
                    <a:pt x="988167" y="743411"/>
                  </a:lnTo>
                  <a:lnTo>
                    <a:pt x="987462" y="751320"/>
                  </a:lnTo>
                  <a:lnTo>
                    <a:pt x="986711" y="759229"/>
                  </a:lnTo>
                  <a:lnTo>
                    <a:pt x="985928" y="767137"/>
                  </a:lnTo>
                  <a:lnTo>
                    <a:pt x="985071" y="775046"/>
                  </a:lnTo>
                  <a:lnTo>
                    <a:pt x="984182" y="782954"/>
                  </a:lnTo>
                  <a:lnTo>
                    <a:pt x="983253" y="790863"/>
                  </a:lnTo>
                  <a:lnTo>
                    <a:pt x="982261" y="798772"/>
                  </a:lnTo>
                  <a:lnTo>
                    <a:pt x="981240" y="806680"/>
                  </a:lnTo>
                  <a:lnTo>
                    <a:pt x="980169" y="814589"/>
                  </a:lnTo>
                  <a:lnTo>
                    <a:pt x="979051" y="822498"/>
                  </a:lnTo>
                  <a:lnTo>
                    <a:pt x="977904" y="830406"/>
                  </a:lnTo>
                  <a:lnTo>
                    <a:pt x="976702" y="838315"/>
                  </a:lnTo>
                  <a:lnTo>
                    <a:pt x="975464" y="846224"/>
                  </a:lnTo>
                  <a:lnTo>
                    <a:pt x="974200" y="854132"/>
                  </a:lnTo>
                  <a:lnTo>
                    <a:pt x="972877" y="862041"/>
                  </a:lnTo>
                  <a:lnTo>
                    <a:pt x="971529" y="869949"/>
                  </a:lnTo>
                  <a:lnTo>
                    <a:pt x="970149" y="877858"/>
                  </a:lnTo>
                  <a:lnTo>
                    <a:pt x="968724" y="885767"/>
                  </a:lnTo>
                  <a:lnTo>
                    <a:pt x="967277" y="893675"/>
                  </a:lnTo>
                  <a:lnTo>
                    <a:pt x="965792" y="901584"/>
                  </a:lnTo>
                  <a:lnTo>
                    <a:pt x="964276" y="909493"/>
                  </a:lnTo>
                  <a:lnTo>
                    <a:pt x="962741" y="917401"/>
                  </a:lnTo>
                  <a:lnTo>
                    <a:pt x="961166" y="925310"/>
                  </a:lnTo>
                  <a:lnTo>
                    <a:pt x="959572" y="933219"/>
                  </a:lnTo>
                  <a:lnTo>
                    <a:pt x="957958" y="941127"/>
                  </a:lnTo>
                  <a:lnTo>
                    <a:pt x="956310" y="949036"/>
                  </a:lnTo>
                  <a:lnTo>
                    <a:pt x="954649" y="956944"/>
                  </a:lnTo>
                  <a:lnTo>
                    <a:pt x="952968" y="964853"/>
                  </a:lnTo>
                  <a:lnTo>
                    <a:pt x="951266" y="972762"/>
                  </a:lnTo>
                  <a:lnTo>
                    <a:pt x="949553" y="980670"/>
                  </a:lnTo>
                  <a:lnTo>
                    <a:pt x="947821" y="988579"/>
                  </a:lnTo>
                  <a:lnTo>
                    <a:pt x="946077" y="996488"/>
                  </a:lnTo>
                  <a:lnTo>
                    <a:pt x="944325" y="1004396"/>
                  </a:lnTo>
                  <a:lnTo>
                    <a:pt x="942560" y="1012305"/>
                  </a:lnTo>
                  <a:lnTo>
                    <a:pt x="940789" y="1020214"/>
                  </a:lnTo>
                  <a:lnTo>
                    <a:pt x="939013" y="1028122"/>
                  </a:lnTo>
                  <a:lnTo>
                    <a:pt x="937231" y="1036031"/>
                  </a:lnTo>
                  <a:lnTo>
                    <a:pt x="935448" y="1043939"/>
                  </a:lnTo>
                  <a:lnTo>
                    <a:pt x="933664" y="1051848"/>
                  </a:lnTo>
                  <a:lnTo>
                    <a:pt x="931881" y="1059757"/>
                  </a:lnTo>
                  <a:lnTo>
                    <a:pt x="930101" y="1067665"/>
                  </a:lnTo>
                  <a:lnTo>
                    <a:pt x="928326" y="1075574"/>
                  </a:lnTo>
                  <a:lnTo>
                    <a:pt x="926557" y="1083483"/>
                  </a:lnTo>
                  <a:lnTo>
                    <a:pt x="924793" y="1091391"/>
                  </a:lnTo>
                  <a:lnTo>
                    <a:pt x="923044" y="1099300"/>
                  </a:lnTo>
                  <a:lnTo>
                    <a:pt x="921303" y="1107209"/>
                  </a:lnTo>
                  <a:lnTo>
                    <a:pt x="919572" y="1115117"/>
                  </a:lnTo>
                  <a:lnTo>
                    <a:pt x="917861" y="1123026"/>
                  </a:lnTo>
                  <a:lnTo>
                    <a:pt x="916161" y="1130934"/>
                  </a:lnTo>
                  <a:lnTo>
                    <a:pt x="914481" y="1138843"/>
                  </a:lnTo>
                  <a:lnTo>
                    <a:pt x="912821" y="1146752"/>
                  </a:lnTo>
                  <a:lnTo>
                    <a:pt x="911175" y="1154660"/>
                  </a:lnTo>
                  <a:lnTo>
                    <a:pt x="909558" y="1162569"/>
                  </a:lnTo>
                  <a:lnTo>
                    <a:pt x="907961" y="1170478"/>
                  </a:lnTo>
                  <a:lnTo>
                    <a:pt x="906381" y="1178386"/>
                  </a:lnTo>
                  <a:lnTo>
                    <a:pt x="904840" y="1186295"/>
                  </a:lnTo>
                  <a:lnTo>
                    <a:pt x="903317" y="1194204"/>
                  </a:lnTo>
                  <a:lnTo>
                    <a:pt x="901821" y="1202112"/>
                  </a:lnTo>
                  <a:lnTo>
                    <a:pt x="900361" y="1210021"/>
                  </a:lnTo>
                  <a:lnTo>
                    <a:pt x="898922" y="1217929"/>
                  </a:lnTo>
                  <a:lnTo>
                    <a:pt x="897519" y="1225838"/>
                  </a:lnTo>
                  <a:lnTo>
                    <a:pt x="896150" y="1233747"/>
                  </a:lnTo>
                  <a:lnTo>
                    <a:pt x="894802" y="1241655"/>
                  </a:lnTo>
                  <a:lnTo>
                    <a:pt x="893503" y="1249564"/>
                  </a:lnTo>
                  <a:lnTo>
                    <a:pt x="892231" y="1257473"/>
                  </a:lnTo>
                  <a:lnTo>
                    <a:pt x="890987" y="1265381"/>
                  </a:lnTo>
                  <a:lnTo>
                    <a:pt x="889794" y="1273290"/>
                  </a:lnTo>
                  <a:lnTo>
                    <a:pt x="888627" y="1281199"/>
                  </a:lnTo>
                  <a:lnTo>
                    <a:pt x="887496" y="1289107"/>
                  </a:lnTo>
                  <a:lnTo>
                    <a:pt x="886412" y="1297016"/>
                  </a:lnTo>
                  <a:lnTo>
                    <a:pt x="885352" y="1304924"/>
                  </a:lnTo>
                  <a:lnTo>
                    <a:pt x="884341" y="1312833"/>
                  </a:lnTo>
                  <a:lnTo>
                    <a:pt x="883368" y="1320742"/>
                  </a:lnTo>
                  <a:lnTo>
                    <a:pt x="882421" y="1328650"/>
                  </a:lnTo>
                  <a:lnTo>
                    <a:pt x="881533" y="1336559"/>
                  </a:lnTo>
                  <a:lnTo>
                    <a:pt x="880674" y="1344468"/>
                  </a:lnTo>
                  <a:lnTo>
                    <a:pt x="879848" y="1352376"/>
                  </a:lnTo>
                  <a:lnTo>
                    <a:pt x="879078" y="1360285"/>
                  </a:lnTo>
                  <a:lnTo>
                    <a:pt x="878335" y="1368194"/>
                  </a:lnTo>
                  <a:lnTo>
                    <a:pt x="877635" y="1376102"/>
                  </a:lnTo>
                  <a:lnTo>
                    <a:pt x="876980" y="1384011"/>
                  </a:lnTo>
                  <a:lnTo>
                    <a:pt x="876353" y="1391919"/>
                  </a:lnTo>
                  <a:lnTo>
                    <a:pt x="875778" y="1399828"/>
                  </a:lnTo>
                  <a:lnTo>
                    <a:pt x="875239" y="1407737"/>
                  </a:lnTo>
                  <a:lnTo>
                    <a:pt x="874727" y="1415645"/>
                  </a:lnTo>
                  <a:lnTo>
                    <a:pt x="874277" y="1423554"/>
                  </a:lnTo>
                  <a:lnTo>
                    <a:pt x="873852" y="1431463"/>
                  </a:lnTo>
                  <a:lnTo>
                    <a:pt x="873463" y="1439371"/>
                  </a:lnTo>
                  <a:lnTo>
                    <a:pt x="873126" y="1447280"/>
                  </a:lnTo>
                  <a:lnTo>
                    <a:pt x="872814" y="1455189"/>
                  </a:lnTo>
                  <a:lnTo>
                    <a:pt x="872545" y="1463097"/>
                  </a:lnTo>
                  <a:lnTo>
                    <a:pt x="872318" y="1471006"/>
                  </a:lnTo>
                  <a:lnTo>
                    <a:pt x="872116" y="1478914"/>
                  </a:lnTo>
                  <a:lnTo>
                    <a:pt x="871965" y="1486823"/>
                  </a:lnTo>
                  <a:lnTo>
                    <a:pt x="871845" y="1494732"/>
                  </a:lnTo>
                  <a:lnTo>
                    <a:pt x="871752" y="1502640"/>
                  </a:lnTo>
                  <a:lnTo>
                    <a:pt x="871713" y="1510549"/>
                  </a:lnTo>
                  <a:lnTo>
                    <a:pt x="871697" y="1518458"/>
                  </a:lnTo>
                  <a:lnTo>
                    <a:pt x="871715" y="1526366"/>
                  </a:lnTo>
                  <a:lnTo>
                    <a:pt x="871777" y="1534275"/>
                  </a:lnTo>
                  <a:lnTo>
                    <a:pt x="871862" y="1542184"/>
                  </a:lnTo>
                  <a:lnTo>
                    <a:pt x="871987" y="1550092"/>
                  </a:lnTo>
                  <a:lnTo>
                    <a:pt x="872147" y="1558001"/>
                  </a:lnTo>
                  <a:lnTo>
                    <a:pt x="872328" y="1565909"/>
                  </a:lnTo>
                  <a:lnTo>
                    <a:pt x="872556" y="1573818"/>
                  </a:lnTo>
                  <a:lnTo>
                    <a:pt x="872809" y="1581727"/>
                  </a:lnTo>
                  <a:lnTo>
                    <a:pt x="873087" y="1589635"/>
                  </a:lnTo>
                  <a:lnTo>
                    <a:pt x="873409" y="1597544"/>
                  </a:lnTo>
                  <a:lnTo>
                    <a:pt x="873751" y="1605453"/>
                  </a:lnTo>
                  <a:lnTo>
                    <a:pt x="874125" y="1613361"/>
                  </a:lnTo>
                  <a:lnTo>
                    <a:pt x="874533" y="1621270"/>
                  </a:lnTo>
                  <a:lnTo>
                    <a:pt x="874961" y="1629179"/>
                  </a:lnTo>
                  <a:lnTo>
                    <a:pt x="875426" y="1637087"/>
                  </a:lnTo>
                  <a:lnTo>
                    <a:pt x="875917" y="1644996"/>
                  </a:lnTo>
                  <a:lnTo>
                    <a:pt x="876427" y="1652904"/>
                  </a:lnTo>
                  <a:lnTo>
                    <a:pt x="876978" y="1660813"/>
                  </a:lnTo>
                  <a:lnTo>
                    <a:pt x="877548" y="1668722"/>
                  </a:lnTo>
                  <a:lnTo>
                    <a:pt x="878140" y="1676630"/>
                  </a:lnTo>
                  <a:lnTo>
                    <a:pt x="878769" y="1684539"/>
                  </a:lnTo>
                  <a:lnTo>
                    <a:pt x="879413" y="1692448"/>
                  </a:lnTo>
                  <a:lnTo>
                    <a:pt x="880086" y="1700356"/>
                  </a:lnTo>
                  <a:lnTo>
                    <a:pt x="880786" y="1708265"/>
                  </a:lnTo>
                  <a:lnTo>
                    <a:pt x="881502" y="1716174"/>
                  </a:lnTo>
                  <a:lnTo>
                    <a:pt x="882250" y="1724082"/>
                  </a:lnTo>
                  <a:lnTo>
                    <a:pt x="883019" y="1731991"/>
                  </a:lnTo>
                  <a:lnTo>
                    <a:pt x="883803" y="1739899"/>
                  </a:lnTo>
                  <a:lnTo>
                    <a:pt x="884623" y="1747808"/>
                  </a:lnTo>
                  <a:lnTo>
                    <a:pt x="885456" y="1755717"/>
                  </a:lnTo>
                  <a:lnTo>
                    <a:pt x="886310" y="1763625"/>
                  </a:lnTo>
                  <a:lnTo>
                    <a:pt x="887191" y="1771534"/>
                  </a:lnTo>
                  <a:lnTo>
                    <a:pt x="888086" y="1779443"/>
                  </a:lnTo>
                  <a:lnTo>
                    <a:pt x="889005" y="1787351"/>
                  </a:lnTo>
                  <a:lnTo>
                    <a:pt x="889946" y="1795260"/>
                  </a:lnTo>
                  <a:lnTo>
                    <a:pt x="890899" y="1803169"/>
                  </a:lnTo>
                  <a:lnTo>
                    <a:pt x="891879" y="1811077"/>
                  </a:lnTo>
                  <a:lnTo>
                    <a:pt x="892875" y="1818986"/>
                  </a:lnTo>
                  <a:lnTo>
                    <a:pt x="893884" y="1826894"/>
                  </a:lnTo>
                  <a:lnTo>
                    <a:pt x="894920" y="1834803"/>
                  </a:lnTo>
                  <a:lnTo>
                    <a:pt x="895968" y="1842712"/>
                  </a:lnTo>
                  <a:lnTo>
                    <a:pt x="897032" y="1850620"/>
                  </a:lnTo>
                  <a:lnTo>
                    <a:pt x="898117" y="1858529"/>
                  </a:lnTo>
                  <a:lnTo>
                    <a:pt x="899213" y="1866438"/>
                  </a:lnTo>
                  <a:lnTo>
                    <a:pt x="900329" y="1874346"/>
                  </a:lnTo>
                  <a:lnTo>
                    <a:pt x="901460" y="1882255"/>
                  </a:lnTo>
                  <a:lnTo>
                    <a:pt x="902601" y="1890163"/>
                  </a:lnTo>
                  <a:lnTo>
                    <a:pt x="903763" y="1898072"/>
                  </a:lnTo>
                  <a:lnTo>
                    <a:pt x="904936" y="1905981"/>
                  </a:lnTo>
                  <a:lnTo>
                    <a:pt x="906121" y="1913889"/>
                  </a:lnTo>
                  <a:lnTo>
                    <a:pt x="907324" y="1921798"/>
                  </a:lnTo>
                  <a:lnTo>
                    <a:pt x="908536" y="1929707"/>
                  </a:lnTo>
                  <a:lnTo>
                    <a:pt x="909760" y="1937615"/>
                  </a:lnTo>
                  <a:lnTo>
                    <a:pt x="910999" y="1945524"/>
                  </a:lnTo>
                  <a:lnTo>
                    <a:pt x="912246" y="1953433"/>
                  </a:lnTo>
                  <a:lnTo>
                    <a:pt x="913507" y="1961341"/>
                  </a:lnTo>
                  <a:lnTo>
                    <a:pt x="914777" y="1969250"/>
                  </a:lnTo>
                  <a:lnTo>
                    <a:pt x="916055" y="1977158"/>
                  </a:lnTo>
                  <a:lnTo>
                    <a:pt x="917347" y="1985067"/>
                  </a:lnTo>
                  <a:lnTo>
                    <a:pt x="918646" y="1992976"/>
                  </a:lnTo>
                  <a:lnTo>
                    <a:pt x="919953" y="2000884"/>
                  </a:lnTo>
                  <a:lnTo>
                    <a:pt x="921271" y="2008793"/>
                  </a:lnTo>
                  <a:lnTo>
                    <a:pt x="922594" y="2016702"/>
                  </a:lnTo>
                  <a:lnTo>
                    <a:pt x="923926" y="2024610"/>
                  </a:lnTo>
                  <a:lnTo>
                    <a:pt x="925265" y="2032519"/>
                  </a:lnTo>
                  <a:lnTo>
                    <a:pt x="926608" y="2040428"/>
                  </a:lnTo>
                  <a:lnTo>
                    <a:pt x="927960" y="2048336"/>
                  </a:lnTo>
                  <a:lnTo>
                    <a:pt x="929316" y="2056245"/>
                  </a:lnTo>
                  <a:lnTo>
                    <a:pt x="930676" y="2064153"/>
                  </a:lnTo>
                  <a:lnTo>
                    <a:pt x="932044" y="2072062"/>
                  </a:lnTo>
                  <a:lnTo>
                    <a:pt x="933413" y="2079971"/>
                  </a:lnTo>
                  <a:lnTo>
                    <a:pt x="934787" y="2087879"/>
                  </a:lnTo>
                  <a:lnTo>
                    <a:pt x="936164" y="2095788"/>
                  </a:lnTo>
                  <a:lnTo>
                    <a:pt x="937543" y="2103697"/>
                  </a:lnTo>
                  <a:lnTo>
                    <a:pt x="938925" y="2111605"/>
                  </a:lnTo>
                  <a:lnTo>
                    <a:pt x="940308" y="2119514"/>
                  </a:lnTo>
                  <a:lnTo>
                    <a:pt x="941693" y="2127423"/>
                  </a:lnTo>
                  <a:lnTo>
                    <a:pt x="943078" y="2135331"/>
                  </a:lnTo>
                  <a:lnTo>
                    <a:pt x="944464" y="2143240"/>
                  </a:lnTo>
                  <a:lnTo>
                    <a:pt x="945849" y="2151148"/>
                  </a:lnTo>
                  <a:lnTo>
                    <a:pt x="947233" y="2159057"/>
                  </a:lnTo>
                  <a:lnTo>
                    <a:pt x="948617" y="2166966"/>
                  </a:lnTo>
                  <a:lnTo>
                    <a:pt x="949999" y="2174874"/>
                  </a:lnTo>
                  <a:lnTo>
                    <a:pt x="951378" y="2182783"/>
                  </a:lnTo>
                  <a:lnTo>
                    <a:pt x="952755" y="2190692"/>
                  </a:lnTo>
                  <a:lnTo>
                    <a:pt x="954128" y="2198600"/>
                  </a:lnTo>
                  <a:lnTo>
                    <a:pt x="955497" y="2206509"/>
                  </a:lnTo>
                  <a:lnTo>
                    <a:pt x="956863" y="2214418"/>
                  </a:lnTo>
                  <a:lnTo>
                    <a:pt x="958223" y="2222326"/>
                  </a:lnTo>
                  <a:lnTo>
                    <a:pt x="959578" y="2230235"/>
                  </a:lnTo>
                  <a:lnTo>
                    <a:pt x="960928" y="2238143"/>
                  </a:lnTo>
                  <a:lnTo>
                    <a:pt x="962269" y="2246052"/>
                  </a:lnTo>
                  <a:lnTo>
                    <a:pt x="963606" y="2253961"/>
                  </a:lnTo>
                  <a:lnTo>
                    <a:pt x="964934" y="2261869"/>
                  </a:lnTo>
                  <a:lnTo>
                    <a:pt x="966253" y="2269778"/>
                  </a:lnTo>
                  <a:lnTo>
                    <a:pt x="967565" y="2277687"/>
                  </a:lnTo>
                  <a:lnTo>
                    <a:pt x="968866" y="2285595"/>
                  </a:lnTo>
                  <a:lnTo>
                    <a:pt x="970157" y="2293504"/>
                  </a:lnTo>
                  <a:lnTo>
                    <a:pt x="971442" y="2301413"/>
                  </a:lnTo>
                  <a:lnTo>
                    <a:pt x="972709" y="2309321"/>
                  </a:lnTo>
                  <a:lnTo>
                    <a:pt x="973967" y="2317230"/>
                  </a:lnTo>
                  <a:lnTo>
                    <a:pt x="975215" y="2325138"/>
                  </a:lnTo>
                  <a:lnTo>
                    <a:pt x="976445" y="2333047"/>
                  </a:lnTo>
                  <a:lnTo>
                    <a:pt x="977665" y="2340956"/>
                  </a:lnTo>
                  <a:lnTo>
                    <a:pt x="978869" y="2348864"/>
                  </a:lnTo>
                  <a:lnTo>
                    <a:pt x="980057" y="2356773"/>
                  </a:lnTo>
                  <a:lnTo>
                    <a:pt x="981234" y="2364682"/>
                  </a:lnTo>
                  <a:lnTo>
                    <a:pt x="982387" y="2372590"/>
                  </a:lnTo>
                  <a:lnTo>
                    <a:pt x="983526" y="2380499"/>
                  </a:lnTo>
                  <a:lnTo>
                    <a:pt x="984652" y="2388408"/>
                  </a:lnTo>
                  <a:lnTo>
                    <a:pt x="985750" y="2396316"/>
                  </a:lnTo>
                  <a:lnTo>
                    <a:pt x="986834" y="2404225"/>
                  </a:lnTo>
                  <a:lnTo>
                    <a:pt x="987898" y="2412133"/>
                  </a:lnTo>
                  <a:lnTo>
                    <a:pt x="988936" y="2420042"/>
                  </a:lnTo>
                  <a:lnTo>
                    <a:pt x="989958" y="2427951"/>
                  </a:lnTo>
                  <a:lnTo>
                    <a:pt x="990953" y="2435859"/>
                  </a:lnTo>
                  <a:lnTo>
                    <a:pt x="991924" y="2443768"/>
                  </a:lnTo>
                  <a:lnTo>
                    <a:pt x="992878" y="2451677"/>
                  </a:lnTo>
                  <a:lnTo>
                    <a:pt x="993796" y="2459585"/>
                  </a:lnTo>
                  <a:lnTo>
                    <a:pt x="994693" y="2467494"/>
                  </a:lnTo>
                  <a:lnTo>
                    <a:pt x="995569" y="2475403"/>
                  </a:lnTo>
                  <a:lnTo>
                    <a:pt x="996404" y="2483311"/>
                  </a:lnTo>
                  <a:lnTo>
                    <a:pt x="997219" y="2491220"/>
                  </a:lnTo>
                  <a:lnTo>
                    <a:pt x="998004" y="2499128"/>
                  </a:lnTo>
                  <a:lnTo>
                    <a:pt x="998752" y="2507037"/>
                  </a:lnTo>
                  <a:lnTo>
                    <a:pt x="999479" y="2514946"/>
                  </a:lnTo>
                  <a:lnTo>
                    <a:pt x="1000165" y="2522854"/>
                  </a:lnTo>
                  <a:lnTo>
                    <a:pt x="1000818" y="2530763"/>
                  </a:lnTo>
                  <a:lnTo>
                    <a:pt x="1001448" y="2538672"/>
                  </a:lnTo>
                  <a:lnTo>
                    <a:pt x="1002025" y="2546580"/>
                  </a:lnTo>
                  <a:lnTo>
                    <a:pt x="1002575" y="2554489"/>
                  </a:lnTo>
                  <a:lnTo>
                    <a:pt x="1003094" y="2562398"/>
                  </a:lnTo>
                  <a:lnTo>
                    <a:pt x="1003560" y="2570306"/>
                  </a:lnTo>
                  <a:lnTo>
                    <a:pt x="1004000" y="2578215"/>
                  </a:lnTo>
                  <a:lnTo>
                    <a:pt x="1004396" y="2586123"/>
                  </a:lnTo>
                  <a:lnTo>
                    <a:pt x="1004745" y="2594032"/>
                  </a:lnTo>
                  <a:lnTo>
                    <a:pt x="1005066" y="2601941"/>
                  </a:lnTo>
                  <a:lnTo>
                    <a:pt x="1005330" y="2609849"/>
                  </a:lnTo>
                  <a:lnTo>
                    <a:pt x="1005554" y="2617758"/>
                  </a:lnTo>
                  <a:lnTo>
                    <a:pt x="1005749" y="2625667"/>
                  </a:lnTo>
                  <a:lnTo>
                    <a:pt x="1005872" y="2633575"/>
                  </a:lnTo>
                  <a:lnTo>
                    <a:pt x="1005963" y="2641484"/>
                  </a:lnTo>
                  <a:lnTo>
                    <a:pt x="1006012" y="2649393"/>
                  </a:lnTo>
                  <a:lnTo>
                    <a:pt x="1005996" y="2657301"/>
                  </a:lnTo>
                  <a:lnTo>
                    <a:pt x="1005948" y="2665210"/>
                  </a:lnTo>
                  <a:lnTo>
                    <a:pt x="1005841" y="2673118"/>
                  </a:lnTo>
                  <a:lnTo>
                    <a:pt x="1005679" y="2681027"/>
                  </a:lnTo>
                  <a:lnTo>
                    <a:pt x="1005483" y="2688936"/>
                  </a:lnTo>
                  <a:lnTo>
                    <a:pt x="1005213" y="2696844"/>
                  </a:lnTo>
                  <a:lnTo>
                    <a:pt x="1004898" y="2704753"/>
                  </a:lnTo>
                  <a:lnTo>
                    <a:pt x="1004544" y="2712662"/>
                  </a:lnTo>
                  <a:lnTo>
                    <a:pt x="1004106" y="2720570"/>
                  </a:lnTo>
                  <a:lnTo>
                    <a:pt x="1003631" y="2728479"/>
                  </a:lnTo>
                  <a:lnTo>
                    <a:pt x="1003101" y="2736388"/>
                  </a:lnTo>
                  <a:lnTo>
                    <a:pt x="1002498" y="2744296"/>
                  </a:lnTo>
                  <a:lnTo>
                    <a:pt x="1001856" y="2752205"/>
                  </a:lnTo>
                  <a:lnTo>
                    <a:pt x="1001143" y="2760113"/>
                  </a:lnTo>
                  <a:lnTo>
                    <a:pt x="1000369" y="2768022"/>
                  </a:lnTo>
                  <a:lnTo>
                    <a:pt x="999555" y="2775931"/>
                  </a:lnTo>
                  <a:lnTo>
                    <a:pt x="998653" y="2783839"/>
                  </a:lnTo>
                  <a:lnTo>
                    <a:pt x="997703" y="2791748"/>
                  </a:lnTo>
                  <a:lnTo>
                    <a:pt x="996703" y="2799657"/>
                  </a:lnTo>
                  <a:lnTo>
                    <a:pt x="995613" y="2807565"/>
                  </a:lnTo>
                  <a:lnTo>
                    <a:pt x="994482" y="2815474"/>
                  </a:lnTo>
                  <a:lnTo>
                    <a:pt x="993284" y="2823383"/>
                  </a:lnTo>
                  <a:lnTo>
                    <a:pt x="992010" y="2831291"/>
                  </a:lnTo>
                  <a:lnTo>
                    <a:pt x="990694" y="2839200"/>
                  </a:lnTo>
                  <a:lnTo>
                    <a:pt x="989294" y="2847108"/>
                  </a:lnTo>
                  <a:lnTo>
                    <a:pt x="987832" y="2855017"/>
                  </a:lnTo>
                  <a:lnTo>
                    <a:pt x="986326" y="2862926"/>
                  </a:lnTo>
                  <a:lnTo>
                    <a:pt x="984721" y="2870834"/>
                  </a:lnTo>
                  <a:lnTo>
                    <a:pt x="983068" y="2878743"/>
                  </a:lnTo>
                  <a:lnTo>
                    <a:pt x="981359" y="2886652"/>
                  </a:lnTo>
                  <a:lnTo>
                    <a:pt x="979558" y="2894560"/>
                  </a:lnTo>
                  <a:lnTo>
                    <a:pt x="977714" y="2902469"/>
                  </a:lnTo>
                  <a:lnTo>
                    <a:pt x="975795" y="2910378"/>
                  </a:lnTo>
                  <a:lnTo>
                    <a:pt x="973802" y="2918286"/>
                  </a:lnTo>
                  <a:lnTo>
                    <a:pt x="971764" y="2926195"/>
                  </a:lnTo>
                  <a:lnTo>
                    <a:pt x="969636" y="2934103"/>
                  </a:lnTo>
                  <a:lnTo>
                    <a:pt x="967450" y="2942012"/>
                  </a:lnTo>
                  <a:lnTo>
                    <a:pt x="965218" y="2949921"/>
                  </a:lnTo>
                  <a:lnTo>
                    <a:pt x="962883" y="2957829"/>
                  </a:lnTo>
                  <a:lnTo>
                    <a:pt x="960505" y="2965738"/>
                  </a:lnTo>
                  <a:lnTo>
                    <a:pt x="958066" y="2973647"/>
                  </a:lnTo>
                  <a:lnTo>
                    <a:pt x="955541" y="2981555"/>
                  </a:lnTo>
                  <a:lnTo>
                    <a:pt x="952972" y="2989464"/>
                  </a:lnTo>
                  <a:lnTo>
                    <a:pt x="950329" y="2997373"/>
                  </a:lnTo>
                  <a:lnTo>
                    <a:pt x="947616" y="3005281"/>
                  </a:lnTo>
                  <a:lnTo>
                    <a:pt x="944862" y="3013190"/>
                  </a:lnTo>
                  <a:lnTo>
                    <a:pt x="942018" y="3021098"/>
                  </a:lnTo>
                  <a:lnTo>
                    <a:pt x="939122" y="3029007"/>
                  </a:lnTo>
                  <a:lnTo>
                    <a:pt x="936180" y="3036916"/>
                  </a:lnTo>
                  <a:lnTo>
                    <a:pt x="933147" y="3044824"/>
                  </a:lnTo>
                  <a:lnTo>
                    <a:pt x="930074" y="3052733"/>
                  </a:lnTo>
                  <a:lnTo>
                    <a:pt x="926942" y="3060642"/>
                  </a:lnTo>
                  <a:lnTo>
                    <a:pt x="923736" y="3068550"/>
                  </a:lnTo>
                  <a:lnTo>
                    <a:pt x="920492" y="3076459"/>
                  </a:lnTo>
                  <a:lnTo>
                    <a:pt x="917177" y="3084368"/>
                  </a:lnTo>
                  <a:lnTo>
                    <a:pt x="913806" y="3092276"/>
                  </a:lnTo>
                  <a:lnTo>
                    <a:pt x="910398" y="3100185"/>
                  </a:lnTo>
                  <a:lnTo>
                    <a:pt x="906910" y="3108093"/>
                  </a:lnTo>
                  <a:lnTo>
                    <a:pt x="903383" y="3116002"/>
                  </a:lnTo>
                  <a:lnTo>
                    <a:pt x="899812" y="3123911"/>
                  </a:lnTo>
                  <a:lnTo>
                    <a:pt x="896170" y="3131819"/>
                  </a:lnTo>
                  <a:lnTo>
                    <a:pt x="892496" y="3139728"/>
                  </a:lnTo>
                  <a:lnTo>
                    <a:pt x="888770" y="3147637"/>
                  </a:lnTo>
                  <a:lnTo>
                    <a:pt x="884989" y="3155545"/>
                  </a:lnTo>
                  <a:lnTo>
                    <a:pt x="881179" y="3163454"/>
                  </a:lnTo>
                  <a:lnTo>
                    <a:pt x="877310" y="3171363"/>
                  </a:lnTo>
                  <a:lnTo>
                    <a:pt x="873403" y="3179271"/>
                  </a:lnTo>
                  <a:lnTo>
                    <a:pt x="869467" y="3187180"/>
                  </a:lnTo>
                  <a:lnTo>
                    <a:pt x="865471" y="3195088"/>
                  </a:lnTo>
                  <a:lnTo>
                    <a:pt x="861449" y="3202997"/>
                  </a:lnTo>
                  <a:lnTo>
                    <a:pt x="857394" y="3210906"/>
                  </a:lnTo>
                  <a:lnTo>
                    <a:pt x="853293" y="3218814"/>
                  </a:lnTo>
                  <a:lnTo>
                    <a:pt x="849169" y="3226723"/>
                  </a:lnTo>
                  <a:lnTo>
                    <a:pt x="845010" y="3234632"/>
                  </a:lnTo>
                  <a:lnTo>
                    <a:pt x="840819" y="3242540"/>
                  </a:lnTo>
                  <a:lnTo>
                    <a:pt x="836608" y="3250449"/>
                  </a:lnTo>
                  <a:lnTo>
                    <a:pt x="832361" y="3258358"/>
                  </a:lnTo>
                  <a:lnTo>
                    <a:pt x="828094" y="3266266"/>
                  </a:lnTo>
                  <a:lnTo>
                    <a:pt x="823810" y="3274175"/>
                  </a:lnTo>
                  <a:lnTo>
                    <a:pt x="819494" y="3282083"/>
                  </a:lnTo>
                  <a:lnTo>
                    <a:pt x="815166" y="3289992"/>
                  </a:lnTo>
                  <a:lnTo>
                    <a:pt x="810822" y="3297901"/>
                  </a:lnTo>
                  <a:lnTo>
                    <a:pt x="806457" y="3305809"/>
                  </a:lnTo>
                  <a:lnTo>
                    <a:pt x="802084" y="3313718"/>
                  </a:lnTo>
                  <a:lnTo>
                    <a:pt x="797697" y="3321627"/>
                  </a:lnTo>
                  <a:lnTo>
                    <a:pt x="793300" y="3329535"/>
                  </a:lnTo>
                  <a:lnTo>
                    <a:pt x="788897" y="3337444"/>
                  </a:lnTo>
                  <a:lnTo>
                    <a:pt x="784486" y="3345353"/>
                  </a:lnTo>
                  <a:lnTo>
                    <a:pt x="780072" y="3353261"/>
                  </a:lnTo>
                  <a:lnTo>
                    <a:pt x="775655" y="3361170"/>
                  </a:lnTo>
                  <a:lnTo>
                    <a:pt x="771239" y="3369078"/>
                  </a:lnTo>
                  <a:lnTo>
                    <a:pt x="766823" y="3376987"/>
                  </a:lnTo>
                  <a:lnTo>
                    <a:pt x="762411" y="3384896"/>
                  </a:lnTo>
                  <a:lnTo>
                    <a:pt x="758005" y="3392804"/>
                  </a:lnTo>
                  <a:lnTo>
                    <a:pt x="753604" y="3400713"/>
                  </a:lnTo>
                  <a:lnTo>
                    <a:pt x="749214" y="3408622"/>
                  </a:lnTo>
                  <a:lnTo>
                    <a:pt x="744834" y="3416530"/>
                  </a:lnTo>
                  <a:lnTo>
                    <a:pt x="740463" y="3424439"/>
                  </a:lnTo>
                  <a:lnTo>
                    <a:pt x="736112" y="3432348"/>
                  </a:lnTo>
                  <a:lnTo>
                    <a:pt x="731774" y="3440256"/>
                  </a:lnTo>
                  <a:lnTo>
                    <a:pt x="727450" y="3448165"/>
                  </a:lnTo>
                  <a:lnTo>
                    <a:pt x="723154" y="3456073"/>
                  </a:lnTo>
                  <a:lnTo>
                    <a:pt x="718871" y="3463982"/>
                  </a:lnTo>
                  <a:lnTo>
                    <a:pt x="714613" y="3471891"/>
                  </a:lnTo>
                  <a:lnTo>
                    <a:pt x="710383" y="3479799"/>
                  </a:lnTo>
                  <a:lnTo>
                    <a:pt x="706170" y="3487708"/>
                  </a:lnTo>
                  <a:lnTo>
                    <a:pt x="701993" y="3495617"/>
                  </a:lnTo>
                  <a:lnTo>
                    <a:pt x="697843" y="3503525"/>
                  </a:lnTo>
                  <a:lnTo>
                    <a:pt x="693712" y="3511434"/>
                  </a:lnTo>
                  <a:lnTo>
                    <a:pt x="689631" y="3519343"/>
                  </a:lnTo>
                  <a:lnTo>
                    <a:pt x="685573" y="3527251"/>
                  </a:lnTo>
                  <a:lnTo>
                    <a:pt x="681546" y="3535160"/>
                  </a:lnTo>
                  <a:lnTo>
                    <a:pt x="677566" y="3543068"/>
                  </a:lnTo>
                  <a:lnTo>
                    <a:pt x="673612" y="3550977"/>
                  </a:lnTo>
                  <a:lnTo>
                    <a:pt x="669700" y="3558886"/>
                  </a:lnTo>
                  <a:lnTo>
                    <a:pt x="665833" y="3566794"/>
                  </a:lnTo>
                  <a:lnTo>
                    <a:pt x="661992" y="3574703"/>
                  </a:lnTo>
                  <a:lnTo>
                    <a:pt x="658209" y="3582612"/>
                  </a:lnTo>
                  <a:lnTo>
                    <a:pt x="654463" y="3590520"/>
                  </a:lnTo>
                  <a:lnTo>
                    <a:pt x="650747" y="3598429"/>
                  </a:lnTo>
                  <a:lnTo>
                    <a:pt x="647100" y="3606338"/>
                  </a:lnTo>
                  <a:lnTo>
                    <a:pt x="643484" y="3614246"/>
                  </a:lnTo>
                  <a:lnTo>
                    <a:pt x="639912" y="3622155"/>
                  </a:lnTo>
                  <a:lnTo>
                    <a:pt x="636400" y="3630063"/>
                  </a:lnTo>
                  <a:lnTo>
                    <a:pt x="632921" y="3637972"/>
                  </a:lnTo>
                  <a:lnTo>
                    <a:pt x="629500" y="3645881"/>
                  </a:lnTo>
                  <a:lnTo>
                    <a:pt x="626131" y="3653789"/>
                  </a:lnTo>
                  <a:lnTo>
                    <a:pt x="622795" y="3661698"/>
                  </a:lnTo>
                  <a:lnTo>
                    <a:pt x="619533" y="3669607"/>
                  </a:lnTo>
                  <a:lnTo>
                    <a:pt x="616311" y="3677515"/>
                  </a:lnTo>
                  <a:lnTo>
                    <a:pt x="613129" y="3685424"/>
                  </a:lnTo>
                  <a:lnTo>
                    <a:pt x="610024" y="3693332"/>
                  </a:lnTo>
                  <a:lnTo>
                    <a:pt x="606954" y="3701241"/>
                  </a:lnTo>
                  <a:lnTo>
                    <a:pt x="603938" y="3709150"/>
                  </a:lnTo>
                  <a:lnTo>
                    <a:pt x="600987" y="3717058"/>
                  </a:lnTo>
                  <a:lnTo>
                    <a:pt x="598071" y="3724967"/>
                  </a:lnTo>
                  <a:lnTo>
                    <a:pt x="595224" y="3732876"/>
                  </a:lnTo>
                  <a:lnTo>
                    <a:pt x="592429" y="3740784"/>
                  </a:lnTo>
                  <a:lnTo>
                    <a:pt x="589670" y="3748693"/>
                  </a:lnTo>
                  <a:lnTo>
                    <a:pt x="586993" y="3756602"/>
                  </a:lnTo>
                  <a:lnTo>
                    <a:pt x="584355" y="3764510"/>
                  </a:lnTo>
                  <a:lnTo>
                    <a:pt x="581763" y="3772419"/>
                  </a:lnTo>
                  <a:lnTo>
                    <a:pt x="579247" y="3780327"/>
                  </a:lnTo>
                  <a:lnTo>
                    <a:pt x="576766" y="3788236"/>
                  </a:lnTo>
                  <a:lnTo>
                    <a:pt x="574345" y="3796145"/>
                  </a:lnTo>
                  <a:lnTo>
                    <a:pt x="571985" y="3804053"/>
                  </a:lnTo>
                  <a:lnTo>
                    <a:pt x="569660" y="3811962"/>
                  </a:lnTo>
                  <a:lnTo>
                    <a:pt x="567408" y="3819871"/>
                  </a:lnTo>
                  <a:lnTo>
                    <a:pt x="565203" y="3827779"/>
                  </a:lnTo>
                  <a:lnTo>
                    <a:pt x="563033" y="3835688"/>
                  </a:lnTo>
                  <a:lnTo>
                    <a:pt x="560946" y="3843597"/>
                  </a:lnTo>
                  <a:lnTo>
                    <a:pt x="558893" y="3851505"/>
                  </a:lnTo>
                  <a:lnTo>
                    <a:pt x="556888" y="3859414"/>
                  </a:lnTo>
                  <a:lnTo>
                    <a:pt x="554950" y="3867322"/>
                  </a:lnTo>
                  <a:lnTo>
                    <a:pt x="553046" y="3875231"/>
                  </a:lnTo>
                  <a:lnTo>
                    <a:pt x="551201" y="3883140"/>
                  </a:lnTo>
                  <a:lnTo>
                    <a:pt x="549409" y="3891048"/>
                  </a:lnTo>
                  <a:lnTo>
                    <a:pt x="547650" y="3898957"/>
                  </a:lnTo>
                  <a:lnTo>
                    <a:pt x="545959" y="3906866"/>
                  </a:lnTo>
                  <a:lnTo>
                    <a:pt x="544308" y="3914774"/>
                  </a:lnTo>
                  <a:lnTo>
                    <a:pt x="542693" y="3922683"/>
                  </a:lnTo>
                  <a:lnTo>
                    <a:pt x="541147" y="3930592"/>
                  </a:lnTo>
                  <a:lnTo>
                    <a:pt x="539632" y="3938500"/>
                  </a:lnTo>
                  <a:lnTo>
                    <a:pt x="538162" y="3946409"/>
                  </a:lnTo>
                  <a:lnTo>
                    <a:pt x="536748" y="3954317"/>
                  </a:lnTo>
                  <a:lnTo>
                    <a:pt x="535363" y="3962226"/>
                  </a:lnTo>
                  <a:lnTo>
                    <a:pt x="534032" y="3970135"/>
                  </a:lnTo>
                  <a:lnTo>
                    <a:pt x="532743" y="3978043"/>
                  </a:lnTo>
                  <a:lnTo>
                    <a:pt x="531482" y="3985952"/>
                  </a:lnTo>
                  <a:lnTo>
                    <a:pt x="530282" y="3993861"/>
                  </a:lnTo>
                  <a:lnTo>
                    <a:pt x="529112" y="4001769"/>
                  </a:lnTo>
                  <a:lnTo>
                    <a:pt x="527974" y="4009678"/>
                  </a:lnTo>
                  <a:lnTo>
                    <a:pt x="526892" y="4017587"/>
                  </a:lnTo>
                  <a:lnTo>
                    <a:pt x="525834" y="4025495"/>
                  </a:lnTo>
                  <a:lnTo>
                    <a:pt x="524816" y="4033404"/>
                  </a:lnTo>
                  <a:lnTo>
                    <a:pt x="523840" y="4041312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970795" y="1550787"/>
              <a:ext cx="526861" cy="0"/>
            </a:xfrm>
            <a:custGeom>
              <a:avLst/>
              <a:pathLst>
                <a:path w="526861" h="0">
                  <a:moveTo>
                    <a:pt x="0" y="0"/>
                  </a:moveTo>
                  <a:lnTo>
                    <a:pt x="52686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849011" y="1550910"/>
              <a:ext cx="1006012" cy="3833261"/>
            </a:xfrm>
            <a:custGeom>
              <a:avLst/>
              <a:pathLst>
                <a:path w="1006012" h="3833261">
                  <a:moveTo>
                    <a:pt x="452159" y="3833261"/>
                  </a:moveTo>
                  <a:lnTo>
                    <a:pt x="450349" y="3825759"/>
                  </a:lnTo>
                  <a:lnTo>
                    <a:pt x="448496" y="3818258"/>
                  </a:lnTo>
                  <a:lnTo>
                    <a:pt x="446610" y="3810756"/>
                  </a:lnTo>
                  <a:lnTo>
                    <a:pt x="444654" y="3803255"/>
                  </a:lnTo>
                  <a:lnTo>
                    <a:pt x="442672" y="3795753"/>
                  </a:lnTo>
                  <a:lnTo>
                    <a:pt x="440632" y="3788252"/>
                  </a:lnTo>
                  <a:lnTo>
                    <a:pt x="438546" y="3780750"/>
                  </a:lnTo>
                  <a:lnTo>
                    <a:pt x="436427" y="3773249"/>
                  </a:lnTo>
                  <a:lnTo>
                    <a:pt x="434236" y="3765747"/>
                  </a:lnTo>
                  <a:lnTo>
                    <a:pt x="432019" y="3758246"/>
                  </a:lnTo>
                  <a:lnTo>
                    <a:pt x="429742" y="3750744"/>
                  </a:lnTo>
                  <a:lnTo>
                    <a:pt x="427418" y="3743243"/>
                  </a:lnTo>
                  <a:lnTo>
                    <a:pt x="425061" y="3735741"/>
                  </a:lnTo>
                  <a:lnTo>
                    <a:pt x="422631" y="3728240"/>
                  </a:lnTo>
                  <a:lnTo>
                    <a:pt x="420175" y="3720738"/>
                  </a:lnTo>
                  <a:lnTo>
                    <a:pt x="417658" y="3713237"/>
                  </a:lnTo>
                  <a:lnTo>
                    <a:pt x="415095" y="3705735"/>
                  </a:lnTo>
                  <a:lnTo>
                    <a:pt x="412498" y="3698234"/>
                  </a:lnTo>
                  <a:lnTo>
                    <a:pt x="409829" y="3690732"/>
                  </a:lnTo>
                  <a:lnTo>
                    <a:pt x="407134" y="3683231"/>
                  </a:lnTo>
                  <a:lnTo>
                    <a:pt x="404380" y="3675729"/>
                  </a:lnTo>
                  <a:lnTo>
                    <a:pt x="401580" y="3668228"/>
                  </a:lnTo>
                  <a:lnTo>
                    <a:pt x="398747" y="3660726"/>
                  </a:lnTo>
                  <a:lnTo>
                    <a:pt x="395844" y="3653225"/>
                  </a:lnTo>
                  <a:lnTo>
                    <a:pt x="392916" y="3645723"/>
                  </a:lnTo>
                  <a:lnTo>
                    <a:pt x="389930" y="3638222"/>
                  </a:lnTo>
                  <a:lnTo>
                    <a:pt x="386901" y="3630720"/>
                  </a:lnTo>
                  <a:lnTo>
                    <a:pt x="383840" y="3623219"/>
                  </a:lnTo>
                  <a:lnTo>
                    <a:pt x="380713" y="3615717"/>
                  </a:lnTo>
                  <a:lnTo>
                    <a:pt x="377561" y="3608216"/>
                  </a:lnTo>
                  <a:lnTo>
                    <a:pt x="374356" y="3600714"/>
                  </a:lnTo>
                  <a:lnTo>
                    <a:pt x="371110" y="3593213"/>
                  </a:lnTo>
                  <a:lnTo>
                    <a:pt x="367835" y="3585712"/>
                  </a:lnTo>
                  <a:lnTo>
                    <a:pt x="364497" y="3578210"/>
                  </a:lnTo>
                  <a:lnTo>
                    <a:pt x="361138" y="3570709"/>
                  </a:lnTo>
                  <a:lnTo>
                    <a:pt x="357730" y="3563207"/>
                  </a:lnTo>
                  <a:lnTo>
                    <a:pt x="354284" y="3555706"/>
                  </a:lnTo>
                  <a:lnTo>
                    <a:pt x="350813" y="3548204"/>
                  </a:lnTo>
                  <a:lnTo>
                    <a:pt x="347285" y="3540703"/>
                  </a:lnTo>
                  <a:lnTo>
                    <a:pt x="343738" y="3533201"/>
                  </a:lnTo>
                  <a:lnTo>
                    <a:pt x="340148" y="3525700"/>
                  </a:lnTo>
                  <a:lnTo>
                    <a:pt x="336526" y="3518198"/>
                  </a:lnTo>
                  <a:lnTo>
                    <a:pt x="332881" y="3510697"/>
                  </a:lnTo>
                  <a:lnTo>
                    <a:pt x="329188" y="3503195"/>
                  </a:lnTo>
                  <a:lnTo>
                    <a:pt x="325478" y="3495694"/>
                  </a:lnTo>
                  <a:lnTo>
                    <a:pt x="321733" y="3488192"/>
                  </a:lnTo>
                  <a:lnTo>
                    <a:pt x="317960" y="3480691"/>
                  </a:lnTo>
                  <a:lnTo>
                    <a:pt x="314169" y="3473189"/>
                  </a:lnTo>
                  <a:lnTo>
                    <a:pt x="310339" y="3465688"/>
                  </a:lnTo>
                  <a:lnTo>
                    <a:pt x="306495" y="3458186"/>
                  </a:lnTo>
                  <a:lnTo>
                    <a:pt x="302624" y="3450685"/>
                  </a:lnTo>
                  <a:lnTo>
                    <a:pt x="298732" y="3443183"/>
                  </a:lnTo>
                  <a:lnTo>
                    <a:pt x="294826" y="3435682"/>
                  </a:lnTo>
                  <a:lnTo>
                    <a:pt x="290891" y="3428180"/>
                  </a:lnTo>
                  <a:lnTo>
                    <a:pt x="286946" y="3420679"/>
                  </a:lnTo>
                  <a:lnTo>
                    <a:pt x="282982" y="3413177"/>
                  </a:lnTo>
                  <a:lnTo>
                    <a:pt x="279005" y="3405676"/>
                  </a:lnTo>
                  <a:lnTo>
                    <a:pt x="275017" y="3398174"/>
                  </a:lnTo>
                  <a:lnTo>
                    <a:pt x="271013" y="3390673"/>
                  </a:lnTo>
                  <a:lnTo>
                    <a:pt x="267003" y="3383171"/>
                  </a:lnTo>
                  <a:lnTo>
                    <a:pt x="262982" y="3375670"/>
                  </a:lnTo>
                  <a:lnTo>
                    <a:pt x="258954" y="3368168"/>
                  </a:lnTo>
                  <a:lnTo>
                    <a:pt x="254923" y="3360667"/>
                  </a:lnTo>
                  <a:lnTo>
                    <a:pt x="250885" y="3353165"/>
                  </a:lnTo>
                  <a:lnTo>
                    <a:pt x="246846" y="3345664"/>
                  </a:lnTo>
                  <a:lnTo>
                    <a:pt x="242805" y="3338162"/>
                  </a:lnTo>
                  <a:lnTo>
                    <a:pt x="238766" y="3330661"/>
                  </a:lnTo>
                  <a:lnTo>
                    <a:pt x="234727" y="3323159"/>
                  </a:lnTo>
                  <a:lnTo>
                    <a:pt x="230694" y="3315658"/>
                  </a:lnTo>
                  <a:lnTo>
                    <a:pt x="226663" y="3308156"/>
                  </a:lnTo>
                  <a:lnTo>
                    <a:pt x="222640" y="3300655"/>
                  </a:lnTo>
                  <a:lnTo>
                    <a:pt x="218626" y="3293153"/>
                  </a:lnTo>
                  <a:lnTo>
                    <a:pt x="214617" y="3285652"/>
                  </a:lnTo>
                  <a:lnTo>
                    <a:pt x="210625" y="3278150"/>
                  </a:lnTo>
                  <a:lnTo>
                    <a:pt x="206641" y="3270649"/>
                  </a:lnTo>
                  <a:lnTo>
                    <a:pt x="202672" y="3263147"/>
                  </a:lnTo>
                  <a:lnTo>
                    <a:pt x="198719" y="3255646"/>
                  </a:lnTo>
                  <a:lnTo>
                    <a:pt x="194777" y="3248144"/>
                  </a:lnTo>
                  <a:lnTo>
                    <a:pt x="190862" y="3240643"/>
                  </a:lnTo>
                  <a:lnTo>
                    <a:pt x="186959" y="3233142"/>
                  </a:lnTo>
                  <a:lnTo>
                    <a:pt x="183080" y="3225640"/>
                  </a:lnTo>
                  <a:lnTo>
                    <a:pt x="179223" y="3218139"/>
                  </a:lnTo>
                  <a:lnTo>
                    <a:pt x="175381" y="3210637"/>
                  </a:lnTo>
                  <a:lnTo>
                    <a:pt x="171577" y="3203136"/>
                  </a:lnTo>
                  <a:lnTo>
                    <a:pt x="167787" y="3195634"/>
                  </a:lnTo>
                  <a:lnTo>
                    <a:pt x="164029" y="3188133"/>
                  </a:lnTo>
                  <a:lnTo>
                    <a:pt x="160300" y="3180631"/>
                  </a:lnTo>
                  <a:lnTo>
                    <a:pt x="156589" y="3173130"/>
                  </a:lnTo>
                  <a:lnTo>
                    <a:pt x="152926" y="3165628"/>
                  </a:lnTo>
                  <a:lnTo>
                    <a:pt x="149279" y="3158127"/>
                  </a:lnTo>
                  <a:lnTo>
                    <a:pt x="145671" y="3150625"/>
                  </a:lnTo>
                  <a:lnTo>
                    <a:pt x="142097" y="3143124"/>
                  </a:lnTo>
                  <a:lnTo>
                    <a:pt x="138545" y="3135622"/>
                  </a:lnTo>
                  <a:lnTo>
                    <a:pt x="135047" y="3128121"/>
                  </a:lnTo>
                  <a:lnTo>
                    <a:pt x="131570" y="3120619"/>
                  </a:lnTo>
                  <a:lnTo>
                    <a:pt x="128136" y="3113118"/>
                  </a:lnTo>
                  <a:lnTo>
                    <a:pt x="124741" y="3105616"/>
                  </a:lnTo>
                  <a:lnTo>
                    <a:pt x="121370" y="3098115"/>
                  </a:lnTo>
                  <a:lnTo>
                    <a:pt x="118061" y="3090613"/>
                  </a:lnTo>
                  <a:lnTo>
                    <a:pt x="114773" y="3083112"/>
                  </a:lnTo>
                  <a:lnTo>
                    <a:pt x="111534" y="3075610"/>
                  </a:lnTo>
                  <a:lnTo>
                    <a:pt x="108336" y="3068109"/>
                  </a:lnTo>
                  <a:lnTo>
                    <a:pt x="105165" y="3060607"/>
                  </a:lnTo>
                  <a:lnTo>
                    <a:pt x="102061" y="3053106"/>
                  </a:lnTo>
                  <a:lnTo>
                    <a:pt x="98980" y="3045604"/>
                  </a:lnTo>
                  <a:lnTo>
                    <a:pt x="95950" y="3038103"/>
                  </a:lnTo>
                  <a:lnTo>
                    <a:pt x="92966" y="3030601"/>
                  </a:lnTo>
                  <a:lnTo>
                    <a:pt x="90009" y="3023100"/>
                  </a:lnTo>
                  <a:lnTo>
                    <a:pt x="87122" y="3015598"/>
                  </a:lnTo>
                  <a:lnTo>
                    <a:pt x="84261" y="3008097"/>
                  </a:lnTo>
                  <a:lnTo>
                    <a:pt x="81453" y="3000595"/>
                  </a:lnTo>
                  <a:lnTo>
                    <a:pt x="78691" y="2993094"/>
                  </a:lnTo>
                  <a:lnTo>
                    <a:pt x="75959" y="2985592"/>
                  </a:lnTo>
                  <a:lnTo>
                    <a:pt x="73299" y="2978091"/>
                  </a:lnTo>
                  <a:lnTo>
                    <a:pt x="70665" y="2970589"/>
                  </a:lnTo>
                  <a:lnTo>
                    <a:pt x="68087" y="2963088"/>
                  </a:lnTo>
                  <a:lnTo>
                    <a:pt x="65556" y="2955586"/>
                  </a:lnTo>
                  <a:lnTo>
                    <a:pt x="63055" y="2948085"/>
                  </a:lnTo>
                  <a:lnTo>
                    <a:pt x="60629" y="2940583"/>
                  </a:lnTo>
                  <a:lnTo>
                    <a:pt x="58228" y="2933082"/>
                  </a:lnTo>
                  <a:lnTo>
                    <a:pt x="55884" y="2925580"/>
                  </a:lnTo>
                  <a:lnTo>
                    <a:pt x="53589" y="2918079"/>
                  </a:lnTo>
                  <a:lnTo>
                    <a:pt x="51324" y="2910577"/>
                  </a:lnTo>
                  <a:lnTo>
                    <a:pt x="49134" y="2903076"/>
                  </a:lnTo>
                  <a:lnTo>
                    <a:pt x="46971" y="2895574"/>
                  </a:lnTo>
                  <a:lnTo>
                    <a:pt x="44864" y="2888073"/>
                  </a:lnTo>
                  <a:lnTo>
                    <a:pt x="42807" y="2880571"/>
                  </a:lnTo>
                  <a:lnTo>
                    <a:pt x="40780" y="2873070"/>
                  </a:lnTo>
                  <a:lnTo>
                    <a:pt x="38829" y="2865569"/>
                  </a:lnTo>
                  <a:lnTo>
                    <a:pt x="36904" y="2858067"/>
                  </a:lnTo>
                  <a:lnTo>
                    <a:pt x="35037" y="2850566"/>
                  </a:lnTo>
                  <a:lnTo>
                    <a:pt x="33219" y="2843064"/>
                  </a:lnTo>
                  <a:lnTo>
                    <a:pt x="31432" y="2835563"/>
                  </a:lnTo>
                  <a:lnTo>
                    <a:pt x="29721" y="2828061"/>
                  </a:lnTo>
                  <a:lnTo>
                    <a:pt x="28037" y="2820560"/>
                  </a:lnTo>
                  <a:lnTo>
                    <a:pt x="26410" y="2813058"/>
                  </a:lnTo>
                  <a:lnTo>
                    <a:pt x="24832" y="2805557"/>
                  </a:lnTo>
                  <a:lnTo>
                    <a:pt x="23286" y="2798055"/>
                  </a:lnTo>
                  <a:lnTo>
                    <a:pt x="21816" y="2790554"/>
                  </a:lnTo>
                  <a:lnTo>
                    <a:pt x="20373" y="2783052"/>
                  </a:lnTo>
                  <a:lnTo>
                    <a:pt x="18987" y="2775551"/>
                  </a:lnTo>
                  <a:lnTo>
                    <a:pt x="17652" y="2768049"/>
                  </a:lnTo>
                  <a:lnTo>
                    <a:pt x="16347" y="2760548"/>
                  </a:lnTo>
                  <a:lnTo>
                    <a:pt x="15119" y="2753046"/>
                  </a:lnTo>
                  <a:lnTo>
                    <a:pt x="13919" y="2745545"/>
                  </a:lnTo>
                  <a:lnTo>
                    <a:pt x="12776" y="2738043"/>
                  </a:lnTo>
                  <a:lnTo>
                    <a:pt x="11684" y="2730542"/>
                  </a:lnTo>
                  <a:lnTo>
                    <a:pt x="10622" y="2723040"/>
                  </a:lnTo>
                  <a:lnTo>
                    <a:pt x="9638" y="2715539"/>
                  </a:lnTo>
                  <a:lnTo>
                    <a:pt x="8682" y="2708037"/>
                  </a:lnTo>
                  <a:lnTo>
                    <a:pt x="7783" y="2700536"/>
                  </a:lnTo>
                  <a:lnTo>
                    <a:pt x="6935" y="2693034"/>
                  </a:lnTo>
                  <a:lnTo>
                    <a:pt x="6118" y="2685533"/>
                  </a:lnTo>
                  <a:lnTo>
                    <a:pt x="5380" y="2678031"/>
                  </a:lnTo>
                  <a:lnTo>
                    <a:pt x="4669" y="2670530"/>
                  </a:lnTo>
                  <a:lnTo>
                    <a:pt x="4016" y="2663028"/>
                  </a:lnTo>
                  <a:lnTo>
                    <a:pt x="3415" y="2655527"/>
                  </a:lnTo>
                  <a:lnTo>
                    <a:pt x="2844" y="2648025"/>
                  </a:lnTo>
                  <a:lnTo>
                    <a:pt x="2352" y="2640524"/>
                  </a:lnTo>
                  <a:lnTo>
                    <a:pt x="1888" y="2633022"/>
                  </a:lnTo>
                  <a:lnTo>
                    <a:pt x="1482" y="2625521"/>
                  </a:lnTo>
                  <a:lnTo>
                    <a:pt x="1128" y="2618019"/>
                  </a:lnTo>
                  <a:lnTo>
                    <a:pt x="804" y="2610518"/>
                  </a:lnTo>
                  <a:lnTo>
                    <a:pt x="560" y="2603016"/>
                  </a:lnTo>
                  <a:lnTo>
                    <a:pt x="343" y="2595515"/>
                  </a:lnTo>
                  <a:lnTo>
                    <a:pt x="184" y="2588013"/>
                  </a:lnTo>
                  <a:lnTo>
                    <a:pt x="77" y="2580512"/>
                  </a:lnTo>
                  <a:lnTo>
                    <a:pt x="0" y="2573010"/>
                  </a:lnTo>
                  <a:lnTo>
                    <a:pt x="1" y="2565509"/>
                  </a:lnTo>
                  <a:lnTo>
                    <a:pt x="30" y="2558007"/>
                  </a:lnTo>
                  <a:lnTo>
                    <a:pt x="116" y="2550506"/>
                  </a:lnTo>
                  <a:lnTo>
                    <a:pt x="253" y="2543004"/>
                  </a:lnTo>
                  <a:lnTo>
                    <a:pt x="419" y="2535503"/>
                  </a:lnTo>
                  <a:lnTo>
                    <a:pt x="663" y="2528001"/>
                  </a:lnTo>
                  <a:lnTo>
                    <a:pt x="934" y="2520500"/>
                  </a:lnTo>
                  <a:lnTo>
                    <a:pt x="1259" y="2512999"/>
                  </a:lnTo>
                  <a:lnTo>
                    <a:pt x="1635" y="2505497"/>
                  </a:lnTo>
                  <a:lnTo>
                    <a:pt x="2039" y="2497996"/>
                  </a:lnTo>
                  <a:lnTo>
                    <a:pt x="2519" y="2490494"/>
                  </a:lnTo>
                  <a:lnTo>
                    <a:pt x="3024" y="2482993"/>
                  </a:lnTo>
                  <a:lnTo>
                    <a:pt x="3582" y="2475491"/>
                  </a:lnTo>
                  <a:lnTo>
                    <a:pt x="4188" y="2467990"/>
                  </a:lnTo>
                  <a:lnTo>
                    <a:pt x="4820" y="2460488"/>
                  </a:lnTo>
                  <a:lnTo>
                    <a:pt x="5525" y="2452987"/>
                  </a:lnTo>
                  <a:lnTo>
                    <a:pt x="6253" y="2445485"/>
                  </a:lnTo>
                  <a:lnTo>
                    <a:pt x="7031" y="2437984"/>
                  </a:lnTo>
                  <a:lnTo>
                    <a:pt x="7854" y="2430482"/>
                  </a:lnTo>
                  <a:lnTo>
                    <a:pt x="8702" y="2422981"/>
                  </a:lnTo>
                  <a:lnTo>
                    <a:pt x="9617" y="2415479"/>
                  </a:lnTo>
                  <a:lnTo>
                    <a:pt x="10553" y="2407978"/>
                  </a:lnTo>
                  <a:lnTo>
                    <a:pt x="11535" y="2400476"/>
                  </a:lnTo>
                  <a:lnTo>
                    <a:pt x="12558" y="2392975"/>
                  </a:lnTo>
                  <a:lnTo>
                    <a:pt x="13604" y="2385473"/>
                  </a:lnTo>
                  <a:lnTo>
                    <a:pt x="14710" y="2377972"/>
                  </a:lnTo>
                  <a:lnTo>
                    <a:pt x="15835" y="2370470"/>
                  </a:lnTo>
                  <a:lnTo>
                    <a:pt x="17001" y="2362969"/>
                  </a:lnTo>
                  <a:lnTo>
                    <a:pt x="18204" y="2355467"/>
                  </a:lnTo>
                  <a:lnTo>
                    <a:pt x="19426" y="2347966"/>
                  </a:lnTo>
                  <a:lnTo>
                    <a:pt x="20701" y="2340464"/>
                  </a:lnTo>
                  <a:lnTo>
                    <a:pt x="21992" y="2332963"/>
                  </a:lnTo>
                  <a:lnTo>
                    <a:pt x="23318" y="2325461"/>
                  </a:lnTo>
                  <a:lnTo>
                    <a:pt x="24675" y="2317960"/>
                  </a:lnTo>
                  <a:lnTo>
                    <a:pt x="26049" y="2310458"/>
                  </a:lnTo>
                  <a:lnTo>
                    <a:pt x="27467" y="2302957"/>
                  </a:lnTo>
                  <a:lnTo>
                    <a:pt x="28898" y="2295455"/>
                  </a:lnTo>
                  <a:lnTo>
                    <a:pt x="30358" y="2287954"/>
                  </a:lnTo>
                  <a:lnTo>
                    <a:pt x="31843" y="2280452"/>
                  </a:lnTo>
                  <a:lnTo>
                    <a:pt x="33341" y="2272951"/>
                  </a:lnTo>
                  <a:lnTo>
                    <a:pt x="34873" y="2265449"/>
                  </a:lnTo>
                  <a:lnTo>
                    <a:pt x="36416" y="2257948"/>
                  </a:lnTo>
                  <a:lnTo>
                    <a:pt x="37981" y="2250446"/>
                  </a:lnTo>
                  <a:lnTo>
                    <a:pt x="39564" y="2242945"/>
                  </a:lnTo>
                  <a:lnTo>
                    <a:pt x="41157" y="2235443"/>
                  </a:lnTo>
                  <a:lnTo>
                    <a:pt x="42775" y="2227942"/>
                  </a:lnTo>
                  <a:lnTo>
                    <a:pt x="44400" y="2220440"/>
                  </a:lnTo>
                  <a:lnTo>
                    <a:pt x="46040" y="2212939"/>
                  </a:lnTo>
                  <a:lnTo>
                    <a:pt x="47693" y="2205437"/>
                  </a:lnTo>
                  <a:lnTo>
                    <a:pt x="49351" y="2197936"/>
                  </a:lnTo>
                  <a:lnTo>
                    <a:pt x="51025" y="2190434"/>
                  </a:lnTo>
                  <a:lnTo>
                    <a:pt x="52703" y="2182933"/>
                  </a:lnTo>
                  <a:lnTo>
                    <a:pt x="54389" y="2175431"/>
                  </a:lnTo>
                  <a:lnTo>
                    <a:pt x="56082" y="2167930"/>
                  </a:lnTo>
                  <a:lnTo>
                    <a:pt x="57777" y="2160428"/>
                  </a:lnTo>
                  <a:lnTo>
                    <a:pt x="59479" y="2152927"/>
                  </a:lnTo>
                  <a:lnTo>
                    <a:pt x="61181" y="2145426"/>
                  </a:lnTo>
                  <a:lnTo>
                    <a:pt x="62886" y="2137924"/>
                  </a:lnTo>
                  <a:lnTo>
                    <a:pt x="64591" y="2130423"/>
                  </a:lnTo>
                  <a:lnTo>
                    <a:pt x="66297" y="2122921"/>
                  </a:lnTo>
                  <a:lnTo>
                    <a:pt x="68000" y="2115420"/>
                  </a:lnTo>
                  <a:lnTo>
                    <a:pt x="69702" y="2107918"/>
                  </a:lnTo>
                  <a:lnTo>
                    <a:pt x="71401" y="2100417"/>
                  </a:lnTo>
                  <a:lnTo>
                    <a:pt x="73095" y="2092915"/>
                  </a:lnTo>
                  <a:lnTo>
                    <a:pt x="74786" y="2085414"/>
                  </a:lnTo>
                  <a:lnTo>
                    <a:pt x="76469" y="2077912"/>
                  </a:lnTo>
                  <a:lnTo>
                    <a:pt x="78147" y="2070411"/>
                  </a:lnTo>
                  <a:lnTo>
                    <a:pt x="79818" y="2062909"/>
                  </a:lnTo>
                  <a:lnTo>
                    <a:pt x="81480" y="2055408"/>
                  </a:lnTo>
                  <a:lnTo>
                    <a:pt x="83138" y="2047906"/>
                  </a:lnTo>
                  <a:lnTo>
                    <a:pt x="84781" y="2040405"/>
                  </a:lnTo>
                  <a:lnTo>
                    <a:pt x="86418" y="2032903"/>
                  </a:lnTo>
                  <a:lnTo>
                    <a:pt x="88044" y="2025402"/>
                  </a:lnTo>
                  <a:lnTo>
                    <a:pt x="89659" y="2017900"/>
                  </a:lnTo>
                  <a:lnTo>
                    <a:pt x="91267" y="2010399"/>
                  </a:lnTo>
                  <a:lnTo>
                    <a:pt x="92856" y="2002897"/>
                  </a:lnTo>
                  <a:lnTo>
                    <a:pt x="94439" y="1995396"/>
                  </a:lnTo>
                  <a:lnTo>
                    <a:pt x="96008" y="1987894"/>
                  </a:lnTo>
                  <a:lnTo>
                    <a:pt x="97562" y="1980393"/>
                  </a:lnTo>
                  <a:lnTo>
                    <a:pt x="99110" y="1972891"/>
                  </a:lnTo>
                  <a:lnTo>
                    <a:pt x="100636" y="1965390"/>
                  </a:lnTo>
                  <a:lnTo>
                    <a:pt x="102155" y="1957888"/>
                  </a:lnTo>
                  <a:lnTo>
                    <a:pt x="103659" y="1950387"/>
                  </a:lnTo>
                  <a:lnTo>
                    <a:pt x="105148" y="1942885"/>
                  </a:lnTo>
                  <a:lnTo>
                    <a:pt x="106629" y="1935384"/>
                  </a:lnTo>
                  <a:lnTo>
                    <a:pt x="108087" y="1927882"/>
                  </a:lnTo>
                  <a:lnTo>
                    <a:pt x="109537" y="1920381"/>
                  </a:lnTo>
                  <a:lnTo>
                    <a:pt x="110972" y="1912879"/>
                  </a:lnTo>
                  <a:lnTo>
                    <a:pt x="112392" y="1905378"/>
                  </a:lnTo>
                  <a:lnTo>
                    <a:pt x="113805" y="1897876"/>
                  </a:lnTo>
                  <a:lnTo>
                    <a:pt x="115194" y="1890375"/>
                  </a:lnTo>
                  <a:lnTo>
                    <a:pt x="116576" y="1882873"/>
                  </a:lnTo>
                  <a:lnTo>
                    <a:pt x="117943" y="1875372"/>
                  </a:lnTo>
                  <a:lnTo>
                    <a:pt x="119296" y="1867870"/>
                  </a:lnTo>
                  <a:lnTo>
                    <a:pt x="120641" y="1860369"/>
                  </a:lnTo>
                  <a:lnTo>
                    <a:pt x="121964" y="1852867"/>
                  </a:lnTo>
                  <a:lnTo>
                    <a:pt x="123281" y="1845366"/>
                  </a:lnTo>
                  <a:lnTo>
                    <a:pt x="124583" y="1837864"/>
                  </a:lnTo>
                  <a:lnTo>
                    <a:pt x="125873" y="1830363"/>
                  </a:lnTo>
                  <a:lnTo>
                    <a:pt x="127155" y="1822861"/>
                  </a:lnTo>
                  <a:lnTo>
                    <a:pt x="128418" y="1815360"/>
                  </a:lnTo>
                  <a:lnTo>
                    <a:pt x="129675" y="1807858"/>
                  </a:lnTo>
                  <a:lnTo>
                    <a:pt x="130919" y="1800357"/>
                  </a:lnTo>
                  <a:lnTo>
                    <a:pt x="132152" y="1792856"/>
                  </a:lnTo>
                  <a:lnTo>
                    <a:pt x="133378" y="1785354"/>
                  </a:lnTo>
                  <a:lnTo>
                    <a:pt x="134588" y="1777853"/>
                  </a:lnTo>
                  <a:lnTo>
                    <a:pt x="135793" y="1770351"/>
                  </a:lnTo>
                  <a:lnTo>
                    <a:pt x="136987" y="1762850"/>
                  </a:lnTo>
                  <a:lnTo>
                    <a:pt x="138170" y="1755348"/>
                  </a:lnTo>
                  <a:lnTo>
                    <a:pt x="139349" y="1747847"/>
                  </a:lnTo>
                  <a:lnTo>
                    <a:pt x="140514" y="1740345"/>
                  </a:lnTo>
                  <a:lnTo>
                    <a:pt x="141674" y="1732844"/>
                  </a:lnTo>
                  <a:lnTo>
                    <a:pt x="142826" y="1725342"/>
                  </a:lnTo>
                  <a:lnTo>
                    <a:pt x="143969" y="1717841"/>
                  </a:lnTo>
                  <a:lnTo>
                    <a:pt x="145108" y="1710339"/>
                  </a:lnTo>
                  <a:lnTo>
                    <a:pt x="146236" y="1702838"/>
                  </a:lnTo>
                  <a:lnTo>
                    <a:pt x="147361" y="1695336"/>
                  </a:lnTo>
                  <a:lnTo>
                    <a:pt x="148478" y="1687835"/>
                  </a:lnTo>
                  <a:lnTo>
                    <a:pt x="149589" y="1680333"/>
                  </a:lnTo>
                  <a:lnTo>
                    <a:pt x="150697" y="1672832"/>
                  </a:lnTo>
                  <a:lnTo>
                    <a:pt x="151796" y="1665330"/>
                  </a:lnTo>
                  <a:lnTo>
                    <a:pt x="152892" y="1657829"/>
                  </a:lnTo>
                  <a:lnTo>
                    <a:pt x="153982" y="1650327"/>
                  </a:lnTo>
                  <a:lnTo>
                    <a:pt x="155068" y="1642826"/>
                  </a:lnTo>
                  <a:lnTo>
                    <a:pt x="156151" y="1635324"/>
                  </a:lnTo>
                  <a:lnTo>
                    <a:pt x="157227" y="1627823"/>
                  </a:lnTo>
                  <a:lnTo>
                    <a:pt x="158300" y="1620321"/>
                  </a:lnTo>
                  <a:lnTo>
                    <a:pt x="159370" y="1612820"/>
                  </a:lnTo>
                  <a:lnTo>
                    <a:pt x="160436" y="1605318"/>
                  </a:lnTo>
                  <a:lnTo>
                    <a:pt x="161499" y="1597817"/>
                  </a:lnTo>
                  <a:lnTo>
                    <a:pt x="162558" y="1590315"/>
                  </a:lnTo>
                  <a:lnTo>
                    <a:pt x="163614" y="1582814"/>
                  </a:lnTo>
                  <a:lnTo>
                    <a:pt x="164667" y="1575312"/>
                  </a:lnTo>
                  <a:lnTo>
                    <a:pt x="165717" y="1567811"/>
                  </a:lnTo>
                  <a:lnTo>
                    <a:pt x="166765" y="1560309"/>
                  </a:lnTo>
                  <a:lnTo>
                    <a:pt x="167808" y="1552808"/>
                  </a:lnTo>
                  <a:lnTo>
                    <a:pt x="168850" y="1545306"/>
                  </a:lnTo>
                  <a:lnTo>
                    <a:pt x="169888" y="1537805"/>
                  </a:lnTo>
                  <a:lnTo>
                    <a:pt x="170924" y="1530303"/>
                  </a:lnTo>
                  <a:lnTo>
                    <a:pt x="171958" y="1522802"/>
                  </a:lnTo>
                  <a:lnTo>
                    <a:pt x="172988" y="1515300"/>
                  </a:lnTo>
                  <a:lnTo>
                    <a:pt x="174016" y="1507799"/>
                  </a:lnTo>
                  <a:lnTo>
                    <a:pt x="175041" y="1500297"/>
                  </a:lnTo>
                  <a:lnTo>
                    <a:pt x="176063" y="1492796"/>
                  </a:lnTo>
                  <a:lnTo>
                    <a:pt x="177083" y="1485294"/>
                  </a:lnTo>
                  <a:lnTo>
                    <a:pt x="178098" y="1477793"/>
                  </a:lnTo>
                  <a:lnTo>
                    <a:pt x="179112" y="1470291"/>
                  </a:lnTo>
                  <a:lnTo>
                    <a:pt x="180122" y="1462790"/>
                  </a:lnTo>
                  <a:lnTo>
                    <a:pt x="181129" y="1455288"/>
                  </a:lnTo>
                  <a:lnTo>
                    <a:pt x="182133" y="1447787"/>
                  </a:lnTo>
                  <a:lnTo>
                    <a:pt x="183132" y="1440285"/>
                  </a:lnTo>
                  <a:lnTo>
                    <a:pt x="184129" y="1432784"/>
                  </a:lnTo>
                  <a:lnTo>
                    <a:pt x="185122" y="1425283"/>
                  </a:lnTo>
                  <a:lnTo>
                    <a:pt x="186110" y="1417781"/>
                  </a:lnTo>
                  <a:lnTo>
                    <a:pt x="187096" y="1410280"/>
                  </a:lnTo>
                  <a:lnTo>
                    <a:pt x="188075" y="1402778"/>
                  </a:lnTo>
                  <a:lnTo>
                    <a:pt x="189051" y="1395277"/>
                  </a:lnTo>
                  <a:lnTo>
                    <a:pt x="190023" y="1387775"/>
                  </a:lnTo>
                  <a:lnTo>
                    <a:pt x="190989" y="1380274"/>
                  </a:lnTo>
                  <a:lnTo>
                    <a:pt x="191952" y="1372772"/>
                  </a:lnTo>
                  <a:lnTo>
                    <a:pt x="192907" y="1365271"/>
                  </a:lnTo>
                  <a:lnTo>
                    <a:pt x="193858" y="1357769"/>
                  </a:lnTo>
                  <a:lnTo>
                    <a:pt x="194804" y="1350268"/>
                  </a:lnTo>
                  <a:lnTo>
                    <a:pt x="195743" y="1342766"/>
                  </a:lnTo>
                  <a:lnTo>
                    <a:pt x="196679" y="1335265"/>
                  </a:lnTo>
                  <a:lnTo>
                    <a:pt x="197604" y="1327763"/>
                  </a:lnTo>
                  <a:lnTo>
                    <a:pt x="198526" y="1320262"/>
                  </a:lnTo>
                  <a:lnTo>
                    <a:pt x="199441" y="1312760"/>
                  </a:lnTo>
                  <a:lnTo>
                    <a:pt x="200347" y="1305259"/>
                  </a:lnTo>
                  <a:lnTo>
                    <a:pt x="201250" y="1297757"/>
                  </a:lnTo>
                  <a:lnTo>
                    <a:pt x="202141" y="1290256"/>
                  </a:lnTo>
                  <a:lnTo>
                    <a:pt x="203027" y="1282754"/>
                  </a:lnTo>
                  <a:lnTo>
                    <a:pt x="203905" y="1275253"/>
                  </a:lnTo>
                  <a:lnTo>
                    <a:pt x="204774" y="1267751"/>
                  </a:lnTo>
                  <a:lnTo>
                    <a:pt x="205639" y="1260250"/>
                  </a:lnTo>
                  <a:lnTo>
                    <a:pt x="206490" y="1252748"/>
                  </a:lnTo>
                  <a:lnTo>
                    <a:pt x="207335" y="1245247"/>
                  </a:lnTo>
                  <a:lnTo>
                    <a:pt x="208171" y="1237745"/>
                  </a:lnTo>
                  <a:lnTo>
                    <a:pt x="208997" y="1230244"/>
                  </a:lnTo>
                  <a:lnTo>
                    <a:pt x="209818" y="1222742"/>
                  </a:lnTo>
                  <a:lnTo>
                    <a:pt x="210623" y="1215241"/>
                  </a:lnTo>
                  <a:lnTo>
                    <a:pt x="211423" y="1207739"/>
                  </a:lnTo>
                  <a:lnTo>
                    <a:pt x="212212" y="1200238"/>
                  </a:lnTo>
                  <a:lnTo>
                    <a:pt x="212989" y="1192736"/>
                  </a:lnTo>
                  <a:lnTo>
                    <a:pt x="213761" y="1185235"/>
                  </a:lnTo>
                  <a:lnTo>
                    <a:pt x="214516" y="1177733"/>
                  </a:lnTo>
                  <a:lnTo>
                    <a:pt x="215264" y="1170232"/>
                  </a:lnTo>
                  <a:lnTo>
                    <a:pt x="216002" y="1162730"/>
                  </a:lnTo>
                  <a:lnTo>
                    <a:pt x="216726" y="1155229"/>
                  </a:lnTo>
                  <a:lnTo>
                    <a:pt x="217444" y="1147727"/>
                  </a:lnTo>
                  <a:lnTo>
                    <a:pt x="218144" y="1140226"/>
                  </a:lnTo>
                  <a:lnTo>
                    <a:pt x="218836" y="1132724"/>
                  </a:lnTo>
                  <a:lnTo>
                    <a:pt x="219517" y="1125223"/>
                  </a:lnTo>
                  <a:lnTo>
                    <a:pt x="220183" y="1117721"/>
                  </a:lnTo>
                  <a:lnTo>
                    <a:pt x="220843" y="1110220"/>
                  </a:lnTo>
                  <a:lnTo>
                    <a:pt x="221484" y="1102718"/>
                  </a:lnTo>
                  <a:lnTo>
                    <a:pt x="222117" y="1095217"/>
                  </a:lnTo>
                  <a:lnTo>
                    <a:pt x="222737" y="1087715"/>
                  </a:lnTo>
                  <a:lnTo>
                    <a:pt x="223342" y="1080214"/>
                  </a:lnTo>
                  <a:lnTo>
                    <a:pt x="223940" y="1072713"/>
                  </a:lnTo>
                  <a:lnTo>
                    <a:pt x="224517" y="1065211"/>
                  </a:lnTo>
                  <a:lnTo>
                    <a:pt x="225087" y="1057710"/>
                  </a:lnTo>
                  <a:lnTo>
                    <a:pt x="225643" y="1050208"/>
                  </a:lnTo>
                  <a:lnTo>
                    <a:pt x="226183" y="1042707"/>
                  </a:lnTo>
                  <a:lnTo>
                    <a:pt x="226716" y="1035205"/>
                  </a:lnTo>
                  <a:lnTo>
                    <a:pt x="227228" y="1027704"/>
                  </a:lnTo>
                  <a:lnTo>
                    <a:pt x="227731" y="1020202"/>
                  </a:lnTo>
                  <a:lnTo>
                    <a:pt x="228220" y="1012701"/>
                  </a:lnTo>
                  <a:lnTo>
                    <a:pt x="228693" y="1005199"/>
                  </a:lnTo>
                  <a:lnTo>
                    <a:pt x="229158" y="997698"/>
                  </a:lnTo>
                  <a:lnTo>
                    <a:pt x="229602" y="990196"/>
                  </a:lnTo>
                  <a:lnTo>
                    <a:pt x="230037" y="982695"/>
                  </a:lnTo>
                  <a:lnTo>
                    <a:pt x="230457" y="975193"/>
                  </a:lnTo>
                  <a:lnTo>
                    <a:pt x="230861" y="967692"/>
                  </a:lnTo>
                  <a:lnTo>
                    <a:pt x="231257" y="960190"/>
                  </a:lnTo>
                  <a:lnTo>
                    <a:pt x="231631" y="952689"/>
                  </a:lnTo>
                  <a:lnTo>
                    <a:pt x="231996" y="945187"/>
                  </a:lnTo>
                  <a:lnTo>
                    <a:pt x="232347" y="937686"/>
                  </a:lnTo>
                  <a:lnTo>
                    <a:pt x="232681" y="930184"/>
                  </a:lnTo>
                  <a:lnTo>
                    <a:pt x="233007" y="922683"/>
                  </a:lnTo>
                  <a:lnTo>
                    <a:pt x="233311" y="915181"/>
                  </a:lnTo>
                  <a:lnTo>
                    <a:pt x="233606" y="907680"/>
                  </a:lnTo>
                  <a:lnTo>
                    <a:pt x="233887" y="900178"/>
                  </a:lnTo>
                  <a:lnTo>
                    <a:pt x="234152" y="892677"/>
                  </a:lnTo>
                  <a:lnTo>
                    <a:pt x="234409" y="885175"/>
                  </a:lnTo>
                  <a:lnTo>
                    <a:pt x="234645" y="877674"/>
                  </a:lnTo>
                  <a:lnTo>
                    <a:pt x="234871" y="870172"/>
                  </a:lnTo>
                  <a:lnTo>
                    <a:pt x="235085" y="862671"/>
                  </a:lnTo>
                  <a:lnTo>
                    <a:pt x="235282" y="855169"/>
                  </a:lnTo>
                  <a:lnTo>
                    <a:pt x="235472" y="847668"/>
                  </a:lnTo>
                  <a:lnTo>
                    <a:pt x="235642" y="840166"/>
                  </a:lnTo>
                  <a:lnTo>
                    <a:pt x="235803" y="832665"/>
                  </a:lnTo>
                  <a:lnTo>
                    <a:pt x="235952" y="825163"/>
                  </a:lnTo>
                  <a:lnTo>
                    <a:pt x="236086" y="817662"/>
                  </a:lnTo>
                  <a:lnTo>
                    <a:pt x="236213" y="810160"/>
                  </a:lnTo>
                  <a:lnTo>
                    <a:pt x="236322" y="802659"/>
                  </a:lnTo>
                  <a:lnTo>
                    <a:pt x="236423" y="795157"/>
                  </a:lnTo>
                  <a:lnTo>
                    <a:pt x="236513" y="787656"/>
                  </a:lnTo>
                  <a:lnTo>
                    <a:pt x="236590" y="780154"/>
                  </a:lnTo>
                  <a:lnTo>
                    <a:pt x="236661" y="772653"/>
                  </a:lnTo>
                  <a:lnTo>
                    <a:pt x="236716" y="765151"/>
                  </a:lnTo>
                  <a:lnTo>
                    <a:pt x="236765" y="757650"/>
                  </a:lnTo>
                  <a:lnTo>
                    <a:pt x="236805" y="750148"/>
                  </a:lnTo>
                  <a:lnTo>
                    <a:pt x="236833" y="742647"/>
                  </a:lnTo>
                  <a:lnTo>
                    <a:pt x="236858" y="735145"/>
                  </a:lnTo>
                  <a:lnTo>
                    <a:pt x="236869" y="727644"/>
                  </a:lnTo>
                  <a:lnTo>
                    <a:pt x="236877" y="720142"/>
                  </a:lnTo>
                  <a:lnTo>
                    <a:pt x="236877" y="712641"/>
                  </a:lnTo>
                  <a:lnTo>
                    <a:pt x="236870" y="705140"/>
                  </a:lnTo>
                  <a:lnTo>
                    <a:pt x="236859" y="697638"/>
                  </a:lnTo>
                  <a:lnTo>
                    <a:pt x="236841" y="690137"/>
                  </a:lnTo>
                  <a:lnTo>
                    <a:pt x="236820" y="682635"/>
                  </a:lnTo>
                  <a:lnTo>
                    <a:pt x="236796" y="675134"/>
                  </a:lnTo>
                  <a:lnTo>
                    <a:pt x="236768" y="667632"/>
                  </a:lnTo>
                  <a:lnTo>
                    <a:pt x="236739" y="660131"/>
                  </a:lnTo>
                  <a:lnTo>
                    <a:pt x="236708" y="652629"/>
                  </a:lnTo>
                  <a:lnTo>
                    <a:pt x="236677" y="645128"/>
                  </a:lnTo>
                  <a:lnTo>
                    <a:pt x="236645" y="637626"/>
                  </a:lnTo>
                  <a:lnTo>
                    <a:pt x="236616" y="630125"/>
                  </a:lnTo>
                  <a:lnTo>
                    <a:pt x="236588" y="622623"/>
                  </a:lnTo>
                  <a:lnTo>
                    <a:pt x="236564" y="615122"/>
                  </a:lnTo>
                  <a:lnTo>
                    <a:pt x="236543" y="607620"/>
                  </a:lnTo>
                  <a:lnTo>
                    <a:pt x="236527" y="600119"/>
                  </a:lnTo>
                  <a:lnTo>
                    <a:pt x="236518" y="592617"/>
                  </a:lnTo>
                  <a:lnTo>
                    <a:pt x="236513" y="585116"/>
                  </a:lnTo>
                  <a:lnTo>
                    <a:pt x="236521" y="577614"/>
                  </a:lnTo>
                  <a:lnTo>
                    <a:pt x="236535" y="570113"/>
                  </a:lnTo>
                  <a:lnTo>
                    <a:pt x="236558" y="562611"/>
                  </a:lnTo>
                  <a:lnTo>
                    <a:pt x="236596" y="555110"/>
                  </a:lnTo>
                  <a:lnTo>
                    <a:pt x="236641" y="547608"/>
                  </a:lnTo>
                  <a:lnTo>
                    <a:pt x="236706" y="540107"/>
                  </a:lnTo>
                  <a:lnTo>
                    <a:pt x="236782" y="532605"/>
                  </a:lnTo>
                  <a:lnTo>
                    <a:pt x="236873" y="525104"/>
                  </a:lnTo>
                  <a:lnTo>
                    <a:pt x="236986" y="517602"/>
                  </a:lnTo>
                  <a:lnTo>
                    <a:pt x="237109" y="510101"/>
                  </a:lnTo>
                  <a:lnTo>
                    <a:pt x="237262" y="502599"/>
                  </a:lnTo>
                  <a:lnTo>
                    <a:pt x="237429" y="495098"/>
                  </a:lnTo>
                  <a:lnTo>
                    <a:pt x="237618" y="487596"/>
                  </a:lnTo>
                  <a:lnTo>
                    <a:pt x="237836" y="480095"/>
                  </a:lnTo>
                  <a:lnTo>
                    <a:pt x="238067" y="472593"/>
                  </a:lnTo>
                  <a:lnTo>
                    <a:pt x="238338" y="465092"/>
                  </a:lnTo>
                  <a:lnTo>
                    <a:pt x="238628" y="457590"/>
                  </a:lnTo>
                  <a:lnTo>
                    <a:pt x="238945" y="450089"/>
                  </a:lnTo>
                  <a:lnTo>
                    <a:pt x="239299" y="442587"/>
                  </a:lnTo>
                  <a:lnTo>
                    <a:pt x="239670" y="435086"/>
                  </a:lnTo>
                  <a:lnTo>
                    <a:pt x="240090" y="427584"/>
                  </a:lnTo>
                  <a:lnTo>
                    <a:pt x="240533" y="420083"/>
                  </a:lnTo>
                  <a:lnTo>
                    <a:pt x="241010" y="412581"/>
                  </a:lnTo>
                  <a:lnTo>
                    <a:pt x="241530" y="405080"/>
                  </a:lnTo>
                  <a:lnTo>
                    <a:pt x="242071" y="397578"/>
                  </a:lnTo>
                  <a:lnTo>
                    <a:pt x="242670" y="390077"/>
                  </a:lnTo>
                  <a:lnTo>
                    <a:pt x="243295" y="382575"/>
                  </a:lnTo>
                  <a:lnTo>
                    <a:pt x="243960" y="375074"/>
                  </a:lnTo>
                  <a:lnTo>
                    <a:pt x="244675" y="367572"/>
                  </a:lnTo>
                  <a:lnTo>
                    <a:pt x="245414" y="360071"/>
                  </a:lnTo>
                  <a:lnTo>
                    <a:pt x="246218" y="352570"/>
                  </a:lnTo>
                  <a:lnTo>
                    <a:pt x="247053" y="345068"/>
                  </a:lnTo>
                  <a:lnTo>
                    <a:pt x="247931" y="337567"/>
                  </a:lnTo>
                  <a:lnTo>
                    <a:pt x="248866" y="330065"/>
                  </a:lnTo>
                  <a:lnTo>
                    <a:pt x="249826" y="322564"/>
                  </a:lnTo>
                  <a:lnTo>
                    <a:pt x="250859" y="315062"/>
                  </a:lnTo>
                  <a:lnTo>
                    <a:pt x="251924" y="307561"/>
                  </a:lnTo>
                  <a:lnTo>
                    <a:pt x="253036" y="300059"/>
                  </a:lnTo>
                  <a:lnTo>
                    <a:pt x="254209" y="292558"/>
                  </a:lnTo>
                  <a:lnTo>
                    <a:pt x="255410" y="285056"/>
                  </a:lnTo>
                  <a:lnTo>
                    <a:pt x="256686" y="277555"/>
                  </a:lnTo>
                  <a:lnTo>
                    <a:pt x="257998" y="270053"/>
                  </a:lnTo>
                  <a:lnTo>
                    <a:pt x="259358" y="262552"/>
                  </a:lnTo>
                  <a:lnTo>
                    <a:pt x="260782" y="255050"/>
                  </a:lnTo>
                  <a:lnTo>
                    <a:pt x="262233" y="247549"/>
                  </a:lnTo>
                  <a:lnTo>
                    <a:pt x="263763" y="240047"/>
                  </a:lnTo>
                  <a:lnTo>
                    <a:pt x="265328" y="232546"/>
                  </a:lnTo>
                  <a:lnTo>
                    <a:pt x="266943" y="225044"/>
                  </a:lnTo>
                  <a:lnTo>
                    <a:pt x="268621" y="217543"/>
                  </a:lnTo>
                  <a:lnTo>
                    <a:pt x="270327" y="210041"/>
                  </a:lnTo>
                  <a:lnTo>
                    <a:pt x="272110" y="202540"/>
                  </a:lnTo>
                  <a:lnTo>
                    <a:pt x="273928" y="195038"/>
                  </a:lnTo>
                  <a:lnTo>
                    <a:pt x="275794" y="187537"/>
                  </a:lnTo>
                  <a:lnTo>
                    <a:pt x="277721" y="180035"/>
                  </a:lnTo>
                  <a:lnTo>
                    <a:pt x="279676" y="172534"/>
                  </a:lnTo>
                  <a:lnTo>
                    <a:pt x="281704" y="165032"/>
                  </a:lnTo>
                  <a:lnTo>
                    <a:pt x="283764" y="157531"/>
                  </a:lnTo>
                  <a:lnTo>
                    <a:pt x="285870" y="150029"/>
                  </a:lnTo>
                  <a:lnTo>
                    <a:pt x="288032" y="142528"/>
                  </a:lnTo>
                  <a:lnTo>
                    <a:pt x="290220" y="135026"/>
                  </a:lnTo>
                  <a:lnTo>
                    <a:pt x="292474" y="127525"/>
                  </a:lnTo>
                  <a:lnTo>
                    <a:pt x="294758" y="120023"/>
                  </a:lnTo>
                  <a:lnTo>
                    <a:pt x="297082" y="112522"/>
                  </a:lnTo>
                  <a:lnTo>
                    <a:pt x="299457" y="105020"/>
                  </a:lnTo>
                  <a:lnTo>
                    <a:pt x="301853" y="97519"/>
                  </a:lnTo>
                  <a:lnTo>
                    <a:pt x="304307" y="90017"/>
                  </a:lnTo>
                  <a:lnTo>
                    <a:pt x="306786" y="82516"/>
                  </a:lnTo>
                  <a:lnTo>
                    <a:pt x="309300" y="75014"/>
                  </a:lnTo>
                  <a:lnTo>
                    <a:pt x="311855" y="67513"/>
                  </a:lnTo>
                  <a:lnTo>
                    <a:pt x="314428" y="60011"/>
                  </a:lnTo>
                  <a:lnTo>
                    <a:pt x="317047" y="52510"/>
                  </a:lnTo>
                  <a:lnTo>
                    <a:pt x="319685" y="45008"/>
                  </a:lnTo>
                  <a:lnTo>
                    <a:pt x="322351" y="37507"/>
                  </a:lnTo>
                  <a:lnTo>
                    <a:pt x="325048" y="30005"/>
                  </a:lnTo>
                  <a:lnTo>
                    <a:pt x="327758" y="22504"/>
                  </a:lnTo>
                  <a:lnTo>
                    <a:pt x="330501" y="15002"/>
                  </a:lnTo>
                  <a:lnTo>
                    <a:pt x="333258" y="7501"/>
                  </a:lnTo>
                  <a:lnTo>
                    <a:pt x="336033" y="0"/>
                  </a:lnTo>
                  <a:lnTo>
                    <a:pt x="669979" y="0"/>
                  </a:lnTo>
                  <a:lnTo>
                    <a:pt x="672754" y="7501"/>
                  </a:lnTo>
                  <a:lnTo>
                    <a:pt x="675510" y="15002"/>
                  </a:lnTo>
                  <a:lnTo>
                    <a:pt x="678254" y="22504"/>
                  </a:lnTo>
                  <a:lnTo>
                    <a:pt x="680964" y="30005"/>
                  </a:lnTo>
                  <a:lnTo>
                    <a:pt x="683661" y="37507"/>
                  </a:lnTo>
                  <a:lnTo>
                    <a:pt x="686326" y="45008"/>
                  </a:lnTo>
                  <a:lnTo>
                    <a:pt x="688965" y="52510"/>
                  </a:lnTo>
                  <a:lnTo>
                    <a:pt x="691584" y="60011"/>
                  </a:lnTo>
                  <a:lnTo>
                    <a:pt x="694157" y="67513"/>
                  </a:lnTo>
                  <a:lnTo>
                    <a:pt x="696712" y="75014"/>
                  </a:lnTo>
                  <a:lnTo>
                    <a:pt x="699225" y="82516"/>
                  </a:lnTo>
                  <a:lnTo>
                    <a:pt x="701704" y="90017"/>
                  </a:lnTo>
                  <a:lnTo>
                    <a:pt x="704158" y="97519"/>
                  </a:lnTo>
                  <a:lnTo>
                    <a:pt x="706555" y="105020"/>
                  </a:lnTo>
                  <a:lnTo>
                    <a:pt x="708929" y="112522"/>
                  </a:lnTo>
                  <a:lnTo>
                    <a:pt x="711254" y="120023"/>
                  </a:lnTo>
                  <a:lnTo>
                    <a:pt x="713537" y="127525"/>
                  </a:lnTo>
                  <a:lnTo>
                    <a:pt x="715792" y="135026"/>
                  </a:lnTo>
                  <a:lnTo>
                    <a:pt x="717979" y="142528"/>
                  </a:lnTo>
                  <a:lnTo>
                    <a:pt x="720142" y="150029"/>
                  </a:lnTo>
                  <a:lnTo>
                    <a:pt x="722248" y="157531"/>
                  </a:lnTo>
                  <a:lnTo>
                    <a:pt x="724308" y="165032"/>
                  </a:lnTo>
                  <a:lnTo>
                    <a:pt x="726336" y="172534"/>
                  </a:lnTo>
                  <a:lnTo>
                    <a:pt x="728290" y="180035"/>
                  </a:lnTo>
                  <a:lnTo>
                    <a:pt x="730218" y="187537"/>
                  </a:lnTo>
                  <a:lnTo>
                    <a:pt x="732084" y="195038"/>
                  </a:lnTo>
                  <a:lnTo>
                    <a:pt x="733901" y="202540"/>
                  </a:lnTo>
                  <a:lnTo>
                    <a:pt x="735685" y="210041"/>
                  </a:lnTo>
                  <a:lnTo>
                    <a:pt x="737391" y="217543"/>
                  </a:lnTo>
                  <a:lnTo>
                    <a:pt x="739069" y="225044"/>
                  </a:lnTo>
                  <a:lnTo>
                    <a:pt x="740683" y="232546"/>
                  </a:lnTo>
                  <a:lnTo>
                    <a:pt x="742248" y="240047"/>
                  </a:lnTo>
                  <a:lnTo>
                    <a:pt x="743778" y="247549"/>
                  </a:lnTo>
                  <a:lnTo>
                    <a:pt x="745230" y="255050"/>
                  </a:lnTo>
                  <a:lnTo>
                    <a:pt x="746653" y="262552"/>
                  </a:lnTo>
                  <a:lnTo>
                    <a:pt x="748014" y="270053"/>
                  </a:lnTo>
                  <a:lnTo>
                    <a:pt x="749325" y="277555"/>
                  </a:lnTo>
                  <a:lnTo>
                    <a:pt x="750602" y="285056"/>
                  </a:lnTo>
                  <a:lnTo>
                    <a:pt x="751802" y="292558"/>
                  </a:lnTo>
                  <a:lnTo>
                    <a:pt x="752975" y="300059"/>
                  </a:lnTo>
                  <a:lnTo>
                    <a:pt x="754088" y="307561"/>
                  </a:lnTo>
                  <a:lnTo>
                    <a:pt x="755153" y="315062"/>
                  </a:lnTo>
                  <a:lnTo>
                    <a:pt x="756185" y="322564"/>
                  </a:lnTo>
                  <a:lnTo>
                    <a:pt x="757146" y="330065"/>
                  </a:lnTo>
                  <a:lnTo>
                    <a:pt x="758080" y="337567"/>
                  </a:lnTo>
                  <a:lnTo>
                    <a:pt x="758959" y="345068"/>
                  </a:lnTo>
                  <a:lnTo>
                    <a:pt x="759793" y="352570"/>
                  </a:lnTo>
                  <a:lnTo>
                    <a:pt x="760598" y="360071"/>
                  </a:lnTo>
                  <a:lnTo>
                    <a:pt x="761336" y="367572"/>
                  </a:lnTo>
                  <a:lnTo>
                    <a:pt x="762052" y="375074"/>
                  </a:lnTo>
                  <a:lnTo>
                    <a:pt x="762716" y="382575"/>
                  </a:lnTo>
                  <a:lnTo>
                    <a:pt x="763342" y="390077"/>
                  </a:lnTo>
                  <a:lnTo>
                    <a:pt x="763941" y="397578"/>
                  </a:lnTo>
                  <a:lnTo>
                    <a:pt x="764481" y="405080"/>
                  </a:lnTo>
                  <a:lnTo>
                    <a:pt x="765002" y="412581"/>
                  </a:lnTo>
                  <a:lnTo>
                    <a:pt x="765478" y="420083"/>
                  </a:lnTo>
                  <a:lnTo>
                    <a:pt x="765921" y="427584"/>
                  </a:lnTo>
                  <a:lnTo>
                    <a:pt x="766341" y="435086"/>
                  </a:lnTo>
                  <a:lnTo>
                    <a:pt x="766712" y="442587"/>
                  </a:lnTo>
                  <a:lnTo>
                    <a:pt x="767066" y="450089"/>
                  </a:lnTo>
                  <a:lnTo>
                    <a:pt x="767384" y="457590"/>
                  </a:lnTo>
                  <a:lnTo>
                    <a:pt x="767673" y="465092"/>
                  </a:lnTo>
                  <a:lnTo>
                    <a:pt x="767944" y="472593"/>
                  </a:lnTo>
                  <a:lnTo>
                    <a:pt x="768176" y="480095"/>
                  </a:lnTo>
                  <a:lnTo>
                    <a:pt x="768393" y="487596"/>
                  </a:lnTo>
                  <a:lnTo>
                    <a:pt x="768582" y="495098"/>
                  </a:lnTo>
                  <a:lnTo>
                    <a:pt x="768750" y="502599"/>
                  </a:lnTo>
                  <a:lnTo>
                    <a:pt x="768903" y="510101"/>
                  </a:lnTo>
                  <a:lnTo>
                    <a:pt x="769025" y="517602"/>
                  </a:lnTo>
                  <a:lnTo>
                    <a:pt x="769138" y="525104"/>
                  </a:lnTo>
                  <a:lnTo>
                    <a:pt x="769229" y="532605"/>
                  </a:lnTo>
                  <a:lnTo>
                    <a:pt x="769305" y="540107"/>
                  </a:lnTo>
                  <a:lnTo>
                    <a:pt x="769371" y="547608"/>
                  </a:lnTo>
                  <a:lnTo>
                    <a:pt x="769415" y="555110"/>
                  </a:lnTo>
                  <a:lnTo>
                    <a:pt x="769453" y="562611"/>
                  </a:lnTo>
                  <a:lnTo>
                    <a:pt x="769477" y="570113"/>
                  </a:lnTo>
                  <a:lnTo>
                    <a:pt x="769491" y="577614"/>
                  </a:lnTo>
                  <a:lnTo>
                    <a:pt x="769498" y="585116"/>
                  </a:lnTo>
                  <a:lnTo>
                    <a:pt x="769493" y="592617"/>
                  </a:lnTo>
                  <a:lnTo>
                    <a:pt x="769485" y="600119"/>
                  </a:lnTo>
                  <a:lnTo>
                    <a:pt x="769468" y="607620"/>
                  </a:lnTo>
                  <a:lnTo>
                    <a:pt x="769448" y="615122"/>
                  </a:lnTo>
                  <a:lnTo>
                    <a:pt x="769424" y="622623"/>
                  </a:lnTo>
                  <a:lnTo>
                    <a:pt x="769395" y="630125"/>
                  </a:lnTo>
                  <a:lnTo>
                    <a:pt x="769366" y="637626"/>
                  </a:lnTo>
                  <a:lnTo>
                    <a:pt x="769335" y="645128"/>
                  </a:lnTo>
                  <a:lnTo>
                    <a:pt x="769304" y="652629"/>
                  </a:lnTo>
                  <a:lnTo>
                    <a:pt x="769272" y="660131"/>
                  </a:lnTo>
                  <a:lnTo>
                    <a:pt x="769243" y="667632"/>
                  </a:lnTo>
                  <a:lnTo>
                    <a:pt x="769216" y="675134"/>
                  </a:lnTo>
                  <a:lnTo>
                    <a:pt x="769191" y="682635"/>
                  </a:lnTo>
                  <a:lnTo>
                    <a:pt x="769170" y="690137"/>
                  </a:lnTo>
                  <a:lnTo>
                    <a:pt x="769152" y="697638"/>
                  </a:lnTo>
                  <a:lnTo>
                    <a:pt x="769142" y="705140"/>
                  </a:lnTo>
                  <a:lnTo>
                    <a:pt x="769135" y="712641"/>
                  </a:lnTo>
                  <a:lnTo>
                    <a:pt x="769135" y="720142"/>
                  </a:lnTo>
                  <a:lnTo>
                    <a:pt x="769142" y="727644"/>
                  </a:lnTo>
                  <a:lnTo>
                    <a:pt x="769154" y="735145"/>
                  </a:lnTo>
                  <a:lnTo>
                    <a:pt x="769178" y="742647"/>
                  </a:lnTo>
                  <a:lnTo>
                    <a:pt x="769207" y="750148"/>
                  </a:lnTo>
                  <a:lnTo>
                    <a:pt x="769246" y="757650"/>
                  </a:lnTo>
                  <a:lnTo>
                    <a:pt x="769295" y="765151"/>
                  </a:lnTo>
                  <a:lnTo>
                    <a:pt x="769350" y="772653"/>
                  </a:lnTo>
                  <a:lnTo>
                    <a:pt x="769421" y="780154"/>
                  </a:lnTo>
                  <a:lnTo>
                    <a:pt x="769498" y="787656"/>
                  </a:lnTo>
                  <a:lnTo>
                    <a:pt x="769588" y="795157"/>
                  </a:lnTo>
                  <a:lnTo>
                    <a:pt x="769690" y="802659"/>
                  </a:lnTo>
                  <a:lnTo>
                    <a:pt x="769798" y="810160"/>
                  </a:lnTo>
                  <a:lnTo>
                    <a:pt x="769926" y="817662"/>
                  </a:lnTo>
                  <a:lnTo>
                    <a:pt x="770060" y="825163"/>
                  </a:lnTo>
                  <a:lnTo>
                    <a:pt x="770208" y="832665"/>
                  </a:lnTo>
                  <a:lnTo>
                    <a:pt x="770370" y="840166"/>
                  </a:lnTo>
                  <a:lnTo>
                    <a:pt x="770540" y="847668"/>
                  </a:lnTo>
                  <a:lnTo>
                    <a:pt x="770730" y="855169"/>
                  </a:lnTo>
                  <a:lnTo>
                    <a:pt x="770927" y="862671"/>
                  </a:lnTo>
                  <a:lnTo>
                    <a:pt x="771140" y="870172"/>
                  </a:lnTo>
                  <a:lnTo>
                    <a:pt x="771367" y="877674"/>
                  </a:lnTo>
                  <a:lnTo>
                    <a:pt x="771602" y="885175"/>
                  </a:lnTo>
                  <a:lnTo>
                    <a:pt x="771859" y="892677"/>
                  </a:lnTo>
                  <a:lnTo>
                    <a:pt x="772124" y="900178"/>
                  </a:lnTo>
                  <a:lnTo>
                    <a:pt x="772405" y="907680"/>
                  </a:lnTo>
                  <a:lnTo>
                    <a:pt x="772700" y="915181"/>
                  </a:lnTo>
                  <a:lnTo>
                    <a:pt x="773005" y="922683"/>
                  </a:lnTo>
                  <a:lnTo>
                    <a:pt x="773331" y="930184"/>
                  </a:lnTo>
                  <a:lnTo>
                    <a:pt x="773665" y="937686"/>
                  </a:lnTo>
                  <a:lnTo>
                    <a:pt x="774015" y="945187"/>
                  </a:lnTo>
                  <a:lnTo>
                    <a:pt x="774381" y="952689"/>
                  </a:lnTo>
                  <a:lnTo>
                    <a:pt x="774754" y="960190"/>
                  </a:lnTo>
                  <a:lnTo>
                    <a:pt x="775151" y="967692"/>
                  </a:lnTo>
                  <a:lnTo>
                    <a:pt x="775554" y="975193"/>
                  </a:lnTo>
                  <a:lnTo>
                    <a:pt x="775975" y="982695"/>
                  </a:lnTo>
                  <a:lnTo>
                    <a:pt x="776410" y="990196"/>
                  </a:lnTo>
                  <a:lnTo>
                    <a:pt x="776853" y="997698"/>
                  </a:lnTo>
                  <a:lnTo>
                    <a:pt x="777318" y="1005199"/>
                  </a:lnTo>
                  <a:lnTo>
                    <a:pt x="777791" y="1012701"/>
                  </a:lnTo>
                  <a:lnTo>
                    <a:pt x="778281" y="1020202"/>
                  </a:lnTo>
                  <a:lnTo>
                    <a:pt x="778784" y="1027704"/>
                  </a:lnTo>
                  <a:lnTo>
                    <a:pt x="779295" y="1035205"/>
                  </a:lnTo>
                  <a:lnTo>
                    <a:pt x="779828" y="1042707"/>
                  </a:lnTo>
                  <a:lnTo>
                    <a:pt x="780369" y="1050208"/>
                  </a:lnTo>
                  <a:lnTo>
                    <a:pt x="780925" y="1057710"/>
                  </a:lnTo>
                  <a:lnTo>
                    <a:pt x="781494" y="1065211"/>
                  </a:lnTo>
                  <a:lnTo>
                    <a:pt x="782072" y="1072713"/>
                  </a:lnTo>
                  <a:lnTo>
                    <a:pt x="782670" y="1080214"/>
                  </a:lnTo>
                  <a:lnTo>
                    <a:pt x="783275" y="1087715"/>
                  </a:lnTo>
                  <a:lnTo>
                    <a:pt x="783895" y="1095217"/>
                  </a:lnTo>
                  <a:lnTo>
                    <a:pt x="784528" y="1102718"/>
                  </a:lnTo>
                  <a:lnTo>
                    <a:pt x="785168" y="1110220"/>
                  </a:lnTo>
                  <a:lnTo>
                    <a:pt x="785828" y="1117721"/>
                  </a:lnTo>
                  <a:lnTo>
                    <a:pt x="786495" y="1125223"/>
                  </a:lnTo>
                  <a:lnTo>
                    <a:pt x="787175" y="1132724"/>
                  </a:lnTo>
                  <a:lnTo>
                    <a:pt x="787868" y="1140226"/>
                  </a:lnTo>
                  <a:lnTo>
                    <a:pt x="788568" y="1147727"/>
                  </a:lnTo>
                  <a:lnTo>
                    <a:pt x="789286" y="1155229"/>
                  </a:lnTo>
                  <a:lnTo>
                    <a:pt x="790010" y="1162730"/>
                  </a:lnTo>
                  <a:lnTo>
                    <a:pt x="790747" y="1170232"/>
                  </a:lnTo>
                  <a:lnTo>
                    <a:pt x="791495" y="1177733"/>
                  </a:lnTo>
                  <a:lnTo>
                    <a:pt x="792250" y="1185235"/>
                  </a:lnTo>
                  <a:lnTo>
                    <a:pt x="793022" y="1192736"/>
                  </a:lnTo>
                  <a:lnTo>
                    <a:pt x="793799" y="1200238"/>
                  </a:lnTo>
                  <a:lnTo>
                    <a:pt x="794589" y="1207739"/>
                  </a:lnTo>
                  <a:lnTo>
                    <a:pt x="795388" y="1215241"/>
                  </a:lnTo>
                  <a:lnTo>
                    <a:pt x="796194" y="1222742"/>
                  </a:lnTo>
                  <a:lnTo>
                    <a:pt x="797014" y="1230244"/>
                  </a:lnTo>
                  <a:lnTo>
                    <a:pt x="797840" y="1237745"/>
                  </a:lnTo>
                  <a:lnTo>
                    <a:pt x="798676" y="1245247"/>
                  </a:lnTo>
                  <a:lnTo>
                    <a:pt x="799522" y="1252748"/>
                  </a:lnTo>
                  <a:lnTo>
                    <a:pt x="800373" y="1260250"/>
                  </a:lnTo>
                  <a:lnTo>
                    <a:pt x="801237" y="1267751"/>
                  </a:lnTo>
                  <a:lnTo>
                    <a:pt x="802106" y="1275253"/>
                  </a:lnTo>
                  <a:lnTo>
                    <a:pt x="802984" y="1282754"/>
                  </a:lnTo>
                  <a:lnTo>
                    <a:pt x="803871" y="1290256"/>
                  </a:lnTo>
                  <a:lnTo>
                    <a:pt x="804761" y="1297757"/>
                  </a:lnTo>
                  <a:lnTo>
                    <a:pt x="805664" y="1305259"/>
                  </a:lnTo>
                  <a:lnTo>
                    <a:pt x="806571" y="1312760"/>
                  </a:lnTo>
                  <a:lnTo>
                    <a:pt x="807486" y="1320262"/>
                  </a:lnTo>
                  <a:lnTo>
                    <a:pt x="808407" y="1327763"/>
                  </a:lnTo>
                  <a:lnTo>
                    <a:pt x="809333" y="1335265"/>
                  </a:lnTo>
                  <a:lnTo>
                    <a:pt x="810268" y="1342766"/>
                  </a:lnTo>
                  <a:lnTo>
                    <a:pt x="811207" y="1350268"/>
                  </a:lnTo>
                  <a:lnTo>
                    <a:pt x="812153" y="1357769"/>
                  </a:lnTo>
                  <a:lnTo>
                    <a:pt x="813105" y="1365271"/>
                  </a:lnTo>
                  <a:lnTo>
                    <a:pt x="814059" y="1372772"/>
                  </a:lnTo>
                  <a:lnTo>
                    <a:pt x="815023" y="1380274"/>
                  </a:lnTo>
                  <a:lnTo>
                    <a:pt x="815989" y="1387775"/>
                  </a:lnTo>
                  <a:lnTo>
                    <a:pt x="816960" y="1395277"/>
                  </a:lnTo>
                  <a:lnTo>
                    <a:pt x="817937" y="1402778"/>
                  </a:lnTo>
                  <a:lnTo>
                    <a:pt x="818916" y="1410280"/>
                  </a:lnTo>
                  <a:lnTo>
                    <a:pt x="819902" y="1417781"/>
                  </a:lnTo>
                  <a:lnTo>
                    <a:pt x="820890" y="1425283"/>
                  </a:lnTo>
                  <a:lnTo>
                    <a:pt x="821883" y="1432784"/>
                  </a:lnTo>
                  <a:lnTo>
                    <a:pt x="822879" y="1440285"/>
                  </a:lnTo>
                  <a:lnTo>
                    <a:pt x="823878" y="1447787"/>
                  </a:lnTo>
                  <a:lnTo>
                    <a:pt x="824883" y="1455288"/>
                  </a:lnTo>
                  <a:lnTo>
                    <a:pt x="825889" y="1462790"/>
                  </a:lnTo>
                  <a:lnTo>
                    <a:pt x="826900" y="1470291"/>
                  </a:lnTo>
                  <a:lnTo>
                    <a:pt x="827913" y="1477793"/>
                  </a:lnTo>
                  <a:lnTo>
                    <a:pt x="828929" y="1485294"/>
                  </a:lnTo>
                  <a:lnTo>
                    <a:pt x="829949" y="1492796"/>
                  </a:lnTo>
                  <a:lnTo>
                    <a:pt x="830971" y="1500297"/>
                  </a:lnTo>
                  <a:lnTo>
                    <a:pt x="831996" y="1507799"/>
                  </a:lnTo>
                  <a:lnTo>
                    <a:pt x="833024" y="1515300"/>
                  </a:lnTo>
                  <a:lnTo>
                    <a:pt x="834053" y="1522802"/>
                  </a:lnTo>
                  <a:lnTo>
                    <a:pt x="835087" y="1530303"/>
                  </a:lnTo>
                  <a:lnTo>
                    <a:pt x="836123" y="1537805"/>
                  </a:lnTo>
                  <a:lnTo>
                    <a:pt x="837162" y="1545306"/>
                  </a:lnTo>
                  <a:lnTo>
                    <a:pt x="838203" y="1552808"/>
                  </a:lnTo>
                  <a:lnTo>
                    <a:pt x="839247" y="1560309"/>
                  </a:lnTo>
                  <a:lnTo>
                    <a:pt x="840295" y="1567811"/>
                  </a:lnTo>
                  <a:lnTo>
                    <a:pt x="841344" y="1575312"/>
                  </a:lnTo>
                  <a:lnTo>
                    <a:pt x="842397" y="1582814"/>
                  </a:lnTo>
                  <a:lnTo>
                    <a:pt x="843454" y="1590315"/>
                  </a:lnTo>
                  <a:lnTo>
                    <a:pt x="844512" y="1597817"/>
                  </a:lnTo>
                  <a:lnTo>
                    <a:pt x="845576" y="1605318"/>
                  </a:lnTo>
                  <a:lnTo>
                    <a:pt x="846641" y="1612820"/>
                  </a:lnTo>
                  <a:lnTo>
                    <a:pt x="847711" y="1620321"/>
                  </a:lnTo>
                  <a:lnTo>
                    <a:pt x="848785" y="1627823"/>
                  </a:lnTo>
                  <a:lnTo>
                    <a:pt x="849861" y="1635324"/>
                  </a:lnTo>
                  <a:lnTo>
                    <a:pt x="850944" y="1642826"/>
                  </a:lnTo>
                  <a:lnTo>
                    <a:pt x="852029" y="1650327"/>
                  </a:lnTo>
                  <a:lnTo>
                    <a:pt x="853120" y="1657829"/>
                  </a:lnTo>
                  <a:lnTo>
                    <a:pt x="854216" y="1665330"/>
                  </a:lnTo>
                  <a:lnTo>
                    <a:pt x="855315" y="1672832"/>
                  </a:lnTo>
                  <a:lnTo>
                    <a:pt x="856422" y="1680333"/>
                  </a:lnTo>
                  <a:lnTo>
                    <a:pt x="857533" y="1687835"/>
                  </a:lnTo>
                  <a:lnTo>
                    <a:pt x="858651" y="1695336"/>
                  </a:lnTo>
                  <a:lnTo>
                    <a:pt x="859775" y="1702838"/>
                  </a:lnTo>
                  <a:lnTo>
                    <a:pt x="860903" y="1710339"/>
                  </a:lnTo>
                  <a:lnTo>
                    <a:pt x="862042" y="1717841"/>
                  </a:lnTo>
                  <a:lnTo>
                    <a:pt x="863186" y="1725342"/>
                  </a:lnTo>
                  <a:lnTo>
                    <a:pt x="864337" y="1732844"/>
                  </a:lnTo>
                  <a:lnTo>
                    <a:pt x="865497" y="1740345"/>
                  </a:lnTo>
                  <a:lnTo>
                    <a:pt x="866662" y="1747847"/>
                  </a:lnTo>
                  <a:lnTo>
                    <a:pt x="867841" y="1755348"/>
                  </a:lnTo>
                  <a:lnTo>
                    <a:pt x="869025" y="1762850"/>
                  </a:lnTo>
                  <a:lnTo>
                    <a:pt x="870219" y="1770351"/>
                  </a:lnTo>
                  <a:lnTo>
                    <a:pt x="871423" y="1777853"/>
                  </a:lnTo>
                  <a:lnTo>
                    <a:pt x="872633" y="1785354"/>
                  </a:lnTo>
                  <a:lnTo>
                    <a:pt x="873860" y="1792856"/>
                  </a:lnTo>
                  <a:lnTo>
                    <a:pt x="875092" y="1800357"/>
                  </a:lnTo>
                  <a:lnTo>
                    <a:pt x="876337" y="1807858"/>
                  </a:lnTo>
                  <a:lnTo>
                    <a:pt x="877593" y="1815360"/>
                  </a:lnTo>
                  <a:lnTo>
                    <a:pt x="878856" y="1822861"/>
                  </a:lnTo>
                  <a:lnTo>
                    <a:pt x="880139" y="1830363"/>
                  </a:lnTo>
                  <a:lnTo>
                    <a:pt x="881428" y="1837864"/>
                  </a:lnTo>
                  <a:lnTo>
                    <a:pt x="882731" y="1845366"/>
                  </a:lnTo>
                  <a:lnTo>
                    <a:pt x="884047" y="1852867"/>
                  </a:lnTo>
                  <a:lnTo>
                    <a:pt x="885371" y="1860369"/>
                  </a:lnTo>
                  <a:lnTo>
                    <a:pt x="886716" y="1867870"/>
                  </a:lnTo>
                  <a:lnTo>
                    <a:pt x="888068" y="1875372"/>
                  </a:lnTo>
                  <a:lnTo>
                    <a:pt x="889435" y="1882873"/>
                  </a:lnTo>
                  <a:lnTo>
                    <a:pt x="890817" y="1890375"/>
                  </a:lnTo>
                  <a:lnTo>
                    <a:pt x="892207" y="1897876"/>
                  </a:lnTo>
                  <a:lnTo>
                    <a:pt x="893619" y="1905378"/>
                  </a:lnTo>
                  <a:lnTo>
                    <a:pt x="895039" y="1912879"/>
                  </a:lnTo>
                  <a:lnTo>
                    <a:pt x="896474" y="1920381"/>
                  </a:lnTo>
                  <a:lnTo>
                    <a:pt x="897925" y="1927882"/>
                  </a:lnTo>
                  <a:lnTo>
                    <a:pt x="899383" y="1935384"/>
                  </a:lnTo>
                  <a:lnTo>
                    <a:pt x="900864" y="1942885"/>
                  </a:lnTo>
                  <a:lnTo>
                    <a:pt x="902353" y="1950387"/>
                  </a:lnTo>
                  <a:lnTo>
                    <a:pt x="903856" y="1957888"/>
                  </a:lnTo>
                  <a:lnTo>
                    <a:pt x="905375" y="1965390"/>
                  </a:lnTo>
                  <a:lnTo>
                    <a:pt x="906901" y="1972891"/>
                  </a:lnTo>
                  <a:lnTo>
                    <a:pt x="908449" y="1980393"/>
                  </a:lnTo>
                  <a:lnTo>
                    <a:pt x="910004" y="1987894"/>
                  </a:lnTo>
                  <a:lnTo>
                    <a:pt x="911573" y="1995396"/>
                  </a:lnTo>
                  <a:lnTo>
                    <a:pt x="913155" y="2002897"/>
                  </a:lnTo>
                  <a:lnTo>
                    <a:pt x="914744" y="2010399"/>
                  </a:lnTo>
                  <a:lnTo>
                    <a:pt x="916353" y="2017900"/>
                  </a:lnTo>
                  <a:lnTo>
                    <a:pt x="917967" y="2025402"/>
                  </a:lnTo>
                  <a:lnTo>
                    <a:pt x="919593" y="2032903"/>
                  </a:lnTo>
                  <a:lnTo>
                    <a:pt x="921231" y="2040405"/>
                  </a:lnTo>
                  <a:lnTo>
                    <a:pt x="922873" y="2047906"/>
                  </a:lnTo>
                  <a:lnTo>
                    <a:pt x="924531" y="2055408"/>
                  </a:lnTo>
                  <a:lnTo>
                    <a:pt x="926193" y="2062909"/>
                  </a:lnTo>
                  <a:lnTo>
                    <a:pt x="927864" y="2070411"/>
                  </a:lnTo>
                  <a:lnTo>
                    <a:pt x="929543" y="2077912"/>
                  </a:lnTo>
                  <a:lnTo>
                    <a:pt x="931225" y="2085414"/>
                  </a:lnTo>
                  <a:lnTo>
                    <a:pt x="932917" y="2092915"/>
                  </a:lnTo>
                  <a:lnTo>
                    <a:pt x="934611" y="2100417"/>
                  </a:lnTo>
                  <a:lnTo>
                    <a:pt x="936309" y="2107918"/>
                  </a:lnTo>
                  <a:lnTo>
                    <a:pt x="938011" y="2115420"/>
                  </a:lnTo>
                  <a:lnTo>
                    <a:pt x="939715" y="2122921"/>
                  </a:lnTo>
                  <a:lnTo>
                    <a:pt x="941420" y="2130423"/>
                  </a:lnTo>
                  <a:lnTo>
                    <a:pt x="943125" y="2137924"/>
                  </a:lnTo>
                  <a:lnTo>
                    <a:pt x="944830" y="2145426"/>
                  </a:lnTo>
                  <a:lnTo>
                    <a:pt x="946533" y="2152927"/>
                  </a:lnTo>
                  <a:lnTo>
                    <a:pt x="948234" y="2160428"/>
                  </a:lnTo>
                  <a:lnTo>
                    <a:pt x="949930" y="2167930"/>
                  </a:lnTo>
                  <a:lnTo>
                    <a:pt x="951622" y="2175431"/>
                  </a:lnTo>
                  <a:lnTo>
                    <a:pt x="953308" y="2182933"/>
                  </a:lnTo>
                  <a:lnTo>
                    <a:pt x="954986" y="2190434"/>
                  </a:lnTo>
                  <a:lnTo>
                    <a:pt x="956660" y="2197936"/>
                  </a:lnTo>
                  <a:lnTo>
                    <a:pt x="958319" y="2205437"/>
                  </a:lnTo>
                  <a:lnTo>
                    <a:pt x="959971" y="2212939"/>
                  </a:lnTo>
                  <a:lnTo>
                    <a:pt x="961611" y="2220440"/>
                  </a:lnTo>
                  <a:lnTo>
                    <a:pt x="963236" y="2227942"/>
                  </a:lnTo>
                  <a:lnTo>
                    <a:pt x="964854" y="2235443"/>
                  </a:lnTo>
                  <a:lnTo>
                    <a:pt x="966447" y="2242945"/>
                  </a:lnTo>
                  <a:lnTo>
                    <a:pt x="968031" y="2250446"/>
                  </a:lnTo>
                  <a:lnTo>
                    <a:pt x="969595" y="2257948"/>
                  </a:lnTo>
                  <a:lnTo>
                    <a:pt x="971138" y="2265449"/>
                  </a:lnTo>
                  <a:lnTo>
                    <a:pt x="972671" y="2272951"/>
                  </a:lnTo>
                  <a:lnTo>
                    <a:pt x="974169" y="2280452"/>
                  </a:lnTo>
                  <a:lnTo>
                    <a:pt x="975653" y="2287954"/>
                  </a:lnTo>
                  <a:lnTo>
                    <a:pt x="977113" y="2295455"/>
                  </a:lnTo>
                  <a:lnTo>
                    <a:pt x="978545" y="2302957"/>
                  </a:lnTo>
                  <a:lnTo>
                    <a:pt x="979962" y="2310458"/>
                  </a:lnTo>
                  <a:lnTo>
                    <a:pt x="981336" y="2317960"/>
                  </a:lnTo>
                  <a:lnTo>
                    <a:pt x="982693" y="2325461"/>
                  </a:lnTo>
                  <a:lnTo>
                    <a:pt x="984019" y="2332963"/>
                  </a:lnTo>
                  <a:lnTo>
                    <a:pt x="985311" y="2340464"/>
                  </a:lnTo>
                  <a:lnTo>
                    <a:pt x="986585" y="2347966"/>
                  </a:lnTo>
                  <a:lnTo>
                    <a:pt x="987808" y="2355467"/>
                  </a:lnTo>
                  <a:lnTo>
                    <a:pt x="989010" y="2362969"/>
                  </a:lnTo>
                  <a:lnTo>
                    <a:pt x="990176" y="2370470"/>
                  </a:lnTo>
                  <a:lnTo>
                    <a:pt x="991302" y="2377972"/>
                  </a:lnTo>
                  <a:lnTo>
                    <a:pt x="992407" y="2385473"/>
                  </a:lnTo>
                  <a:lnTo>
                    <a:pt x="993453" y="2392975"/>
                  </a:lnTo>
                  <a:lnTo>
                    <a:pt x="994476" y="2400476"/>
                  </a:lnTo>
                  <a:lnTo>
                    <a:pt x="995458" y="2407978"/>
                  </a:lnTo>
                  <a:lnTo>
                    <a:pt x="996395" y="2415479"/>
                  </a:lnTo>
                  <a:lnTo>
                    <a:pt x="997309" y="2422981"/>
                  </a:lnTo>
                  <a:lnTo>
                    <a:pt x="998157" y="2430482"/>
                  </a:lnTo>
                  <a:lnTo>
                    <a:pt x="998980" y="2437984"/>
                  </a:lnTo>
                  <a:lnTo>
                    <a:pt x="999758" y="2445485"/>
                  </a:lnTo>
                  <a:lnTo>
                    <a:pt x="1000487" y="2452987"/>
                  </a:lnTo>
                  <a:lnTo>
                    <a:pt x="1001191" y="2460488"/>
                  </a:lnTo>
                  <a:lnTo>
                    <a:pt x="1001824" y="2467990"/>
                  </a:lnTo>
                  <a:lnTo>
                    <a:pt x="1002430" y="2475491"/>
                  </a:lnTo>
                  <a:lnTo>
                    <a:pt x="1002987" y="2482993"/>
                  </a:lnTo>
                  <a:lnTo>
                    <a:pt x="1003492" y="2490494"/>
                  </a:lnTo>
                  <a:lnTo>
                    <a:pt x="1003972" y="2497996"/>
                  </a:lnTo>
                  <a:lnTo>
                    <a:pt x="1004376" y="2505497"/>
                  </a:lnTo>
                  <a:lnTo>
                    <a:pt x="1004752" y="2512999"/>
                  </a:lnTo>
                  <a:lnTo>
                    <a:pt x="1005078" y="2520500"/>
                  </a:lnTo>
                  <a:lnTo>
                    <a:pt x="1005348" y="2528001"/>
                  </a:lnTo>
                  <a:lnTo>
                    <a:pt x="1005592" y="2535503"/>
                  </a:lnTo>
                  <a:lnTo>
                    <a:pt x="1005759" y="2543004"/>
                  </a:lnTo>
                  <a:lnTo>
                    <a:pt x="1005896" y="2550506"/>
                  </a:lnTo>
                  <a:lnTo>
                    <a:pt x="1005981" y="2558007"/>
                  </a:lnTo>
                  <a:lnTo>
                    <a:pt x="1006010" y="2565509"/>
                  </a:lnTo>
                  <a:lnTo>
                    <a:pt x="1006012" y="2573010"/>
                  </a:lnTo>
                  <a:lnTo>
                    <a:pt x="1005935" y="2580512"/>
                  </a:lnTo>
                  <a:lnTo>
                    <a:pt x="1005827" y="2588013"/>
                  </a:lnTo>
                  <a:lnTo>
                    <a:pt x="1005668" y="2595515"/>
                  </a:lnTo>
                  <a:lnTo>
                    <a:pt x="1005451" y="2603016"/>
                  </a:lnTo>
                  <a:lnTo>
                    <a:pt x="1005207" y="2610518"/>
                  </a:lnTo>
                  <a:lnTo>
                    <a:pt x="1004883" y="2618019"/>
                  </a:lnTo>
                  <a:lnTo>
                    <a:pt x="1004529" y="2625521"/>
                  </a:lnTo>
                  <a:lnTo>
                    <a:pt x="1004123" y="2633022"/>
                  </a:lnTo>
                  <a:lnTo>
                    <a:pt x="1003659" y="2640524"/>
                  </a:lnTo>
                  <a:lnTo>
                    <a:pt x="1003168" y="2648025"/>
                  </a:lnTo>
                  <a:lnTo>
                    <a:pt x="1002597" y="2655527"/>
                  </a:lnTo>
                  <a:lnTo>
                    <a:pt x="1001996" y="2663028"/>
                  </a:lnTo>
                  <a:lnTo>
                    <a:pt x="1001342" y="2670530"/>
                  </a:lnTo>
                  <a:lnTo>
                    <a:pt x="1000632" y="2678031"/>
                  </a:lnTo>
                  <a:lnTo>
                    <a:pt x="999893" y="2685533"/>
                  </a:lnTo>
                  <a:lnTo>
                    <a:pt x="999076" y="2693034"/>
                  </a:lnTo>
                  <a:lnTo>
                    <a:pt x="998229" y="2700536"/>
                  </a:lnTo>
                  <a:lnTo>
                    <a:pt x="997330" y="2708037"/>
                  </a:lnTo>
                  <a:lnTo>
                    <a:pt x="996374" y="2715539"/>
                  </a:lnTo>
                  <a:lnTo>
                    <a:pt x="995390" y="2723040"/>
                  </a:lnTo>
                  <a:lnTo>
                    <a:pt x="994328" y="2730542"/>
                  </a:lnTo>
                  <a:lnTo>
                    <a:pt x="993236" y="2738043"/>
                  </a:lnTo>
                  <a:lnTo>
                    <a:pt x="992093" y="2745545"/>
                  </a:lnTo>
                  <a:lnTo>
                    <a:pt x="990892" y="2753046"/>
                  </a:lnTo>
                  <a:lnTo>
                    <a:pt x="989665" y="2760548"/>
                  </a:lnTo>
                  <a:lnTo>
                    <a:pt x="988360" y="2768049"/>
                  </a:lnTo>
                  <a:lnTo>
                    <a:pt x="987024" y="2775551"/>
                  </a:lnTo>
                  <a:lnTo>
                    <a:pt x="985639" y="2783052"/>
                  </a:lnTo>
                  <a:lnTo>
                    <a:pt x="984196" y="2790554"/>
                  </a:lnTo>
                  <a:lnTo>
                    <a:pt x="982726" y="2798055"/>
                  </a:lnTo>
                  <a:lnTo>
                    <a:pt x="981179" y="2805557"/>
                  </a:lnTo>
                  <a:lnTo>
                    <a:pt x="979602" y="2813058"/>
                  </a:lnTo>
                  <a:lnTo>
                    <a:pt x="977975" y="2820560"/>
                  </a:lnTo>
                  <a:lnTo>
                    <a:pt x="976291" y="2828061"/>
                  </a:lnTo>
                  <a:lnTo>
                    <a:pt x="974580" y="2835563"/>
                  </a:lnTo>
                  <a:lnTo>
                    <a:pt x="972792" y="2843064"/>
                  </a:lnTo>
                  <a:lnTo>
                    <a:pt x="970975" y="2850566"/>
                  </a:lnTo>
                  <a:lnTo>
                    <a:pt x="969107" y="2858067"/>
                  </a:lnTo>
                  <a:lnTo>
                    <a:pt x="967183" y="2865569"/>
                  </a:lnTo>
                  <a:lnTo>
                    <a:pt x="965232" y="2873070"/>
                  </a:lnTo>
                  <a:lnTo>
                    <a:pt x="963205" y="2880571"/>
                  </a:lnTo>
                  <a:lnTo>
                    <a:pt x="961147" y="2888073"/>
                  </a:lnTo>
                  <a:lnTo>
                    <a:pt x="959041" y="2895574"/>
                  </a:lnTo>
                  <a:lnTo>
                    <a:pt x="956877" y="2903076"/>
                  </a:lnTo>
                  <a:lnTo>
                    <a:pt x="954688" y="2910577"/>
                  </a:lnTo>
                  <a:lnTo>
                    <a:pt x="952422" y="2918079"/>
                  </a:lnTo>
                  <a:lnTo>
                    <a:pt x="950127" y="2925580"/>
                  </a:lnTo>
                  <a:lnTo>
                    <a:pt x="947783" y="2933082"/>
                  </a:lnTo>
                  <a:lnTo>
                    <a:pt x="945383" y="2940583"/>
                  </a:lnTo>
                  <a:lnTo>
                    <a:pt x="942956" y="2948085"/>
                  </a:lnTo>
                  <a:lnTo>
                    <a:pt x="940455" y="2955586"/>
                  </a:lnTo>
                  <a:lnTo>
                    <a:pt x="937925" y="2963088"/>
                  </a:lnTo>
                  <a:lnTo>
                    <a:pt x="935346" y="2970589"/>
                  </a:lnTo>
                  <a:lnTo>
                    <a:pt x="932712" y="2978091"/>
                  </a:lnTo>
                  <a:lnTo>
                    <a:pt x="930053" y="2985592"/>
                  </a:lnTo>
                  <a:lnTo>
                    <a:pt x="927320" y="2993094"/>
                  </a:lnTo>
                  <a:lnTo>
                    <a:pt x="924559" y="3000595"/>
                  </a:lnTo>
                  <a:lnTo>
                    <a:pt x="921751" y="3008097"/>
                  </a:lnTo>
                  <a:lnTo>
                    <a:pt x="918889" y="3015598"/>
                  </a:lnTo>
                  <a:lnTo>
                    <a:pt x="916002" y="3023100"/>
                  </a:lnTo>
                  <a:lnTo>
                    <a:pt x="913046" y="3030601"/>
                  </a:lnTo>
                  <a:lnTo>
                    <a:pt x="910061" y="3038103"/>
                  </a:lnTo>
                  <a:lnTo>
                    <a:pt x="907032" y="3045604"/>
                  </a:lnTo>
                  <a:lnTo>
                    <a:pt x="903951" y="3053106"/>
                  </a:lnTo>
                  <a:lnTo>
                    <a:pt x="900846" y="3060607"/>
                  </a:lnTo>
                  <a:lnTo>
                    <a:pt x="897675" y="3068109"/>
                  </a:lnTo>
                  <a:lnTo>
                    <a:pt x="894478" y="3075610"/>
                  </a:lnTo>
                  <a:lnTo>
                    <a:pt x="891238" y="3083112"/>
                  </a:lnTo>
                  <a:lnTo>
                    <a:pt x="887951" y="3090613"/>
                  </a:lnTo>
                  <a:lnTo>
                    <a:pt x="884641" y="3098115"/>
                  </a:lnTo>
                  <a:lnTo>
                    <a:pt x="881270" y="3105616"/>
                  </a:lnTo>
                  <a:lnTo>
                    <a:pt x="877875" y="3113118"/>
                  </a:lnTo>
                  <a:lnTo>
                    <a:pt x="874441" y="3120619"/>
                  </a:lnTo>
                  <a:lnTo>
                    <a:pt x="870964" y="3128121"/>
                  </a:lnTo>
                  <a:lnTo>
                    <a:pt x="867466" y="3135622"/>
                  </a:lnTo>
                  <a:lnTo>
                    <a:pt x="863914" y="3143124"/>
                  </a:lnTo>
                  <a:lnTo>
                    <a:pt x="860340" y="3150625"/>
                  </a:lnTo>
                  <a:lnTo>
                    <a:pt x="856732" y="3158127"/>
                  </a:lnTo>
                  <a:lnTo>
                    <a:pt x="853086" y="3165628"/>
                  </a:lnTo>
                  <a:lnTo>
                    <a:pt x="849422" y="3173130"/>
                  </a:lnTo>
                  <a:lnTo>
                    <a:pt x="845711" y="3180631"/>
                  </a:lnTo>
                  <a:lnTo>
                    <a:pt x="841982" y="3188133"/>
                  </a:lnTo>
                  <a:lnTo>
                    <a:pt x="838224" y="3195634"/>
                  </a:lnTo>
                  <a:lnTo>
                    <a:pt x="834435" y="3203136"/>
                  </a:lnTo>
                  <a:lnTo>
                    <a:pt x="830631" y="3210637"/>
                  </a:lnTo>
                  <a:lnTo>
                    <a:pt x="826788" y="3218139"/>
                  </a:lnTo>
                  <a:lnTo>
                    <a:pt x="822932" y="3225640"/>
                  </a:lnTo>
                  <a:lnTo>
                    <a:pt x="819053" y="3233142"/>
                  </a:lnTo>
                  <a:lnTo>
                    <a:pt x="815149" y="3240643"/>
                  </a:lnTo>
                  <a:lnTo>
                    <a:pt x="811234" y="3248144"/>
                  </a:lnTo>
                  <a:lnTo>
                    <a:pt x="807292" y="3255646"/>
                  </a:lnTo>
                  <a:lnTo>
                    <a:pt x="803339" y="3263147"/>
                  </a:lnTo>
                  <a:lnTo>
                    <a:pt x="799371" y="3270649"/>
                  </a:lnTo>
                  <a:lnTo>
                    <a:pt x="795386" y="3278150"/>
                  </a:lnTo>
                  <a:lnTo>
                    <a:pt x="791394" y="3285652"/>
                  </a:lnTo>
                  <a:lnTo>
                    <a:pt x="787386" y="3293153"/>
                  </a:lnTo>
                  <a:lnTo>
                    <a:pt x="783371" y="3300655"/>
                  </a:lnTo>
                  <a:lnTo>
                    <a:pt x="779348" y="3308156"/>
                  </a:lnTo>
                  <a:lnTo>
                    <a:pt x="775318" y="3315658"/>
                  </a:lnTo>
                  <a:lnTo>
                    <a:pt x="771285" y="3323159"/>
                  </a:lnTo>
                  <a:lnTo>
                    <a:pt x="767246" y="3330661"/>
                  </a:lnTo>
                  <a:lnTo>
                    <a:pt x="763206" y="3338162"/>
                  </a:lnTo>
                  <a:lnTo>
                    <a:pt x="759165" y="3345664"/>
                  </a:lnTo>
                  <a:lnTo>
                    <a:pt x="755127" y="3353165"/>
                  </a:lnTo>
                  <a:lnTo>
                    <a:pt x="751089" y="3360667"/>
                  </a:lnTo>
                  <a:lnTo>
                    <a:pt x="747057" y="3368168"/>
                  </a:lnTo>
                  <a:lnTo>
                    <a:pt x="743030" y="3375670"/>
                  </a:lnTo>
                  <a:lnTo>
                    <a:pt x="739009" y="3383171"/>
                  </a:lnTo>
                  <a:lnTo>
                    <a:pt x="734999" y="3390673"/>
                  </a:lnTo>
                  <a:lnTo>
                    <a:pt x="730994" y="3398174"/>
                  </a:lnTo>
                  <a:lnTo>
                    <a:pt x="727007" y="3405676"/>
                  </a:lnTo>
                  <a:lnTo>
                    <a:pt x="723029" y="3413177"/>
                  </a:lnTo>
                  <a:lnTo>
                    <a:pt x="719065" y="3420679"/>
                  </a:lnTo>
                  <a:lnTo>
                    <a:pt x="715121" y="3428180"/>
                  </a:lnTo>
                  <a:lnTo>
                    <a:pt x="711186" y="3435682"/>
                  </a:lnTo>
                  <a:lnTo>
                    <a:pt x="707280" y="3443183"/>
                  </a:lnTo>
                  <a:lnTo>
                    <a:pt x="703388" y="3450685"/>
                  </a:lnTo>
                  <a:lnTo>
                    <a:pt x="699516" y="3458186"/>
                  </a:lnTo>
                  <a:lnTo>
                    <a:pt x="695673" y="3465688"/>
                  </a:lnTo>
                  <a:lnTo>
                    <a:pt x="691843" y="3473189"/>
                  </a:lnTo>
                  <a:lnTo>
                    <a:pt x="688052" y="3480691"/>
                  </a:lnTo>
                  <a:lnTo>
                    <a:pt x="684279" y="3488192"/>
                  </a:lnTo>
                  <a:lnTo>
                    <a:pt x="680533" y="3495694"/>
                  </a:lnTo>
                  <a:lnTo>
                    <a:pt x="676824" y="3503195"/>
                  </a:lnTo>
                  <a:lnTo>
                    <a:pt x="673131" y="3510697"/>
                  </a:lnTo>
                  <a:lnTo>
                    <a:pt x="669486" y="3518198"/>
                  </a:lnTo>
                  <a:lnTo>
                    <a:pt x="665863" y="3525700"/>
                  </a:lnTo>
                  <a:lnTo>
                    <a:pt x="662273" y="3533201"/>
                  </a:lnTo>
                  <a:lnTo>
                    <a:pt x="658726" y="3540703"/>
                  </a:lnTo>
                  <a:lnTo>
                    <a:pt x="655199" y="3548204"/>
                  </a:lnTo>
                  <a:lnTo>
                    <a:pt x="651727" y="3555706"/>
                  </a:lnTo>
                  <a:lnTo>
                    <a:pt x="648282" y="3563207"/>
                  </a:lnTo>
                  <a:lnTo>
                    <a:pt x="644873" y="3570709"/>
                  </a:lnTo>
                  <a:lnTo>
                    <a:pt x="641514" y="3578210"/>
                  </a:lnTo>
                  <a:lnTo>
                    <a:pt x="638177" y="3585712"/>
                  </a:lnTo>
                  <a:lnTo>
                    <a:pt x="634902" y="3593213"/>
                  </a:lnTo>
                  <a:lnTo>
                    <a:pt x="631656" y="3600714"/>
                  </a:lnTo>
                  <a:lnTo>
                    <a:pt x="628450" y="3608216"/>
                  </a:lnTo>
                  <a:lnTo>
                    <a:pt x="625299" y="3615717"/>
                  </a:lnTo>
                  <a:lnTo>
                    <a:pt x="622171" y="3623219"/>
                  </a:lnTo>
                  <a:lnTo>
                    <a:pt x="619111" y="3630720"/>
                  </a:lnTo>
                  <a:lnTo>
                    <a:pt x="616081" y="3638222"/>
                  </a:lnTo>
                  <a:lnTo>
                    <a:pt x="613096" y="3645723"/>
                  </a:lnTo>
                  <a:lnTo>
                    <a:pt x="610167" y="3653225"/>
                  </a:lnTo>
                  <a:lnTo>
                    <a:pt x="607264" y="3660726"/>
                  </a:lnTo>
                  <a:lnTo>
                    <a:pt x="604432" y="3668228"/>
                  </a:lnTo>
                  <a:lnTo>
                    <a:pt x="601632" y="3675729"/>
                  </a:lnTo>
                  <a:lnTo>
                    <a:pt x="598877" y="3683231"/>
                  </a:lnTo>
                  <a:lnTo>
                    <a:pt x="596182" y="3690732"/>
                  </a:lnTo>
                  <a:lnTo>
                    <a:pt x="593513" y="3698234"/>
                  </a:lnTo>
                  <a:lnTo>
                    <a:pt x="590917" y="3705735"/>
                  </a:lnTo>
                  <a:lnTo>
                    <a:pt x="588354" y="3713237"/>
                  </a:lnTo>
                  <a:lnTo>
                    <a:pt x="585837" y="3720738"/>
                  </a:lnTo>
                  <a:lnTo>
                    <a:pt x="583380" y="3728240"/>
                  </a:lnTo>
                  <a:lnTo>
                    <a:pt x="580950" y="3735741"/>
                  </a:lnTo>
                  <a:lnTo>
                    <a:pt x="578593" y="3743243"/>
                  </a:lnTo>
                  <a:lnTo>
                    <a:pt x="576270" y="3750744"/>
                  </a:lnTo>
                  <a:lnTo>
                    <a:pt x="573992" y="3758246"/>
                  </a:lnTo>
                  <a:lnTo>
                    <a:pt x="571775" y="3765747"/>
                  </a:lnTo>
                  <a:lnTo>
                    <a:pt x="569584" y="3773249"/>
                  </a:lnTo>
                  <a:lnTo>
                    <a:pt x="567465" y="3780750"/>
                  </a:lnTo>
                  <a:lnTo>
                    <a:pt x="565380" y="3788252"/>
                  </a:lnTo>
                  <a:lnTo>
                    <a:pt x="563339" y="3795753"/>
                  </a:lnTo>
                  <a:lnTo>
                    <a:pt x="561358" y="3803255"/>
                  </a:lnTo>
                  <a:lnTo>
                    <a:pt x="559402" y="3810756"/>
                  </a:lnTo>
                  <a:lnTo>
                    <a:pt x="557516" y="3818258"/>
                  </a:lnTo>
                  <a:lnTo>
                    <a:pt x="555662" y="3825759"/>
                  </a:lnTo>
                  <a:lnTo>
                    <a:pt x="553852" y="3833261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185044" y="1550910"/>
              <a:ext cx="333946" cy="0"/>
            </a:xfrm>
            <a:custGeom>
              <a:avLst/>
              <a:pathLst>
                <a:path w="333946" h="0">
                  <a:moveTo>
                    <a:pt x="0" y="0"/>
                  </a:moveTo>
                  <a:lnTo>
                    <a:pt x="33394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731219" y="3252562"/>
              <a:ext cx="1006012" cy="91362"/>
            </a:xfrm>
            <a:custGeom>
              <a:avLst/>
              <a:pathLst>
                <a:path w="1006012" h="91362">
                  <a:moveTo>
                    <a:pt x="0" y="0"/>
                  </a:moveTo>
                  <a:lnTo>
                    <a:pt x="0" y="91362"/>
                  </a:lnTo>
                  <a:lnTo>
                    <a:pt x="1006012" y="91362"/>
                  </a:lnTo>
                  <a:lnTo>
                    <a:pt x="1006012" y="0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849011" y="3600153"/>
              <a:ext cx="1006012" cy="99810"/>
            </a:xfrm>
            <a:custGeom>
              <a:avLst/>
              <a:pathLst>
                <a:path w="1006012" h="99810">
                  <a:moveTo>
                    <a:pt x="0" y="0"/>
                  </a:moveTo>
                  <a:lnTo>
                    <a:pt x="0" y="99810"/>
                  </a:lnTo>
                  <a:lnTo>
                    <a:pt x="1006012" y="99810"/>
                  </a:lnTo>
                  <a:lnTo>
                    <a:pt x="1006012" y="0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31219" y="3298243"/>
              <a:ext cx="1006012" cy="0"/>
            </a:xfrm>
            <a:custGeom>
              <a:avLst/>
              <a:pathLst>
                <a:path w="1006012" h="0">
                  <a:moveTo>
                    <a:pt x="0" y="0"/>
                  </a:moveTo>
                  <a:lnTo>
                    <a:pt x="1006012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849011" y="3650058"/>
              <a:ext cx="1006012" cy="0"/>
            </a:xfrm>
            <a:custGeom>
              <a:avLst/>
              <a:pathLst>
                <a:path w="1006012" h="0">
                  <a:moveTo>
                    <a:pt x="0" y="0"/>
                  </a:moveTo>
                  <a:lnTo>
                    <a:pt x="1006012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034820" y="1107814"/>
              <a:ext cx="2459141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084199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25" name="rc25"/>
            <p:cNvSpPr/>
            <p:nvPr/>
          </p:nvSpPr>
          <p:spPr>
            <a:xfrm>
              <a:off x="5563550" y="1107814"/>
              <a:ext cx="2459141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6442098" y="1155696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3705495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823286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562602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80967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6234225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352017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6091333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109698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847878" y="503613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847878" y="327238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847878" y="150858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3000025" y="50778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00025" y="3314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000025" y="1550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 rot="-5400000">
              <a:off x="2467523" y="3672390"/>
              <a:ext cx="5124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2021-02-22T23:39:21Z</dcterms:modified>
</cp:coreProperties>
</file>