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482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16282" y="1655940"/>
              <a:ext cx="488772" cy="1710508"/>
            </a:xfrm>
            <a:custGeom>
              <a:avLst/>
              <a:pathLst>
                <a:path w="488772" h="1710508">
                  <a:moveTo>
                    <a:pt x="217706" y="1710508"/>
                  </a:moveTo>
                  <a:lnTo>
                    <a:pt x="216816" y="1707160"/>
                  </a:lnTo>
                  <a:lnTo>
                    <a:pt x="215905" y="1703813"/>
                  </a:lnTo>
                  <a:lnTo>
                    <a:pt x="214967" y="1700466"/>
                  </a:lnTo>
                  <a:lnTo>
                    <a:pt x="214018" y="1697118"/>
                  </a:lnTo>
                  <a:lnTo>
                    <a:pt x="213031" y="1693771"/>
                  </a:lnTo>
                  <a:lnTo>
                    <a:pt x="212034" y="1690423"/>
                  </a:lnTo>
                  <a:lnTo>
                    <a:pt x="211006" y="1687076"/>
                  </a:lnTo>
                  <a:lnTo>
                    <a:pt x="209959" y="1683729"/>
                  </a:lnTo>
                  <a:lnTo>
                    <a:pt x="208892" y="1680381"/>
                  </a:lnTo>
                  <a:lnTo>
                    <a:pt x="207795" y="1677034"/>
                  </a:lnTo>
                  <a:lnTo>
                    <a:pt x="206687" y="1673687"/>
                  </a:lnTo>
                  <a:lnTo>
                    <a:pt x="205540" y="1670339"/>
                  </a:lnTo>
                  <a:lnTo>
                    <a:pt x="204381" y="1666992"/>
                  </a:lnTo>
                  <a:lnTo>
                    <a:pt x="203192" y="1663644"/>
                  </a:lnTo>
                  <a:lnTo>
                    <a:pt x="201982" y="1660297"/>
                  </a:lnTo>
                  <a:lnTo>
                    <a:pt x="200753" y="1656950"/>
                  </a:lnTo>
                  <a:lnTo>
                    <a:pt x="199491" y="1653602"/>
                  </a:lnTo>
                  <a:lnTo>
                    <a:pt x="198219" y="1650255"/>
                  </a:lnTo>
                  <a:lnTo>
                    <a:pt x="196908" y="1646908"/>
                  </a:lnTo>
                  <a:lnTo>
                    <a:pt x="195584" y="1643560"/>
                  </a:lnTo>
                  <a:lnTo>
                    <a:pt x="194231" y="1640213"/>
                  </a:lnTo>
                  <a:lnTo>
                    <a:pt x="192856" y="1636865"/>
                  </a:lnTo>
                  <a:lnTo>
                    <a:pt x="191463" y="1633518"/>
                  </a:lnTo>
                  <a:lnTo>
                    <a:pt x="190037" y="1630171"/>
                  </a:lnTo>
                  <a:lnTo>
                    <a:pt x="188600" y="1626823"/>
                  </a:lnTo>
                  <a:lnTo>
                    <a:pt x="187126" y="1623476"/>
                  </a:lnTo>
                  <a:lnTo>
                    <a:pt x="185639" y="1620129"/>
                  </a:lnTo>
                  <a:lnTo>
                    <a:pt x="184126" y="1616781"/>
                  </a:lnTo>
                  <a:lnTo>
                    <a:pt x="182589" y="1613434"/>
                  </a:lnTo>
                  <a:lnTo>
                    <a:pt x="181037" y="1610086"/>
                  </a:lnTo>
                  <a:lnTo>
                    <a:pt x="179451" y="1606739"/>
                  </a:lnTo>
                  <a:lnTo>
                    <a:pt x="177856" y="1603392"/>
                  </a:lnTo>
                  <a:lnTo>
                    <a:pt x="176228" y="1600044"/>
                  </a:lnTo>
                  <a:lnTo>
                    <a:pt x="174585" y="1596697"/>
                  </a:lnTo>
                  <a:lnTo>
                    <a:pt x="172920" y="1593350"/>
                  </a:lnTo>
                  <a:lnTo>
                    <a:pt x="171232" y="1590002"/>
                  </a:lnTo>
                  <a:lnTo>
                    <a:pt x="169532" y="1586655"/>
                  </a:lnTo>
                  <a:lnTo>
                    <a:pt x="167799" y="1583307"/>
                  </a:lnTo>
                  <a:lnTo>
                    <a:pt x="166058" y="1579960"/>
                  </a:lnTo>
                  <a:lnTo>
                    <a:pt x="164289" y="1576613"/>
                  </a:lnTo>
                  <a:lnTo>
                    <a:pt x="162507" y="1573265"/>
                  </a:lnTo>
                  <a:lnTo>
                    <a:pt x="160705" y="1569918"/>
                  </a:lnTo>
                  <a:lnTo>
                    <a:pt x="158883" y="1566571"/>
                  </a:lnTo>
                  <a:lnTo>
                    <a:pt x="157050" y="1563223"/>
                  </a:lnTo>
                  <a:lnTo>
                    <a:pt x="155190" y="1559876"/>
                  </a:lnTo>
                  <a:lnTo>
                    <a:pt x="153323" y="1556528"/>
                  </a:lnTo>
                  <a:lnTo>
                    <a:pt x="151433" y="1553181"/>
                  </a:lnTo>
                  <a:lnTo>
                    <a:pt x="149532" y="1549834"/>
                  </a:lnTo>
                  <a:lnTo>
                    <a:pt x="147616" y="1546486"/>
                  </a:lnTo>
                  <a:lnTo>
                    <a:pt x="145682" y="1543139"/>
                  </a:lnTo>
                  <a:lnTo>
                    <a:pt x="143742" y="1539792"/>
                  </a:lnTo>
                  <a:lnTo>
                    <a:pt x="141779" y="1536444"/>
                  </a:lnTo>
                  <a:lnTo>
                    <a:pt x="139811" y="1533097"/>
                  </a:lnTo>
                  <a:lnTo>
                    <a:pt x="137828" y="1529749"/>
                  </a:lnTo>
                  <a:lnTo>
                    <a:pt x="135835" y="1526402"/>
                  </a:lnTo>
                  <a:lnTo>
                    <a:pt x="133833" y="1523055"/>
                  </a:lnTo>
                  <a:lnTo>
                    <a:pt x="131818" y="1519707"/>
                  </a:lnTo>
                  <a:lnTo>
                    <a:pt x="129798" y="1516360"/>
                  </a:lnTo>
                  <a:lnTo>
                    <a:pt x="127765" y="1513013"/>
                  </a:lnTo>
                  <a:lnTo>
                    <a:pt x="125728" y="1509665"/>
                  </a:lnTo>
                  <a:lnTo>
                    <a:pt x="123682" y="1506318"/>
                  </a:lnTo>
                  <a:lnTo>
                    <a:pt x="121631" y="1502970"/>
                  </a:lnTo>
                  <a:lnTo>
                    <a:pt x="119576" y="1499623"/>
                  </a:lnTo>
                  <a:lnTo>
                    <a:pt x="117514" y="1496276"/>
                  </a:lnTo>
                  <a:lnTo>
                    <a:pt x="115451" y="1492928"/>
                  </a:lnTo>
                  <a:lnTo>
                    <a:pt x="113382" y="1489581"/>
                  </a:lnTo>
                  <a:lnTo>
                    <a:pt x="111313" y="1486234"/>
                  </a:lnTo>
                  <a:lnTo>
                    <a:pt x="109242" y="1482886"/>
                  </a:lnTo>
                  <a:lnTo>
                    <a:pt x="107170" y="1479539"/>
                  </a:lnTo>
                  <a:lnTo>
                    <a:pt x="105099" y="1476192"/>
                  </a:lnTo>
                  <a:lnTo>
                    <a:pt x="103029" y="1472844"/>
                  </a:lnTo>
                  <a:lnTo>
                    <a:pt x="100960" y="1469497"/>
                  </a:lnTo>
                  <a:lnTo>
                    <a:pt x="98896" y="1466149"/>
                  </a:lnTo>
                  <a:lnTo>
                    <a:pt x="96833" y="1462802"/>
                  </a:lnTo>
                  <a:lnTo>
                    <a:pt x="94776" y="1459455"/>
                  </a:lnTo>
                  <a:lnTo>
                    <a:pt x="92725" y="1456107"/>
                  </a:lnTo>
                  <a:lnTo>
                    <a:pt x="90677" y="1452760"/>
                  </a:lnTo>
                  <a:lnTo>
                    <a:pt x="88640" y="1449413"/>
                  </a:lnTo>
                  <a:lnTo>
                    <a:pt x="86607" y="1446065"/>
                  </a:lnTo>
                  <a:lnTo>
                    <a:pt x="84587" y="1442718"/>
                  </a:lnTo>
                  <a:lnTo>
                    <a:pt x="82573" y="1439370"/>
                  </a:lnTo>
                  <a:lnTo>
                    <a:pt x="80570" y="1436023"/>
                  </a:lnTo>
                  <a:lnTo>
                    <a:pt x="78580" y="1432676"/>
                  </a:lnTo>
                  <a:lnTo>
                    <a:pt x="76597" y="1429328"/>
                  </a:lnTo>
                  <a:lnTo>
                    <a:pt x="74635" y="1425981"/>
                  </a:lnTo>
                  <a:lnTo>
                    <a:pt x="72678" y="1422634"/>
                  </a:lnTo>
                  <a:lnTo>
                    <a:pt x="70742" y="1419286"/>
                  </a:lnTo>
                  <a:lnTo>
                    <a:pt x="68818" y="1415939"/>
                  </a:lnTo>
                  <a:lnTo>
                    <a:pt x="66910" y="1412591"/>
                  </a:lnTo>
                  <a:lnTo>
                    <a:pt x="65022" y="1409244"/>
                  </a:lnTo>
                  <a:lnTo>
                    <a:pt x="63143" y="1405897"/>
                  </a:lnTo>
                  <a:lnTo>
                    <a:pt x="61294" y="1402549"/>
                  </a:lnTo>
                  <a:lnTo>
                    <a:pt x="59454" y="1399202"/>
                  </a:lnTo>
                  <a:lnTo>
                    <a:pt x="57641" y="1395855"/>
                  </a:lnTo>
                  <a:lnTo>
                    <a:pt x="55845" y="1392507"/>
                  </a:lnTo>
                  <a:lnTo>
                    <a:pt x="54068" y="1389160"/>
                  </a:lnTo>
                  <a:lnTo>
                    <a:pt x="52320" y="1385812"/>
                  </a:lnTo>
                  <a:lnTo>
                    <a:pt x="50581" y="1382465"/>
                  </a:lnTo>
                  <a:lnTo>
                    <a:pt x="48882" y="1379118"/>
                  </a:lnTo>
                  <a:lnTo>
                    <a:pt x="47195" y="1375770"/>
                  </a:lnTo>
                  <a:lnTo>
                    <a:pt x="45539" y="1372423"/>
                  </a:lnTo>
                  <a:lnTo>
                    <a:pt x="43905" y="1369076"/>
                  </a:lnTo>
                  <a:lnTo>
                    <a:pt x="42293" y="1365728"/>
                  </a:lnTo>
                  <a:lnTo>
                    <a:pt x="40716" y="1362381"/>
                  </a:lnTo>
                  <a:lnTo>
                    <a:pt x="39150" y="1359033"/>
                  </a:lnTo>
                  <a:lnTo>
                    <a:pt x="37631" y="1355686"/>
                  </a:lnTo>
                  <a:lnTo>
                    <a:pt x="36126" y="1352339"/>
                  </a:lnTo>
                  <a:lnTo>
                    <a:pt x="34655" y="1348991"/>
                  </a:lnTo>
                  <a:lnTo>
                    <a:pt x="33211" y="1345644"/>
                  </a:lnTo>
                  <a:lnTo>
                    <a:pt x="31790" y="1342297"/>
                  </a:lnTo>
                  <a:lnTo>
                    <a:pt x="30411" y="1338949"/>
                  </a:lnTo>
                  <a:lnTo>
                    <a:pt x="29045" y="1335602"/>
                  </a:lnTo>
                  <a:lnTo>
                    <a:pt x="27727" y="1332254"/>
                  </a:lnTo>
                  <a:lnTo>
                    <a:pt x="26427" y="1328907"/>
                  </a:lnTo>
                  <a:lnTo>
                    <a:pt x="25163" y="1325560"/>
                  </a:lnTo>
                  <a:lnTo>
                    <a:pt x="23930" y="1322212"/>
                  </a:lnTo>
                  <a:lnTo>
                    <a:pt x="22720" y="1318865"/>
                  </a:lnTo>
                  <a:lnTo>
                    <a:pt x="21556" y="1315518"/>
                  </a:lnTo>
                  <a:lnTo>
                    <a:pt x="20407" y="1312170"/>
                  </a:lnTo>
                  <a:lnTo>
                    <a:pt x="19306" y="1308823"/>
                  </a:lnTo>
                  <a:lnTo>
                    <a:pt x="18227" y="1305475"/>
                  </a:lnTo>
                  <a:lnTo>
                    <a:pt x="17182" y="1302128"/>
                  </a:lnTo>
                  <a:lnTo>
                    <a:pt x="16173" y="1298781"/>
                  </a:lnTo>
                  <a:lnTo>
                    <a:pt x="15184" y="1295433"/>
                  </a:lnTo>
                  <a:lnTo>
                    <a:pt x="14245" y="1292086"/>
                  </a:lnTo>
                  <a:lnTo>
                    <a:pt x="13321" y="1288739"/>
                  </a:lnTo>
                  <a:lnTo>
                    <a:pt x="12445" y="1285391"/>
                  </a:lnTo>
                  <a:lnTo>
                    <a:pt x="11591" y="1282044"/>
                  </a:lnTo>
                  <a:lnTo>
                    <a:pt x="10771" y="1278696"/>
                  </a:lnTo>
                  <a:lnTo>
                    <a:pt x="9988" y="1275349"/>
                  </a:lnTo>
                  <a:lnTo>
                    <a:pt x="9224" y="1272002"/>
                  </a:lnTo>
                  <a:lnTo>
                    <a:pt x="8511" y="1268654"/>
                  </a:lnTo>
                  <a:lnTo>
                    <a:pt x="7813" y="1265307"/>
                  </a:lnTo>
                  <a:lnTo>
                    <a:pt x="7159" y="1261960"/>
                  </a:lnTo>
                  <a:lnTo>
                    <a:pt x="6529" y="1258612"/>
                  </a:lnTo>
                  <a:lnTo>
                    <a:pt x="5930" y="1255265"/>
                  </a:lnTo>
                  <a:lnTo>
                    <a:pt x="5369" y="1251917"/>
                  </a:lnTo>
                  <a:lnTo>
                    <a:pt x="4823" y="1248570"/>
                  </a:lnTo>
                  <a:lnTo>
                    <a:pt x="4328" y="1245223"/>
                  </a:lnTo>
                  <a:lnTo>
                    <a:pt x="3847" y="1241875"/>
                  </a:lnTo>
                  <a:lnTo>
                    <a:pt x="3406" y="1238528"/>
                  </a:lnTo>
                  <a:lnTo>
                    <a:pt x="2990" y="1235181"/>
                  </a:lnTo>
                  <a:lnTo>
                    <a:pt x="2600" y="1231833"/>
                  </a:lnTo>
                  <a:lnTo>
                    <a:pt x="2247" y="1228486"/>
                  </a:lnTo>
                  <a:lnTo>
                    <a:pt x="1907" y="1225138"/>
                  </a:lnTo>
                  <a:lnTo>
                    <a:pt x="1616" y="1221791"/>
                  </a:lnTo>
                  <a:lnTo>
                    <a:pt x="1337" y="1218444"/>
                  </a:lnTo>
                  <a:lnTo>
                    <a:pt x="1092" y="1215096"/>
                  </a:lnTo>
                  <a:lnTo>
                    <a:pt x="872" y="1211749"/>
                  </a:lnTo>
                  <a:lnTo>
                    <a:pt x="673" y="1208402"/>
                  </a:lnTo>
                  <a:lnTo>
                    <a:pt x="509" y="1205054"/>
                  </a:lnTo>
                  <a:lnTo>
                    <a:pt x="357" y="1201707"/>
                  </a:lnTo>
                  <a:lnTo>
                    <a:pt x="246" y="1198359"/>
                  </a:lnTo>
                  <a:lnTo>
                    <a:pt x="147" y="1195012"/>
                  </a:lnTo>
                  <a:lnTo>
                    <a:pt x="77" y="1191665"/>
                  </a:lnTo>
                  <a:lnTo>
                    <a:pt x="30" y="1188317"/>
                  </a:lnTo>
                  <a:lnTo>
                    <a:pt x="0" y="1184970"/>
                  </a:lnTo>
                  <a:lnTo>
                    <a:pt x="1" y="1181623"/>
                  </a:lnTo>
                  <a:lnTo>
                    <a:pt x="11" y="1178275"/>
                  </a:lnTo>
                  <a:lnTo>
                    <a:pt x="55" y="1174928"/>
                  </a:lnTo>
                  <a:lnTo>
                    <a:pt x="111" y="1171580"/>
                  </a:lnTo>
                  <a:lnTo>
                    <a:pt x="190" y="1168233"/>
                  </a:lnTo>
                  <a:lnTo>
                    <a:pt x="288" y="1164886"/>
                  </a:lnTo>
                  <a:lnTo>
                    <a:pt x="400" y="1161538"/>
                  </a:lnTo>
                  <a:lnTo>
                    <a:pt x="538" y="1158191"/>
                  </a:lnTo>
                  <a:lnTo>
                    <a:pt x="684" y="1154844"/>
                  </a:lnTo>
                  <a:lnTo>
                    <a:pt x="856" y="1151496"/>
                  </a:lnTo>
                  <a:lnTo>
                    <a:pt x="1038" y="1148149"/>
                  </a:lnTo>
                  <a:lnTo>
                    <a:pt x="1237" y="1144801"/>
                  </a:lnTo>
                  <a:lnTo>
                    <a:pt x="1452" y="1141454"/>
                  </a:lnTo>
                  <a:lnTo>
                    <a:pt x="1677" y="1138107"/>
                  </a:lnTo>
                  <a:lnTo>
                    <a:pt x="1923" y="1134759"/>
                  </a:lnTo>
                  <a:lnTo>
                    <a:pt x="2175" y="1131412"/>
                  </a:lnTo>
                  <a:lnTo>
                    <a:pt x="2445" y="1128065"/>
                  </a:lnTo>
                  <a:lnTo>
                    <a:pt x="2724" y="1124717"/>
                  </a:lnTo>
                  <a:lnTo>
                    <a:pt x="3015" y="1121370"/>
                  </a:lnTo>
                  <a:lnTo>
                    <a:pt x="3319" y="1118022"/>
                  </a:lnTo>
                  <a:lnTo>
                    <a:pt x="3628" y="1114675"/>
                  </a:lnTo>
                  <a:lnTo>
                    <a:pt x="3953" y="1111328"/>
                  </a:lnTo>
                  <a:lnTo>
                    <a:pt x="4282" y="1107980"/>
                  </a:lnTo>
                  <a:lnTo>
                    <a:pt x="4623" y="1104633"/>
                  </a:lnTo>
                  <a:lnTo>
                    <a:pt x="4970" y="1101286"/>
                  </a:lnTo>
                  <a:lnTo>
                    <a:pt x="5325" y="1097938"/>
                  </a:lnTo>
                  <a:lnTo>
                    <a:pt x="5688" y="1094591"/>
                  </a:lnTo>
                  <a:lnTo>
                    <a:pt x="6055" y="1091243"/>
                  </a:lnTo>
                  <a:lnTo>
                    <a:pt x="6431" y="1087896"/>
                  </a:lnTo>
                  <a:lnTo>
                    <a:pt x="6810" y="1084549"/>
                  </a:lnTo>
                  <a:lnTo>
                    <a:pt x="7196" y="1081201"/>
                  </a:lnTo>
                  <a:lnTo>
                    <a:pt x="7585" y="1077854"/>
                  </a:lnTo>
                  <a:lnTo>
                    <a:pt x="7977" y="1074507"/>
                  </a:lnTo>
                  <a:lnTo>
                    <a:pt x="8375" y="1071159"/>
                  </a:lnTo>
                  <a:lnTo>
                    <a:pt x="8773" y="1067812"/>
                  </a:lnTo>
                  <a:lnTo>
                    <a:pt x="9177" y="1064464"/>
                  </a:lnTo>
                  <a:lnTo>
                    <a:pt x="9581" y="1061117"/>
                  </a:lnTo>
                  <a:lnTo>
                    <a:pt x="9987" y="1057770"/>
                  </a:lnTo>
                  <a:lnTo>
                    <a:pt x="10394" y="1054422"/>
                  </a:lnTo>
                  <a:lnTo>
                    <a:pt x="10803" y="1051075"/>
                  </a:lnTo>
                  <a:lnTo>
                    <a:pt x="11211" y="1047728"/>
                  </a:lnTo>
                  <a:lnTo>
                    <a:pt x="11620" y="1044380"/>
                  </a:lnTo>
                  <a:lnTo>
                    <a:pt x="12029" y="1041033"/>
                  </a:lnTo>
                  <a:lnTo>
                    <a:pt x="12437" y="1037685"/>
                  </a:lnTo>
                  <a:lnTo>
                    <a:pt x="12844" y="1034338"/>
                  </a:lnTo>
                  <a:lnTo>
                    <a:pt x="13250" y="1030991"/>
                  </a:lnTo>
                  <a:lnTo>
                    <a:pt x="13654" y="1027643"/>
                  </a:lnTo>
                  <a:lnTo>
                    <a:pt x="14056" y="1024296"/>
                  </a:lnTo>
                  <a:lnTo>
                    <a:pt x="14457" y="1020949"/>
                  </a:lnTo>
                  <a:lnTo>
                    <a:pt x="14853" y="1017601"/>
                  </a:lnTo>
                  <a:lnTo>
                    <a:pt x="15248" y="1014254"/>
                  </a:lnTo>
                  <a:lnTo>
                    <a:pt x="15640" y="1010906"/>
                  </a:lnTo>
                  <a:lnTo>
                    <a:pt x="16028" y="1007559"/>
                  </a:lnTo>
                  <a:lnTo>
                    <a:pt x="16413" y="1004212"/>
                  </a:lnTo>
                  <a:lnTo>
                    <a:pt x="16793" y="1000864"/>
                  </a:lnTo>
                  <a:lnTo>
                    <a:pt x="17171" y="997517"/>
                  </a:lnTo>
                  <a:lnTo>
                    <a:pt x="17542" y="994170"/>
                  </a:lnTo>
                  <a:lnTo>
                    <a:pt x="17910" y="990822"/>
                  </a:lnTo>
                  <a:lnTo>
                    <a:pt x="18274" y="987475"/>
                  </a:lnTo>
                  <a:lnTo>
                    <a:pt x="18632" y="984128"/>
                  </a:lnTo>
                  <a:lnTo>
                    <a:pt x="18987" y="980780"/>
                  </a:lnTo>
                  <a:lnTo>
                    <a:pt x="19333" y="977433"/>
                  </a:lnTo>
                  <a:lnTo>
                    <a:pt x="19678" y="974085"/>
                  </a:lnTo>
                  <a:lnTo>
                    <a:pt x="20014" y="970738"/>
                  </a:lnTo>
                  <a:lnTo>
                    <a:pt x="20346" y="967391"/>
                  </a:lnTo>
                  <a:lnTo>
                    <a:pt x="20672" y="964043"/>
                  </a:lnTo>
                  <a:lnTo>
                    <a:pt x="20992" y="960696"/>
                  </a:lnTo>
                  <a:lnTo>
                    <a:pt x="21308" y="957349"/>
                  </a:lnTo>
                  <a:lnTo>
                    <a:pt x="21614" y="954001"/>
                  </a:lnTo>
                  <a:lnTo>
                    <a:pt x="21917" y="950654"/>
                  </a:lnTo>
                  <a:lnTo>
                    <a:pt x="22212" y="947306"/>
                  </a:lnTo>
                  <a:lnTo>
                    <a:pt x="22501" y="943959"/>
                  </a:lnTo>
                  <a:lnTo>
                    <a:pt x="22785" y="940612"/>
                  </a:lnTo>
                  <a:lnTo>
                    <a:pt x="23060" y="937264"/>
                  </a:lnTo>
                  <a:lnTo>
                    <a:pt x="23333" y="933917"/>
                  </a:lnTo>
                  <a:lnTo>
                    <a:pt x="23594" y="930570"/>
                  </a:lnTo>
                  <a:lnTo>
                    <a:pt x="23852" y="927222"/>
                  </a:lnTo>
                  <a:lnTo>
                    <a:pt x="24101" y="923875"/>
                  </a:lnTo>
                  <a:lnTo>
                    <a:pt x="24345" y="920527"/>
                  </a:lnTo>
                  <a:lnTo>
                    <a:pt x="24582" y="917180"/>
                  </a:lnTo>
                  <a:lnTo>
                    <a:pt x="24811" y="913833"/>
                  </a:lnTo>
                  <a:lnTo>
                    <a:pt x="25037" y="910485"/>
                  </a:lnTo>
                  <a:lnTo>
                    <a:pt x="25251" y="907138"/>
                  </a:lnTo>
                  <a:lnTo>
                    <a:pt x="25462" y="903791"/>
                  </a:lnTo>
                  <a:lnTo>
                    <a:pt x="25665" y="900443"/>
                  </a:lnTo>
                  <a:lnTo>
                    <a:pt x="25861" y="897096"/>
                  </a:lnTo>
                  <a:lnTo>
                    <a:pt x="26052" y="893748"/>
                  </a:lnTo>
                  <a:lnTo>
                    <a:pt x="26234" y="890401"/>
                  </a:lnTo>
                  <a:lnTo>
                    <a:pt x="26413" y="887054"/>
                  </a:lnTo>
                  <a:lnTo>
                    <a:pt x="26581" y="883706"/>
                  </a:lnTo>
                  <a:lnTo>
                    <a:pt x="26745" y="880359"/>
                  </a:lnTo>
                  <a:lnTo>
                    <a:pt x="26901" y="877012"/>
                  </a:lnTo>
                  <a:lnTo>
                    <a:pt x="27051" y="873664"/>
                  </a:lnTo>
                  <a:lnTo>
                    <a:pt x="27196" y="870317"/>
                  </a:lnTo>
                  <a:lnTo>
                    <a:pt x="27332" y="866969"/>
                  </a:lnTo>
                  <a:lnTo>
                    <a:pt x="27465" y="863622"/>
                  </a:lnTo>
                  <a:lnTo>
                    <a:pt x="27588" y="860275"/>
                  </a:lnTo>
                  <a:lnTo>
                    <a:pt x="27707" y="856927"/>
                  </a:lnTo>
                  <a:lnTo>
                    <a:pt x="27819" y="853580"/>
                  </a:lnTo>
                  <a:lnTo>
                    <a:pt x="27924" y="850233"/>
                  </a:lnTo>
                  <a:lnTo>
                    <a:pt x="28025" y="846885"/>
                  </a:lnTo>
                  <a:lnTo>
                    <a:pt x="28117" y="843538"/>
                  </a:lnTo>
                  <a:lnTo>
                    <a:pt x="28207" y="840190"/>
                  </a:lnTo>
                  <a:lnTo>
                    <a:pt x="28287" y="836843"/>
                  </a:lnTo>
                  <a:lnTo>
                    <a:pt x="28363" y="833496"/>
                  </a:lnTo>
                  <a:lnTo>
                    <a:pt x="28434" y="830148"/>
                  </a:lnTo>
                  <a:lnTo>
                    <a:pt x="28498" y="826801"/>
                  </a:lnTo>
                  <a:lnTo>
                    <a:pt x="28558" y="823454"/>
                  </a:lnTo>
                  <a:lnTo>
                    <a:pt x="28610" y="820106"/>
                  </a:lnTo>
                  <a:lnTo>
                    <a:pt x="28659" y="816759"/>
                  </a:lnTo>
                  <a:lnTo>
                    <a:pt x="28700" y="813411"/>
                  </a:lnTo>
                  <a:lnTo>
                    <a:pt x="28737" y="810064"/>
                  </a:lnTo>
                  <a:lnTo>
                    <a:pt x="28770" y="806717"/>
                  </a:lnTo>
                  <a:lnTo>
                    <a:pt x="28795" y="803369"/>
                  </a:lnTo>
                  <a:lnTo>
                    <a:pt x="28819" y="800022"/>
                  </a:lnTo>
                  <a:lnTo>
                    <a:pt x="28834" y="796675"/>
                  </a:lnTo>
                  <a:lnTo>
                    <a:pt x="28846" y="793327"/>
                  </a:lnTo>
                  <a:lnTo>
                    <a:pt x="28852" y="789980"/>
                  </a:lnTo>
                  <a:lnTo>
                    <a:pt x="28854" y="786632"/>
                  </a:lnTo>
                  <a:lnTo>
                    <a:pt x="28852" y="783285"/>
                  </a:lnTo>
                  <a:lnTo>
                    <a:pt x="28844" y="779938"/>
                  </a:lnTo>
                  <a:lnTo>
                    <a:pt x="28834" y="776590"/>
                  </a:lnTo>
                  <a:lnTo>
                    <a:pt x="28817" y="773243"/>
                  </a:lnTo>
                  <a:lnTo>
                    <a:pt x="28797" y="769896"/>
                  </a:lnTo>
                  <a:lnTo>
                    <a:pt x="28772" y="766548"/>
                  </a:lnTo>
                  <a:lnTo>
                    <a:pt x="28744" y="763201"/>
                  </a:lnTo>
                  <a:lnTo>
                    <a:pt x="28712" y="759853"/>
                  </a:lnTo>
                  <a:lnTo>
                    <a:pt x="28674" y="756506"/>
                  </a:lnTo>
                  <a:lnTo>
                    <a:pt x="28635" y="753159"/>
                  </a:lnTo>
                  <a:lnTo>
                    <a:pt x="28590" y="749811"/>
                  </a:lnTo>
                  <a:lnTo>
                    <a:pt x="28543" y="746464"/>
                  </a:lnTo>
                  <a:lnTo>
                    <a:pt x="28491" y="743117"/>
                  </a:lnTo>
                  <a:lnTo>
                    <a:pt x="28437" y="739769"/>
                  </a:lnTo>
                  <a:lnTo>
                    <a:pt x="28379" y="736422"/>
                  </a:lnTo>
                  <a:lnTo>
                    <a:pt x="28317" y="733074"/>
                  </a:lnTo>
                  <a:lnTo>
                    <a:pt x="28254" y="729727"/>
                  </a:lnTo>
                  <a:lnTo>
                    <a:pt x="28186" y="726380"/>
                  </a:lnTo>
                  <a:lnTo>
                    <a:pt x="28116" y="723032"/>
                  </a:lnTo>
                  <a:lnTo>
                    <a:pt x="28043" y="719685"/>
                  </a:lnTo>
                  <a:lnTo>
                    <a:pt x="27967" y="716338"/>
                  </a:lnTo>
                  <a:lnTo>
                    <a:pt x="27890" y="712990"/>
                  </a:lnTo>
                  <a:lnTo>
                    <a:pt x="27808" y="709643"/>
                  </a:lnTo>
                  <a:lnTo>
                    <a:pt x="27726" y="706295"/>
                  </a:lnTo>
                  <a:lnTo>
                    <a:pt x="27640" y="702948"/>
                  </a:lnTo>
                  <a:lnTo>
                    <a:pt x="27553" y="699601"/>
                  </a:lnTo>
                  <a:lnTo>
                    <a:pt x="27463" y="696253"/>
                  </a:lnTo>
                  <a:lnTo>
                    <a:pt x="27372" y="692906"/>
                  </a:lnTo>
                  <a:lnTo>
                    <a:pt x="27279" y="689559"/>
                  </a:lnTo>
                  <a:lnTo>
                    <a:pt x="27184" y="686211"/>
                  </a:lnTo>
                  <a:lnTo>
                    <a:pt x="27088" y="682864"/>
                  </a:lnTo>
                  <a:lnTo>
                    <a:pt x="26990" y="679516"/>
                  </a:lnTo>
                  <a:lnTo>
                    <a:pt x="26892" y="676169"/>
                  </a:lnTo>
                  <a:lnTo>
                    <a:pt x="26792" y="672822"/>
                  </a:lnTo>
                  <a:lnTo>
                    <a:pt x="26690" y="669474"/>
                  </a:lnTo>
                  <a:lnTo>
                    <a:pt x="26589" y="666127"/>
                  </a:lnTo>
                  <a:lnTo>
                    <a:pt x="26486" y="662780"/>
                  </a:lnTo>
                  <a:lnTo>
                    <a:pt x="26383" y="659432"/>
                  </a:lnTo>
                  <a:lnTo>
                    <a:pt x="26279" y="656085"/>
                  </a:lnTo>
                  <a:lnTo>
                    <a:pt x="26175" y="652737"/>
                  </a:lnTo>
                  <a:lnTo>
                    <a:pt x="26070" y="649390"/>
                  </a:lnTo>
                  <a:lnTo>
                    <a:pt x="25966" y="646043"/>
                  </a:lnTo>
                  <a:lnTo>
                    <a:pt x="25862" y="642695"/>
                  </a:lnTo>
                  <a:lnTo>
                    <a:pt x="25758" y="639348"/>
                  </a:lnTo>
                  <a:lnTo>
                    <a:pt x="25654" y="636001"/>
                  </a:lnTo>
                  <a:lnTo>
                    <a:pt x="25551" y="632653"/>
                  </a:lnTo>
                  <a:lnTo>
                    <a:pt x="25449" y="629306"/>
                  </a:lnTo>
                  <a:lnTo>
                    <a:pt x="25347" y="625958"/>
                  </a:lnTo>
                  <a:lnTo>
                    <a:pt x="25247" y="622611"/>
                  </a:lnTo>
                  <a:lnTo>
                    <a:pt x="25147" y="619264"/>
                  </a:lnTo>
                  <a:lnTo>
                    <a:pt x="25049" y="615916"/>
                  </a:lnTo>
                  <a:lnTo>
                    <a:pt x="24953" y="612569"/>
                  </a:lnTo>
                  <a:lnTo>
                    <a:pt x="24858" y="609222"/>
                  </a:lnTo>
                  <a:lnTo>
                    <a:pt x="24765" y="605874"/>
                  </a:lnTo>
                  <a:lnTo>
                    <a:pt x="24674" y="602527"/>
                  </a:lnTo>
                  <a:lnTo>
                    <a:pt x="24586" y="599179"/>
                  </a:lnTo>
                  <a:lnTo>
                    <a:pt x="24498" y="595832"/>
                  </a:lnTo>
                  <a:lnTo>
                    <a:pt x="24416" y="592485"/>
                  </a:lnTo>
                  <a:lnTo>
                    <a:pt x="24334" y="589137"/>
                  </a:lnTo>
                  <a:lnTo>
                    <a:pt x="24256" y="585790"/>
                  </a:lnTo>
                  <a:lnTo>
                    <a:pt x="24182" y="582443"/>
                  </a:lnTo>
                  <a:lnTo>
                    <a:pt x="24110" y="579095"/>
                  </a:lnTo>
                  <a:lnTo>
                    <a:pt x="24043" y="575748"/>
                  </a:lnTo>
                  <a:lnTo>
                    <a:pt x="23977" y="572400"/>
                  </a:lnTo>
                  <a:lnTo>
                    <a:pt x="23918" y="569053"/>
                  </a:lnTo>
                  <a:lnTo>
                    <a:pt x="23862" y="565706"/>
                  </a:lnTo>
                  <a:lnTo>
                    <a:pt x="23811" y="562358"/>
                  </a:lnTo>
                  <a:lnTo>
                    <a:pt x="23764" y="559011"/>
                  </a:lnTo>
                  <a:lnTo>
                    <a:pt x="23721" y="555664"/>
                  </a:lnTo>
                  <a:lnTo>
                    <a:pt x="23685" y="552316"/>
                  </a:lnTo>
                  <a:lnTo>
                    <a:pt x="23652" y="548969"/>
                  </a:lnTo>
                  <a:lnTo>
                    <a:pt x="23627" y="545621"/>
                  </a:lnTo>
                  <a:lnTo>
                    <a:pt x="23606" y="542274"/>
                  </a:lnTo>
                  <a:lnTo>
                    <a:pt x="23591" y="538927"/>
                  </a:lnTo>
                  <a:lnTo>
                    <a:pt x="23583" y="535579"/>
                  </a:lnTo>
                  <a:lnTo>
                    <a:pt x="23580" y="532232"/>
                  </a:lnTo>
                  <a:lnTo>
                    <a:pt x="23587" y="528885"/>
                  </a:lnTo>
                  <a:lnTo>
                    <a:pt x="23597" y="525537"/>
                  </a:lnTo>
                  <a:lnTo>
                    <a:pt x="23617" y="522190"/>
                  </a:lnTo>
                  <a:lnTo>
                    <a:pt x="23643" y="518842"/>
                  </a:lnTo>
                  <a:lnTo>
                    <a:pt x="23677" y="515495"/>
                  </a:lnTo>
                  <a:lnTo>
                    <a:pt x="23720" y="512148"/>
                  </a:lnTo>
                  <a:lnTo>
                    <a:pt x="23768" y="508800"/>
                  </a:lnTo>
                  <a:lnTo>
                    <a:pt x="23829" y="505453"/>
                  </a:lnTo>
                  <a:lnTo>
                    <a:pt x="23895" y="502106"/>
                  </a:lnTo>
                  <a:lnTo>
                    <a:pt x="23973" y="498758"/>
                  </a:lnTo>
                  <a:lnTo>
                    <a:pt x="24059" y="495411"/>
                  </a:lnTo>
                  <a:lnTo>
                    <a:pt x="24153" y="492064"/>
                  </a:lnTo>
                  <a:lnTo>
                    <a:pt x="24260" y="488716"/>
                  </a:lnTo>
                  <a:lnTo>
                    <a:pt x="24372" y="485369"/>
                  </a:lnTo>
                  <a:lnTo>
                    <a:pt x="24501" y="482021"/>
                  </a:lnTo>
                  <a:lnTo>
                    <a:pt x="24636" y="478674"/>
                  </a:lnTo>
                  <a:lnTo>
                    <a:pt x="24784" y="475327"/>
                  </a:lnTo>
                  <a:lnTo>
                    <a:pt x="24943" y="471979"/>
                  </a:lnTo>
                  <a:lnTo>
                    <a:pt x="25111" y="468632"/>
                  </a:lnTo>
                  <a:lnTo>
                    <a:pt x="25295" y="465285"/>
                  </a:lnTo>
                  <a:lnTo>
                    <a:pt x="25485" y="461937"/>
                  </a:lnTo>
                  <a:lnTo>
                    <a:pt x="25695" y="458590"/>
                  </a:lnTo>
                  <a:lnTo>
                    <a:pt x="25912" y="455242"/>
                  </a:lnTo>
                  <a:lnTo>
                    <a:pt x="26144" y="451895"/>
                  </a:lnTo>
                  <a:lnTo>
                    <a:pt x="26390" y="448548"/>
                  </a:lnTo>
                  <a:lnTo>
                    <a:pt x="26645" y="445200"/>
                  </a:lnTo>
                  <a:lnTo>
                    <a:pt x="26920" y="441853"/>
                  </a:lnTo>
                  <a:lnTo>
                    <a:pt x="27201" y="438506"/>
                  </a:lnTo>
                  <a:lnTo>
                    <a:pt x="27506" y="435158"/>
                  </a:lnTo>
                  <a:lnTo>
                    <a:pt x="27818" y="431811"/>
                  </a:lnTo>
                  <a:lnTo>
                    <a:pt x="28148" y="428463"/>
                  </a:lnTo>
                  <a:lnTo>
                    <a:pt x="28494" y="425116"/>
                  </a:lnTo>
                  <a:lnTo>
                    <a:pt x="28850" y="421769"/>
                  </a:lnTo>
                  <a:lnTo>
                    <a:pt x="29229" y="418421"/>
                  </a:lnTo>
                  <a:lnTo>
                    <a:pt x="29615" y="415074"/>
                  </a:lnTo>
                  <a:lnTo>
                    <a:pt x="30027" y="411727"/>
                  </a:lnTo>
                  <a:lnTo>
                    <a:pt x="30448" y="408379"/>
                  </a:lnTo>
                  <a:lnTo>
                    <a:pt x="30888" y="405032"/>
                  </a:lnTo>
                  <a:lnTo>
                    <a:pt x="31347" y="401684"/>
                  </a:lnTo>
                  <a:lnTo>
                    <a:pt x="31816" y="398337"/>
                  </a:lnTo>
                  <a:lnTo>
                    <a:pt x="32312" y="394990"/>
                  </a:lnTo>
                  <a:lnTo>
                    <a:pt x="32815" y="391642"/>
                  </a:lnTo>
                  <a:lnTo>
                    <a:pt x="33345" y="388295"/>
                  </a:lnTo>
                  <a:lnTo>
                    <a:pt x="33888" y="384948"/>
                  </a:lnTo>
                  <a:lnTo>
                    <a:pt x="34449" y="381600"/>
                  </a:lnTo>
                  <a:lnTo>
                    <a:pt x="35031" y="378253"/>
                  </a:lnTo>
                  <a:lnTo>
                    <a:pt x="35625" y="374905"/>
                  </a:lnTo>
                  <a:lnTo>
                    <a:pt x="36248" y="371558"/>
                  </a:lnTo>
                  <a:lnTo>
                    <a:pt x="36879" y="368211"/>
                  </a:lnTo>
                  <a:lnTo>
                    <a:pt x="37538" y="364863"/>
                  </a:lnTo>
                  <a:lnTo>
                    <a:pt x="38211" y="361516"/>
                  </a:lnTo>
                  <a:lnTo>
                    <a:pt x="38903" y="358169"/>
                  </a:lnTo>
                  <a:lnTo>
                    <a:pt x="39619" y="354821"/>
                  </a:lnTo>
                  <a:lnTo>
                    <a:pt x="40344" y="351474"/>
                  </a:lnTo>
                  <a:lnTo>
                    <a:pt x="41103" y="348126"/>
                  </a:lnTo>
                  <a:lnTo>
                    <a:pt x="41870" y="344779"/>
                  </a:lnTo>
                  <a:lnTo>
                    <a:pt x="42664" y="341432"/>
                  </a:lnTo>
                  <a:lnTo>
                    <a:pt x="43475" y="338084"/>
                  </a:lnTo>
                  <a:lnTo>
                    <a:pt x="44304" y="334737"/>
                  </a:lnTo>
                  <a:lnTo>
                    <a:pt x="45159" y="331390"/>
                  </a:lnTo>
                  <a:lnTo>
                    <a:pt x="46023" y="328042"/>
                  </a:lnTo>
                  <a:lnTo>
                    <a:pt x="46922" y="324695"/>
                  </a:lnTo>
                  <a:lnTo>
                    <a:pt x="47830" y="321347"/>
                  </a:lnTo>
                  <a:lnTo>
                    <a:pt x="48764" y="318000"/>
                  </a:lnTo>
                  <a:lnTo>
                    <a:pt x="49717" y="314653"/>
                  </a:lnTo>
                  <a:lnTo>
                    <a:pt x="50686" y="311305"/>
                  </a:lnTo>
                  <a:lnTo>
                    <a:pt x="51682" y="307958"/>
                  </a:lnTo>
                  <a:lnTo>
                    <a:pt x="52688" y="304611"/>
                  </a:lnTo>
                  <a:lnTo>
                    <a:pt x="53727" y="301263"/>
                  </a:lnTo>
                  <a:lnTo>
                    <a:pt x="54776" y="297916"/>
                  </a:lnTo>
                  <a:lnTo>
                    <a:pt x="55850" y="294568"/>
                  </a:lnTo>
                  <a:lnTo>
                    <a:pt x="56943" y="291221"/>
                  </a:lnTo>
                  <a:lnTo>
                    <a:pt x="58051" y="287874"/>
                  </a:lnTo>
                  <a:lnTo>
                    <a:pt x="59188" y="284526"/>
                  </a:lnTo>
                  <a:lnTo>
                    <a:pt x="60333" y="281179"/>
                  </a:lnTo>
                  <a:lnTo>
                    <a:pt x="61508" y="277832"/>
                  </a:lnTo>
                  <a:lnTo>
                    <a:pt x="62696" y="274484"/>
                  </a:lnTo>
                  <a:lnTo>
                    <a:pt x="63905" y="271137"/>
                  </a:lnTo>
                  <a:lnTo>
                    <a:pt x="65134" y="267789"/>
                  </a:lnTo>
                  <a:lnTo>
                    <a:pt x="66376" y="264442"/>
                  </a:lnTo>
                  <a:lnTo>
                    <a:pt x="67645" y="261095"/>
                  </a:lnTo>
                  <a:lnTo>
                    <a:pt x="68923" y="257747"/>
                  </a:lnTo>
                  <a:lnTo>
                    <a:pt x="70228" y="254400"/>
                  </a:lnTo>
                  <a:lnTo>
                    <a:pt x="71545" y="251053"/>
                  </a:lnTo>
                  <a:lnTo>
                    <a:pt x="72880" y="247705"/>
                  </a:lnTo>
                  <a:lnTo>
                    <a:pt x="74235" y="244358"/>
                  </a:lnTo>
                  <a:lnTo>
                    <a:pt x="75600" y="241010"/>
                  </a:lnTo>
                  <a:lnTo>
                    <a:pt x="76991" y="237663"/>
                  </a:lnTo>
                  <a:lnTo>
                    <a:pt x="78390" y="234316"/>
                  </a:lnTo>
                  <a:lnTo>
                    <a:pt x="79812" y="230968"/>
                  </a:lnTo>
                  <a:lnTo>
                    <a:pt x="81245" y="227621"/>
                  </a:lnTo>
                  <a:lnTo>
                    <a:pt x="82694" y="224274"/>
                  </a:lnTo>
                  <a:lnTo>
                    <a:pt x="84160" y="220926"/>
                  </a:lnTo>
                  <a:lnTo>
                    <a:pt x="85634" y="217579"/>
                  </a:lnTo>
                  <a:lnTo>
                    <a:pt x="87131" y="214231"/>
                  </a:lnTo>
                  <a:lnTo>
                    <a:pt x="88634" y="210884"/>
                  </a:lnTo>
                  <a:lnTo>
                    <a:pt x="90156" y="207537"/>
                  </a:lnTo>
                  <a:lnTo>
                    <a:pt x="91688" y="204189"/>
                  </a:lnTo>
                  <a:lnTo>
                    <a:pt x="93231" y="200842"/>
                  </a:lnTo>
                  <a:lnTo>
                    <a:pt x="94789" y="197495"/>
                  </a:lnTo>
                  <a:lnTo>
                    <a:pt x="96354" y="194147"/>
                  </a:lnTo>
                  <a:lnTo>
                    <a:pt x="97936" y="190800"/>
                  </a:lnTo>
                  <a:lnTo>
                    <a:pt x="99524" y="187452"/>
                  </a:lnTo>
                  <a:lnTo>
                    <a:pt x="101124" y="184105"/>
                  </a:lnTo>
                  <a:lnTo>
                    <a:pt x="102733" y="180758"/>
                  </a:lnTo>
                  <a:lnTo>
                    <a:pt x="104350" y="177410"/>
                  </a:lnTo>
                  <a:lnTo>
                    <a:pt x="105978" y="174063"/>
                  </a:lnTo>
                  <a:lnTo>
                    <a:pt x="107609" y="170716"/>
                  </a:lnTo>
                  <a:lnTo>
                    <a:pt x="109254" y="167368"/>
                  </a:lnTo>
                  <a:lnTo>
                    <a:pt x="110901" y="164021"/>
                  </a:lnTo>
                  <a:lnTo>
                    <a:pt x="112557" y="160673"/>
                  </a:lnTo>
                  <a:lnTo>
                    <a:pt x="114217" y="157326"/>
                  </a:lnTo>
                  <a:lnTo>
                    <a:pt x="115883" y="153979"/>
                  </a:lnTo>
                  <a:lnTo>
                    <a:pt x="117554" y="150631"/>
                  </a:lnTo>
                  <a:lnTo>
                    <a:pt x="119228" y="147284"/>
                  </a:lnTo>
                  <a:lnTo>
                    <a:pt x="120907" y="143937"/>
                  </a:lnTo>
                  <a:lnTo>
                    <a:pt x="122588" y="140589"/>
                  </a:lnTo>
                  <a:lnTo>
                    <a:pt x="124272" y="137242"/>
                  </a:lnTo>
                  <a:lnTo>
                    <a:pt x="125958" y="133894"/>
                  </a:lnTo>
                  <a:lnTo>
                    <a:pt x="127645" y="130547"/>
                  </a:lnTo>
                  <a:lnTo>
                    <a:pt x="129332" y="127200"/>
                  </a:lnTo>
                  <a:lnTo>
                    <a:pt x="131020" y="123852"/>
                  </a:lnTo>
                  <a:lnTo>
                    <a:pt x="132708" y="120505"/>
                  </a:lnTo>
                  <a:lnTo>
                    <a:pt x="134394" y="117158"/>
                  </a:lnTo>
                  <a:lnTo>
                    <a:pt x="136079" y="113810"/>
                  </a:lnTo>
                  <a:lnTo>
                    <a:pt x="137761" y="110463"/>
                  </a:lnTo>
                  <a:lnTo>
                    <a:pt x="139442" y="107115"/>
                  </a:lnTo>
                  <a:lnTo>
                    <a:pt x="141118" y="103768"/>
                  </a:lnTo>
                  <a:lnTo>
                    <a:pt x="142792" y="100421"/>
                  </a:lnTo>
                  <a:lnTo>
                    <a:pt x="144459" y="97073"/>
                  </a:lnTo>
                  <a:lnTo>
                    <a:pt x="146123" y="93726"/>
                  </a:lnTo>
                  <a:lnTo>
                    <a:pt x="147781" y="90379"/>
                  </a:lnTo>
                  <a:lnTo>
                    <a:pt x="149433" y="87031"/>
                  </a:lnTo>
                  <a:lnTo>
                    <a:pt x="151080" y="83684"/>
                  </a:lnTo>
                  <a:lnTo>
                    <a:pt x="152716" y="80336"/>
                  </a:lnTo>
                  <a:lnTo>
                    <a:pt x="154349" y="76989"/>
                  </a:lnTo>
                  <a:lnTo>
                    <a:pt x="155970" y="73642"/>
                  </a:lnTo>
                  <a:lnTo>
                    <a:pt x="157584" y="70294"/>
                  </a:lnTo>
                  <a:lnTo>
                    <a:pt x="159190" y="66947"/>
                  </a:lnTo>
                  <a:lnTo>
                    <a:pt x="160784" y="63600"/>
                  </a:lnTo>
                  <a:lnTo>
                    <a:pt x="162372" y="60252"/>
                  </a:lnTo>
                  <a:lnTo>
                    <a:pt x="163944" y="56905"/>
                  </a:lnTo>
                  <a:lnTo>
                    <a:pt x="165510" y="53557"/>
                  </a:lnTo>
                  <a:lnTo>
                    <a:pt x="167060" y="50210"/>
                  </a:lnTo>
                  <a:lnTo>
                    <a:pt x="168600" y="46863"/>
                  </a:lnTo>
                  <a:lnTo>
                    <a:pt x="170130" y="43515"/>
                  </a:lnTo>
                  <a:lnTo>
                    <a:pt x="171643" y="40168"/>
                  </a:lnTo>
                  <a:lnTo>
                    <a:pt x="173150" y="36821"/>
                  </a:lnTo>
                  <a:lnTo>
                    <a:pt x="174633" y="33473"/>
                  </a:lnTo>
                  <a:lnTo>
                    <a:pt x="176111" y="30126"/>
                  </a:lnTo>
                  <a:lnTo>
                    <a:pt x="177569" y="26778"/>
                  </a:lnTo>
                  <a:lnTo>
                    <a:pt x="179015" y="23431"/>
                  </a:lnTo>
                  <a:lnTo>
                    <a:pt x="180448" y="20084"/>
                  </a:lnTo>
                  <a:lnTo>
                    <a:pt x="181860" y="16736"/>
                  </a:lnTo>
                  <a:lnTo>
                    <a:pt x="183266" y="13389"/>
                  </a:lnTo>
                  <a:lnTo>
                    <a:pt x="184644" y="10042"/>
                  </a:lnTo>
                  <a:lnTo>
                    <a:pt x="186015" y="6694"/>
                  </a:lnTo>
                  <a:lnTo>
                    <a:pt x="187365" y="3347"/>
                  </a:lnTo>
                  <a:lnTo>
                    <a:pt x="188699" y="0"/>
                  </a:lnTo>
                  <a:lnTo>
                    <a:pt x="300072" y="0"/>
                  </a:lnTo>
                  <a:lnTo>
                    <a:pt x="301406" y="3347"/>
                  </a:lnTo>
                  <a:lnTo>
                    <a:pt x="302756" y="6694"/>
                  </a:lnTo>
                  <a:lnTo>
                    <a:pt x="304127" y="10042"/>
                  </a:lnTo>
                  <a:lnTo>
                    <a:pt x="305505" y="13389"/>
                  </a:lnTo>
                  <a:lnTo>
                    <a:pt x="306911" y="16736"/>
                  </a:lnTo>
                  <a:lnTo>
                    <a:pt x="308323" y="20084"/>
                  </a:lnTo>
                  <a:lnTo>
                    <a:pt x="309756" y="23431"/>
                  </a:lnTo>
                  <a:lnTo>
                    <a:pt x="311202" y="26778"/>
                  </a:lnTo>
                  <a:lnTo>
                    <a:pt x="312661" y="30126"/>
                  </a:lnTo>
                  <a:lnTo>
                    <a:pt x="314138" y="33473"/>
                  </a:lnTo>
                  <a:lnTo>
                    <a:pt x="315621" y="36821"/>
                  </a:lnTo>
                  <a:lnTo>
                    <a:pt x="317128" y="40168"/>
                  </a:lnTo>
                  <a:lnTo>
                    <a:pt x="318641" y="43515"/>
                  </a:lnTo>
                  <a:lnTo>
                    <a:pt x="320171" y="46863"/>
                  </a:lnTo>
                  <a:lnTo>
                    <a:pt x="321711" y="50210"/>
                  </a:lnTo>
                  <a:lnTo>
                    <a:pt x="323262" y="53557"/>
                  </a:lnTo>
                  <a:lnTo>
                    <a:pt x="324828" y="56905"/>
                  </a:lnTo>
                  <a:lnTo>
                    <a:pt x="326399" y="60252"/>
                  </a:lnTo>
                  <a:lnTo>
                    <a:pt x="327987" y="63600"/>
                  </a:lnTo>
                  <a:lnTo>
                    <a:pt x="329581" y="66947"/>
                  </a:lnTo>
                  <a:lnTo>
                    <a:pt x="331187" y="70294"/>
                  </a:lnTo>
                  <a:lnTo>
                    <a:pt x="332801" y="73642"/>
                  </a:lnTo>
                  <a:lnTo>
                    <a:pt x="334422" y="76989"/>
                  </a:lnTo>
                  <a:lnTo>
                    <a:pt x="336055" y="80336"/>
                  </a:lnTo>
                  <a:lnTo>
                    <a:pt x="337691" y="83684"/>
                  </a:lnTo>
                  <a:lnTo>
                    <a:pt x="339338" y="87031"/>
                  </a:lnTo>
                  <a:lnTo>
                    <a:pt x="340990" y="90379"/>
                  </a:lnTo>
                  <a:lnTo>
                    <a:pt x="342648" y="93726"/>
                  </a:lnTo>
                  <a:lnTo>
                    <a:pt x="344312" y="97073"/>
                  </a:lnTo>
                  <a:lnTo>
                    <a:pt x="345979" y="100421"/>
                  </a:lnTo>
                  <a:lnTo>
                    <a:pt x="347653" y="103768"/>
                  </a:lnTo>
                  <a:lnTo>
                    <a:pt x="349329" y="107115"/>
                  </a:lnTo>
                  <a:lnTo>
                    <a:pt x="351010" y="110463"/>
                  </a:lnTo>
                  <a:lnTo>
                    <a:pt x="352692" y="113810"/>
                  </a:lnTo>
                  <a:lnTo>
                    <a:pt x="354377" y="117158"/>
                  </a:lnTo>
                  <a:lnTo>
                    <a:pt x="356063" y="120505"/>
                  </a:lnTo>
                  <a:lnTo>
                    <a:pt x="357751" y="123852"/>
                  </a:lnTo>
                  <a:lnTo>
                    <a:pt x="359439" y="127200"/>
                  </a:lnTo>
                  <a:lnTo>
                    <a:pt x="361126" y="130547"/>
                  </a:lnTo>
                  <a:lnTo>
                    <a:pt x="362813" y="133894"/>
                  </a:lnTo>
                  <a:lnTo>
                    <a:pt x="364499" y="137242"/>
                  </a:lnTo>
                  <a:lnTo>
                    <a:pt x="366183" y="140589"/>
                  </a:lnTo>
                  <a:lnTo>
                    <a:pt x="367864" y="143937"/>
                  </a:lnTo>
                  <a:lnTo>
                    <a:pt x="369543" y="147284"/>
                  </a:lnTo>
                  <a:lnTo>
                    <a:pt x="371217" y="150631"/>
                  </a:lnTo>
                  <a:lnTo>
                    <a:pt x="372888" y="153979"/>
                  </a:lnTo>
                  <a:lnTo>
                    <a:pt x="374554" y="157326"/>
                  </a:lnTo>
                  <a:lnTo>
                    <a:pt x="376215" y="160673"/>
                  </a:lnTo>
                  <a:lnTo>
                    <a:pt x="377870" y="164021"/>
                  </a:lnTo>
                  <a:lnTo>
                    <a:pt x="379518" y="167368"/>
                  </a:lnTo>
                  <a:lnTo>
                    <a:pt x="381162" y="170716"/>
                  </a:lnTo>
                  <a:lnTo>
                    <a:pt x="382793" y="174063"/>
                  </a:lnTo>
                  <a:lnTo>
                    <a:pt x="384421" y="177410"/>
                  </a:lnTo>
                  <a:lnTo>
                    <a:pt x="386038" y="180758"/>
                  </a:lnTo>
                  <a:lnTo>
                    <a:pt x="387647" y="184105"/>
                  </a:lnTo>
                  <a:lnTo>
                    <a:pt x="389248" y="187452"/>
                  </a:lnTo>
                  <a:lnTo>
                    <a:pt x="390835" y="190800"/>
                  </a:lnTo>
                  <a:lnTo>
                    <a:pt x="392418" y="194147"/>
                  </a:lnTo>
                  <a:lnTo>
                    <a:pt x="393982" y="197495"/>
                  </a:lnTo>
                  <a:lnTo>
                    <a:pt x="395540" y="200842"/>
                  </a:lnTo>
                  <a:lnTo>
                    <a:pt x="397084" y="204189"/>
                  </a:lnTo>
                  <a:lnTo>
                    <a:pt x="398615" y="207537"/>
                  </a:lnTo>
                  <a:lnTo>
                    <a:pt x="400137" y="210884"/>
                  </a:lnTo>
                  <a:lnTo>
                    <a:pt x="401640" y="214231"/>
                  </a:lnTo>
                  <a:lnTo>
                    <a:pt x="403137" y="217579"/>
                  </a:lnTo>
                  <a:lnTo>
                    <a:pt x="404612" y="220926"/>
                  </a:lnTo>
                  <a:lnTo>
                    <a:pt x="406078" y="224274"/>
                  </a:lnTo>
                  <a:lnTo>
                    <a:pt x="407526" y="227621"/>
                  </a:lnTo>
                  <a:lnTo>
                    <a:pt x="408959" y="230968"/>
                  </a:lnTo>
                  <a:lnTo>
                    <a:pt x="410381" y="234316"/>
                  </a:lnTo>
                  <a:lnTo>
                    <a:pt x="411780" y="237663"/>
                  </a:lnTo>
                  <a:lnTo>
                    <a:pt x="413171" y="241010"/>
                  </a:lnTo>
                  <a:lnTo>
                    <a:pt x="414536" y="244358"/>
                  </a:lnTo>
                  <a:lnTo>
                    <a:pt x="415891" y="247705"/>
                  </a:lnTo>
                  <a:lnTo>
                    <a:pt x="417227" y="251053"/>
                  </a:lnTo>
                  <a:lnTo>
                    <a:pt x="418543" y="254400"/>
                  </a:lnTo>
                  <a:lnTo>
                    <a:pt x="419848" y="257747"/>
                  </a:lnTo>
                  <a:lnTo>
                    <a:pt x="421126" y="261095"/>
                  </a:lnTo>
                  <a:lnTo>
                    <a:pt x="422396" y="264442"/>
                  </a:lnTo>
                  <a:lnTo>
                    <a:pt x="423637" y="267789"/>
                  </a:lnTo>
                  <a:lnTo>
                    <a:pt x="424866" y="271137"/>
                  </a:lnTo>
                  <a:lnTo>
                    <a:pt x="426075" y="274484"/>
                  </a:lnTo>
                  <a:lnTo>
                    <a:pt x="427263" y="277832"/>
                  </a:lnTo>
                  <a:lnTo>
                    <a:pt x="428439" y="281179"/>
                  </a:lnTo>
                  <a:lnTo>
                    <a:pt x="429584" y="284526"/>
                  </a:lnTo>
                  <a:lnTo>
                    <a:pt x="430720" y="287874"/>
                  </a:lnTo>
                  <a:lnTo>
                    <a:pt x="431828" y="291221"/>
                  </a:lnTo>
                  <a:lnTo>
                    <a:pt x="432921" y="294568"/>
                  </a:lnTo>
                  <a:lnTo>
                    <a:pt x="433995" y="297916"/>
                  </a:lnTo>
                  <a:lnTo>
                    <a:pt x="435044" y="301263"/>
                  </a:lnTo>
                  <a:lnTo>
                    <a:pt x="436083" y="304611"/>
                  </a:lnTo>
                  <a:lnTo>
                    <a:pt x="437089" y="307958"/>
                  </a:lnTo>
                  <a:lnTo>
                    <a:pt x="438085" y="311305"/>
                  </a:lnTo>
                  <a:lnTo>
                    <a:pt x="439055" y="314653"/>
                  </a:lnTo>
                  <a:lnTo>
                    <a:pt x="440007" y="318000"/>
                  </a:lnTo>
                  <a:lnTo>
                    <a:pt x="440941" y="321347"/>
                  </a:lnTo>
                  <a:lnTo>
                    <a:pt x="441849" y="324695"/>
                  </a:lnTo>
                  <a:lnTo>
                    <a:pt x="442748" y="328042"/>
                  </a:lnTo>
                  <a:lnTo>
                    <a:pt x="443612" y="331390"/>
                  </a:lnTo>
                  <a:lnTo>
                    <a:pt x="444467" y="334737"/>
                  </a:lnTo>
                  <a:lnTo>
                    <a:pt x="445296" y="338084"/>
                  </a:lnTo>
                  <a:lnTo>
                    <a:pt x="446107" y="341432"/>
                  </a:lnTo>
                  <a:lnTo>
                    <a:pt x="446901" y="344779"/>
                  </a:lnTo>
                  <a:lnTo>
                    <a:pt x="447668" y="348126"/>
                  </a:lnTo>
                  <a:lnTo>
                    <a:pt x="448427" y="351474"/>
                  </a:lnTo>
                  <a:lnTo>
                    <a:pt x="449153" y="354821"/>
                  </a:lnTo>
                  <a:lnTo>
                    <a:pt x="449868" y="358169"/>
                  </a:lnTo>
                  <a:lnTo>
                    <a:pt x="450560" y="361516"/>
                  </a:lnTo>
                  <a:lnTo>
                    <a:pt x="451233" y="364863"/>
                  </a:lnTo>
                  <a:lnTo>
                    <a:pt x="451892" y="368211"/>
                  </a:lnTo>
                  <a:lnTo>
                    <a:pt x="452523" y="371558"/>
                  </a:lnTo>
                  <a:lnTo>
                    <a:pt x="453147" y="374905"/>
                  </a:lnTo>
                  <a:lnTo>
                    <a:pt x="453740" y="378253"/>
                  </a:lnTo>
                  <a:lnTo>
                    <a:pt x="454322" y="381600"/>
                  </a:lnTo>
                  <a:lnTo>
                    <a:pt x="454883" y="384948"/>
                  </a:lnTo>
                  <a:lnTo>
                    <a:pt x="455426" y="388295"/>
                  </a:lnTo>
                  <a:lnTo>
                    <a:pt x="455956" y="391642"/>
                  </a:lnTo>
                  <a:lnTo>
                    <a:pt x="456460" y="394990"/>
                  </a:lnTo>
                  <a:lnTo>
                    <a:pt x="456955" y="398337"/>
                  </a:lnTo>
                  <a:lnTo>
                    <a:pt x="457425" y="401684"/>
                  </a:lnTo>
                  <a:lnTo>
                    <a:pt x="457883" y="405032"/>
                  </a:lnTo>
                  <a:lnTo>
                    <a:pt x="458323" y="408379"/>
                  </a:lnTo>
                  <a:lnTo>
                    <a:pt x="458744" y="411727"/>
                  </a:lnTo>
                  <a:lnTo>
                    <a:pt x="459156" y="415074"/>
                  </a:lnTo>
                  <a:lnTo>
                    <a:pt x="459542" y="418421"/>
                  </a:lnTo>
                  <a:lnTo>
                    <a:pt x="459921" y="421769"/>
                  </a:lnTo>
                  <a:lnTo>
                    <a:pt x="460277" y="425116"/>
                  </a:lnTo>
                  <a:lnTo>
                    <a:pt x="460623" y="428463"/>
                  </a:lnTo>
                  <a:lnTo>
                    <a:pt x="460953" y="431811"/>
                  </a:lnTo>
                  <a:lnTo>
                    <a:pt x="461265" y="435158"/>
                  </a:lnTo>
                  <a:lnTo>
                    <a:pt x="461570" y="438506"/>
                  </a:lnTo>
                  <a:lnTo>
                    <a:pt x="461851" y="441853"/>
                  </a:lnTo>
                  <a:lnTo>
                    <a:pt x="462126" y="445200"/>
                  </a:lnTo>
                  <a:lnTo>
                    <a:pt x="462382" y="448548"/>
                  </a:lnTo>
                  <a:lnTo>
                    <a:pt x="462627" y="451895"/>
                  </a:lnTo>
                  <a:lnTo>
                    <a:pt x="462859" y="455242"/>
                  </a:lnTo>
                  <a:lnTo>
                    <a:pt x="463076" y="458590"/>
                  </a:lnTo>
                  <a:lnTo>
                    <a:pt x="463286" y="461937"/>
                  </a:lnTo>
                  <a:lnTo>
                    <a:pt x="463476" y="465285"/>
                  </a:lnTo>
                  <a:lnTo>
                    <a:pt x="463660" y="468632"/>
                  </a:lnTo>
                  <a:lnTo>
                    <a:pt x="463828" y="471979"/>
                  </a:lnTo>
                  <a:lnTo>
                    <a:pt x="463987" y="475327"/>
                  </a:lnTo>
                  <a:lnTo>
                    <a:pt x="464136" y="478674"/>
                  </a:lnTo>
                  <a:lnTo>
                    <a:pt x="464270" y="482021"/>
                  </a:lnTo>
                  <a:lnTo>
                    <a:pt x="464399" y="485369"/>
                  </a:lnTo>
                  <a:lnTo>
                    <a:pt x="464511" y="488716"/>
                  </a:lnTo>
                  <a:lnTo>
                    <a:pt x="464618" y="492064"/>
                  </a:lnTo>
                  <a:lnTo>
                    <a:pt x="464712" y="495411"/>
                  </a:lnTo>
                  <a:lnTo>
                    <a:pt x="464798" y="498758"/>
                  </a:lnTo>
                  <a:lnTo>
                    <a:pt x="464876" y="502106"/>
                  </a:lnTo>
                  <a:lnTo>
                    <a:pt x="464942" y="505453"/>
                  </a:lnTo>
                  <a:lnTo>
                    <a:pt x="465003" y="508800"/>
                  </a:lnTo>
                  <a:lnTo>
                    <a:pt x="465051" y="512148"/>
                  </a:lnTo>
                  <a:lnTo>
                    <a:pt x="465094" y="515495"/>
                  </a:lnTo>
                  <a:lnTo>
                    <a:pt x="465128" y="518842"/>
                  </a:lnTo>
                  <a:lnTo>
                    <a:pt x="465154" y="522190"/>
                  </a:lnTo>
                  <a:lnTo>
                    <a:pt x="465174" y="525537"/>
                  </a:lnTo>
                  <a:lnTo>
                    <a:pt x="465184" y="528885"/>
                  </a:lnTo>
                  <a:lnTo>
                    <a:pt x="465191" y="532232"/>
                  </a:lnTo>
                  <a:lnTo>
                    <a:pt x="465188" y="535579"/>
                  </a:lnTo>
                  <a:lnTo>
                    <a:pt x="465180" y="538927"/>
                  </a:lnTo>
                  <a:lnTo>
                    <a:pt x="465165" y="542274"/>
                  </a:lnTo>
                  <a:lnTo>
                    <a:pt x="465144" y="545621"/>
                  </a:lnTo>
                  <a:lnTo>
                    <a:pt x="465119" y="548969"/>
                  </a:lnTo>
                  <a:lnTo>
                    <a:pt x="465086" y="552316"/>
                  </a:lnTo>
                  <a:lnTo>
                    <a:pt x="465050" y="555664"/>
                  </a:lnTo>
                  <a:lnTo>
                    <a:pt x="465007" y="559011"/>
                  </a:lnTo>
                  <a:lnTo>
                    <a:pt x="464961" y="562358"/>
                  </a:lnTo>
                  <a:lnTo>
                    <a:pt x="464909" y="565706"/>
                  </a:lnTo>
                  <a:lnTo>
                    <a:pt x="464853" y="569053"/>
                  </a:lnTo>
                  <a:lnTo>
                    <a:pt x="464794" y="572400"/>
                  </a:lnTo>
                  <a:lnTo>
                    <a:pt x="464728" y="575748"/>
                  </a:lnTo>
                  <a:lnTo>
                    <a:pt x="464661" y="579095"/>
                  </a:lnTo>
                  <a:lnTo>
                    <a:pt x="464589" y="582443"/>
                  </a:lnTo>
                  <a:lnTo>
                    <a:pt x="464515" y="585790"/>
                  </a:lnTo>
                  <a:lnTo>
                    <a:pt x="464437" y="589137"/>
                  </a:lnTo>
                  <a:lnTo>
                    <a:pt x="464356" y="592485"/>
                  </a:lnTo>
                  <a:lnTo>
                    <a:pt x="464273" y="595832"/>
                  </a:lnTo>
                  <a:lnTo>
                    <a:pt x="464186" y="599179"/>
                  </a:lnTo>
                  <a:lnTo>
                    <a:pt x="464097" y="602527"/>
                  </a:lnTo>
                  <a:lnTo>
                    <a:pt x="464006" y="605874"/>
                  </a:lnTo>
                  <a:lnTo>
                    <a:pt x="463913" y="609222"/>
                  </a:lnTo>
                  <a:lnTo>
                    <a:pt x="463819" y="612569"/>
                  </a:lnTo>
                  <a:lnTo>
                    <a:pt x="463722" y="615916"/>
                  </a:lnTo>
                  <a:lnTo>
                    <a:pt x="463624" y="619264"/>
                  </a:lnTo>
                  <a:lnTo>
                    <a:pt x="463524" y="622611"/>
                  </a:lnTo>
                  <a:lnTo>
                    <a:pt x="463424" y="625958"/>
                  </a:lnTo>
                  <a:lnTo>
                    <a:pt x="463322" y="629306"/>
                  </a:lnTo>
                  <a:lnTo>
                    <a:pt x="463220" y="632653"/>
                  </a:lnTo>
                  <a:lnTo>
                    <a:pt x="463117" y="636001"/>
                  </a:lnTo>
                  <a:lnTo>
                    <a:pt x="463013" y="639348"/>
                  </a:lnTo>
                  <a:lnTo>
                    <a:pt x="462909" y="642695"/>
                  </a:lnTo>
                  <a:lnTo>
                    <a:pt x="462805" y="646043"/>
                  </a:lnTo>
                  <a:lnTo>
                    <a:pt x="462701" y="649390"/>
                  </a:lnTo>
                  <a:lnTo>
                    <a:pt x="462596" y="652737"/>
                  </a:lnTo>
                  <a:lnTo>
                    <a:pt x="462492" y="656085"/>
                  </a:lnTo>
                  <a:lnTo>
                    <a:pt x="462388" y="659432"/>
                  </a:lnTo>
                  <a:lnTo>
                    <a:pt x="462285" y="662780"/>
                  </a:lnTo>
                  <a:lnTo>
                    <a:pt x="462182" y="666127"/>
                  </a:lnTo>
                  <a:lnTo>
                    <a:pt x="462081" y="669474"/>
                  </a:lnTo>
                  <a:lnTo>
                    <a:pt x="461979" y="672822"/>
                  </a:lnTo>
                  <a:lnTo>
                    <a:pt x="461879" y="676169"/>
                  </a:lnTo>
                  <a:lnTo>
                    <a:pt x="461781" y="679516"/>
                  </a:lnTo>
                  <a:lnTo>
                    <a:pt x="461683" y="682864"/>
                  </a:lnTo>
                  <a:lnTo>
                    <a:pt x="461587" y="686211"/>
                  </a:lnTo>
                  <a:lnTo>
                    <a:pt x="461492" y="689559"/>
                  </a:lnTo>
                  <a:lnTo>
                    <a:pt x="461399" y="692906"/>
                  </a:lnTo>
                  <a:lnTo>
                    <a:pt x="461308" y="696253"/>
                  </a:lnTo>
                  <a:lnTo>
                    <a:pt x="461218" y="699601"/>
                  </a:lnTo>
                  <a:lnTo>
                    <a:pt x="461131" y="702948"/>
                  </a:lnTo>
                  <a:lnTo>
                    <a:pt x="461045" y="706295"/>
                  </a:lnTo>
                  <a:lnTo>
                    <a:pt x="460963" y="709643"/>
                  </a:lnTo>
                  <a:lnTo>
                    <a:pt x="460882" y="712990"/>
                  </a:lnTo>
                  <a:lnTo>
                    <a:pt x="460804" y="716338"/>
                  </a:lnTo>
                  <a:lnTo>
                    <a:pt x="460728" y="719685"/>
                  </a:lnTo>
                  <a:lnTo>
                    <a:pt x="460655" y="723032"/>
                  </a:lnTo>
                  <a:lnTo>
                    <a:pt x="460585" y="726380"/>
                  </a:lnTo>
                  <a:lnTo>
                    <a:pt x="460517" y="729727"/>
                  </a:lnTo>
                  <a:lnTo>
                    <a:pt x="460454" y="733074"/>
                  </a:lnTo>
                  <a:lnTo>
                    <a:pt x="460392" y="736422"/>
                  </a:lnTo>
                  <a:lnTo>
                    <a:pt x="460335" y="739769"/>
                  </a:lnTo>
                  <a:lnTo>
                    <a:pt x="460280" y="743117"/>
                  </a:lnTo>
                  <a:lnTo>
                    <a:pt x="460228" y="746464"/>
                  </a:lnTo>
                  <a:lnTo>
                    <a:pt x="460181" y="749811"/>
                  </a:lnTo>
                  <a:lnTo>
                    <a:pt x="460136" y="753159"/>
                  </a:lnTo>
                  <a:lnTo>
                    <a:pt x="460097" y="756506"/>
                  </a:lnTo>
                  <a:lnTo>
                    <a:pt x="460060" y="759853"/>
                  </a:lnTo>
                  <a:lnTo>
                    <a:pt x="460028" y="763201"/>
                  </a:lnTo>
                  <a:lnTo>
                    <a:pt x="459999" y="766548"/>
                  </a:lnTo>
                  <a:lnTo>
                    <a:pt x="459974" y="769896"/>
                  </a:lnTo>
                  <a:lnTo>
                    <a:pt x="459954" y="773243"/>
                  </a:lnTo>
                  <a:lnTo>
                    <a:pt x="459937" y="776590"/>
                  </a:lnTo>
                  <a:lnTo>
                    <a:pt x="459927" y="779938"/>
                  </a:lnTo>
                  <a:lnTo>
                    <a:pt x="459919" y="783285"/>
                  </a:lnTo>
                  <a:lnTo>
                    <a:pt x="459917" y="786632"/>
                  </a:lnTo>
                  <a:lnTo>
                    <a:pt x="459919" y="789980"/>
                  </a:lnTo>
                  <a:lnTo>
                    <a:pt x="459925" y="793327"/>
                  </a:lnTo>
                  <a:lnTo>
                    <a:pt x="459938" y="796675"/>
                  </a:lnTo>
                  <a:lnTo>
                    <a:pt x="459952" y="800022"/>
                  </a:lnTo>
                  <a:lnTo>
                    <a:pt x="459976" y="803369"/>
                  </a:lnTo>
                  <a:lnTo>
                    <a:pt x="460002" y="806717"/>
                  </a:lnTo>
                  <a:lnTo>
                    <a:pt x="460034" y="810064"/>
                  </a:lnTo>
                  <a:lnTo>
                    <a:pt x="460071" y="813411"/>
                  </a:lnTo>
                  <a:lnTo>
                    <a:pt x="460112" y="816759"/>
                  </a:lnTo>
                  <a:lnTo>
                    <a:pt x="460161" y="820106"/>
                  </a:lnTo>
                  <a:lnTo>
                    <a:pt x="460213" y="823454"/>
                  </a:lnTo>
                  <a:lnTo>
                    <a:pt x="460273" y="826801"/>
                  </a:lnTo>
                  <a:lnTo>
                    <a:pt x="460337" y="830148"/>
                  </a:lnTo>
                  <a:lnTo>
                    <a:pt x="460408" y="833496"/>
                  </a:lnTo>
                  <a:lnTo>
                    <a:pt x="460484" y="836843"/>
                  </a:lnTo>
                  <a:lnTo>
                    <a:pt x="460565" y="840190"/>
                  </a:lnTo>
                  <a:lnTo>
                    <a:pt x="460654" y="843538"/>
                  </a:lnTo>
                  <a:lnTo>
                    <a:pt x="460746" y="846885"/>
                  </a:lnTo>
                  <a:lnTo>
                    <a:pt x="460847" y="850233"/>
                  </a:lnTo>
                  <a:lnTo>
                    <a:pt x="460953" y="853580"/>
                  </a:lnTo>
                  <a:lnTo>
                    <a:pt x="461065" y="856927"/>
                  </a:lnTo>
                  <a:lnTo>
                    <a:pt x="461183" y="860275"/>
                  </a:lnTo>
                  <a:lnTo>
                    <a:pt x="461306" y="863622"/>
                  </a:lnTo>
                  <a:lnTo>
                    <a:pt x="461439" y="866969"/>
                  </a:lnTo>
                  <a:lnTo>
                    <a:pt x="461575" y="870317"/>
                  </a:lnTo>
                  <a:lnTo>
                    <a:pt x="461720" y="873664"/>
                  </a:lnTo>
                  <a:lnTo>
                    <a:pt x="461870" y="877012"/>
                  </a:lnTo>
                  <a:lnTo>
                    <a:pt x="462026" y="880359"/>
                  </a:lnTo>
                  <a:lnTo>
                    <a:pt x="462190" y="883706"/>
                  </a:lnTo>
                  <a:lnTo>
                    <a:pt x="462358" y="887054"/>
                  </a:lnTo>
                  <a:lnTo>
                    <a:pt x="462537" y="890401"/>
                  </a:lnTo>
                  <a:lnTo>
                    <a:pt x="462719" y="893748"/>
                  </a:lnTo>
                  <a:lnTo>
                    <a:pt x="462910" y="897096"/>
                  </a:lnTo>
                  <a:lnTo>
                    <a:pt x="463106" y="900443"/>
                  </a:lnTo>
                  <a:lnTo>
                    <a:pt x="463309" y="903791"/>
                  </a:lnTo>
                  <a:lnTo>
                    <a:pt x="463520" y="907138"/>
                  </a:lnTo>
                  <a:lnTo>
                    <a:pt x="463734" y="910485"/>
                  </a:lnTo>
                  <a:lnTo>
                    <a:pt x="463960" y="913833"/>
                  </a:lnTo>
                  <a:lnTo>
                    <a:pt x="464189" y="917180"/>
                  </a:lnTo>
                  <a:lnTo>
                    <a:pt x="464426" y="920527"/>
                  </a:lnTo>
                  <a:lnTo>
                    <a:pt x="464670" y="923875"/>
                  </a:lnTo>
                  <a:lnTo>
                    <a:pt x="464919" y="927222"/>
                  </a:lnTo>
                  <a:lnTo>
                    <a:pt x="465177" y="930570"/>
                  </a:lnTo>
                  <a:lnTo>
                    <a:pt x="465438" y="933917"/>
                  </a:lnTo>
                  <a:lnTo>
                    <a:pt x="465711" y="937264"/>
                  </a:lnTo>
                  <a:lnTo>
                    <a:pt x="465986" y="940612"/>
                  </a:lnTo>
                  <a:lnTo>
                    <a:pt x="466270" y="943959"/>
                  </a:lnTo>
                  <a:lnTo>
                    <a:pt x="466559" y="947306"/>
                  </a:lnTo>
                  <a:lnTo>
                    <a:pt x="466854" y="950654"/>
                  </a:lnTo>
                  <a:lnTo>
                    <a:pt x="467157" y="954001"/>
                  </a:lnTo>
                  <a:lnTo>
                    <a:pt x="467463" y="957349"/>
                  </a:lnTo>
                  <a:lnTo>
                    <a:pt x="467779" y="960696"/>
                  </a:lnTo>
                  <a:lnTo>
                    <a:pt x="468099" y="964043"/>
                  </a:lnTo>
                  <a:lnTo>
                    <a:pt x="468425" y="967391"/>
                  </a:lnTo>
                  <a:lnTo>
                    <a:pt x="468757" y="970738"/>
                  </a:lnTo>
                  <a:lnTo>
                    <a:pt x="469094" y="974085"/>
                  </a:lnTo>
                  <a:lnTo>
                    <a:pt x="469438" y="977433"/>
                  </a:lnTo>
                  <a:lnTo>
                    <a:pt x="469784" y="980780"/>
                  </a:lnTo>
                  <a:lnTo>
                    <a:pt x="470139" y="984128"/>
                  </a:lnTo>
                  <a:lnTo>
                    <a:pt x="470497" y="987475"/>
                  </a:lnTo>
                  <a:lnTo>
                    <a:pt x="470861" y="990822"/>
                  </a:lnTo>
                  <a:lnTo>
                    <a:pt x="471229" y="994170"/>
                  </a:lnTo>
                  <a:lnTo>
                    <a:pt x="471600" y="997517"/>
                  </a:lnTo>
                  <a:lnTo>
                    <a:pt x="471978" y="1000864"/>
                  </a:lnTo>
                  <a:lnTo>
                    <a:pt x="472358" y="1004212"/>
                  </a:lnTo>
                  <a:lnTo>
                    <a:pt x="472743" y="1007559"/>
                  </a:lnTo>
                  <a:lnTo>
                    <a:pt x="473131" y="1010906"/>
                  </a:lnTo>
                  <a:lnTo>
                    <a:pt x="473523" y="1014254"/>
                  </a:lnTo>
                  <a:lnTo>
                    <a:pt x="473918" y="1017601"/>
                  </a:lnTo>
                  <a:lnTo>
                    <a:pt x="474314" y="1020949"/>
                  </a:lnTo>
                  <a:lnTo>
                    <a:pt x="474715" y="1024296"/>
                  </a:lnTo>
                  <a:lnTo>
                    <a:pt x="475117" y="1027643"/>
                  </a:lnTo>
                  <a:lnTo>
                    <a:pt x="475521" y="1030991"/>
                  </a:lnTo>
                  <a:lnTo>
                    <a:pt x="475927" y="1034338"/>
                  </a:lnTo>
                  <a:lnTo>
                    <a:pt x="476334" y="1037685"/>
                  </a:lnTo>
                  <a:lnTo>
                    <a:pt x="476742" y="1041033"/>
                  </a:lnTo>
                  <a:lnTo>
                    <a:pt x="477151" y="1044380"/>
                  </a:lnTo>
                  <a:lnTo>
                    <a:pt x="477560" y="1047728"/>
                  </a:lnTo>
                  <a:lnTo>
                    <a:pt x="477969" y="1051075"/>
                  </a:lnTo>
                  <a:lnTo>
                    <a:pt x="478377" y="1054422"/>
                  </a:lnTo>
                  <a:lnTo>
                    <a:pt x="478784" y="1057770"/>
                  </a:lnTo>
                  <a:lnTo>
                    <a:pt x="479191" y="1061117"/>
                  </a:lnTo>
                  <a:lnTo>
                    <a:pt x="479595" y="1064464"/>
                  </a:lnTo>
                  <a:lnTo>
                    <a:pt x="479998" y="1067812"/>
                  </a:lnTo>
                  <a:lnTo>
                    <a:pt x="480396" y="1071159"/>
                  </a:lnTo>
                  <a:lnTo>
                    <a:pt x="480794" y="1074507"/>
                  </a:lnTo>
                  <a:lnTo>
                    <a:pt x="481186" y="1077854"/>
                  </a:lnTo>
                  <a:lnTo>
                    <a:pt x="481576" y="1081201"/>
                  </a:lnTo>
                  <a:lnTo>
                    <a:pt x="481961" y="1084549"/>
                  </a:lnTo>
                  <a:lnTo>
                    <a:pt x="482340" y="1087896"/>
                  </a:lnTo>
                  <a:lnTo>
                    <a:pt x="482716" y="1091243"/>
                  </a:lnTo>
                  <a:lnTo>
                    <a:pt x="483083" y="1094591"/>
                  </a:lnTo>
                  <a:lnTo>
                    <a:pt x="483446" y="1097938"/>
                  </a:lnTo>
                  <a:lnTo>
                    <a:pt x="483801" y="1101286"/>
                  </a:lnTo>
                  <a:lnTo>
                    <a:pt x="484148" y="1104633"/>
                  </a:lnTo>
                  <a:lnTo>
                    <a:pt x="484489" y="1107980"/>
                  </a:lnTo>
                  <a:lnTo>
                    <a:pt x="484818" y="1111328"/>
                  </a:lnTo>
                  <a:lnTo>
                    <a:pt x="485143" y="1114675"/>
                  </a:lnTo>
                  <a:lnTo>
                    <a:pt x="485453" y="1118022"/>
                  </a:lnTo>
                  <a:lnTo>
                    <a:pt x="485756" y="1121370"/>
                  </a:lnTo>
                  <a:lnTo>
                    <a:pt x="486047" y="1124717"/>
                  </a:lnTo>
                  <a:lnTo>
                    <a:pt x="486326" y="1128065"/>
                  </a:lnTo>
                  <a:lnTo>
                    <a:pt x="486596" y="1131412"/>
                  </a:lnTo>
                  <a:lnTo>
                    <a:pt x="486848" y="1134759"/>
                  </a:lnTo>
                  <a:lnTo>
                    <a:pt x="487094" y="1138107"/>
                  </a:lnTo>
                  <a:lnTo>
                    <a:pt x="487319" y="1141454"/>
                  </a:lnTo>
                  <a:lnTo>
                    <a:pt x="487534" y="1144801"/>
                  </a:lnTo>
                  <a:lnTo>
                    <a:pt x="487733" y="1148149"/>
                  </a:lnTo>
                  <a:lnTo>
                    <a:pt x="487916" y="1151496"/>
                  </a:lnTo>
                  <a:lnTo>
                    <a:pt x="488087" y="1154844"/>
                  </a:lnTo>
                  <a:lnTo>
                    <a:pt x="488233" y="1158191"/>
                  </a:lnTo>
                  <a:lnTo>
                    <a:pt x="488371" y="1161538"/>
                  </a:lnTo>
                  <a:lnTo>
                    <a:pt x="488483" y="1164886"/>
                  </a:lnTo>
                  <a:lnTo>
                    <a:pt x="488581" y="1168233"/>
                  </a:lnTo>
                  <a:lnTo>
                    <a:pt x="488660" y="1171580"/>
                  </a:lnTo>
                  <a:lnTo>
                    <a:pt x="488716" y="1174928"/>
                  </a:lnTo>
                  <a:lnTo>
                    <a:pt x="488760" y="1178275"/>
                  </a:lnTo>
                  <a:lnTo>
                    <a:pt x="488771" y="1181623"/>
                  </a:lnTo>
                  <a:lnTo>
                    <a:pt x="488772" y="1184970"/>
                  </a:lnTo>
                  <a:lnTo>
                    <a:pt x="488741" y="1188317"/>
                  </a:lnTo>
                  <a:lnTo>
                    <a:pt x="488694" y="1191665"/>
                  </a:lnTo>
                  <a:lnTo>
                    <a:pt x="488624" y="1195012"/>
                  </a:lnTo>
                  <a:lnTo>
                    <a:pt x="488525" y="1198359"/>
                  </a:lnTo>
                  <a:lnTo>
                    <a:pt x="488414" y="1201707"/>
                  </a:lnTo>
                  <a:lnTo>
                    <a:pt x="488262" y="1205054"/>
                  </a:lnTo>
                  <a:lnTo>
                    <a:pt x="488098" y="1208402"/>
                  </a:lnTo>
                  <a:lnTo>
                    <a:pt x="487899" y="1211749"/>
                  </a:lnTo>
                  <a:lnTo>
                    <a:pt x="487679" y="1215096"/>
                  </a:lnTo>
                  <a:lnTo>
                    <a:pt x="487435" y="1218444"/>
                  </a:lnTo>
                  <a:lnTo>
                    <a:pt x="487155" y="1221791"/>
                  </a:lnTo>
                  <a:lnTo>
                    <a:pt x="486864" y="1225138"/>
                  </a:lnTo>
                  <a:lnTo>
                    <a:pt x="486524" y="1228486"/>
                  </a:lnTo>
                  <a:lnTo>
                    <a:pt x="486171" y="1231833"/>
                  </a:lnTo>
                  <a:lnTo>
                    <a:pt x="485781" y="1235181"/>
                  </a:lnTo>
                  <a:lnTo>
                    <a:pt x="485365" y="1238528"/>
                  </a:lnTo>
                  <a:lnTo>
                    <a:pt x="484924" y="1241875"/>
                  </a:lnTo>
                  <a:lnTo>
                    <a:pt x="484443" y="1245223"/>
                  </a:lnTo>
                  <a:lnTo>
                    <a:pt x="483948" y="1248570"/>
                  </a:lnTo>
                  <a:lnTo>
                    <a:pt x="483403" y="1251917"/>
                  </a:lnTo>
                  <a:lnTo>
                    <a:pt x="482841" y="1255265"/>
                  </a:lnTo>
                  <a:lnTo>
                    <a:pt x="482242" y="1258612"/>
                  </a:lnTo>
                  <a:lnTo>
                    <a:pt x="481612" y="1261960"/>
                  </a:lnTo>
                  <a:lnTo>
                    <a:pt x="480958" y="1265307"/>
                  </a:lnTo>
                  <a:lnTo>
                    <a:pt x="480260" y="1268654"/>
                  </a:lnTo>
                  <a:lnTo>
                    <a:pt x="479547" y="1272002"/>
                  </a:lnTo>
                  <a:lnTo>
                    <a:pt x="478783" y="1275349"/>
                  </a:lnTo>
                  <a:lnTo>
                    <a:pt x="478000" y="1278696"/>
                  </a:lnTo>
                  <a:lnTo>
                    <a:pt x="477180" y="1282044"/>
                  </a:lnTo>
                  <a:lnTo>
                    <a:pt x="476326" y="1285391"/>
                  </a:lnTo>
                  <a:lnTo>
                    <a:pt x="475450" y="1288739"/>
                  </a:lnTo>
                  <a:lnTo>
                    <a:pt x="474526" y="1292086"/>
                  </a:lnTo>
                  <a:lnTo>
                    <a:pt x="473587" y="1295433"/>
                  </a:lnTo>
                  <a:lnTo>
                    <a:pt x="472599" y="1298781"/>
                  </a:lnTo>
                  <a:lnTo>
                    <a:pt x="471589" y="1302128"/>
                  </a:lnTo>
                  <a:lnTo>
                    <a:pt x="470545" y="1305475"/>
                  </a:lnTo>
                  <a:lnTo>
                    <a:pt x="469465" y="1308823"/>
                  </a:lnTo>
                  <a:lnTo>
                    <a:pt x="468364" y="1312170"/>
                  </a:lnTo>
                  <a:lnTo>
                    <a:pt x="467215" y="1315518"/>
                  </a:lnTo>
                  <a:lnTo>
                    <a:pt x="466051" y="1318865"/>
                  </a:lnTo>
                  <a:lnTo>
                    <a:pt x="464841" y="1322212"/>
                  </a:lnTo>
                  <a:lnTo>
                    <a:pt x="463608" y="1325560"/>
                  </a:lnTo>
                  <a:lnTo>
                    <a:pt x="462344" y="1328907"/>
                  </a:lnTo>
                  <a:lnTo>
                    <a:pt x="461044" y="1332254"/>
                  </a:lnTo>
                  <a:lnTo>
                    <a:pt x="459726" y="1335602"/>
                  </a:lnTo>
                  <a:lnTo>
                    <a:pt x="458360" y="1338949"/>
                  </a:lnTo>
                  <a:lnTo>
                    <a:pt x="456981" y="1342297"/>
                  </a:lnTo>
                  <a:lnTo>
                    <a:pt x="455560" y="1345644"/>
                  </a:lnTo>
                  <a:lnTo>
                    <a:pt x="454117" y="1348991"/>
                  </a:lnTo>
                  <a:lnTo>
                    <a:pt x="452646" y="1352339"/>
                  </a:lnTo>
                  <a:lnTo>
                    <a:pt x="451140" y="1355686"/>
                  </a:lnTo>
                  <a:lnTo>
                    <a:pt x="449621" y="1359033"/>
                  </a:lnTo>
                  <a:lnTo>
                    <a:pt x="448056" y="1362381"/>
                  </a:lnTo>
                  <a:lnTo>
                    <a:pt x="446479" y="1365728"/>
                  </a:lnTo>
                  <a:lnTo>
                    <a:pt x="444866" y="1369076"/>
                  </a:lnTo>
                  <a:lnTo>
                    <a:pt x="443233" y="1372423"/>
                  </a:lnTo>
                  <a:lnTo>
                    <a:pt x="441576" y="1375770"/>
                  </a:lnTo>
                  <a:lnTo>
                    <a:pt x="439889" y="1379118"/>
                  </a:lnTo>
                  <a:lnTo>
                    <a:pt x="438190" y="1382465"/>
                  </a:lnTo>
                  <a:lnTo>
                    <a:pt x="436451" y="1385812"/>
                  </a:lnTo>
                  <a:lnTo>
                    <a:pt x="434703" y="1389160"/>
                  </a:lnTo>
                  <a:lnTo>
                    <a:pt x="432926" y="1392507"/>
                  </a:lnTo>
                  <a:lnTo>
                    <a:pt x="431130" y="1395855"/>
                  </a:lnTo>
                  <a:lnTo>
                    <a:pt x="429317" y="1399202"/>
                  </a:lnTo>
                  <a:lnTo>
                    <a:pt x="427477" y="1402549"/>
                  </a:lnTo>
                  <a:lnTo>
                    <a:pt x="425628" y="1405897"/>
                  </a:lnTo>
                  <a:lnTo>
                    <a:pt x="423749" y="1409244"/>
                  </a:lnTo>
                  <a:lnTo>
                    <a:pt x="421861" y="1412591"/>
                  </a:lnTo>
                  <a:lnTo>
                    <a:pt x="419953" y="1415939"/>
                  </a:lnTo>
                  <a:lnTo>
                    <a:pt x="418029" y="1419286"/>
                  </a:lnTo>
                  <a:lnTo>
                    <a:pt x="416093" y="1422634"/>
                  </a:lnTo>
                  <a:lnTo>
                    <a:pt x="414136" y="1425981"/>
                  </a:lnTo>
                  <a:lnTo>
                    <a:pt x="412174" y="1429328"/>
                  </a:lnTo>
                  <a:lnTo>
                    <a:pt x="410191" y="1432676"/>
                  </a:lnTo>
                  <a:lnTo>
                    <a:pt x="408201" y="1436023"/>
                  </a:lnTo>
                  <a:lnTo>
                    <a:pt x="406198" y="1439370"/>
                  </a:lnTo>
                  <a:lnTo>
                    <a:pt x="404184" y="1442718"/>
                  </a:lnTo>
                  <a:lnTo>
                    <a:pt x="402164" y="1446065"/>
                  </a:lnTo>
                  <a:lnTo>
                    <a:pt x="400131" y="1449413"/>
                  </a:lnTo>
                  <a:lnTo>
                    <a:pt x="398094" y="1452760"/>
                  </a:lnTo>
                  <a:lnTo>
                    <a:pt x="396046" y="1456107"/>
                  </a:lnTo>
                  <a:lnTo>
                    <a:pt x="393995" y="1459455"/>
                  </a:lnTo>
                  <a:lnTo>
                    <a:pt x="391938" y="1462802"/>
                  </a:lnTo>
                  <a:lnTo>
                    <a:pt x="389876" y="1466149"/>
                  </a:lnTo>
                  <a:lnTo>
                    <a:pt x="387811" y="1469497"/>
                  </a:lnTo>
                  <a:lnTo>
                    <a:pt x="385742" y="1472844"/>
                  </a:lnTo>
                  <a:lnTo>
                    <a:pt x="383672" y="1476192"/>
                  </a:lnTo>
                  <a:lnTo>
                    <a:pt x="381601" y="1479539"/>
                  </a:lnTo>
                  <a:lnTo>
                    <a:pt x="379529" y="1482886"/>
                  </a:lnTo>
                  <a:lnTo>
                    <a:pt x="377458" y="1486234"/>
                  </a:lnTo>
                  <a:lnTo>
                    <a:pt x="375389" y="1489581"/>
                  </a:lnTo>
                  <a:lnTo>
                    <a:pt x="373320" y="1492928"/>
                  </a:lnTo>
                  <a:lnTo>
                    <a:pt x="371257" y="1496276"/>
                  </a:lnTo>
                  <a:lnTo>
                    <a:pt x="369195" y="1499623"/>
                  </a:lnTo>
                  <a:lnTo>
                    <a:pt x="367140" y="1502970"/>
                  </a:lnTo>
                  <a:lnTo>
                    <a:pt x="365089" y="1506318"/>
                  </a:lnTo>
                  <a:lnTo>
                    <a:pt x="363043" y="1509665"/>
                  </a:lnTo>
                  <a:lnTo>
                    <a:pt x="361006" y="1513013"/>
                  </a:lnTo>
                  <a:lnTo>
                    <a:pt x="358973" y="1516360"/>
                  </a:lnTo>
                  <a:lnTo>
                    <a:pt x="356954" y="1519707"/>
                  </a:lnTo>
                  <a:lnTo>
                    <a:pt x="354939" y="1523055"/>
                  </a:lnTo>
                  <a:lnTo>
                    <a:pt x="352936" y="1526402"/>
                  </a:lnTo>
                  <a:lnTo>
                    <a:pt x="350943" y="1529749"/>
                  </a:lnTo>
                  <a:lnTo>
                    <a:pt x="348960" y="1533097"/>
                  </a:lnTo>
                  <a:lnTo>
                    <a:pt x="346992" y="1536444"/>
                  </a:lnTo>
                  <a:lnTo>
                    <a:pt x="345029" y="1539792"/>
                  </a:lnTo>
                  <a:lnTo>
                    <a:pt x="343089" y="1543139"/>
                  </a:lnTo>
                  <a:lnTo>
                    <a:pt x="341155" y="1546486"/>
                  </a:lnTo>
                  <a:lnTo>
                    <a:pt x="339240" y="1549834"/>
                  </a:lnTo>
                  <a:lnTo>
                    <a:pt x="337338" y="1553181"/>
                  </a:lnTo>
                  <a:lnTo>
                    <a:pt x="335448" y="1556528"/>
                  </a:lnTo>
                  <a:lnTo>
                    <a:pt x="333581" y="1559876"/>
                  </a:lnTo>
                  <a:lnTo>
                    <a:pt x="331721" y="1563223"/>
                  </a:lnTo>
                  <a:lnTo>
                    <a:pt x="329888" y="1566571"/>
                  </a:lnTo>
                  <a:lnTo>
                    <a:pt x="328066" y="1569918"/>
                  </a:lnTo>
                  <a:lnTo>
                    <a:pt x="326265" y="1573265"/>
                  </a:lnTo>
                  <a:lnTo>
                    <a:pt x="324482" y="1576613"/>
                  </a:lnTo>
                  <a:lnTo>
                    <a:pt x="322713" y="1579960"/>
                  </a:lnTo>
                  <a:lnTo>
                    <a:pt x="320972" y="1583307"/>
                  </a:lnTo>
                  <a:lnTo>
                    <a:pt x="319239" y="1586655"/>
                  </a:lnTo>
                  <a:lnTo>
                    <a:pt x="317539" y="1590002"/>
                  </a:lnTo>
                  <a:lnTo>
                    <a:pt x="315851" y="1593350"/>
                  </a:lnTo>
                  <a:lnTo>
                    <a:pt x="314186" y="1596697"/>
                  </a:lnTo>
                  <a:lnTo>
                    <a:pt x="312543" y="1600044"/>
                  </a:lnTo>
                  <a:lnTo>
                    <a:pt x="310915" y="1603392"/>
                  </a:lnTo>
                  <a:lnTo>
                    <a:pt x="309320" y="1606739"/>
                  </a:lnTo>
                  <a:lnTo>
                    <a:pt x="307734" y="1610086"/>
                  </a:lnTo>
                  <a:lnTo>
                    <a:pt x="306182" y="1613434"/>
                  </a:lnTo>
                  <a:lnTo>
                    <a:pt x="304645" y="1616781"/>
                  </a:lnTo>
                  <a:lnTo>
                    <a:pt x="303132" y="1620129"/>
                  </a:lnTo>
                  <a:lnTo>
                    <a:pt x="301645" y="1623476"/>
                  </a:lnTo>
                  <a:lnTo>
                    <a:pt x="300171" y="1626823"/>
                  </a:lnTo>
                  <a:lnTo>
                    <a:pt x="298735" y="1630171"/>
                  </a:lnTo>
                  <a:lnTo>
                    <a:pt x="297308" y="1633518"/>
                  </a:lnTo>
                  <a:lnTo>
                    <a:pt x="295915" y="1636865"/>
                  </a:lnTo>
                  <a:lnTo>
                    <a:pt x="294540" y="1640213"/>
                  </a:lnTo>
                  <a:lnTo>
                    <a:pt x="293188" y="1643560"/>
                  </a:lnTo>
                  <a:lnTo>
                    <a:pt x="291864" y="1646908"/>
                  </a:lnTo>
                  <a:lnTo>
                    <a:pt x="290552" y="1650255"/>
                  </a:lnTo>
                  <a:lnTo>
                    <a:pt x="289280" y="1653602"/>
                  </a:lnTo>
                  <a:lnTo>
                    <a:pt x="288018" y="1656950"/>
                  </a:lnTo>
                  <a:lnTo>
                    <a:pt x="286789" y="1660297"/>
                  </a:lnTo>
                  <a:lnTo>
                    <a:pt x="285579" y="1663644"/>
                  </a:lnTo>
                  <a:lnTo>
                    <a:pt x="284390" y="1666992"/>
                  </a:lnTo>
                  <a:lnTo>
                    <a:pt x="283231" y="1670339"/>
                  </a:lnTo>
                  <a:lnTo>
                    <a:pt x="282084" y="1673687"/>
                  </a:lnTo>
                  <a:lnTo>
                    <a:pt x="280976" y="1677034"/>
                  </a:lnTo>
                  <a:lnTo>
                    <a:pt x="279879" y="1680381"/>
                  </a:lnTo>
                  <a:lnTo>
                    <a:pt x="278812" y="1683729"/>
                  </a:lnTo>
                  <a:lnTo>
                    <a:pt x="277765" y="1687076"/>
                  </a:lnTo>
                  <a:lnTo>
                    <a:pt x="276737" y="1690423"/>
                  </a:lnTo>
                  <a:lnTo>
                    <a:pt x="275740" y="1693771"/>
                  </a:lnTo>
                  <a:lnTo>
                    <a:pt x="274754" y="1697118"/>
                  </a:lnTo>
                  <a:lnTo>
                    <a:pt x="273804" y="1700466"/>
                  </a:lnTo>
                  <a:lnTo>
                    <a:pt x="272866" y="1703813"/>
                  </a:lnTo>
                  <a:lnTo>
                    <a:pt x="271955" y="1707160"/>
                  </a:lnTo>
                  <a:lnTo>
                    <a:pt x="271065" y="1710508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04981" y="1655940"/>
              <a:ext cx="111373" cy="0"/>
            </a:xfrm>
            <a:custGeom>
              <a:avLst/>
              <a:pathLst>
                <a:path w="111373" h="0">
                  <a:moveTo>
                    <a:pt x="0" y="0"/>
                  </a:moveTo>
                  <a:lnTo>
                    <a:pt x="1113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59362" y="1654764"/>
              <a:ext cx="488772" cy="1597511"/>
            </a:xfrm>
            <a:custGeom>
              <a:avLst/>
              <a:pathLst>
                <a:path w="488772" h="1597511">
                  <a:moveTo>
                    <a:pt x="160609" y="1597511"/>
                  </a:moveTo>
                  <a:lnTo>
                    <a:pt x="158976" y="1594384"/>
                  </a:lnTo>
                  <a:lnTo>
                    <a:pt x="157327" y="1591258"/>
                  </a:lnTo>
                  <a:lnTo>
                    <a:pt x="155669" y="1588132"/>
                  </a:lnTo>
                  <a:lnTo>
                    <a:pt x="153990" y="1585006"/>
                  </a:lnTo>
                  <a:lnTo>
                    <a:pt x="152307" y="1581879"/>
                  </a:lnTo>
                  <a:lnTo>
                    <a:pt x="150602" y="1578753"/>
                  </a:lnTo>
                  <a:lnTo>
                    <a:pt x="148894" y="1575627"/>
                  </a:lnTo>
                  <a:lnTo>
                    <a:pt x="147165" y="1572501"/>
                  </a:lnTo>
                  <a:lnTo>
                    <a:pt x="145432" y="1569375"/>
                  </a:lnTo>
                  <a:lnTo>
                    <a:pt x="143682" y="1566248"/>
                  </a:lnTo>
                  <a:lnTo>
                    <a:pt x="141926" y="1563122"/>
                  </a:lnTo>
                  <a:lnTo>
                    <a:pt x="140156" y="1559996"/>
                  </a:lnTo>
                  <a:lnTo>
                    <a:pt x="138380" y="1556870"/>
                  </a:lnTo>
                  <a:lnTo>
                    <a:pt x="136593" y="1553743"/>
                  </a:lnTo>
                  <a:lnTo>
                    <a:pt x="134797" y="1550617"/>
                  </a:lnTo>
                  <a:lnTo>
                    <a:pt x="132994" y="1547491"/>
                  </a:lnTo>
                  <a:lnTo>
                    <a:pt x="131181" y="1544365"/>
                  </a:lnTo>
                  <a:lnTo>
                    <a:pt x="129364" y="1541238"/>
                  </a:lnTo>
                  <a:lnTo>
                    <a:pt x="127537" y="1538112"/>
                  </a:lnTo>
                  <a:lnTo>
                    <a:pt x="125707" y="1534986"/>
                  </a:lnTo>
                  <a:lnTo>
                    <a:pt x="123868" y="1531860"/>
                  </a:lnTo>
                  <a:lnTo>
                    <a:pt x="122027" y="1528733"/>
                  </a:lnTo>
                  <a:lnTo>
                    <a:pt x="120178" y="1525607"/>
                  </a:lnTo>
                  <a:lnTo>
                    <a:pt x="118328" y="1522481"/>
                  </a:lnTo>
                  <a:lnTo>
                    <a:pt x="116472" y="1519355"/>
                  </a:lnTo>
                  <a:lnTo>
                    <a:pt x="114615" y="1516228"/>
                  </a:lnTo>
                  <a:lnTo>
                    <a:pt x="112754" y="1513102"/>
                  </a:lnTo>
                  <a:lnTo>
                    <a:pt x="110892" y="1509976"/>
                  </a:lnTo>
                  <a:lnTo>
                    <a:pt x="109029" y="1506850"/>
                  </a:lnTo>
                  <a:lnTo>
                    <a:pt x="107165" y="1503723"/>
                  </a:lnTo>
                  <a:lnTo>
                    <a:pt x="105301" y="1500597"/>
                  </a:lnTo>
                  <a:lnTo>
                    <a:pt x="103437" y="1497471"/>
                  </a:lnTo>
                  <a:lnTo>
                    <a:pt x="101574" y="1494345"/>
                  </a:lnTo>
                  <a:lnTo>
                    <a:pt x="99714" y="1491218"/>
                  </a:lnTo>
                  <a:lnTo>
                    <a:pt x="97854" y="1488092"/>
                  </a:lnTo>
                  <a:lnTo>
                    <a:pt x="95999" y="1484966"/>
                  </a:lnTo>
                  <a:lnTo>
                    <a:pt x="94145" y="1481840"/>
                  </a:lnTo>
                  <a:lnTo>
                    <a:pt x="92298" y="1478713"/>
                  </a:lnTo>
                  <a:lnTo>
                    <a:pt x="90453" y="1475587"/>
                  </a:lnTo>
                  <a:lnTo>
                    <a:pt x="88615" y="1472461"/>
                  </a:lnTo>
                  <a:lnTo>
                    <a:pt x="86781" y="1469335"/>
                  </a:lnTo>
                  <a:lnTo>
                    <a:pt x="84956" y="1466208"/>
                  </a:lnTo>
                  <a:lnTo>
                    <a:pt x="83136" y="1463082"/>
                  </a:lnTo>
                  <a:lnTo>
                    <a:pt x="81324" y="1459956"/>
                  </a:lnTo>
                  <a:lnTo>
                    <a:pt x="79521" y="1456830"/>
                  </a:lnTo>
                  <a:lnTo>
                    <a:pt x="77725" y="1453703"/>
                  </a:lnTo>
                  <a:lnTo>
                    <a:pt x="75941" y="1450577"/>
                  </a:lnTo>
                  <a:lnTo>
                    <a:pt x="74163" y="1447451"/>
                  </a:lnTo>
                  <a:lnTo>
                    <a:pt x="72400" y="1444325"/>
                  </a:lnTo>
                  <a:lnTo>
                    <a:pt x="70642" y="1441198"/>
                  </a:lnTo>
                  <a:lnTo>
                    <a:pt x="68904" y="1438072"/>
                  </a:lnTo>
                  <a:lnTo>
                    <a:pt x="67169" y="1434946"/>
                  </a:lnTo>
                  <a:lnTo>
                    <a:pt x="65457" y="1431820"/>
                  </a:lnTo>
                  <a:lnTo>
                    <a:pt x="63749" y="1428693"/>
                  </a:lnTo>
                  <a:lnTo>
                    <a:pt x="62063" y="1425567"/>
                  </a:lnTo>
                  <a:lnTo>
                    <a:pt x="60384" y="1422441"/>
                  </a:lnTo>
                  <a:lnTo>
                    <a:pt x="58726" y="1419315"/>
                  </a:lnTo>
                  <a:lnTo>
                    <a:pt x="57079" y="1416189"/>
                  </a:lnTo>
                  <a:lnTo>
                    <a:pt x="55451" y="1413062"/>
                  </a:lnTo>
                  <a:lnTo>
                    <a:pt x="53839" y="1409936"/>
                  </a:lnTo>
                  <a:lnTo>
                    <a:pt x="52241" y="1406810"/>
                  </a:lnTo>
                  <a:lnTo>
                    <a:pt x="50666" y="1403684"/>
                  </a:lnTo>
                  <a:lnTo>
                    <a:pt x="49102" y="1400557"/>
                  </a:lnTo>
                  <a:lnTo>
                    <a:pt x="47565" y="1397431"/>
                  </a:lnTo>
                  <a:lnTo>
                    <a:pt x="46036" y="1394305"/>
                  </a:lnTo>
                  <a:lnTo>
                    <a:pt x="44539" y="1391179"/>
                  </a:lnTo>
                  <a:lnTo>
                    <a:pt x="43048" y="1388052"/>
                  </a:lnTo>
                  <a:lnTo>
                    <a:pt x="41593" y="1384926"/>
                  </a:lnTo>
                  <a:lnTo>
                    <a:pt x="40145" y="1381800"/>
                  </a:lnTo>
                  <a:lnTo>
                    <a:pt x="38730" y="1378674"/>
                  </a:lnTo>
                  <a:lnTo>
                    <a:pt x="37326" y="1375547"/>
                  </a:lnTo>
                  <a:lnTo>
                    <a:pt x="35952" y="1372421"/>
                  </a:lnTo>
                  <a:lnTo>
                    <a:pt x="34595" y="1369295"/>
                  </a:lnTo>
                  <a:lnTo>
                    <a:pt x="33264" y="1366169"/>
                  </a:lnTo>
                  <a:lnTo>
                    <a:pt x="31955" y="1363042"/>
                  </a:lnTo>
                  <a:lnTo>
                    <a:pt x="30667" y="1359916"/>
                  </a:lnTo>
                  <a:lnTo>
                    <a:pt x="29408" y="1356790"/>
                  </a:lnTo>
                  <a:lnTo>
                    <a:pt x="28165" y="1353664"/>
                  </a:lnTo>
                  <a:lnTo>
                    <a:pt x="26957" y="1350537"/>
                  </a:lnTo>
                  <a:lnTo>
                    <a:pt x="25760" y="1347411"/>
                  </a:lnTo>
                  <a:lnTo>
                    <a:pt x="24604" y="1344285"/>
                  </a:lnTo>
                  <a:lnTo>
                    <a:pt x="23455" y="1341159"/>
                  </a:lnTo>
                  <a:lnTo>
                    <a:pt x="22352" y="1338032"/>
                  </a:lnTo>
                  <a:lnTo>
                    <a:pt x="21257" y="1334906"/>
                  </a:lnTo>
                  <a:lnTo>
                    <a:pt x="20203" y="1331780"/>
                  </a:lnTo>
                  <a:lnTo>
                    <a:pt x="19162" y="1328654"/>
                  </a:lnTo>
                  <a:lnTo>
                    <a:pt x="18158" y="1325527"/>
                  </a:lnTo>
                  <a:lnTo>
                    <a:pt x="17173" y="1322401"/>
                  </a:lnTo>
                  <a:lnTo>
                    <a:pt x="16219" y="1319275"/>
                  </a:lnTo>
                  <a:lnTo>
                    <a:pt x="15290" y="1316149"/>
                  </a:lnTo>
                  <a:lnTo>
                    <a:pt x="14387" y="1313022"/>
                  </a:lnTo>
                  <a:lnTo>
                    <a:pt x="13516" y="1309896"/>
                  </a:lnTo>
                  <a:lnTo>
                    <a:pt x="12663" y="1306770"/>
                  </a:lnTo>
                  <a:lnTo>
                    <a:pt x="11850" y="1303644"/>
                  </a:lnTo>
                  <a:lnTo>
                    <a:pt x="11049" y="1300517"/>
                  </a:lnTo>
                  <a:lnTo>
                    <a:pt x="10294" y="1297391"/>
                  </a:lnTo>
                  <a:lnTo>
                    <a:pt x="9545" y="1294265"/>
                  </a:lnTo>
                  <a:lnTo>
                    <a:pt x="8848" y="1291139"/>
                  </a:lnTo>
                  <a:lnTo>
                    <a:pt x="8158" y="1288012"/>
                  </a:lnTo>
                  <a:lnTo>
                    <a:pt x="7513" y="1284886"/>
                  </a:lnTo>
                  <a:lnTo>
                    <a:pt x="6881" y="1281760"/>
                  </a:lnTo>
                  <a:lnTo>
                    <a:pt x="6288" y="1278634"/>
                  </a:lnTo>
                  <a:lnTo>
                    <a:pt x="5715" y="1275507"/>
                  </a:lnTo>
                  <a:lnTo>
                    <a:pt x="5175" y="1272381"/>
                  </a:lnTo>
                  <a:lnTo>
                    <a:pt x="4660" y="1269255"/>
                  </a:lnTo>
                  <a:lnTo>
                    <a:pt x="4171" y="1266129"/>
                  </a:lnTo>
                  <a:lnTo>
                    <a:pt x="3715" y="1263002"/>
                  </a:lnTo>
                  <a:lnTo>
                    <a:pt x="3278" y="1259876"/>
                  </a:lnTo>
                  <a:lnTo>
                    <a:pt x="2879" y="1256750"/>
                  </a:lnTo>
                  <a:lnTo>
                    <a:pt x="2494" y="1253624"/>
                  </a:lnTo>
                  <a:lnTo>
                    <a:pt x="2152" y="1250498"/>
                  </a:lnTo>
                  <a:lnTo>
                    <a:pt x="1818" y="1247371"/>
                  </a:lnTo>
                  <a:lnTo>
                    <a:pt x="1533" y="1244245"/>
                  </a:lnTo>
                  <a:lnTo>
                    <a:pt x="1255" y="1241119"/>
                  </a:lnTo>
                  <a:lnTo>
                    <a:pt x="1021" y="1237993"/>
                  </a:lnTo>
                  <a:lnTo>
                    <a:pt x="799" y="1234866"/>
                  </a:lnTo>
                  <a:lnTo>
                    <a:pt x="613" y="1231740"/>
                  </a:lnTo>
                  <a:lnTo>
                    <a:pt x="446" y="1228614"/>
                  </a:lnTo>
                  <a:lnTo>
                    <a:pt x="310" y="1225488"/>
                  </a:lnTo>
                  <a:lnTo>
                    <a:pt x="197" y="1222361"/>
                  </a:lnTo>
                  <a:lnTo>
                    <a:pt x="108" y="1219235"/>
                  </a:lnTo>
                  <a:lnTo>
                    <a:pt x="49" y="1216109"/>
                  </a:lnTo>
                  <a:lnTo>
                    <a:pt x="7" y="1212983"/>
                  </a:lnTo>
                  <a:lnTo>
                    <a:pt x="0" y="1209856"/>
                  </a:lnTo>
                  <a:lnTo>
                    <a:pt x="4" y="1206730"/>
                  </a:lnTo>
                  <a:lnTo>
                    <a:pt x="47" y="1203604"/>
                  </a:lnTo>
                  <a:lnTo>
                    <a:pt x="97" y="1200478"/>
                  </a:lnTo>
                  <a:lnTo>
                    <a:pt x="190" y="1197351"/>
                  </a:lnTo>
                  <a:lnTo>
                    <a:pt x="288" y="1194225"/>
                  </a:lnTo>
                  <a:lnTo>
                    <a:pt x="425" y="1191099"/>
                  </a:lnTo>
                  <a:lnTo>
                    <a:pt x="571" y="1187973"/>
                  </a:lnTo>
                  <a:lnTo>
                    <a:pt x="750" y="1184846"/>
                  </a:lnTo>
                  <a:lnTo>
                    <a:pt x="943" y="1181720"/>
                  </a:lnTo>
                  <a:lnTo>
                    <a:pt x="1162" y="1178594"/>
                  </a:lnTo>
                  <a:lnTo>
                    <a:pt x="1401" y="1175468"/>
                  </a:lnTo>
                  <a:lnTo>
                    <a:pt x="1659" y="1172341"/>
                  </a:lnTo>
                  <a:lnTo>
                    <a:pt x="1941" y="1169215"/>
                  </a:lnTo>
                  <a:lnTo>
                    <a:pt x="2238" y="1166089"/>
                  </a:lnTo>
                  <a:lnTo>
                    <a:pt x="2562" y="1162963"/>
                  </a:lnTo>
                  <a:lnTo>
                    <a:pt x="2896" y="1159836"/>
                  </a:lnTo>
                  <a:lnTo>
                    <a:pt x="3261" y="1156710"/>
                  </a:lnTo>
                  <a:lnTo>
                    <a:pt x="3631" y="1153584"/>
                  </a:lnTo>
                  <a:lnTo>
                    <a:pt x="4034" y="1150458"/>
                  </a:lnTo>
                  <a:lnTo>
                    <a:pt x="4442" y="1147331"/>
                  </a:lnTo>
                  <a:lnTo>
                    <a:pt x="4879" y="1144205"/>
                  </a:lnTo>
                  <a:lnTo>
                    <a:pt x="5323" y="1141079"/>
                  </a:lnTo>
                  <a:lnTo>
                    <a:pt x="5792" y="1137953"/>
                  </a:lnTo>
                  <a:lnTo>
                    <a:pt x="6271" y="1134826"/>
                  </a:lnTo>
                  <a:lnTo>
                    <a:pt x="6770" y="1131700"/>
                  </a:lnTo>
                  <a:lnTo>
                    <a:pt x="7283" y="1128574"/>
                  </a:lnTo>
                  <a:lnTo>
                    <a:pt x="7811" y="1125448"/>
                  </a:lnTo>
                  <a:lnTo>
                    <a:pt x="8355" y="1122321"/>
                  </a:lnTo>
                  <a:lnTo>
                    <a:pt x="8910" y="1119195"/>
                  </a:lnTo>
                  <a:lnTo>
                    <a:pt x="9484" y="1116069"/>
                  </a:lnTo>
                  <a:lnTo>
                    <a:pt x="10066" y="1112943"/>
                  </a:lnTo>
                  <a:lnTo>
                    <a:pt x="10668" y="1109816"/>
                  </a:lnTo>
                  <a:lnTo>
                    <a:pt x="11274" y="1106690"/>
                  </a:lnTo>
                  <a:lnTo>
                    <a:pt x="11902" y="1103564"/>
                  </a:lnTo>
                  <a:lnTo>
                    <a:pt x="12534" y="1100438"/>
                  </a:lnTo>
                  <a:lnTo>
                    <a:pt x="13185" y="1097312"/>
                  </a:lnTo>
                  <a:lnTo>
                    <a:pt x="13840" y="1094185"/>
                  </a:lnTo>
                  <a:lnTo>
                    <a:pt x="14511" y="1091059"/>
                  </a:lnTo>
                  <a:lnTo>
                    <a:pt x="15189" y="1087933"/>
                  </a:lnTo>
                  <a:lnTo>
                    <a:pt x="15880" y="1084807"/>
                  </a:lnTo>
                  <a:lnTo>
                    <a:pt x="16579" y="1081680"/>
                  </a:lnTo>
                  <a:lnTo>
                    <a:pt x="17287" y="1078554"/>
                  </a:lnTo>
                  <a:lnTo>
                    <a:pt x="18004" y="1075428"/>
                  </a:lnTo>
                  <a:lnTo>
                    <a:pt x="18729" y="1072302"/>
                  </a:lnTo>
                  <a:lnTo>
                    <a:pt x="19464" y="1069175"/>
                  </a:lnTo>
                  <a:lnTo>
                    <a:pt x="20203" y="1066049"/>
                  </a:lnTo>
                  <a:lnTo>
                    <a:pt x="20954" y="1062923"/>
                  </a:lnTo>
                  <a:lnTo>
                    <a:pt x="21707" y="1059797"/>
                  </a:lnTo>
                  <a:lnTo>
                    <a:pt x="22473" y="1056670"/>
                  </a:lnTo>
                  <a:lnTo>
                    <a:pt x="23239" y="1053544"/>
                  </a:lnTo>
                  <a:lnTo>
                    <a:pt x="24016" y="1050418"/>
                  </a:lnTo>
                  <a:lnTo>
                    <a:pt x="24795" y="1047292"/>
                  </a:lnTo>
                  <a:lnTo>
                    <a:pt x="25581" y="1044165"/>
                  </a:lnTo>
                  <a:lnTo>
                    <a:pt x="26371" y="1041039"/>
                  </a:lnTo>
                  <a:lnTo>
                    <a:pt x="27166" y="1037913"/>
                  </a:lnTo>
                  <a:lnTo>
                    <a:pt x="27965" y="1034787"/>
                  </a:lnTo>
                  <a:lnTo>
                    <a:pt x="28768" y="1031660"/>
                  </a:lnTo>
                  <a:lnTo>
                    <a:pt x="29575" y="1028534"/>
                  </a:lnTo>
                  <a:lnTo>
                    <a:pt x="30384" y="1025408"/>
                  </a:lnTo>
                  <a:lnTo>
                    <a:pt x="31197" y="1022282"/>
                  </a:lnTo>
                  <a:lnTo>
                    <a:pt x="32012" y="1019155"/>
                  </a:lnTo>
                  <a:lnTo>
                    <a:pt x="32831" y="1016029"/>
                  </a:lnTo>
                  <a:lnTo>
                    <a:pt x="33650" y="1012903"/>
                  </a:lnTo>
                  <a:lnTo>
                    <a:pt x="34472" y="1009777"/>
                  </a:lnTo>
                  <a:lnTo>
                    <a:pt x="35295" y="1006650"/>
                  </a:lnTo>
                  <a:lnTo>
                    <a:pt x="36119" y="1003524"/>
                  </a:lnTo>
                  <a:lnTo>
                    <a:pt x="36944" y="1000398"/>
                  </a:lnTo>
                  <a:lnTo>
                    <a:pt x="37771" y="997272"/>
                  </a:lnTo>
                  <a:lnTo>
                    <a:pt x="38597" y="994145"/>
                  </a:lnTo>
                  <a:lnTo>
                    <a:pt x="39423" y="991019"/>
                  </a:lnTo>
                  <a:lnTo>
                    <a:pt x="40250" y="987893"/>
                  </a:lnTo>
                  <a:lnTo>
                    <a:pt x="41076" y="984767"/>
                  </a:lnTo>
                  <a:lnTo>
                    <a:pt x="41901" y="981640"/>
                  </a:lnTo>
                  <a:lnTo>
                    <a:pt x="42726" y="978514"/>
                  </a:lnTo>
                  <a:lnTo>
                    <a:pt x="43550" y="975388"/>
                  </a:lnTo>
                  <a:lnTo>
                    <a:pt x="44373" y="972262"/>
                  </a:lnTo>
                  <a:lnTo>
                    <a:pt x="45193" y="969135"/>
                  </a:lnTo>
                  <a:lnTo>
                    <a:pt x="46014" y="966009"/>
                  </a:lnTo>
                  <a:lnTo>
                    <a:pt x="46830" y="962883"/>
                  </a:lnTo>
                  <a:lnTo>
                    <a:pt x="47647" y="959757"/>
                  </a:lnTo>
                  <a:lnTo>
                    <a:pt x="48459" y="956630"/>
                  </a:lnTo>
                  <a:lnTo>
                    <a:pt x="49271" y="953504"/>
                  </a:lnTo>
                  <a:lnTo>
                    <a:pt x="50078" y="950378"/>
                  </a:lnTo>
                  <a:lnTo>
                    <a:pt x="50884" y="947252"/>
                  </a:lnTo>
                  <a:lnTo>
                    <a:pt x="51687" y="944126"/>
                  </a:lnTo>
                  <a:lnTo>
                    <a:pt x="52486" y="940999"/>
                  </a:lnTo>
                  <a:lnTo>
                    <a:pt x="53283" y="937873"/>
                  </a:lnTo>
                  <a:lnTo>
                    <a:pt x="54075" y="934747"/>
                  </a:lnTo>
                  <a:lnTo>
                    <a:pt x="54865" y="931621"/>
                  </a:lnTo>
                  <a:lnTo>
                    <a:pt x="55650" y="928494"/>
                  </a:lnTo>
                  <a:lnTo>
                    <a:pt x="56433" y="925368"/>
                  </a:lnTo>
                  <a:lnTo>
                    <a:pt x="57210" y="922242"/>
                  </a:lnTo>
                  <a:lnTo>
                    <a:pt x="57985" y="919116"/>
                  </a:lnTo>
                  <a:lnTo>
                    <a:pt x="58753" y="915989"/>
                  </a:lnTo>
                  <a:lnTo>
                    <a:pt x="59520" y="912863"/>
                  </a:lnTo>
                  <a:lnTo>
                    <a:pt x="60279" y="909737"/>
                  </a:lnTo>
                  <a:lnTo>
                    <a:pt x="61037" y="906611"/>
                  </a:lnTo>
                  <a:lnTo>
                    <a:pt x="61787" y="903484"/>
                  </a:lnTo>
                  <a:lnTo>
                    <a:pt x="62535" y="900358"/>
                  </a:lnTo>
                  <a:lnTo>
                    <a:pt x="63276" y="897232"/>
                  </a:lnTo>
                  <a:lnTo>
                    <a:pt x="64014" y="894106"/>
                  </a:lnTo>
                  <a:lnTo>
                    <a:pt x="64746" y="890979"/>
                  </a:lnTo>
                  <a:lnTo>
                    <a:pt x="65473" y="887853"/>
                  </a:lnTo>
                  <a:lnTo>
                    <a:pt x="66196" y="884727"/>
                  </a:lnTo>
                  <a:lnTo>
                    <a:pt x="66911" y="881601"/>
                  </a:lnTo>
                  <a:lnTo>
                    <a:pt x="67624" y="878474"/>
                  </a:lnTo>
                  <a:lnTo>
                    <a:pt x="68329" y="875348"/>
                  </a:lnTo>
                  <a:lnTo>
                    <a:pt x="69032" y="872222"/>
                  </a:lnTo>
                  <a:lnTo>
                    <a:pt x="69725" y="869096"/>
                  </a:lnTo>
                  <a:lnTo>
                    <a:pt x="70416" y="865969"/>
                  </a:lnTo>
                  <a:lnTo>
                    <a:pt x="71098" y="862843"/>
                  </a:lnTo>
                  <a:lnTo>
                    <a:pt x="71778" y="859717"/>
                  </a:lnTo>
                  <a:lnTo>
                    <a:pt x="72450" y="856591"/>
                  </a:lnTo>
                  <a:lnTo>
                    <a:pt x="73118" y="853464"/>
                  </a:lnTo>
                  <a:lnTo>
                    <a:pt x="73779" y="850338"/>
                  </a:lnTo>
                  <a:lnTo>
                    <a:pt x="74435" y="847212"/>
                  </a:lnTo>
                  <a:lnTo>
                    <a:pt x="75084" y="844086"/>
                  </a:lnTo>
                  <a:lnTo>
                    <a:pt x="75728" y="840959"/>
                  </a:lnTo>
                  <a:lnTo>
                    <a:pt x="76367" y="837833"/>
                  </a:lnTo>
                  <a:lnTo>
                    <a:pt x="76998" y="834707"/>
                  </a:lnTo>
                  <a:lnTo>
                    <a:pt x="77626" y="831581"/>
                  </a:lnTo>
                  <a:lnTo>
                    <a:pt x="78245" y="828454"/>
                  </a:lnTo>
                  <a:lnTo>
                    <a:pt x="78862" y="825328"/>
                  </a:lnTo>
                  <a:lnTo>
                    <a:pt x="79469" y="822202"/>
                  </a:lnTo>
                  <a:lnTo>
                    <a:pt x="80074" y="819076"/>
                  </a:lnTo>
                  <a:lnTo>
                    <a:pt x="80669" y="815949"/>
                  </a:lnTo>
                  <a:lnTo>
                    <a:pt x="81261" y="812823"/>
                  </a:lnTo>
                  <a:lnTo>
                    <a:pt x="81845" y="809697"/>
                  </a:lnTo>
                  <a:lnTo>
                    <a:pt x="82425" y="806571"/>
                  </a:lnTo>
                  <a:lnTo>
                    <a:pt x="82998" y="803444"/>
                  </a:lnTo>
                  <a:lnTo>
                    <a:pt x="83566" y="800318"/>
                  </a:lnTo>
                  <a:lnTo>
                    <a:pt x="84128" y="797192"/>
                  </a:lnTo>
                  <a:lnTo>
                    <a:pt x="84684" y="794066"/>
                  </a:lnTo>
                  <a:lnTo>
                    <a:pt x="85235" y="790939"/>
                  </a:lnTo>
                  <a:lnTo>
                    <a:pt x="85779" y="787813"/>
                  </a:lnTo>
                  <a:lnTo>
                    <a:pt x="86319" y="784687"/>
                  </a:lnTo>
                  <a:lnTo>
                    <a:pt x="86851" y="781561"/>
                  </a:lnTo>
                  <a:lnTo>
                    <a:pt x="87381" y="778435"/>
                  </a:lnTo>
                  <a:lnTo>
                    <a:pt x="87900" y="775308"/>
                  </a:lnTo>
                  <a:lnTo>
                    <a:pt x="88419" y="772182"/>
                  </a:lnTo>
                  <a:lnTo>
                    <a:pt x="88928" y="769056"/>
                  </a:lnTo>
                  <a:lnTo>
                    <a:pt x="89435" y="765930"/>
                  </a:lnTo>
                  <a:lnTo>
                    <a:pt x="89934" y="762803"/>
                  </a:lnTo>
                  <a:lnTo>
                    <a:pt x="90430" y="759677"/>
                  </a:lnTo>
                  <a:lnTo>
                    <a:pt x="90919" y="756551"/>
                  </a:lnTo>
                  <a:lnTo>
                    <a:pt x="91404" y="753425"/>
                  </a:lnTo>
                  <a:lnTo>
                    <a:pt x="91883" y="750298"/>
                  </a:lnTo>
                  <a:lnTo>
                    <a:pt x="92357" y="747172"/>
                  </a:lnTo>
                  <a:lnTo>
                    <a:pt x="92827" y="744046"/>
                  </a:lnTo>
                  <a:lnTo>
                    <a:pt x="93290" y="740920"/>
                  </a:lnTo>
                  <a:lnTo>
                    <a:pt x="93751" y="737793"/>
                  </a:lnTo>
                  <a:lnTo>
                    <a:pt x="94205" y="734667"/>
                  </a:lnTo>
                  <a:lnTo>
                    <a:pt x="94656" y="731541"/>
                  </a:lnTo>
                  <a:lnTo>
                    <a:pt x="95100" y="728415"/>
                  </a:lnTo>
                  <a:lnTo>
                    <a:pt x="95543" y="725288"/>
                  </a:lnTo>
                  <a:lnTo>
                    <a:pt x="95978" y="722162"/>
                  </a:lnTo>
                  <a:lnTo>
                    <a:pt x="96412" y="719036"/>
                  </a:lnTo>
                  <a:lnTo>
                    <a:pt x="96839" y="715910"/>
                  </a:lnTo>
                  <a:lnTo>
                    <a:pt x="97264" y="712783"/>
                  </a:lnTo>
                  <a:lnTo>
                    <a:pt x="97684" y="709657"/>
                  </a:lnTo>
                  <a:lnTo>
                    <a:pt x="98101" y="706531"/>
                  </a:lnTo>
                  <a:lnTo>
                    <a:pt x="98514" y="703405"/>
                  </a:lnTo>
                  <a:lnTo>
                    <a:pt x="98923" y="700278"/>
                  </a:lnTo>
                  <a:lnTo>
                    <a:pt x="99329" y="697152"/>
                  </a:lnTo>
                  <a:lnTo>
                    <a:pt x="99730" y="694026"/>
                  </a:lnTo>
                  <a:lnTo>
                    <a:pt x="100130" y="690900"/>
                  </a:lnTo>
                  <a:lnTo>
                    <a:pt x="100525" y="687773"/>
                  </a:lnTo>
                  <a:lnTo>
                    <a:pt x="100919" y="684647"/>
                  </a:lnTo>
                  <a:lnTo>
                    <a:pt x="101309" y="681521"/>
                  </a:lnTo>
                  <a:lnTo>
                    <a:pt x="101697" y="678395"/>
                  </a:lnTo>
                  <a:lnTo>
                    <a:pt x="102081" y="675268"/>
                  </a:lnTo>
                  <a:lnTo>
                    <a:pt x="102464" y="672142"/>
                  </a:lnTo>
                  <a:lnTo>
                    <a:pt x="102844" y="669016"/>
                  </a:lnTo>
                  <a:lnTo>
                    <a:pt x="103223" y="665890"/>
                  </a:lnTo>
                  <a:lnTo>
                    <a:pt x="103599" y="662763"/>
                  </a:lnTo>
                  <a:lnTo>
                    <a:pt x="103973" y="659637"/>
                  </a:lnTo>
                  <a:lnTo>
                    <a:pt x="104346" y="656511"/>
                  </a:lnTo>
                  <a:lnTo>
                    <a:pt x="104717" y="653385"/>
                  </a:lnTo>
                  <a:lnTo>
                    <a:pt x="105087" y="650258"/>
                  </a:lnTo>
                  <a:lnTo>
                    <a:pt x="105456" y="647132"/>
                  </a:lnTo>
                  <a:lnTo>
                    <a:pt x="105824" y="644006"/>
                  </a:lnTo>
                  <a:lnTo>
                    <a:pt x="106191" y="640880"/>
                  </a:lnTo>
                  <a:lnTo>
                    <a:pt x="106558" y="637753"/>
                  </a:lnTo>
                  <a:lnTo>
                    <a:pt x="106923" y="634627"/>
                  </a:lnTo>
                  <a:lnTo>
                    <a:pt x="107289" y="631501"/>
                  </a:lnTo>
                  <a:lnTo>
                    <a:pt x="107654" y="628375"/>
                  </a:lnTo>
                  <a:lnTo>
                    <a:pt x="108020" y="625249"/>
                  </a:lnTo>
                  <a:lnTo>
                    <a:pt x="108386" y="622122"/>
                  </a:lnTo>
                  <a:lnTo>
                    <a:pt x="108752" y="618996"/>
                  </a:lnTo>
                  <a:lnTo>
                    <a:pt x="109118" y="615870"/>
                  </a:lnTo>
                  <a:lnTo>
                    <a:pt x="109486" y="612744"/>
                  </a:lnTo>
                  <a:lnTo>
                    <a:pt x="109854" y="609617"/>
                  </a:lnTo>
                  <a:lnTo>
                    <a:pt x="110224" y="606491"/>
                  </a:lnTo>
                  <a:lnTo>
                    <a:pt x="110594" y="603365"/>
                  </a:lnTo>
                  <a:lnTo>
                    <a:pt x="110967" y="600239"/>
                  </a:lnTo>
                  <a:lnTo>
                    <a:pt x="111340" y="597112"/>
                  </a:lnTo>
                  <a:lnTo>
                    <a:pt x="111716" y="593986"/>
                  </a:lnTo>
                  <a:lnTo>
                    <a:pt x="112093" y="590860"/>
                  </a:lnTo>
                  <a:lnTo>
                    <a:pt x="112474" y="587734"/>
                  </a:lnTo>
                  <a:lnTo>
                    <a:pt x="112855" y="584607"/>
                  </a:lnTo>
                  <a:lnTo>
                    <a:pt x="113240" y="581481"/>
                  </a:lnTo>
                  <a:lnTo>
                    <a:pt x="113627" y="578355"/>
                  </a:lnTo>
                  <a:lnTo>
                    <a:pt x="114018" y="575229"/>
                  </a:lnTo>
                  <a:lnTo>
                    <a:pt x="114411" y="572102"/>
                  </a:lnTo>
                  <a:lnTo>
                    <a:pt x="114808" y="568976"/>
                  </a:lnTo>
                  <a:lnTo>
                    <a:pt x="115207" y="565850"/>
                  </a:lnTo>
                  <a:lnTo>
                    <a:pt x="115611" y="562724"/>
                  </a:lnTo>
                  <a:lnTo>
                    <a:pt x="116018" y="559597"/>
                  </a:lnTo>
                  <a:lnTo>
                    <a:pt x="116429" y="556471"/>
                  </a:lnTo>
                  <a:lnTo>
                    <a:pt x="116844" y="553345"/>
                  </a:lnTo>
                  <a:lnTo>
                    <a:pt x="117262" y="550219"/>
                  </a:lnTo>
                  <a:lnTo>
                    <a:pt x="117687" y="547092"/>
                  </a:lnTo>
                  <a:lnTo>
                    <a:pt x="118114" y="543966"/>
                  </a:lnTo>
                  <a:lnTo>
                    <a:pt x="118548" y="540840"/>
                  </a:lnTo>
                  <a:lnTo>
                    <a:pt x="118983" y="537714"/>
                  </a:lnTo>
                  <a:lnTo>
                    <a:pt x="119428" y="534587"/>
                  </a:lnTo>
                  <a:lnTo>
                    <a:pt x="119873" y="531461"/>
                  </a:lnTo>
                  <a:lnTo>
                    <a:pt x="120328" y="528335"/>
                  </a:lnTo>
                  <a:lnTo>
                    <a:pt x="120784" y="525209"/>
                  </a:lnTo>
                  <a:lnTo>
                    <a:pt x="121249" y="522082"/>
                  </a:lnTo>
                  <a:lnTo>
                    <a:pt x="121717" y="518956"/>
                  </a:lnTo>
                  <a:lnTo>
                    <a:pt x="122192" y="515830"/>
                  </a:lnTo>
                  <a:lnTo>
                    <a:pt x="122672" y="512704"/>
                  </a:lnTo>
                  <a:lnTo>
                    <a:pt x="123158" y="509577"/>
                  </a:lnTo>
                  <a:lnTo>
                    <a:pt x="123651" y="506451"/>
                  </a:lnTo>
                  <a:lnTo>
                    <a:pt x="124148" y="503325"/>
                  </a:lnTo>
                  <a:lnTo>
                    <a:pt x="124654" y="500199"/>
                  </a:lnTo>
                  <a:lnTo>
                    <a:pt x="125162" y="497072"/>
                  </a:lnTo>
                  <a:lnTo>
                    <a:pt x="125681" y="493946"/>
                  </a:lnTo>
                  <a:lnTo>
                    <a:pt x="126202" y="490820"/>
                  </a:lnTo>
                  <a:lnTo>
                    <a:pt x="126734" y="487694"/>
                  </a:lnTo>
                  <a:lnTo>
                    <a:pt x="127269" y="484567"/>
                  </a:lnTo>
                  <a:lnTo>
                    <a:pt x="127813" y="481441"/>
                  </a:lnTo>
                  <a:lnTo>
                    <a:pt x="128361" y="478315"/>
                  </a:lnTo>
                  <a:lnTo>
                    <a:pt x="128919" y="475189"/>
                  </a:lnTo>
                  <a:lnTo>
                    <a:pt x="129481" y="472063"/>
                  </a:lnTo>
                  <a:lnTo>
                    <a:pt x="130051" y="468936"/>
                  </a:lnTo>
                  <a:lnTo>
                    <a:pt x="130627" y="465810"/>
                  </a:lnTo>
                  <a:lnTo>
                    <a:pt x="131210" y="462684"/>
                  </a:lnTo>
                  <a:lnTo>
                    <a:pt x="131801" y="459558"/>
                  </a:lnTo>
                  <a:lnTo>
                    <a:pt x="132396" y="456431"/>
                  </a:lnTo>
                  <a:lnTo>
                    <a:pt x="133001" y="453305"/>
                  </a:lnTo>
                  <a:lnTo>
                    <a:pt x="133609" y="450179"/>
                  </a:lnTo>
                  <a:lnTo>
                    <a:pt x="134228" y="447053"/>
                  </a:lnTo>
                  <a:lnTo>
                    <a:pt x="134849" y="443926"/>
                  </a:lnTo>
                  <a:lnTo>
                    <a:pt x="135483" y="440800"/>
                  </a:lnTo>
                  <a:lnTo>
                    <a:pt x="136118" y="437674"/>
                  </a:lnTo>
                  <a:lnTo>
                    <a:pt x="136764" y="434548"/>
                  </a:lnTo>
                  <a:lnTo>
                    <a:pt x="137413" y="431421"/>
                  </a:lnTo>
                  <a:lnTo>
                    <a:pt x="138071" y="428295"/>
                  </a:lnTo>
                  <a:lnTo>
                    <a:pt x="138733" y="425169"/>
                  </a:lnTo>
                  <a:lnTo>
                    <a:pt x="139404" y="422043"/>
                  </a:lnTo>
                  <a:lnTo>
                    <a:pt x="140080" y="418916"/>
                  </a:lnTo>
                  <a:lnTo>
                    <a:pt x="140762" y="415790"/>
                  </a:lnTo>
                  <a:lnTo>
                    <a:pt x="141451" y="412664"/>
                  </a:lnTo>
                  <a:lnTo>
                    <a:pt x="142145" y="409538"/>
                  </a:lnTo>
                  <a:lnTo>
                    <a:pt x="142847" y="406411"/>
                  </a:lnTo>
                  <a:lnTo>
                    <a:pt x="143552" y="403285"/>
                  </a:lnTo>
                  <a:lnTo>
                    <a:pt x="144266" y="400159"/>
                  </a:lnTo>
                  <a:lnTo>
                    <a:pt x="144982" y="397033"/>
                  </a:lnTo>
                  <a:lnTo>
                    <a:pt x="145708" y="393906"/>
                  </a:lnTo>
                  <a:lnTo>
                    <a:pt x="146436" y="390780"/>
                  </a:lnTo>
                  <a:lnTo>
                    <a:pt x="147172" y="387654"/>
                  </a:lnTo>
                  <a:lnTo>
                    <a:pt x="147911" y="384528"/>
                  </a:lnTo>
                  <a:lnTo>
                    <a:pt x="148657" y="381401"/>
                  </a:lnTo>
                  <a:lnTo>
                    <a:pt x="149406" y="378275"/>
                  </a:lnTo>
                  <a:lnTo>
                    <a:pt x="150161" y="375149"/>
                  </a:lnTo>
                  <a:lnTo>
                    <a:pt x="150920" y="372023"/>
                  </a:lnTo>
                  <a:lnTo>
                    <a:pt x="151683" y="368896"/>
                  </a:lnTo>
                  <a:lnTo>
                    <a:pt x="152451" y="365770"/>
                  </a:lnTo>
                  <a:lnTo>
                    <a:pt x="153223" y="362644"/>
                  </a:lnTo>
                  <a:lnTo>
                    <a:pt x="154000" y="359518"/>
                  </a:lnTo>
                  <a:lnTo>
                    <a:pt x="154778" y="356391"/>
                  </a:lnTo>
                  <a:lnTo>
                    <a:pt x="155563" y="353265"/>
                  </a:lnTo>
                  <a:lnTo>
                    <a:pt x="156349" y="350139"/>
                  </a:lnTo>
                  <a:lnTo>
                    <a:pt x="157140" y="347013"/>
                  </a:lnTo>
                  <a:lnTo>
                    <a:pt x="157933" y="343886"/>
                  </a:lnTo>
                  <a:lnTo>
                    <a:pt x="158730" y="340760"/>
                  </a:lnTo>
                  <a:lnTo>
                    <a:pt x="159528" y="337634"/>
                  </a:lnTo>
                  <a:lnTo>
                    <a:pt x="160330" y="334508"/>
                  </a:lnTo>
                  <a:lnTo>
                    <a:pt x="161134" y="331381"/>
                  </a:lnTo>
                  <a:lnTo>
                    <a:pt x="161940" y="328255"/>
                  </a:lnTo>
                  <a:lnTo>
                    <a:pt x="162748" y="325129"/>
                  </a:lnTo>
                  <a:lnTo>
                    <a:pt x="163558" y="322003"/>
                  </a:lnTo>
                  <a:lnTo>
                    <a:pt x="164370" y="318876"/>
                  </a:lnTo>
                  <a:lnTo>
                    <a:pt x="165183" y="315750"/>
                  </a:lnTo>
                  <a:lnTo>
                    <a:pt x="165997" y="312624"/>
                  </a:lnTo>
                  <a:lnTo>
                    <a:pt x="166812" y="309498"/>
                  </a:lnTo>
                  <a:lnTo>
                    <a:pt x="167628" y="306372"/>
                  </a:lnTo>
                  <a:lnTo>
                    <a:pt x="168444" y="303245"/>
                  </a:lnTo>
                  <a:lnTo>
                    <a:pt x="169261" y="300119"/>
                  </a:lnTo>
                  <a:lnTo>
                    <a:pt x="170079" y="296993"/>
                  </a:lnTo>
                  <a:lnTo>
                    <a:pt x="170896" y="293867"/>
                  </a:lnTo>
                  <a:lnTo>
                    <a:pt x="171713" y="290740"/>
                  </a:lnTo>
                  <a:lnTo>
                    <a:pt x="172529" y="287614"/>
                  </a:lnTo>
                  <a:lnTo>
                    <a:pt x="173345" y="284488"/>
                  </a:lnTo>
                  <a:lnTo>
                    <a:pt x="174161" y="281362"/>
                  </a:lnTo>
                  <a:lnTo>
                    <a:pt x="174975" y="278235"/>
                  </a:lnTo>
                  <a:lnTo>
                    <a:pt x="175789" y="275109"/>
                  </a:lnTo>
                  <a:lnTo>
                    <a:pt x="176600" y="271983"/>
                  </a:lnTo>
                  <a:lnTo>
                    <a:pt x="177411" y="268857"/>
                  </a:lnTo>
                  <a:lnTo>
                    <a:pt x="178219" y="265730"/>
                  </a:lnTo>
                  <a:lnTo>
                    <a:pt x="179027" y="262604"/>
                  </a:lnTo>
                  <a:lnTo>
                    <a:pt x="179831" y="259478"/>
                  </a:lnTo>
                  <a:lnTo>
                    <a:pt x="180635" y="256352"/>
                  </a:lnTo>
                  <a:lnTo>
                    <a:pt x="181434" y="253225"/>
                  </a:lnTo>
                  <a:lnTo>
                    <a:pt x="182232" y="250099"/>
                  </a:lnTo>
                  <a:lnTo>
                    <a:pt x="183026" y="246973"/>
                  </a:lnTo>
                  <a:lnTo>
                    <a:pt x="183819" y="243847"/>
                  </a:lnTo>
                  <a:lnTo>
                    <a:pt x="184607" y="240720"/>
                  </a:lnTo>
                  <a:lnTo>
                    <a:pt x="185393" y="237594"/>
                  </a:lnTo>
                  <a:lnTo>
                    <a:pt x="186175" y="234468"/>
                  </a:lnTo>
                  <a:lnTo>
                    <a:pt x="186954" y="231342"/>
                  </a:lnTo>
                  <a:lnTo>
                    <a:pt x="187729" y="228215"/>
                  </a:lnTo>
                  <a:lnTo>
                    <a:pt x="188500" y="225089"/>
                  </a:lnTo>
                  <a:lnTo>
                    <a:pt x="189268" y="221963"/>
                  </a:lnTo>
                  <a:lnTo>
                    <a:pt x="190030" y="218837"/>
                  </a:lnTo>
                  <a:lnTo>
                    <a:pt x="190790" y="215710"/>
                  </a:lnTo>
                  <a:lnTo>
                    <a:pt x="191543" y="212584"/>
                  </a:lnTo>
                  <a:lnTo>
                    <a:pt x="192295" y="209458"/>
                  </a:lnTo>
                  <a:lnTo>
                    <a:pt x="193039" y="206332"/>
                  </a:lnTo>
                  <a:lnTo>
                    <a:pt x="193781" y="203205"/>
                  </a:lnTo>
                  <a:lnTo>
                    <a:pt x="194515" y="200079"/>
                  </a:lnTo>
                  <a:lnTo>
                    <a:pt x="195247" y="196953"/>
                  </a:lnTo>
                  <a:lnTo>
                    <a:pt x="195972" y="193827"/>
                  </a:lnTo>
                  <a:lnTo>
                    <a:pt x="196693" y="190700"/>
                  </a:lnTo>
                  <a:lnTo>
                    <a:pt x="197408" y="187574"/>
                  </a:lnTo>
                  <a:lnTo>
                    <a:pt x="198118" y="184448"/>
                  </a:lnTo>
                  <a:lnTo>
                    <a:pt x="198823" y="181322"/>
                  </a:lnTo>
                  <a:lnTo>
                    <a:pt x="199521" y="178195"/>
                  </a:lnTo>
                  <a:lnTo>
                    <a:pt x="200215" y="175069"/>
                  </a:lnTo>
                  <a:lnTo>
                    <a:pt x="200901" y="171943"/>
                  </a:lnTo>
                  <a:lnTo>
                    <a:pt x="201585" y="168817"/>
                  </a:lnTo>
                  <a:lnTo>
                    <a:pt x="202259" y="165690"/>
                  </a:lnTo>
                  <a:lnTo>
                    <a:pt x="202931" y="162564"/>
                  </a:lnTo>
                  <a:lnTo>
                    <a:pt x="203593" y="159438"/>
                  </a:lnTo>
                  <a:lnTo>
                    <a:pt x="204253" y="156312"/>
                  </a:lnTo>
                  <a:lnTo>
                    <a:pt x="204902" y="153186"/>
                  </a:lnTo>
                  <a:lnTo>
                    <a:pt x="205549" y="150059"/>
                  </a:lnTo>
                  <a:lnTo>
                    <a:pt x="206187" y="146933"/>
                  </a:lnTo>
                  <a:lnTo>
                    <a:pt x="206821" y="143807"/>
                  </a:lnTo>
                  <a:lnTo>
                    <a:pt x="207448" y="140681"/>
                  </a:lnTo>
                  <a:lnTo>
                    <a:pt x="208068" y="137554"/>
                  </a:lnTo>
                  <a:lnTo>
                    <a:pt x="208683" y="134428"/>
                  </a:lnTo>
                  <a:lnTo>
                    <a:pt x="209290" y="131302"/>
                  </a:lnTo>
                  <a:lnTo>
                    <a:pt x="209892" y="128176"/>
                  </a:lnTo>
                  <a:lnTo>
                    <a:pt x="210486" y="125049"/>
                  </a:lnTo>
                  <a:lnTo>
                    <a:pt x="211076" y="121923"/>
                  </a:lnTo>
                  <a:lnTo>
                    <a:pt x="211656" y="118797"/>
                  </a:lnTo>
                  <a:lnTo>
                    <a:pt x="212234" y="115671"/>
                  </a:lnTo>
                  <a:lnTo>
                    <a:pt x="212800" y="112544"/>
                  </a:lnTo>
                  <a:lnTo>
                    <a:pt x="213365" y="109418"/>
                  </a:lnTo>
                  <a:lnTo>
                    <a:pt x="213918" y="106292"/>
                  </a:lnTo>
                  <a:lnTo>
                    <a:pt x="214469" y="103166"/>
                  </a:lnTo>
                  <a:lnTo>
                    <a:pt x="215010" y="100039"/>
                  </a:lnTo>
                  <a:lnTo>
                    <a:pt x="215547" y="96913"/>
                  </a:lnTo>
                  <a:lnTo>
                    <a:pt x="216076" y="93787"/>
                  </a:lnTo>
                  <a:lnTo>
                    <a:pt x="216600" y="90661"/>
                  </a:lnTo>
                  <a:lnTo>
                    <a:pt x="217117" y="87534"/>
                  </a:lnTo>
                  <a:lnTo>
                    <a:pt x="217626" y="84408"/>
                  </a:lnTo>
                  <a:lnTo>
                    <a:pt x="218131" y="81282"/>
                  </a:lnTo>
                  <a:lnTo>
                    <a:pt x="218627" y="78156"/>
                  </a:lnTo>
                  <a:lnTo>
                    <a:pt x="219119" y="75029"/>
                  </a:lnTo>
                  <a:lnTo>
                    <a:pt x="219602" y="71903"/>
                  </a:lnTo>
                  <a:lnTo>
                    <a:pt x="220082" y="68777"/>
                  </a:lnTo>
                  <a:lnTo>
                    <a:pt x="220551" y="65651"/>
                  </a:lnTo>
                  <a:lnTo>
                    <a:pt x="221018" y="62524"/>
                  </a:lnTo>
                  <a:lnTo>
                    <a:pt x="221475" y="59398"/>
                  </a:lnTo>
                  <a:lnTo>
                    <a:pt x="221929" y="56272"/>
                  </a:lnTo>
                  <a:lnTo>
                    <a:pt x="222374" y="53146"/>
                  </a:lnTo>
                  <a:lnTo>
                    <a:pt x="222815" y="50019"/>
                  </a:lnTo>
                  <a:lnTo>
                    <a:pt x="223248" y="46893"/>
                  </a:lnTo>
                  <a:lnTo>
                    <a:pt x="223675" y="43767"/>
                  </a:lnTo>
                  <a:lnTo>
                    <a:pt x="224097" y="40641"/>
                  </a:lnTo>
                  <a:lnTo>
                    <a:pt x="224512" y="37514"/>
                  </a:lnTo>
                  <a:lnTo>
                    <a:pt x="224922" y="34388"/>
                  </a:lnTo>
                  <a:lnTo>
                    <a:pt x="225324" y="31262"/>
                  </a:lnTo>
                  <a:lnTo>
                    <a:pt x="225723" y="28136"/>
                  </a:lnTo>
                  <a:lnTo>
                    <a:pt x="226112" y="25009"/>
                  </a:lnTo>
                  <a:lnTo>
                    <a:pt x="226500" y="21883"/>
                  </a:lnTo>
                  <a:lnTo>
                    <a:pt x="226877" y="18757"/>
                  </a:lnTo>
                  <a:lnTo>
                    <a:pt x="227253" y="15631"/>
                  </a:lnTo>
                  <a:lnTo>
                    <a:pt x="227618" y="12504"/>
                  </a:lnTo>
                  <a:lnTo>
                    <a:pt x="227982" y="9378"/>
                  </a:lnTo>
                  <a:lnTo>
                    <a:pt x="228337" y="6252"/>
                  </a:lnTo>
                  <a:lnTo>
                    <a:pt x="228688" y="3126"/>
                  </a:lnTo>
                  <a:lnTo>
                    <a:pt x="229033" y="0"/>
                  </a:lnTo>
                  <a:lnTo>
                    <a:pt x="259738" y="0"/>
                  </a:lnTo>
                  <a:lnTo>
                    <a:pt x="260083" y="3126"/>
                  </a:lnTo>
                  <a:lnTo>
                    <a:pt x="260434" y="6252"/>
                  </a:lnTo>
                  <a:lnTo>
                    <a:pt x="260789" y="9378"/>
                  </a:lnTo>
                  <a:lnTo>
                    <a:pt x="261153" y="12504"/>
                  </a:lnTo>
                  <a:lnTo>
                    <a:pt x="261519" y="15631"/>
                  </a:lnTo>
                  <a:lnTo>
                    <a:pt x="261894" y="18757"/>
                  </a:lnTo>
                  <a:lnTo>
                    <a:pt x="262271" y="21883"/>
                  </a:lnTo>
                  <a:lnTo>
                    <a:pt x="262659" y="25009"/>
                  </a:lnTo>
                  <a:lnTo>
                    <a:pt x="263048" y="28136"/>
                  </a:lnTo>
                  <a:lnTo>
                    <a:pt x="263447" y="31262"/>
                  </a:lnTo>
                  <a:lnTo>
                    <a:pt x="263849" y="34388"/>
                  </a:lnTo>
                  <a:lnTo>
                    <a:pt x="264259" y="37514"/>
                  </a:lnTo>
                  <a:lnTo>
                    <a:pt x="264674" y="40641"/>
                  </a:lnTo>
                  <a:lnTo>
                    <a:pt x="265096" y="43767"/>
                  </a:lnTo>
                  <a:lnTo>
                    <a:pt x="265523" y="46893"/>
                  </a:lnTo>
                  <a:lnTo>
                    <a:pt x="265956" y="50019"/>
                  </a:lnTo>
                  <a:lnTo>
                    <a:pt x="266397" y="53146"/>
                  </a:lnTo>
                  <a:lnTo>
                    <a:pt x="266842" y="56272"/>
                  </a:lnTo>
                  <a:lnTo>
                    <a:pt x="267296" y="59398"/>
                  </a:lnTo>
                  <a:lnTo>
                    <a:pt x="267753" y="62524"/>
                  </a:lnTo>
                  <a:lnTo>
                    <a:pt x="268220" y="65651"/>
                  </a:lnTo>
                  <a:lnTo>
                    <a:pt x="268689" y="68777"/>
                  </a:lnTo>
                  <a:lnTo>
                    <a:pt x="269169" y="71903"/>
                  </a:lnTo>
                  <a:lnTo>
                    <a:pt x="269652" y="75029"/>
                  </a:lnTo>
                  <a:lnTo>
                    <a:pt x="270144" y="78156"/>
                  </a:lnTo>
                  <a:lnTo>
                    <a:pt x="270640" y="81282"/>
                  </a:lnTo>
                  <a:lnTo>
                    <a:pt x="271145" y="84408"/>
                  </a:lnTo>
                  <a:lnTo>
                    <a:pt x="271654" y="87534"/>
                  </a:lnTo>
                  <a:lnTo>
                    <a:pt x="272171" y="90661"/>
                  </a:lnTo>
                  <a:lnTo>
                    <a:pt x="272695" y="93787"/>
                  </a:lnTo>
                  <a:lnTo>
                    <a:pt x="273224" y="96913"/>
                  </a:lnTo>
                  <a:lnTo>
                    <a:pt x="273761" y="100039"/>
                  </a:lnTo>
                  <a:lnTo>
                    <a:pt x="274302" y="103166"/>
                  </a:lnTo>
                  <a:lnTo>
                    <a:pt x="274853" y="106292"/>
                  </a:lnTo>
                  <a:lnTo>
                    <a:pt x="275407" y="109418"/>
                  </a:lnTo>
                  <a:lnTo>
                    <a:pt x="275971" y="112544"/>
                  </a:lnTo>
                  <a:lnTo>
                    <a:pt x="276537" y="115671"/>
                  </a:lnTo>
                  <a:lnTo>
                    <a:pt x="277115" y="118797"/>
                  </a:lnTo>
                  <a:lnTo>
                    <a:pt x="277695" y="121923"/>
                  </a:lnTo>
                  <a:lnTo>
                    <a:pt x="278285" y="125049"/>
                  </a:lnTo>
                  <a:lnTo>
                    <a:pt x="278879" y="128176"/>
                  </a:lnTo>
                  <a:lnTo>
                    <a:pt x="279481" y="131302"/>
                  </a:lnTo>
                  <a:lnTo>
                    <a:pt x="280089" y="134428"/>
                  </a:lnTo>
                  <a:lnTo>
                    <a:pt x="280703" y="137554"/>
                  </a:lnTo>
                  <a:lnTo>
                    <a:pt x="281324" y="140681"/>
                  </a:lnTo>
                  <a:lnTo>
                    <a:pt x="281950" y="143807"/>
                  </a:lnTo>
                  <a:lnTo>
                    <a:pt x="282584" y="146933"/>
                  </a:lnTo>
                  <a:lnTo>
                    <a:pt x="283222" y="150059"/>
                  </a:lnTo>
                  <a:lnTo>
                    <a:pt x="283869" y="153186"/>
                  </a:lnTo>
                  <a:lnTo>
                    <a:pt x="284519" y="156312"/>
                  </a:lnTo>
                  <a:lnTo>
                    <a:pt x="285179" y="159438"/>
                  </a:lnTo>
                  <a:lnTo>
                    <a:pt x="285840" y="162564"/>
                  </a:lnTo>
                  <a:lnTo>
                    <a:pt x="286512" y="165690"/>
                  </a:lnTo>
                  <a:lnTo>
                    <a:pt x="287186" y="168817"/>
                  </a:lnTo>
                  <a:lnTo>
                    <a:pt x="287870" y="171943"/>
                  </a:lnTo>
                  <a:lnTo>
                    <a:pt x="288556" y="175069"/>
                  </a:lnTo>
                  <a:lnTo>
                    <a:pt x="289250" y="178195"/>
                  </a:lnTo>
                  <a:lnTo>
                    <a:pt x="289949" y="181322"/>
                  </a:lnTo>
                  <a:lnTo>
                    <a:pt x="290653" y="184448"/>
                  </a:lnTo>
                  <a:lnTo>
                    <a:pt x="291363" y="187574"/>
                  </a:lnTo>
                  <a:lnTo>
                    <a:pt x="292078" y="190700"/>
                  </a:lnTo>
                  <a:lnTo>
                    <a:pt x="292799" y="193827"/>
                  </a:lnTo>
                  <a:lnTo>
                    <a:pt x="293524" y="196953"/>
                  </a:lnTo>
                  <a:lnTo>
                    <a:pt x="294256" y="200079"/>
                  </a:lnTo>
                  <a:lnTo>
                    <a:pt x="294990" y="203205"/>
                  </a:lnTo>
                  <a:lnTo>
                    <a:pt x="295732" y="206332"/>
                  </a:lnTo>
                  <a:lnTo>
                    <a:pt x="296476" y="209458"/>
                  </a:lnTo>
                  <a:lnTo>
                    <a:pt x="297228" y="212584"/>
                  </a:lnTo>
                  <a:lnTo>
                    <a:pt x="297981" y="215710"/>
                  </a:lnTo>
                  <a:lnTo>
                    <a:pt x="298741" y="218837"/>
                  </a:lnTo>
                  <a:lnTo>
                    <a:pt x="299503" y="221963"/>
                  </a:lnTo>
                  <a:lnTo>
                    <a:pt x="300271" y="225089"/>
                  </a:lnTo>
                  <a:lnTo>
                    <a:pt x="301042" y="228215"/>
                  </a:lnTo>
                  <a:lnTo>
                    <a:pt x="301817" y="231342"/>
                  </a:lnTo>
                  <a:lnTo>
                    <a:pt x="302596" y="234468"/>
                  </a:lnTo>
                  <a:lnTo>
                    <a:pt x="303378" y="237594"/>
                  </a:lnTo>
                  <a:lnTo>
                    <a:pt x="304164" y="240720"/>
                  </a:lnTo>
                  <a:lnTo>
                    <a:pt x="304952" y="243847"/>
                  </a:lnTo>
                  <a:lnTo>
                    <a:pt x="305745" y="246973"/>
                  </a:lnTo>
                  <a:lnTo>
                    <a:pt x="306539" y="250099"/>
                  </a:lnTo>
                  <a:lnTo>
                    <a:pt x="307337" y="253225"/>
                  </a:lnTo>
                  <a:lnTo>
                    <a:pt x="308137" y="256352"/>
                  </a:lnTo>
                  <a:lnTo>
                    <a:pt x="308940" y="259478"/>
                  </a:lnTo>
                  <a:lnTo>
                    <a:pt x="309744" y="262604"/>
                  </a:lnTo>
                  <a:lnTo>
                    <a:pt x="310552" y="265730"/>
                  </a:lnTo>
                  <a:lnTo>
                    <a:pt x="311360" y="268857"/>
                  </a:lnTo>
                  <a:lnTo>
                    <a:pt x="312171" y="271983"/>
                  </a:lnTo>
                  <a:lnTo>
                    <a:pt x="312983" y="275109"/>
                  </a:lnTo>
                  <a:lnTo>
                    <a:pt x="313796" y="278235"/>
                  </a:lnTo>
                  <a:lnTo>
                    <a:pt x="314610" y="281362"/>
                  </a:lnTo>
                  <a:lnTo>
                    <a:pt x="315426" y="284488"/>
                  </a:lnTo>
                  <a:lnTo>
                    <a:pt x="316242" y="287614"/>
                  </a:lnTo>
                  <a:lnTo>
                    <a:pt x="317058" y="290740"/>
                  </a:lnTo>
                  <a:lnTo>
                    <a:pt x="317875" y="293867"/>
                  </a:lnTo>
                  <a:lnTo>
                    <a:pt x="318693" y="296993"/>
                  </a:lnTo>
                  <a:lnTo>
                    <a:pt x="319510" y="300119"/>
                  </a:lnTo>
                  <a:lnTo>
                    <a:pt x="320327" y="303245"/>
                  </a:lnTo>
                  <a:lnTo>
                    <a:pt x="321143" y="306372"/>
                  </a:lnTo>
                  <a:lnTo>
                    <a:pt x="321959" y="309498"/>
                  </a:lnTo>
                  <a:lnTo>
                    <a:pt x="322774" y="312624"/>
                  </a:lnTo>
                  <a:lnTo>
                    <a:pt x="323588" y="315750"/>
                  </a:lnTo>
                  <a:lnTo>
                    <a:pt x="324401" y="318876"/>
                  </a:lnTo>
                  <a:lnTo>
                    <a:pt x="325213" y="322003"/>
                  </a:lnTo>
                  <a:lnTo>
                    <a:pt x="326023" y="325129"/>
                  </a:lnTo>
                  <a:lnTo>
                    <a:pt x="326831" y="328255"/>
                  </a:lnTo>
                  <a:lnTo>
                    <a:pt x="327637" y="331381"/>
                  </a:lnTo>
                  <a:lnTo>
                    <a:pt x="328441" y="334508"/>
                  </a:lnTo>
                  <a:lnTo>
                    <a:pt x="329243" y="337634"/>
                  </a:lnTo>
                  <a:lnTo>
                    <a:pt x="330041" y="340760"/>
                  </a:lnTo>
                  <a:lnTo>
                    <a:pt x="330838" y="343886"/>
                  </a:lnTo>
                  <a:lnTo>
                    <a:pt x="331631" y="347013"/>
                  </a:lnTo>
                  <a:lnTo>
                    <a:pt x="332423" y="350139"/>
                  </a:lnTo>
                  <a:lnTo>
                    <a:pt x="333208" y="353265"/>
                  </a:lnTo>
                  <a:lnTo>
                    <a:pt x="333993" y="356391"/>
                  </a:lnTo>
                  <a:lnTo>
                    <a:pt x="334771" y="359518"/>
                  </a:lnTo>
                  <a:lnTo>
                    <a:pt x="335548" y="362644"/>
                  </a:lnTo>
                  <a:lnTo>
                    <a:pt x="336320" y="365770"/>
                  </a:lnTo>
                  <a:lnTo>
                    <a:pt x="337088" y="368896"/>
                  </a:lnTo>
                  <a:lnTo>
                    <a:pt x="337851" y="372023"/>
                  </a:lnTo>
                  <a:lnTo>
                    <a:pt x="338611" y="375149"/>
                  </a:lnTo>
                  <a:lnTo>
                    <a:pt x="339365" y="378275"/>
                  </a:lnTo>
                  <a:lnTo>
                    <a:pt x="340115" y="381401"/>
                  </a:lnTo>
                  <a:lnTo>
                    <a:pt x="340860" y="384528"/>
                  </a:lnTo>
                  <a:lnTo>
                    <a:pt x="341599" y="387654"/>
                  </a:lnTo>
                  <a:lnTo>
                    <a:pt x="342335" y="390780"/>
                  </a:lnTo>
                  <a:lnTo>
                    <a:pt x="343063" y="393906"/>
                  </a:lnTo>
                  <a:lnTo>
                    <a:pt x="343789" y="397033"/>
                  </a:lnTo>
                  <a:lnTo>
                    <a:pt x="344505" y="400159"/>
                  </a:lnTo>
                  <a:lnTo>
                    <a:pt x="345219" y="403285"/>
                  </a:lnTo>
                  <a:lnTo>
                    <a:pt x="345924" y="406411"/>
                  </a:lnTo>
                  <a:lnTo>
                    <a:pt x="346626" y="409538"/>
                  </a:lnTo>
                  <a:lnTo>
                    <a:pt x="347320" y="412664"/>
                  </a:lnTo>
                  <a:lnTo>
                    <a:pt x="348009" y="415790"/>
                  </a:lnTo>
                  <a:lnTo>
                    <a:pt x="348691" y="418916"/>
                  </a:lnTo>
                  <a:lnTo>
                    <a:pt x="349367" y="422043"/>
                  </a:lnTo>
                  <a:lnTo>
                    <a:pt x="350038" y="425169"/>
                  </a:lnTo>
                  <a:lnTo>
                    <a:pt x="350700" y="428295"/>
                  </a:lnTo>
                  <a:lnTo>
                    <a:pt x="351359" y="431421"/>
                  </a:lnTo>
                  <a:lnTo>
                    <a:pt x="352008" y="434548"/>
                  </a:lnTo>
                  <a:lnTo>
                    <a:pt x="352653" y="437674"/>
                  </a:lnTo>
                  <a:lnTo>
                    <a:pt x="353288" y="440800"/>
                  </a:lnTo>
                  <a:lnTo>
                    <a:pt x="353922" y="443926"/>
                  </a:lnTo>
                  <a:lnTo>
                    <a:pt x="354543" y="447053"/>
                  </a:lnTo>
                  <a:lnTo>
                    <a:pt x="355162" y="450179"/>
                  </a:lnTo>
                  <a:lnTo>
                    <a:pt x="355770" y="453305"/>
                  </a:lnTo>
                  <a:lnTo>
                    <a:pt x="356375" y="456431"/>
                  </a:lnTo>
                  <a:lnTo>
                    <a:pt x="356970" y="459558"/>
                  </a:lnTo>
                  <a:lnTo>
                    <a:pt x="357561" y="462684"/>
                  </a:lnTo>
                  <a:lnTo>
                    <a:pt x="358144" y="465810"/>
                  </a:lnTo>
                  <a:lnTo>
                    <a:pt x="358720" y="468936"/>
                  </a:lnTo>
                  <a:lnTo>
                    <a:pt x="359290" y="472063"/>
                  </a:lnTo>
                  <a:lnTo>
                    <a:pt x="359852" y="475189"/>
                  </a:lnTo>
                  <a:lnTo>
                    <a:pt x="360410" y="478315"/>
                  </a:lnTo>
                  <a:lnTo>
                    <a:pt x="360958" y="481441"/>
                  </a:lnTo>
                  <a:lnTo>
                    <a:pt x="361503" y="484567"/>
                  </a:lnTo>
                  <a:lnTo>
                    <a:pt x="362037" y="487694"/>
                  </a:lnTo>
                  <a:lnTo>
                    <a:pt x="362569" y="490820"/>
                  </a:lnTo>
                  <a:lnTo>
                    <a:pt x="363090" y="493946"/>
                  </a:lnTo>
                  <a:lnTo>
                    <a:pt x="363609" y="497072"/>
                  </a:lnTo>
                  <a:lnTo>
                    <a:pt x="364118" y="500199"/>
                  </a:lnTo>
                  <a:lnTo>
                    <a:pt x="364623" y="503325"/>
                  </a:lnTo>
                  <a:lnTo>
                    <a:pt x="365120" y="506451"/>
                  </a:lnTo>
                  <a:lnTo>
                    <a:pt x="365613" y="509577"/>
                  </a:lnTo>
                  <a:lnTo>
                    <a:pt x="366099" y="512704"/>
                  </a:lnTo>
                  <a:lnTo>
                    <a:pt x="366579" y="515830"/>
                  </a:lnTo>
                  <a:lnTo>
                    <a:pt x="367054" y="518956"/>
                  </a:lnTo>
                  <a:lnTo>
                    <a:pt x="367523" y="522082"/>
                  </a:lnTo>
                  <a:lnTo>
                    <a:pt x="367987" y="525209"/>
                  </a:lnTo>
                  <a:lnTo>
                    <a:pt x="368444" y="528335"/>
                  </a:lnTo>
                  <a:lnTo>
                    <a:pt x="368898" y="531461"/>
                  </a:lnTo>
                  <a:lnTo>
                    <a:pt x="369343" y="534587"/>
                  </a:lnTo>
                  <a:lnTo>
                    <a:pt x="369788" y="537714"/>
                  </a:lnTo>
                  <a:lnTo>
                    <a:pt x="370223" y="540840"/>
                  </a:lnTo>
                  <a:lnTo>
                    <a:pt x="370658" y="543966"/>
                  </a:lnTo>
                  <a:lnTo>
                    <a:pt x="371084" y="547092"/>
                  </a:lnTo>
                  <a:lnTo>
                    <a:pt x="371509" y="550219"/>
                  </a:lnTo>
                  <a:lnTo>
                    <a:pt x="371927" y="553345"/>
                  </a:lnTo>
                  <a:lnTo>
                    <a:pt x="372342" y="556471"/>
                  </a:lnTo>
                  <a:lnTo>
                    <a:pt x="372753" y="559597"/>
                  </a:lnTo>
                  <a:lnTo>
                    <a:pt x="373160" y="562724"/>
                  </a:lnTo>
                  <a:lnTo>
                    <a:pt x="373564" y="565850"/>
                  </a:lnTo>
                  <a:lnTo>
                    <a:pt x="373963" y="568976"/>
                  </a:lnTo>
                  <a:lnTo>
                    <a:pt x="374360" y="572102"/>
                  </a:lnTo>
                  <a:lnTo>
                    <a:pt x="374753" y="575229"/>
                  </a:lnTo>
                  <a:lnTo>
                    <a:pt x="375144" y="578355"/>
                  </a:lnTo>
                  <a:lnTo>
                    <a:pt x="375531" y="581481"/>
                  </a:lnTo>
                  <a:lnTo>
                    <a:pt x="375916" y="584607"/>
                  </a:lnTo>
                  <a:lnTo>
                    <a:pt x="376297" y="587734"/>
                  </a:lnTo>
                  <a:lnTo>
                    <a:pt x="376678" y="590860"/>
                  </a:lnTo>
                  <a:lnTo>
                    <a:pt x="377055" y="593986"/>
                  </a:lnTo>
                  <a:lnTo>
                    <a:pt x="377431" y="597112"/>
                  </a:lnTo>
                  <a:lnTo>
                    <a:pt x="377804" y="600239"/>
                  </a:lnTo>
                  <a:lnTo>
                    <a:pt x="378177" y="603365"/>
                  </a:lnTo>
                  <a:lnTo>
                    <a:pt x="378547" y="606491"/>
                  </a:lnTo>
                  <a:lnTo>
                    <a:pt x="378917" y="609617"/>
                  </a:lnTo>
                  <a:lnTo>
                    <a:pt x="379285" y="612744"/>
                  </a:lnTo>
                  <a:lnTo>
                    <a:pt x="379653" y="615870"/>
                  </a:lnTo>
                  <a:lnTo>
                    <a:pt x="380019" y="618996"/>
                  </a:lnTo>
                  <a:lnTo>
                    <a:pt x="380385" y="622122"/>
                  </a:lnTo>
                  <a:lnTo>
                    <a:pt x="380751" y="625249"/>
                  </a:lnTo>
                  <a:lnTo>
                    <a:pt x="381117" y="628375"/>
                  </a:lnTo>
                  <a:lnTo>
                    <a:pt x="381482" y="631501"/>
                  </a:lnTo>
                  <a:lnTo>
                    <a:pt x="381848" y="634627"/>
                  </a:lnTo>
                  <a:lnTo>
                    <a:pt x="382213" y="637753"/>
                  </a:lnTo>
                  <a:lnTo>
                    <a:pt x="382580" y="640880"/>
                  </a:lnTo>
                  <a:lnTo>
                    <a:pt x="382947" y="644006"/>
                  </a:lnTo>
                  <a:lnTo>
                    <a:pt x="383315" y="647132"/>
                  </a:lnTo>
                  <a:lnTo>
                    <a:pt x="383684" y="650258"/>
                  </a:lnTo>
                  <a:lnTo>
                    <a:pt x="384054" y="653385"/>
                  </a:lnTo>
                  <a:lnTo>
                    <a:pt x="384425" y="656511"/>
                  </a:lnTo>
                  <a:lnTo>
                    <a:pt x="384798" y="659637"/>
                  </a:lnTo>
                  <a:lnTo>
                    <a:pt x="385172" y="662763"/>
                  </a:lnTo>
                  <a:lnTo>
                    <a:pt x="385548" y="665890"/>
                  </a:lnTo>
                  <a:lnTo>
                    <a:pt x="385927" y="669016"/>
                  </a:lnTo>
                  <a:lnTo>
                    <a:pt x="386307" y="672142"/>
                  </a:lnTo>
                  <a:lnTo>
                    <a:pt x="386690" y="675268"/>
                  </a:lnTo>
                  <a:lnTo>
                    <a:pt x="387074" y="678395"/>
                  </a:lnTo>
                  <a:lnTo>
                    <a:pt x="387462" y="681521"/>
                  </a:lnTo>
                  <a:lnTo>
                    <a:pt x="387852" y="684647"/>
                  </a:lnTo>
                  <a:lnTo>
                    <a:pt x="388246" y="687773"/>
                  </a:lnTo>
                  <a:lnTo>
                    <a:pt x="388641" y="690900"/>
                  </a:lnTo>
                  <a:lnTo>
                    <a:pt x="389041" y="694026"/>
                  </a:lnTo>
                  <a:lnTo>
                    <a:pt x="389443" y="697152"/>
                  </a:lnTo>
                  <a:lnTo>
                    <a:pt x="389849" y="700278"/>
                  </a:lnTo>
                  <a:lnTo>
                    <a:pt x="390258" y="703405"/>
                  </a:lnTo>
                  <a:lnTo>
                    <a:pt x="390670" y="706531"/>
                  </a:lnTo>
                  <a:lnTo>
                    <a:pt x="391087" y="709657"/>
                  </a:lnTo>
                  <a:lnTo>
                    <a:pt x="391507" y="712783"/>
                  </a:lnTo>
                  <a:lnTo>
                    <a:pt x="391932" y="715910"/>
                  </a:lnTo>
                  <a:lnTo>
                    <a:pt x="392359" y="719036"/>
                  </a:lnTo>
                  <a:lnTo>
                    <a:pt x="392793" y="722162"/>
                  </a:lnTo>
                  <a:lnTo>
                    <a:pt x="393228" y="725288"/>
                  </a:lnTo>
                  <a:lnTo>
                    <a:pt x="393671" y="728415"/>
                  </a:lnTo>
                  <a:lnTo>
                    <a:pt x="394115" y="731541"/>
                  </a:lnTo>
                  <a:lnTo>
                    <a:pt x="394566" y="734667"/>
                  </a:lnTo>
                  <a:lnTo>
                    <a:pt x="395020" y="737793"/>
                  </a:lnTo>
                  <a:lnTo>
                    <a:pt x="395481" y="740920"/>
                  </a:lnTo>
                  <a:lnTo>
                    <a:pt x="395944" y="744046"/>
                  </a:lnTo>
                  <a:lnTo>
                    <a:pt x="396414" y="747172"/>
                  </a:lnTo>
                  <a:lnTo>
                    <a:pt x="396888" y="750298"/>
                  </a:lnTo>
                  <a:lnTo>
                    <a:pt x="397368" y="753425"/>
                  </a:lnTo>
                  <a:lnTo>
                    <a:pt x="397852" y="756551"/>
                  </a:lnTo>
                  <a:lnTo>
                    <a:pt x="398341" y="759677"/>
                  </a:lnTo>
                  <a:lnTo>
                    <a:pt x="398837" y="762803"/>
                  </a:lnTo>
                  <a:lnTo>
                    <a:pt x="399336" y="765930"/>
                  </a:lnTo>
                  <a:lnTo>
                    <a:pt x="399843" y="769056"/>
                  </a:lnTo>
                  <a:lnTo>
                    <a:pt x="400352" y="772182"/>
                  </a:lnTo>
                  <a:lnTo>
                    <a:pt x="400871" y="775308"/>
                  </a:lnTo>
                  <a:lnTo>
                    <a:pt x="401391" y="778435"/>
                  </a:lnTo>
                  <a:lnTo>
                    <a:pt x="401920" y="781561"/>
                  </a:lnTo>
                  <a:lnTo>
                    <a:pt x="402452" y="784687"/>
                  </a:lnTo>
                  <a:lnTo>
                    <a:pt x="402992" y="787813"/>
                  </a:lnTo>
                  <a:lnTo>
                    <a:pt x="403536" y="790939"/>
                  </a:lnTo>
                  <a:lnTo>
                    <a:pt x="404087" y="794066"/>
                  </a:lnTo>
                  <a:lnTo>
                    <a:pt x="404643" y="797192"/>
                  </a:lnTo>
                  <a:lnTo>
                    <a:pt x="405205" y="800318"/>
                  </a:lnTo>
                  <a:lnTo>
                    <a:pt x="405773" y="803444"/>
                  </a:lnTo>
                  <a:lnTo>
                    <a:pt x="406346" y="806571"/>
                  </a:lnTo>
                  <a:lnTo>
                    <a:pt x="406926" y="809697"/>
                  </a:lnTo>
                  <a:lnTo>
                    <a:pt x="407510" y="812823"/>
                  </a:lnTo>
                  <a:lnTo>
                    <a:pt x="408102" y="815949"/>
                  </a:lnTo>
                  <a:lnTo>
                    <a:pt x="408697" y="819076"/>
                  </a:lnTo>
                  <a:lnTo>
                    <a:pt x="409302" y="822202"/>
                  </a:lnTo>
                  <a:lnTo>
                    <a:pt x="409909" y="825328"/>
                  </a:lnTo>
                  <a:lnTo>
                    <a:pt x="410526" y="828454"/>
                  </a:lnTo>
                  <a:lnTo>
                    <a:pt x="411145" y="831581"/>
                  </a:lnTo>
                  <a:lnTo>
                    <a:pt x="411773" y="834707"/>
                  </a:lnTo>
                  <a:lnTo>
                    <a:pt x="412404" y="837833"/>
                  </a:lnTo>
                  <a:lnTo>
                    <a:pt x="413043" y="840959"/>
                  </a:lnTo>
                  <a:lnTo>
                    <a:pt x="413687" y="844086"/>
                  </a:lnTo>
                  <a:lnTo>
                    <a:pt x="414337" y="847212"/>
                  </a:lnTo>
                  <a:lnTo>
                    <a:pt x="414992" y="850338"/>
                  </a:lnTo>
                  <a:lnTo>
                    <a:pt x="415653" y="853464"/>
                  </a:lnTo>
                  <a:lnTo>
                    <a:pt x="416321" y="856591"/>
                  </a:lnTo>
                  <a:lnTo>
                    <a:pt x="416993" y="859717"/>
                  </a:lnTo>
                  <a:lnTo>
                    <a:pt x="417673" y="862843"/>
                  </a:lnTo>
                  <a:lnTo>
                    <a:pt x="418355" y="865969"/>
                  </a:lnTo>
                  <a:lnTo>
                    <a:pt x="419046" y="869096"/>
                  </a:lnTo>
                  <a:lnTo>
                    <a:pt x="419739" y="872222"/>
                  </a:lnTo>
                  <a:lnTo>
                    <a:pt x="420442" y="875348"/>
                  </a:lnTo>
                  <a:lnTo>
                    <a:pt x="421147" y="878474"/>
                  </a:lnTo>
                  <a:lnTo>
                    <a:pt x="421860" y="881601"/>
                  </a:lnTo>
                  <a:lnTo>
                    <a:pt x="422576" y="884727"/>
                  </a:lnTo>
                  <a:lnTo>
                    <a:pt x="423298" y="887853"/>
                  </a:lnTo>
                  <a:lnTo>
                    <a:pt x="424025" y="890979"/>
                  </a:lnTo>
                  <a:lnTo>
                    <a:pt x="424757" y="894106"/>
                  </a:lnTo>
                  <a:lnTo>
                    <a:pt x="425495" y="897232"/>
                  </a:lnTo>
                  <a:lnTo>
                    <a:pt x="426236" y="900358"/>
                  </a:lnTo>
                  <a:lnTo>
                    <a:pt x="426984" y="903484"/>
                  </a:lnTo>
                  <a:lnTo>
                    <a:pt x="427734" y="906611"/>
                  </a:lnTo>
                  <a:lnTo>
                    <a:pt x="428492" y="909737"/>
                  </a:lnTo>
                  <a:lnTo>
                    <a:pt x="429251" y="912863"/>
                  </a:lnTo>
                  <a:lnTo>
                    <a:pt x="430018" y="915989"/>
                  </a:lnTo>
                  <a:lnTo>
                    <a:pt x="430786" y="919116"/>
                  </a:lnTo>
                  <a:lnTo>
                    <a:pt x="431561" y="922242"/>
                  </a:lnTo>
                  <a:lnTo>
                    <a:pt x="432338" y="925368"/>
                  </a:lnTo>
                  <a:lnTo>
                    <a:pt x="433121" y="928494"/>
                  </a:lnTo>
                  <a:lnTo>
                    <a:pt x="433906" y="931621"/>
                  </a:lnTo>
                  <a:lnTo>
                    <a:pt x="434696" y="934747"/>
                  </a:lnTo>
                  <a:lnTo>
                    <a:pt x="435488" y="937873"/>
                  </a:lnTo>
                  <a:lnTo>
                    <a:pt x="436285" y="940999"/>
                  </a:lnTo>
                  <a:lnTo>
                    <a:pt x="437084" y="944126"/>
                  </a:lnTo>
                  <a:lnTo>
                    <a:pt x="437887" y="947252"/>
                  </a:lnTo>
                  <a:lnTo>
                    <a:pt x="438693" y="950378"/>
                  </a:lnTo>
                  <a:lnTo>
                    <a:pt x="439500" y="953504"/>
                  </a:lnTo>
                  <a:lnTo>
                    <a:pt x="440312" y="956630"/>
                  </a:lnTo>
                  <a:lnTo>
                    <a:pt x="441124" y="959757"/>
                  </a:lnTo>
                  <a:lnTo>
                    <a:pt x="441941" y="962883"/>
                  </a:lnTo>
                  <a:lnTo>
                    <a:pt x="442758" y="966009"/>
                  </a:lnTo>
                  <a:lnTo>
                    <a:pt x="443578" y="969135"/>
                  </a:lnTo>
                  <a:lnTo>
                    <a:pt x="444398" y="972262"/>
                  </a:lnTo>
                  <a:lnTo>
                    <a:pt x="445221" y="975388"/>
                  </a:lnTo>
                  <a:lnTo>
                    <a:pt x="446045" y="978514"/>
                  </a:lnTo>
                  <a:lnTo>
                    <a:pt x="446870" y="981640"/>
                  </a:lnTo>
                  <a:lnTo>
                    <a:pt x="447695" y="984767"/>
                  </a:lnTo>
                  <a:lnTo>
                    <a:pt x="448521" y="987893"/>
                  </a:lnTo>
                  <a:lnTo>
                    <a:pt x="449348" y="991019"/>
                  </a:lnTo>
                  <a:lnTo>
                    <a:pt x="450174" y="994145"/>
                  </a:lnTo>
                  <a:lnTo>
                    <a:pt x="451001" y="997272"/>
                  </a:lnTo>
                  <a:lnTo>
                    <a:pt x="451827" y="1000398"/>
                  </a:lnTo>
                  <a:lnTo>
                    <a:pt x="452652" y="1003524"/>
                  </a:lnTo>
                  <a:lnTo>
                    <a:pt x="453476" y="1006650"/>
                  </a:lnTo>
                  <a:lnTo>
                    <a:pt x="454299" y="1009777"/>
                  </a:lnTo>
                  <a:lnTo>
                    <a:pt x="455121" y="1012903"/>
                  </a:lnTo>
                  <a:lnTo>
                    <a:pt x="455940" y="1016029"/>
                  </a:lnTo>
                  <a:lnTo>
                    <a:pt x="456759" y="1019155"/>
                  </a:lnTo>
                  <a:lnTo>
                    <a:pt x="457574" y="1022282"/>
                  </a:lnTo>
                  <a:lnTo>
                    <a:pt x="458387" y="1025408"/>
                  </a:lnTo>
                  <a:lnTo>
                    <a:pt x="459196" y="1028534"/>
                  </a:lnTo>
                  <a:lnTo>
                    <a:pt x="460003" y="1031660"/>
                  </a:lnTo>
                  <a:lnTo>
                    <a:pt x="460806" y="1034787"/>
                  </a:lnTo>
                  <a:lnTo>
                    <a:pt x="461605" y="1037913"/>
                  </a:lnTo>
                  <a:lnTo>
                    <a:pt x="462400" y="1041039"/>
                  </a:lnTo>
                  <a:lnTo>
                    <a:pt x="463190" y="1044165"/>
                  </a:lnTo>
                  <a:lnTo>
                    <a:pt x="463977" y="1047292"/>
                  </a:lnTo>
                  <a:lnTo>
                    <a:pt x="464755" y="1050418"/>
                  </a:lnTo>
                  <a:lnTo>
                    <a:pt x="465532" y="1053544"/>
                  </a:lnTo>
                  <a:lnTo>
                    <a:pt x="466299" y="1056670"/>
                  </a:lnTo>
                  <a:lnTo>
                    <a:pt x="467064" y="1059797"/>
                  </a:lnTo>
                  <a:lnTo>
                    <a:pt x="467817" y="1062923"/>
                  </a:lnTo>
                  <a:lnTo>
                    <a:pt x="468568" y="1066049"/>
                  </a:lnTo>
                  <a:lnTo>
                    <a:pt x="469307" y="1069175"/>
                  </a:lnTo>
                  <a:lnTo>
                    <a:pt x="470042" y="1072302"/>
                  </a:lnTo>
                  <a:lnTo>
                    <a:pt x="470767" y="1075428"/>
                  </a:lnTo>
                  <a:lnTo>
                    <a:pt x="471485" y="1078554"/>
                  </a:lnTo>
                  <a:lnTo>
                    <a:pt x="472193" y="1081680"/>
                  </a:lnTo>
                  <a:lnTo>
                    <a:pt x="472891" y="1084807"/>
                  </a:lnTo>
                  <a:lnTo>
                    <a:pt x="473582" y="1087933"/>
                  </a:lnTo>
                  <a:lnTo>
                    <a:pt x="474260" y="1091059"/>
                  </a:lnTo>
                  <a:lnTo>
                    <a:pt x="474931" y="1094185"/>
                  </a:lnTo>
                  <a:lnTo>
                    <a:pt x="475586" y="1097312"/>
                  </a:lnTo>
                  <a:lnTo>
                    <a:pt x="476237" y="1100438"/>
                  </a:lnTo>
                  <a:lnTo>
                    <a:pt x="476869" y="1103564"/>
                  </a:lnTo>
                  <a:lnTo>
                    <a:pt x="477497" y="1106690"/>
                  </a:lnTo>
                  <a:lnTo>
                    <a:pt x="478103" y="1109816"/>
                  </a:lnTo>
                  <a:lnTo>
                    <a:pt x="478705" y="1112943"/>
                  </a:lnTo>
                  <a:lnTo>
                    <a:pt x="479287" y="1116069"/>
                  </a:lnTo>
                  <a:lnTo>
                    <a:pt x="479861" y="1119195"/>
                  </a:lnTo>
                  <a:lnTo>
                    <a:pt x="480416" y="1122321"/>
                  </a:lnTo>
                  <a:lnTo>
                    <a:pt x="480960" y="1125448"/>
                  </a:lnTo>
                  <a:lnTo>
                    <a:pt x="481488" y="1128574"/>
                  </a:lnTo>
                  <a:lnTo>
                    <a:pt x="482001" y="1131700"/>
                  </a:lnTo>
                  <a:lnTo>
                    <a:pt x="482500" y="1134826"/>
                  </a:lnTo>
                  <a:lnTo>
                    <a:pt x="482979" y="1137953"/>
                  </a:lnTo>
                  <a:lnTo>
                    <a:pt x="483448" y="1141079"/>
                  </a:lnTo>
                  <a:lnTo>
                    <a:pt x="483892" y="1144205"/>
                  </a:lnTo>
                  <a:lnTo>
                    <a:pt x="484329" y="1147331"/>
                  </a:lnTo>
                  <a:lnTo>
                    <a:pt x="484737" y="1150458"/>
                  </a:lnTo>
                  <a:lnTo>
                    <a:pt x="485140" y="1153584"/>
                  </a:lnTo>
                  <a:lnTo>
                    <a:pt x="485510" y="1156710"/>
                  </a:lnTo>
                  <a:lnTo>
                    <a:pt x="485875" y="1159836"/>
                  </a:lnTo>
                  <a:lnTo>
                    <a:pt x="486209" y="1162963"/>
                  </a:lnTo>
                  <a:lnTo>
                    <a:pt x="486533" y="1166089"/>
                  </a:lnTo>
                  <a:lnTo>
                    <a:pt x="486830" y="1169215"/>
                  </a:lnTo>
                  <a:lnTo>
                    <a:pt x="487112" y="1172341"/>
                  </a:lnTo>
                  <a:lnTo>
                    <a:pt x="487371" y="1175468"/>
                  </a:lnTo>
                  <a:lnTo>
                    <a:pt x="487609" y="1178594"/>
                  </a:lnTo>
                  <a:lnTo>
                    <a:pt x="487828" y="1181720"/>
                  </a:lnTo>
                  <a:lnTo>
                    <a:pt x="488021" y="1184846"/>
                  </a:lnTo>
                  <a:lnTo>
                    <a:pt x="488200" y="1187973"/>
                  </a:lnTo>
                  <a:lnTo>
                    <a:pt x="488346" y="1191099"/>
                  </a:lnTo>
                  <a:lnTo>
                    <a:pt x="488483" y="1194225"/>
                  </a:lnTo>
                  <a:lnTo>
                    <a:pt x="488581" y="1197351"/>
                  </a:lnTo>
                  <a:lnTo>
                    <a:pt x="488674" y="1200478"/>
                  </a:lnTo>
                  <a:lnTo>
                    <a:pt x="488724" y="1203604"/>
                  </a:lnTo>
                  <a:lnTo>
                    <a:pt x="488767" y="1206730"/>
                  </a:lnTo>
                  <a:lnTo>
                    <a:pt x="488772" y="1209856"/>
                  </a:lnTo>
                  <a:lnTo>
                    <a:pt x="488764" y="1212983"/>
                  </a:lnTo>
                  <a:lnTo>
                    <a:pt x="488722" y="1216109"/>
                  </a:lnTo>
                  <a:lnTo>
                    <a:pt x="488663" y="1219235"/>
                  </a:lnTo>
                  <a:lnTo>
                    <a:pt x="488574" y="1222361"/>
                  </a:lnTo>
                  <a:lnTo>
                    <a:pt x="488461" y="1225488"/>
                  </a:lnTo>
                  <a:lnTo>
                    <a:pt x="488325" y="1228614"/>
                  </a:lnTo>
                  <a:lnTo>
                    <a:pt x="488158" y="1231740"/>
                  </a:lnTo>
                  <a:lnTo>
                    <a:pt x="487973" y="1234866"/>
                  </a:lnTo>
                  <a:lnTo>
                    <a:pt x="487750" y="1237993"/>
                  </a:lnTo>
                  <a:lnTo>
                    <a:pt x="487516" y="1241119"/>
                  </a:lnTo>
                  <a:lnTo>
                    <a:pt x="487238" y="1244245"/>
                  </a:lnTo>
                  <a:lnTo>
                    <a:pt x="486953" y="1247371"/>
                  </a:lnTo>
                  <a:lnTo>
                    <a:pt x="486619" y="1250498"/>
                  </a:lnTo>
                  <a:lnTo>
                    <a:pt x="486278" y="1253624"/>
                  </a:lnTo>
                  <a:lnTo>
                    <a:pt x="485892" y="1256750"/>
                  </a:lnTo>
                  <a:lnTo>
                    <a:pt x="485493" y="1259876"/>
                  </a:lnTo>
                  <a:lnTo>
                    <a:pt x="485056" y="1263002"/>
                  </a:lnTo>
                  <a:lnTo>
                    <a:pt x="484600" y="1266129"/>
                  </a:lnTo>
                  <a:lnTo>
                    <a:pt x="484111" y="1269255"/>
                  </a:lnTo>
                  <a:lnTo>
                    <a:pt x="483596" y="1272381"/>
                  </a:lnTo>
                  <a:lnTo>
                    <a:pt x="483056" y="1275507"/>
                  </a:lnTo>
                  <a:lnTo>
                    <a:pt x="482483" y="1278634"/>
                  </a:lnTo>
                  <a:lnTo>
                    <a:pt x="481890" y="1281760"/>
                  </a:lnTo>
                  <a:lnTo>
                    <a:pt x="481258" y="1284886"/>
                  </a:lnTo>
                  <a:lnTo>
                    <a:pt x="480613" y="1288012"/>
                  </a:lnTo>
                  <a:lnTo>
                    <a:pt x="479923" y="1291139"/>
                  </a:lnTo>
                  <a:lnTo>
                    <a:pt x="479226" y="1294265"/>
                  </a:lnTo>
                  <a:lnTo>
                    <a:pt x="478477" y="1297391"/>
                  </a:lnTo>
                  <a:lnTo>
                    <a:pt x="477722" y="1300517"/>
                  </a:lnTo>
                  <a:lnTo>
                    <a:pt x="476921" y="1303644"/>
                  </a:lnTo>
                  <a:lnTo>
                    <a:pt x="476108" y="1306770"/>
                  </a:lnTo>
                  <a:lnTo>
                    <a:pt x="475255" y="1309896"/>
                  </a:lnTo>
                  <a:lnTo>
                    <a:pt x="474384" y="1313022"/>
                  </a:lnTo>
                  <a:lnTo>
                    <a:pt x="473481" y="1316149"/>
                  </a:lnTo>
                  <a:lnTo>
                    <a:pt x="472552" y="1319275"/>
                  </a:lnTo>
                  <a:lnTo>
                    <a:pt x="471598" y="1322401"/>
                  </a:lnTo>
                  <a:lnTo>
                    <a:pt x="470613" y="1325527"/>
                  </a:lnTo>
                  <a:lnTo>
                    <a:pt x="469609" y="1328654"/>
                  </a:lnTo>
                  <a:lnTo>
                    <a:pt x="468568" y="1331780"/>
                  </a:lnTo>
                  <a:lnTo>
                    <a:pt x="467515" y="1334906"/>
                  </a:lnTo>
                  <a:lnTo>
                    <a:pt x="466419" y="1338032"/>
                  </a:lnTo>
                  <a:lnTo>
                    <a:pt x="465316" y="1341159"/>
                  </a:lnTo>
                  <a:lnTo>
                    <a:pt x="464167" y="1344285"/>
                  </a:lnTo>
                  <a:lnTo>
                    <a:pt x="463011" y="1347411"/>
                  </a:lnTo>
                  <a:lnTo>
                    <a:pt x="461814" y="1350537"/>
                  </a:lnTo>
                  <a:lnTo>
                    <a:pt x="460606" y="1353664"/>
                  </a:lnTo>
                  <a:lnTo>
                    <a:pt x="459363" y="1356790"/>
                  </a:lnTo>
                  <a:lnTo>
                    <a:pt x="458104" y="1359916"/>
                  </a:lnTo>
                  <a:lnTo>
                    <a:pt x="456816" y="1363042"/>
                  </a:lnTo>
                  <a:lnTo>
                    <a:pt x="455507" y="1366169"/>
                  </a:lnTo>
                  <a:lnTo>
                    <a:pt x="454176" y="1369295"/>
                  </a:lnTo>
                  <a:lnTo>
                    <a:pt x="452819" y="1372421"/>
                  </a:lnTo>
                  <a:lnTo>
                    <a:pt x="451445" y="1375547"/>
                  </a:lnTo>
                  <a:lnTo>
                    <a:pt x="450041" y="1378674"/>
                  </a:lnTo>
                  <a:lnTo>
                    <a:pt x="448627" y="1381800"/>
                  </a:lnTo>
                  <a:lnTo>
                    <a:pt x="447178" y="1384926"/>
                  </a:lnTo>
                  <a:lnTo>
                    <a:pt x="445723" y="1388052"/>
                  </a:lnTo>
                  <a:lnTo>
                    <a:pt x="444232" y="1391179"/>
                  </a:lnTo>
                  <a:lnTo>
                    <a:pt x="442735" y="1394305"/>
                  </a:lnTo>
                  <a:lnTo>
                    <a:pt x="441206" y="1397431"/>
                  </a:lnTo>
                  <a:lnTo>
                    <a:pt x="439669" y="1400557"/>
                  </a:lnTo>
                  <a:lnTo>
                    <a:pt x="438105" y="1403684"/>
                  </a:lnTo>
                  <a:lnTo>
                    <a:pt x="436530" y="1406810"/>
                  </a:lnTo>
                  <a:lnTo>
                    <a:pt x="434933" y="1409936"/>
                  </a:lnTo>
                  <a:lnTo>
                    <a:pt x="433320" y="1413062"/>
                  </a:lnTo>
                  <a:lnTo>
                    <a:pt x="431692" y="1416189"/>
                  </a:lnTo>
                  <a:lnTo>
                    <a:pt x="430045" y="1419315"/>
                  </a:lnTo>
                  <a:lnTo>
                    <a:pt x="428387" y="1422441"/>
                  </a:lnTo>
                  <a:lnTo>
                    <a:pt x="426708" y="1425567"/>
                  </a:lnTo>
                  <a:lnTo>
                    <a:pt x="425022" y="1428693"/>
                  </a:lnTo>
                  <a:lnTo>
                    <a:pt x="423314" y="1431820"/>
                  </a:lnTo>
                  <a:lnTo>
                    <a:pt x="421602" y="1434946"/>
                  </a:lnTo>
                  <a:lnTo>
                    <a:pt x="419867" y="1438072"/>
                  </a:lnTo>
                  <a:lnTo>
                    <a:pt x="418129" y="1441198"/>
                  </a:lnTo>
                  <a:lnTo>
                    <a:pt x="416371" y="1444325"/>
                  </a:lnTo>
                  <a:lnTo>
                    <a:pt x="414608" y="1447451"/>
                  </a:lnTo>
                  <a:lnTo>
                    <a:pt x="412830" y="1450577"/>
                  </a:lnTo>
                  <a:lnTo>
                    <a:pt x="411046" y="1453703"/>
                  </a:lnTo>
                  <a:lnTo>
                    <a:pt x="409250" y="1456830"/>
                  </a:lnTo>
                  <a:lnTo>
                    <a:pt x="407447" y="1459956"/>
                  </a:lnTo>
                  <a:lnTo>
                    <a:pt x="405635" y="1463082"/>
                  </a:lnTo>
                  <a:lnTo>
                    <a:pt x="403815" y="1466208"/>
                  </a:lnTo>
                  <a:lnTo>
                    <a:pt x="401990" y="1469335"/>
                  </a:lnTo>
                  <a:lnTo>
                    <a:pt x="400156" y="1472461"/>
                  </a:lnTo>
                  <a:lnTo>
                    <a:pt x="398319" y="1475587"/>
                  </a:lnTo>
                  <a:lnTo>
                    <a:pt x="396473" y="1478713"/>
                  </a:lnTo>
                  <a:lnTo>
                    <a:pt x="394626" y="1481840"/>
                  </a:lnTo>
                  <a:lnTo>
                    <a:pt x="392772" y="1484966"/>
                  </a:lnTo>
                  <a:lnTo>
                    <a:pt x="390917" y="1488092"/>
                  </a:lnTo>
                  <a:lnTo>
                    <a:pt x="389058" y="1491218"/>
                  </a:lnTo>
                  <a:lnTo>
                    <a:pt x="387197" y="1494345"/>
                  </a:lnTo>
                  <a:lnTo>
                    <a:pt x="385334" y="1497471"/>
                  </a:lnTo>
                  <a:lnTo>
                    <a:pt x="383470" y="1500597"/>
                  </a:lnTo>
                  <a:lnTo>
                    <a:pt x="381606" y="1503723"/>
                  </a:lnTo>
                  <a:lnTo>
                    <a:pt x="379742" y="1506850"/>
                  </a:lnTo>
                  <a:lnTo>
                    <a:pt x="377879" y="1509976"/>
                  </a:lnTo>
                  <a:lnTo>
                    <a:pt x="376017" y="1513102"/>
                  </a:lnTo>
                  <a:lnTo>
                    <a:pt x="374156" y="1516228"/>
                  </a:lnTo>
                  <a:lnTo>
                    <a:pt x="372299" y="1519355"/>
                  </a:lnTo>
                  <a:lnTo>
                    <a:pt x="370443" y="1522481"/>
                  </a:lnTo>
                  <a:lnTo>
                    <a:pt x="368593" y="1525607"/>
                  </a:lnTo>
                  <a:lnTo>
                    <a:pt x="366744" y="1528733"/>
                  </a:lnTo>
                  <a:lnTo>
                    <a:pt x="364903" y="1531860"/>
                  </a:lnTo>
                  <a:lnTo>
                    <a:pt x="363064" y="1534986"/>
                  </a:lnTo>
                  <a:lnTo>
                    <a:pt x="361234" y="1538112"/>
                  </a:lnTo>
                  <a:lnTo>
                    <a:pt x="359407" y="1541238"/>
                  </a:lnTo>
                  <a:lnTo>
                    <a:pt x="357590" y="1544365"/>
                  </a:lnTo>
                  <a:lnTo>
                    <a:pt x="355777" y="1547491"/>
                  </a:lnTo>
                  <a:lnTo>
                    <a:pt x="353974" y="1550617"/>
                  </a:lnTo>
                  <a:lnTo>
                    <a:pt x="352178" y="1553743"/>
                  </a:lnTo>
                  <a:lnTo>
                    <a:pt x="350391" y="1556870"/>
                  </a:lnTo>
                  <a:lnTo>
                    <a:pt x="348615" y="1559996"/>
                  </a:lnTo>
                  <a:lnTo>
                    <a:pt x="346845" y="1563122"/>
                  </a:lnTo>
                  <a:lnTo>
                    <a:pt x="345090" y="1566248"/>
                  </a:lnTo>
                  <a:lnTo>
                    <a:pt x="343339" y="1569375"/>
                  </a:lnTo>
                  <a:lnTo>
                    <a:pt x="341607" y="1572501"/>
                  </a:lnTo>
                  <a:lnTo>
                    <a:pt x="339877" y="1575627"/>
                  </a:lnTo>
                  <a:lnTo>
                    <a:pt x="338169" y="1578753"/>
                  </a:lnTo>
                  <a:lnTo>
                    <a:pt x="336464" y="1581879"/>
                  </a:lnTo>
                  <a:lnTo>
                    <a:pt x="334781" y="1585006"/>
                  </a:lnTo>
                  <a:lnTo>
                    <a:pt x="333103" y="1588132"/>
                  </a:lnTo>
                  <a:lnTo>
                    <a:pt x="331444" y="1591258"/>
                  </a:lnTo>
                  <a:lnTo>
                    <a:pt x="329795" y="1594384"/>
                  </a:lnTo>
                  <a:lnTo>
                    <a:pt x="328163" y="1597511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8395" y="1654764"/>
              <a:ext cx="30705" cy="0"/>
            </a:xfrm>
            <a:custGeom>
              <a:avLst/>
              <a:pathLst>
                <a:path w="30705" h="0">
                  <a:moveTo>
                    <a:pt x="0" y="0"/>
                  </a:moveTo>
                  <a:lnTo>
                    <a:pt x="3070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6282" y="2464016"/>
              <a:ext cx="488772" cy="69887"/>
            </a:xfrm>
            <a:custGeom>
              <a:avLst/>
              <a:pathLst>
                <a:path w="488772" h="69887">
                  <a:moveTo>
                    <a:pt x="0" y="0"/>
                  </a:moveTo>
                  <a:lnTo>
                    <a:pt x="0" y="69887"/>
                  </a:lnTo>
                  <a:lnTo>
                    <a:pt x="488772" y="6988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659362" y="2664480"/>
              <a:ext cx="488772" cy="92087"/>
            </a:xfrm>
            <a:custGeom>
              <a:avLst/>
              <a:pathLst>
                <a:path w="488772" h="92087">
                  <a:moveTo>
                    <a:pt x="0" y="0"/>
                  </a:moveTo>
                  <a:lnTo>
                    <a:pt x="0" y="92087"/>
                  </a:lnTo>
                  <a:lnTo>
                    <a:pt x="488772" y="9208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16282" y="249896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59362" y="271052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03482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3116282" y="4190772"/>
              <a:ext cx="488772" cy="1529797"/>
            </a:xfrm>
            <a:custGeom>
              <a:avLst/>
              <a:pathLst>
                <a:path w="488772" h="1529797">
                  <a:moveTo>
                    <a:pt x="206703" y="1529797"/>
                  </a:moveTo>
                  <a:lnTo>
                    <a:pt x="205647" y="1526804"/>
                  </a:lnTo>
                  <a:lnTo>
                    <a:pt x="204575" y="1523810"/>
                  </a:lnTo>
                  <a:lnTo>
                    <a:pt x="203475" y="1520816"/>
                  </a:lnTo>
                  <a:lnTo>
                    <a:pt x="202366" y="1517822"/>
                  </a:lnTo>
                  <a:lnTo>
                    <a:pt x="201223" y="1514829"/>
                  </a:lnTo>
                  <a:lnTo>
                    <a:pt x="200071" y="1511835"/>
                  </a:lnTo>
                  <a:lnTo>
                    <a:pt x="198890" y="1508841"/>
                  </a:lnTo>
                  <a:lnTo>
                    <a:pt x="197694" y="1505847"/>
                  </a:lnTo>
                  <a:lnTo>
                    <a:pt x="196476" y="1502854"/>
                  </a:lnTo>
                  <a:lnTo>
                    <a:pt x="195236" y="1499860"/>
                  </a:lnTo>
                  <a:lnTo>
                    <a:pt x="193983" y="1496866"/>
                  </a:lnTo>
                  <a:lnTo>
                    <a:pt x="192698" y="1493873"/>
                  </a:lnTo>
                  <a:lnTo>
                    <a:pt x="191405" y="1490879"/>
                  </a:lnTo>
                  <a:lnTo>
                    <a:pt x="190080" y="1487885"/>
                  </a:lnTo>
                  <a:lnTo>
                    <a:pt x="188744" y="1484891"/>
                  </a:lnTo>
                  <a:lnTo>
                    <a:pt x="187383" y="1481898"/>
                  </a:lnTo>
                  <a:lnTo>
                    <a:pt x="186004" y="1478904"/>
                  </a:lnTo>
                  <a:lnTo>
                    <a:pt x="184608" y="1475910"/>
                  </a:lnTo>
                  <a:lnTo>
                    <a:pt x="183186" y="1472916"/>
                  </a:lnTo>
                  <a:lnTo>
                    <a:pt x="181756" y="1469923"/>
                  </a:lnTo>
                  <a:lnTo>
                    <a:pt x="180292" y="1466929"/>
                  </a:lnTo>
                  <a:lnTo>
                    <a:pt x="178821" y="1463935"/>
                  </a:lnTo>
                  <a:lnTo>
                    <a:pt x="177323" y="1460941"/>
                  </a:lnTo>
                  <a:lnTo>
                    <a:pt x="175811" y="1457948"/>
                  </a:lnTo>
                  <a:lnTo>
                    <a:pt x="174281" y="1454954"/>
                  </a:lnTo>
                  <a:lnTo>
                    <a:pt x="172729" y="1451960"/>
                  </a:lnTo>
                  <a:lnTo>
                    <a:pt x="171167" y="1448967"/>
                  </a:lnTo>
                  <a:lnTo>
                    <a:pt x="169577" y="1445973"/>
                  </a:lnTo>
                  <a:lnTo>
                    <a:pt x="167981" y="1442979"/>
                  </a:lnTo>
                  <a:lnTo>
                    <a:pt x="166357" y="1439985"/>
                  </a:lnTo>
                  <a:lnTo>
                    <a:pt x="164725" y="1436992"/>
                  </a:lnTo>
                  <a:lnTo>
                    <a:pt x="163072" y="1433998"/>
                  </a:lnTo>
                  <a:lnTo>
                    <a:pt x="161405" y="1431004"/>
                  </a:lnTo>
                  <a:lnTo>
                    <a:pt x="159724" y="1428010"/>
                  </a:lnTo>
                  <a:lnTo>
                    <a:pt x="158024" y="1425017"/>
                  </a:lnTo>
                  <a:lnTo>
                    <a:pt x="156317" y="1422023"/>
                  </a:lnTo>
                  <a:lnTo>
                    <a:pt x="154585" y="1419029"/>
                  </a:lnTo>
                  <a:lnTo>
                    <a:pt x="152848" y="1416035"/>
                  </a:lnTo>
                  <a:lnTo>
                    <a:pt x="151092" y="1413042"/>
                  </a:lnTo>
                  <a:lnTo>
                    <a:pt x="149326" y="1410048"/>
                  </a:lnTo>
                  <a:lnTo>
                    <a:pt x="147548" y="1407054"/>
                  </a:lnTo>
                  <a:lnTo>
                    <a:pt x="145756" y="1404061"/>
                  </a:lnTo>
                  <a:lnTo>
                    <a:pt x="143957" y="1401067"/>
                  </a:lnTo>
                  <a:lnTo>
                    <a:pt x="142140" y="1398073"/>
                  </a:lnTo>
                  <a:lnTo>
                    <a:pt x="140320" y="1395079"/>
                  </a:lnTo>
                  <a:lnTo>
                    <a:pt x="138484" y="1392086"/>
                  </a:lnTo>
                  <a:lnTo>
                    <a:pt x="136643" y="1389092"/>
                  </a:lnTo>
                  <a:lnTo>
                    <a:pt x="134791" y="1386098"/>
                  </a:lnTo>
                  <a:lnTo>
                    <a:pt x="132932" y="1383104"/>
                  </a:lnTo>
                  <a:lnTo>
                    <a:pt x="131066" y="1380111"/>
                  </a:lnTo>
                  <a:lnTo>
                    <a:pt x="129191" y="1377117"/>
                  </a:lnTo>
                  <a:lnTo>
                    <a:pt x="127313" y="1374123"/>
                  </a:lnTo>
                  <a:lnTo>
                    <a:pt x="125425" y="1371129"/>
                  </a:lnTo>
                  <a:lnTo>
                    <a:pt x="123535" y="1368136"/>
                  </a:lnTo>
                  <a:lnTo>
                    <a:pt x="121638" y="1365142"/>
                  </a:lnTo>
                  <a:lnTo>
                    <a:pt x="119739" y="1362148"/>
                  </a:lnTo>
                  <a:lnTo>
                    <a:pt x="117836" y="1359155"/>
                  </a:lnTo>
                  <a:lnTo>
                    <a:pt x="115931" y="1356161"/>
                  </a:lnTo>
                  <a:lnTo>
                    <a:pt x="114024" y="1353167"/>
                  </a:lnTo>
                  <a:lnTo>
                    <a:pt x="112115" y="1350173"/>
                  </a:lnTo>
                  <a:lnTo>
                    <a:pt x="110206" y="1347180"/>
                  </a:lnTo>
                  <a:lnTo>
                    <a:pt x="108297" y="1344186"/>
                  </a:lnTo>
                  <a:lnTo>
                    <a:pt x="106388" y="1341192"/>
                  </a:lnTo>
                  <a:lnTo>
                    <a:pt x="104481" y="1338198"/>
                  </a:lnTo>
                  <a:lnTo>
                    <a:pt x="102577" y="1335205"/>
                  </a:lnTo>
                  <a:lnTo>
                    <a:pt x="100674" y="1332211"/>
                  </a:lnTo>
                  <a:lnTo>
                    <a:pt x="98776" y="1329217"/>
                  </a:lnTo>
                  <a:lnTo>
                    <a:pt x="96879" y="1326223"/>
                  </a:lnTo>
                  <a:lnTo>
                    <a:pt x="94991" y="1323230"/>
                  </a:lnTo>
                  <a:lnTo>
                    <a:pt x="93105" y="1320236"/>
                  </a:lnTo>
                  <a:lnTo>
                    <a:pt x="91227" y="1317242"/>
                  </a:lnTo>
                  <a:lnTo>
                    <a:pt x="89355" y="1314249"/>
                  </a:lnTo>
                  <a:lnTo>
                    <a:pt x="87490" y="1311255"/>
                  </a:lnTo>
                  <a:lnTo>
                    <a:pt x="85635" y="1308261"/>
                  </a:lnTo>
                  <a:lnTo>
                    <a:pt x="83785" y="1305267"/>
                  </a:lnTo>
                  <a:lnTo>
                    <a:pt x="81949" y="1302274"/>
                  </a:lnTo>
                  <a:lnTo>
                    <a:pt x="80118" y="1299280"/>
                  </a:lnTo>
                  <a:lnTo>
                    <a:pt x="78303" y="1296286"/>
                  </a:lnTo>
                  <a:lnTo>
                    <a:pt x="76496" y="1293292"/>
                  </a:lnTo>
                  <a:lnTo>
                    <a:pt x="74702" y="1290299"/>
                  </a:lnTo>
                  <a:lnTo>
                    <a:pt x="72921" y="1287305"/>
                  </a:lnTo>
                  <a:lnTo>
                    <a:pt x="71150" y="1284311"/>
                  </a:lnTo>
                  <a:lnTo>
                    <a:pt x="69398" y="1281317"/>
                  </a:lnTo>
                  <a:lnTo>
                    <a:pt x="67652" y="1278324"/>
                  </a:lnTo>
                  <a:lnTo>
                    <a:pt x="65932" y="1275330"/>
                  </a:lnTo>
                  <a:lnTo>
                    <a:pt x="64219" y="1272336"/>
                  </a:lnTo>
                  <a:lnTo>
                    <a:pt x="62527" y="1269343"/>
                  </a:lnTo>
                  <a:lnTo>
                    <a:pt x="60849" y="1266349"/>
                  </a:lnTo>
                  <a:lnTo>
                    <a:pt x="59188" y="1263355"/>
                  </a:lnTo>
                  <a:lnTo>
                    <a:pt x="57548" y="1260361"/>
                  </a:lnTo>
                  <a:lnTo>
                    <a:pt x="55918" y="1257368"/>
                  </a:lnTo>
                  <a:lnTo>
                    <a:pt x="54318" y="1254374"/>
                  </a:lnTo>
                  <a:lnTo>
                    <a:pt x="52726" y="1251380"/>
                  </a:lnTo>
                  <a:lnTo>
                    <a:pt x="51165" y="1248386"/>
                  </a:lnTo>
                  <a:lnTo>
                    <a:pt x="49615" y="1245393"/>
                  </a:lnTo>
                  <a:lnTo>
                    <a:pt x="48090" y="1242399"/>
                  </a:lnTo>
                  <a:lnTo>
                    <a:pt x="46586" y="1239405"/>
                  </a:lnTo>
                  <a:lnTo>
                    <a:pt x="45098" y="1236411"/>
                  </a:lnTo>
                  <a:lnTo>
                    <a:pt x="43641" y="1233418"/>
                  </a:lnTo>
                  <a:lnTo>
                    <a:pt x="42192" y="1230424"/>
                  </a:lnTo>
                  <a:lnTo>
                    <a:pt x="40783" y="1227430"/>
                  </a:lnTo>
                  <a:lnTo>
                    <a:pt x="39383" y="1224437"/>
                  </a:lnTo>
                  <a:lnTo>
                    <a:pt x="38015" y="1221443"/>
                  </a:lnTo>
                  <a:lnTo>
                    <a:pt x="36666" y="1218449"/>
                  </a:lnTo>
                  <a:lnTo>
                    <a:pt x="35340" y="1215455"/>
                  </a:lnTo>
                  <a:lnTo>
                    <a:pt x="34042" y="1212462"/>
                  </a:lnTo>
                  <a:lnTo>
                    <a:pt x="32759" y="1209468"/>
                  </a:lnTo>
                  <a:lnTo>
                    <a:pt x="31514" y="1206474"/>
                  </a:lnTo>
                  <a:lnTo>
                    <a:pt x="30280" y="1203480"/>
                  </a:lnTo>
                  <a:lnTo>
                    <a:pt x="29084" y="1200487"/>
                  </a:lnTo>
                  <a:lnTo>
                    <a:pt x="27904" y="1197493"/>
                  </a:lnTo>
                  <a:lnTo>
                    <a:pt x="26753" y="1194499"/>
                  </a:lnTo>
                  <a:lnTo>
                    <a:pt x="25627" y="1191505"/>
                  </a:lnTo>
                  <a:lnTo>
                    <a:pt x="24521" y="1188512"/>
                  </a:lnTo>
                  <a:lnTo>
                    <a:pt x="23451" y="1185518"/>
                  </a:lnTo>
                  <a:lnTo>
                    <a:pt x="22392" y="1182524"/>
                  </a:lnTo>
                  <a:lnTo>
                    <a:pt x="21377" y="1179531"/>
                  </a:lnTo>
                  <a:lnTo>
                    <a:pt x="20373" y="1176537"/>
                  </a:lnTo>
                  <a:lnTo>
                    <a:pt x="19405" y="1173543"/>
                  </a:lnTo>
                  <a:lnTo>
                    <a:pt x="18457" y="1170549"/>
                  </a:lnTo>
                  <a:lnTo>
                    <a:pt x="17534" y="1167556"/>
                  </a:lnTo>
                  <a:lnTo>
                    <a:pt x="16643" y="1164562"/>
                  </a:lnTo>
                  <a:lnTo>
                    <a:pt x="15766" y="1161568"/>
                  </a:lnTo>
                  <a:lnTo>
                    <a:pt x="14930" y="1158574"/>
                  </a:lnTo>
                  <a:lnTo>
                    <a:pt x="14105" y="1155581"/>
                  </a:lnTo>
                  <a:lnTo>
                    <a:pt x="13319" y="1152587"/>
                  </a:lnTo>
                  <a:lnTo>
                    <a:pt x="12549" y="1149593"/>
                  </a:lnTo>
                  <a:lnTo>
                    <a:pt x="11809" y="1146599"/>
                  </a:lnTo>
                  <a:lnTo>
                    <a:pt x="11094" y="1143606"/>
                  </a:lnTo>
                  <a:lnTo>
                    <a:pt x="10398" y="1140612"/>
                  </a:lnTo>
                  <a:lnTo>
                    <a:pt x="9737" y="1137618"/>
                  </a:lnTo>
                  <a:lnTo>
                    <a:pt x="9087" y="1134625"/>
                  </a:lnTo>
                  <a:lnTo>
                    <a:pt x="8479" y="1131631"/>
                  </a:lnTo>
                  <a:lnTo>
                    <a:pt x="7881" y="1128637"/>
                  </a:lnTo>
                  <a:lnTo>
                    <a:pt x="7316" y="1125643"/>
                  </a:lnTo>
                  <a:lnTo>
                    <a:pt x="6771" y="1122650"/>
                  </a:lnTo>
                  <a:lnTo>
                    <a:pt x="6249" y="1119656"/>
                  </a:lnTo>
                  <a:lnTo>
                    <a:pt x="5754" y="1116662"/>
                  </a:lnTo>
                  <a:lnTo>
                    <a:pt x="5273" y="1113668"/>
                  </a:lnTo>
                  <a:lnTo>
                    <a:pt x="4829" y="1110675"/>
                  </a:lnTo>
                  <a:lnTo>
                    <a:pt x="4394" y="1107681"/>
                  </a:lnTo>
                  <a:lnTo>
                    <a:pt x="3993" y="1104687"/>
                  </a:lnTo>
                  <a:lnTo>
                    <a:pt x="3606" y="1101693"/>
                  </a:lnTo>
                  <a:lnTo>
                    <a:pt x="3244" y="1098700"/>
                  </a:lnTo>
                  <a:lnTo>
                    <a:pt x="2904" y="1095706"/>
                  </a:lnTo>
                  <a:lnTo>
                    <a:pt x="2580" y="1092712"/>
                  </a:lnTo>
                  <a:lnTo>
                    <a:pt x="2285" y="1089719"/>
                  </a:lnTo>
                  <a:lnTo>
                    <a:pt x="1998" y="1086725"/>
                  </a:lnTo>
                  <a:lnTo>
                    <a:pt x="1746" y="1083731"/>
                  </a:lnTo>
                  <a:lnTo>
                    <a:pt x="1503" y="1080737"/>
                  </a:lnTo>
                  <a:lnTo>
                    <a:pt x="1285" y="1077744"/>
                  </a:lnTo>
                  <a:lnTo>
                    <a:pt x="1084" y="1074750"/>
                  </a:lnTo>
                  <a:lnTo>
                    <a:pt x="899" y="1071756"/>
                  </a:lnTo>
                  <a:lnTo>
                    <a:pt x="737" y="1068762"/>
                  </a:lnTo>
                  <a:lnTo>
                    <a:pt x="585" y="1065769"/>
                  </a:lnTo>
                  <a:lnTo>
                    <a:pt x="461" y="1062775"/>
                  </a:lnTo>
                  <a:lnTo>
                    <a:pt x="344" y="1059781"/>
                  </a:lnTo>
                  <a:lnTo>
                    <a:pt x="252" y="1056787"/>
                  </a:lnTo>
                  <a:lnTo>
                    <a:pt x="171" y="1053794"/>
                  </a:lnTo>
                  <a:lnTo>
                    <a:pt x="108" y="1050800"/>
                  </a:lnTo>
                  <a:lnTo>
                    <a:pt x="60" y="1047806"/>
                  </a:lnTo>
                  <a:lnTo>
                    <a:pt x="24" y="1044813"/>
                  </a:lnTo>
                  <a:lnTo>
                    <a:pt x="9" y="1041819"/>
                  </a:lnTo>
                  <a:lnTo>
                    <a:pt x="0" y="1038825"/>
                  </a:lnTo>
                  <a:lnTo>
                    <a:pt x="14" y="1035831"/>
                  </a:lnTo>
                  <a:lnTo>
                    <a:pt x="34" y="1032838"/>
                  </a:lnTo>
                  <a:lnTo>
                    <a:pt x="72" y="1029844"/>
                  </a:lnTo>
                  <a:lnTo>
                    <a:pt x="121" y="1026850"/>
                  </a:lnTo>
                  <a:lnTo>
                    <a:pt x="181" y="1023856"/>
                  </a:lnTo>
                  <a:lnTo>
                    <a:pt x="255" y="1020863"/>
                  </a:lnTo>
                  <a:lnTo>
                    <a:pt x="337" y="1017869"/>
                  </a:lnTo>
                  <a:lnTo>
                    <a:pt x="436" y="1014875"/>
                  </a:lnTo>
                  <a:lnTo>
                    <a:pt x="539" y="1011881"/>
                  </a:lnTo>
                  <a:lnTo>
                    <a:pt x="659" y="1008888"/>
                  </a:lnTo>
                  <a:lnTo>
                    <a:pt x="784" y="1005894"/>
                  </a:lnTo>
                  <a:lnTo>
                    <a:pt x="921" y="1002900"/>
                  </a:lnTo>
                  <a:lnTo>
                    <a:pt x="1067" y="999907"/>
                  </a:lnTo>
                  <a:lnTo>
                    <a:pt x="1220" y="996913"/>
                  </a:lnTo>
                  <a:lnTo>
                    <a:pt x="1385" y="993919"/>
                  </a:lnTo>
                  <a:lnTo>
                    <a:pt x="1554" y="990925"/>
                  </a:lnTo>
                  <a:lnTo>
                    <a:pt x="1736" y="987932"/>
                  </a:lnTo>
                  <a:lnTo>
                    <a:pt x="1922" y="984938"/>
                  </a:lnTo>
                  <a:lnTo>
                    <a:pt x="2117" y="981944"/>
                  </a:lnTo>
                  <a:lnTo>
                    <a:pt x="2318" y="978950"/>
                  </a:lnTo>
                  <a:lnTo>
                    <a:pt x="2525" y="975957"/>
                  </a:lnTo>
                  <a:lnTo>
                    <a:pt x="2740" y="972963"/>
                  </a:lnTo>
                  <a:lnTo>
                    <a:pt x="2958" y="969969"/>
                  </a:lnTo>
                  <a:lnTo>
                    <a:pt x="3185" y="966975"/>
                  </a:lnTo>
                  <a:lnTo>
                    <a:pt x="3415" y="963982"/>
                  </a:lnTo>
                  <a:lnTo>
                    <a:pt x="3652" y="960988"/>
                  </a:lnTo>
                  <a:lnTo>
                    <a:pt x="3893" y="957994"/>
                  </a:lnTo>
                  <a:lnTo>
                    <a:pt x="4138" y="955001"/>
                  </a:lnTo>
                  <a:lnTo>
                    <a:pt x="4388" y="952007"/>
                  </a:lnTo>
                  <a:lnTo>
                    <a:pt x="4641" y="949013"/>
                  </a:lnTo>
                  <a:lnTo>
                    <a:pt x="4900" y="946019"/>
                  </a:lnTo>
                  <a:lnTo>
                    <a:pt x="5160" y="943026"/>
                  </a:lnTo>
                  <a:lnTo>
                    <a:pt x="5425" y="940032"/>
                  </a:lnTo>
                  <a:lnTo>
                    <a:pt x="5692" y="937038"/>
                  </a:lnTo>
                  <a:lnTo>
                    <a:pt x="5963" y="934044"/>
                  </a:lnTo>
                  <a:lnTo>
                    <a:pt x="6236" y="931051"/>
                  </a:lnTo>
                  <a:lnTo>
                    <a:pt x="6512" y="928057"/>
                  </a:lnTo>
                  <a:lnTo>
                    <a:pt x="6790" y="925063"/>
                  </a:lnTo>
                  <a:lnTo>
                    <a:pt x="7070" y="922069"/>
                  </a:lnTo>
                  <a:lnTo>
                    <a:pt x="7353" y="919076"/>
                  </a:lnTo>
                  <a:lnTo>
                    <a:pt x="7636" y="916082"/>
                  </a:lnTo>
                  <a:lnTo>
                    <a:pt x="7922" y="913088"/>
                  </a:lnTo>
                  <a:lnTo>
                    <a:pt x="8209" y="910095"/>
                  </a:lnTo>
                  <a:lnTo>
                    <a:pt x="8497" y="907101"/>
                  </a:lnTo>
                  <a:lnTo>
                    <a:pt x="8787" y="904107"/>
                  </a:lnTo>
                  <a:lnTo>
                    <a:pt x="9077" y="901113"/>
                  </a:lnTo>
                  <a:lnTo>
                    <a:pt x="9369" y="898120"/>
                  </a:lnTo>
                  <a:lnTo>
                    <a:pt x="9662" y="895126"/>
                  </a:lnTo>
                  <a:lnTo>
                    <a:pt x="9955" y="892132"/>
                  </a:lnTo>
                  <a:lnTo>
                    <a:pt x="10249" y="889138"/>
                  </a:lnTo>
                  <a:lnTo>
                    <a:pt x="10544" y="886145"/>
                  </a:lnTo>
                  <a:lnTo>
                    <a:pt x="10839" y="883151"/>
                  </a:lnTo>
                  <a:lnTo>
                    <a:pt x="11134" y="880157"/>
                  </a:lnTo>
                  <a:lnTo>
                    <a:pt x="11430" y="877163"/>
                  </a:lnTo>
                  <a:lnTo>
                    <a:pt x="11726" y="874170"/>
                  </a:lnTo>
                  <a:lnTo>
                    <a:pt x="12023" y="871176"/>
                  </a:lnTo>
                  <a:lnTo>
                    <a:pt x="12319" y="868182"/>
                  </a:lnTo>
                  <a:lnTo>
                    <a:pt x="12616" y="865189"/>
                  </a:lnTo>
                  <a:lnTo>
                    <a:pt x="12913" y="862195"/>
                  </a:lnTo>
                  <a:lnTo>
                    <a:pt x="13210" y="859201"/>
                  </a:lnTo>
                  <a:lnTo>
                    <a:pt x="13508" y="856207"/>
                  </a:lnTo>
                  <a:lnTo>
                    <a:pt x="13805" y="853214"/>
                  </a:lnTo>
                  <a:lnTo>
                    <a:pt x="14103" y="850220"/>
                  </a:lnTo>
                  <a:lnTo>
                    <a:pt x="14401" y="847226"/>
                  </a:lnTo>
                  <a:lnTo>
                    <a:pt x="14699" y="844232"/>
                  </a:lnTo>
                  <a:lnTo>
                    <a:pt x="14997" y="841239"/>
                  </a:lnTo>
                  <a:lnTo>
                    <a:pt x="15295" y="838245"/>
                  </a:lnTo>
                  <a:lnTo>
                    <a:pt x="15594" y="835251"/>
                  </a:lnTo>
                  <a:lnTo>
                    <a:pt x="15892" y="832257"/>
                  </a:lnTo>
                  <a:lnTo>
                    <a:pt x="16192" y="829264"/>
                  </a:lnTo>
                  <a:lnTo>
                    <a:pt x="16491" y="826270"/>
                  </a:lnTo>
                  <a:lnTo>
                    <a:pt x="16791" y="823276"/>
                  </a:lnTo>
                  <a:lnTo>
                    <a:pt x="17091" y="820283"/>
                  </a:lnTo>
                  <a:lnTo>
                    <a:pt x="17392" y="817289"/>
                  </a:lnTo>
                  <a:lnTo>
                    <a:pt x="17693" y="814295"/>
                  </a:lnTo>
                  <a:lnTo>
                    <a:pt x="17995" y="811301"/>
                  </a:lnTo>
                  <a:lnTo>
                    <a:pt x="18298" y="808308"/>
                  </a:lnTo>
                  <a:lnTo>
                    <a:pt x="18601" y="805314"/>
                  </a:lnTo>
                  <a:lnTo>
                    <a:pt x="18906" y="802320"/>
                  </a:lnTo>
                  <a:lnTo>
                    <a:pt x="19211" y="799326"/>
                  </a:lnTo>
                  <a:lnTo>
                    <a:pt x="19517" y="796333"/>
                  </a:lnTo>
                  <a:lnTo>
                    <a:pt x="19824" y="793339"/>
                  </a:lnTo>
                  <a:lnTo>
                    <a:pt x="20133" y="790345"/>
                  </a:lnTo>
                  <a:lnTo>
                    <a:pt x="20443" y="787351"/>
                  </a:lnTo>
                  <a:lnTo>
                    <a:pt x="20754" y="784358"/>
                  </a:lnTo>
                  <a:lnTo>
                    <a:pt x="21067" y="781364"/>
                  </a:lnTo>
                  <a:lnTo>
                    <a:pt x="21381" y="778370"/>
                  </a:lnTo>
                  <a:lnTo>
                    <a:pt x="21697" y="775376"/>
                  </a:lnTo>
                  <a:lnTo>
                    <a:pt x="22015" y="772383"/>
                  </a:lnTo>
                  <a:lnTo>
                    <a:pt x="22335" y="769389"/>
                  </a:lnTo>
                  <a:lnTo>
                    <a:pt x="22656" y="766395"/>
                  </a:lnTo>
                  <a:lnTo>
                    <a:pt x="22980" y="763402"/>
                  </a:lnTo>
                  <a:lnTo>
                    <a:pt x="23306" y="760408"/>
                  </a:lnTo>
                  <a:lnTo>
                    <a:pt x="23633" y="757414"/>
                  </a:lnTo>
                  <a:lnTo>
                    <a:pt x="23965" y="754420"/>
                  </a:lnTo>
                  <a:lnTo>
                    <a:pt x="24297" y="751427"/>
                  </a:lnTo>
                  <a:lnTo>
                    <a:pt x="24633" y="748433"/>
                  </a:lnTo>
                  <a:lnTo>
                    <a:pt x="24971" y="745439"/>
                  </a:lnTo>
                  <a:lnTo>
                    <a:pt x="25312" y="742445"/>
                  </a:lnTo>
                  <a:lnTo>
                    <a:pt x="25656" y="739452"/>
                  </a:lnTo>
                  <a:lnTo>
                    <a:pt x="26002" y="736458"/>
                  </a:lnTo>
                  <a:lnTo>
                    <a:pt x="26353" y="733464"/>
                  </a:lnTo>
                  <a:lnTo>
                    <a:pt x="26704" y="730470"/>
                  </a:lnTo>
                  <a:lnTo>
                    <a:pt x="27062" y="727477"/>
                  </a:lnTo>
                  <a:lnTo>
                    <a:pt x="27420" y="724483"/>
                  </a:lnTo>
                  <a:lnTo>
                    <a:pt x="27784" y="721489"/>
                  </a:lnTo>
                  <a:lnTo>
                    <a:pt x="28150" y="718496"/>
                  </a:lnTo>
                  <a:lnTo>
                    <a:pt x="28520" y="715502"/>
                  </a:lnTo>
                  <a:lnTo>
                    <a:pt x="28894" y="712508"/>
                  </a:lnTo>
                  <a:lnTo>
                    <a:pt x="29270" y="709514"/>
                  </a:lnTo>
                  <a:lnTo>
                    <a:pt x="29652" y="706521"/>
                  </a:lnTo>
                  <a:lnTo>
                    <a:pt x="30035" y="703527"/>
                  </a:lnTo>
                  <a:lnTo>
                    <a:pt x="30425" y="700533"/>
                  </a:lnTo>
                  <a:lnTo>
                    <a:pt x="30817" y="697539"/>
                  </a:lnTo>
                  <a:lnTo>
                    <a:pt x="31214" y="694546"/>
                  </a:lnTo>
                  <a:lnTo>
                    <a:pt x="31614" y="691552"/>
                  </a:lnTo>
                  <a:lnTo>
                    <a:pt x="32018" y="688558"/>
                  </a:lnTo>
                  <a:lnTo>
                    <a:pt x="32428" y="685564"/>
                  </a:lnTo>
                  <a:lnTo>
                    <a:pt x="32839" y="682571"/>
                  </a:lnTo>
                  <a:lnTo>
                    <a:pt x="33258" y="679577"/>
                  </a:lnTo>
                  <a:lnTo>
                    <a:pt x="33678" y="676583"/>
                  </a:lnTo>
                  <a:lnTo>
                    <a:pt x="34104" y="673590"/>
                  </a:lnTo>
                  <a:lnTo>
                    <a:pt x="34533" y="670596"/>
                  </a:lnTo>
                  <a:lnTo>
                    <a:pt x="34966" y="667602"/>
                  </a:lnTo>
                  <a:lnTo>
                    <a:pt x="35405" y="664608"/>
                  </a:lnTo>
                  <a:lnTo>
                    <a:pt x="35846" y="661615"/>
                  </a:lnTo>
                  <a:lnTo>
                    <a:pt x="36293" y="658621"/>
                  </a:lnTo>
                  <a:lnTo>
                    <a:pt x="36742" y="655627"/>
                  </a:lnTo>
                  <a:lnTo>
                    <a:pt x="37198" y="652633"/>
                  </a:lnTo>
                  <a:lnTo>
                    <a:pt x="37656" y="649640"/>
                  </a:lnTo>
                  <a:lnTo>
                    <a:pt x="38119" y="646646"/>
                  </a:lnTo>
                  <a:lnTo>
                    <a:pt x="38586" y="643652"/>
                  </a:lnTo>
                  <a:lnTo>
                    <a:pt x="39056" y="640658"/>
                  </a:lnTo>
                  <a:lnTo>
                    <a:pt x="39531" y="637665"/>
                  </a:lnTo>
                  <a:lnTo>
                    <a:pt x="40009" y="634671"/>
                  </a:lnTo>
                  <a:lnTo>
                    <a:pt x="40492" y="631677"/>
                  </a:lnTo>
                  <a:lnTo>
                    <a:pt x="40978" y="628684"/>
                  </a:lnTo>
                  <a:lnTo>
                    <a:pt x="41469" y="625690"/>
                  </a:lnTo>
                  <a:lnTo>
                    <a:pt x="41962" y="622696"/>
                  </a:lnTo>
                  <a:lnTo>
                    <a:pt x="42459" y="619702"/>
                  </a:lnTo>
                  <a:lnTo>
                    <a:pt x="42960" y="616709"/>
                  </a:lnTo>
                  <a:lnTo>
                    <a:pt x="43464" y="613715"/>
                  </a:lnTo>
                  <a:lnTo>
                    <a:pt x="43972" y="610721"/>
                  </a:lnTo>
                  <a:lnTo>
                    <a:pt x="44481" y="607727"/>
                  </a:lnTo>
                  <a:lnTo>
                    <a:pt x="44996" y="604734"/>
                  </a:lnTo>
                  <a:lnTo>
                    <a:pt x="45512" y="601740"/>
                  </a:lnTo>
                  <a:lnTo>
                    <a:pt x="46032" y="598746"/>
                  </a:lnTo>
                  <a:lnTo>
                    <a:pt x="46555" y="595752"/>
                  </a:lnTo>
                  <a:lnTo>
                    <a:pt x="47080" y="592759"/>
                  </a:lnTo>
                  <a:lnTo>
                    <a:pt x="47608" y="589765"/>
                  </a:lnTo>
                  <a:lnTo>
                    <a:pt x="48137" y="586771"/>
                  </a:lnTo>
                  <a:lnTo>
                    <a:pt x="48671" y="583778"/>
                  </a:lnTo>
                  <a:lnTo>
                    <a:pt x="49205" y="580784"/>
                  </a:lnTo>
                  <a:lnTo>
                    <a:pt x="49742" y="577790"/>
                  </a:lnTo>
                  <a:lnTo>
                    <a:pt x="50281" y="574796"/>
                  </a:lnTo>
                  <a:lnTo>
                    <a:pt x="50821" y="571803"/>
                  </a:lnTo>
                  <a:lnTo>
                    <a:pt x="51363" y="568809"/>
                  </a:lnTo>
                  <a:lnTo>
                    <a:pt x="51907" y="565815"/>
                  </a:lnTo>
                  <a:lnTo>
                    <a:pt x="52452" y="562821"/>
                  </a:lnTo>
                  <a:lnTo>
                    <a:pt x="52998" y="559828"/>
                  </a:lnTo>
                  <a:lnTo>
                    <a:pt x="53546" y="556834"/>
                  </a:lnTo>
                  <a:lnTo>
                    <a:pt x="54094" y="553840"/>
                  </a:lnTo>
                  <a:lnTo>
                    <a:pt x="54644" y="550846"/>
                  </a:lnTo>
                  <a:lnTo>
                    <a:pt x="55193" y="547853"/>
                  </a:lnTo>
                  <a:lnTo>
                    <a:pt x="55744" y="544859"/>
                  </a:lnTo>
                  <a:lnTo>
                    <a:pt x="56295" y="541865"/>
                  </a:lnTo>
                  <a:lnTo>
                    <a:pt x="56846" y="538872"/>
                  </a:lnTo>
                  <a:lnTo>
                    <a:pt x="57397" y="535878"/>
                  </a:lnTo>
                  <a:lnTo>
                    <a:pt x="57949" y="532884"/>
                  </a:lnTo>
                  <a:lnTo>
                    <a:pt x="58500" y="529890"/>
                  </a:lnTo>
                  <a:lnTo>
                    <a:pt x="59050" y="526897"/>
                  </a:lnTo>
                  <a:lnTo>
                    <a:pt x="59601" y="523903"/>
                  </a:lnTo>
                  <a:lnTo>
                    <a:pt x="60151" y="520909"/>
                  </a:lnTo>
                  <a:lnTo>
                    <a:pt x="60700" y="517915"/>
                  </a:lnTo>
                  <a:lnTo>
                    <a:pt x="61248" y="514922"/>
                  </a:lnTo>
                  <a:lnTo>
                    <a:pt x="61795" y="511928"/>
                  </a:lnTo>
                  <a:lnTo>
                    <a:pt x="62341" y="508934"/>
                  </a:lnTo>
                  <a:lnTo>
                    <a:pt x="62886" y="505940"/>
                  </a:lnTo>
                  <a:lnTo>
                    <a:pt x="63430" y="502947"/>
                  </a:lnTo>
                  <a:lnTo>
                    <a:pt x="63972" y="499953"/>
                  </a:lnTo>
                  <a:lnTo>
                    <a:pt x="64513" y="496959"/>
                  </a:lnTo>
                  <a:lnTo>
                    <a:pt x="65051" y="493966"/>
                  </a:lnTo>
                  <a:lnTo>
                    <a:pt x="65589" y="490972"/>
                  </a:lnTo>
                  <a:lnTo>
                    <a:pt x="66123" y="487978"/>
                  </a:lnTo>
                  <a:lnTo>
                    <a:pt x="66657" y="484984"/>
                  </a:lnTo>
                  <a:lnTo>
                    <a:pt x="67187" y="481991"/>
                  </a:lnTo>
                  <a:lnTo>
                    <a:pt x="67716" y="478997"/>
                  </a:lnTo>
                  <a:lnTo>
                    <a:pt x="68243" y="476003"/>
                  </a:lnTo>
                  <a:lnTo>
                    <a:pt x="68766" y="473009"/>
                  </a:lnTo>
                  <a:lnTo>
                    <a:pt x="69289" y="470016"/>
                  </a:lnTo>
                  <a:lnTo>
                    <a:pt x="69807" y="467022"/>
                  </a:lnTo>
                  <a:lnTo>
                    <a:pt x="70324" y="464028"/>
                  </a:lnTo>
                  <a:lnTo>
                    <a:pt x="70837" y="461034"/>
                  </a:lnTo>
                  <a:lnTo>
                    <a:pt x="71348" y="458041"/>
                  </a:lnTo>
                  <a:lnTo>
                    <a:pt x="71855" y="455047"/>
                  </a:lnTo>
                  <a:lnTo>
                    <a:pt x="72360" y="452053"/>
                  </a:lnTo>
                  <a:lnTo>
                    <a:pt x="72863" y="449060"/>
                  </a:lnTo>
                  <a:lnTo>
                    <a:pt x="73361" y="446066"/>
                  </a:lnTo>
                  <a:lnTo>
                    <a:pt x="73858" y="443072"/>
                  </a:lnTo>
                  <a:lnTo>
                    <a:pt x="74350" y="440078"/>
                  </a:lnTo>
                  <a:lnTo>
                    <a:pt x="74840" y="437085"/>
                  </a:lnTo>
                  <a:lnTo>
                    <a:pt x="75326" y="434091"/>
                  </a:lnTo>
                  <a:lnTo>
                    <a:pt x="75809" y="431097"/>
                  </a:lnTo>
                  <a:lnTo>
                    <a:pt x="76289" y="428103"/>
                  </a:lnTo>
                  <a:lnTo>
                    <a:pt x="76765" y="425110"/>
                  </a:lnTo>
                  <a:lnTo>
                    <a:pt x="77239" y="422116"/>
                  </a:lnTo>
                  <a:lnTo>
                    <a:pt x="77709" y="419122"/>
                  </a:lnTo>
                  <a:lnTo>
                    <a:pt x="78176" y="416128"/>
                  </a:lnTo>
                  <a:lnTo>
                    <a:pt x="78639" y="413135"/>
                  </a:lnTo>
                  <a:lnTo>
                    <a:pt x="79100" y="410141"/>
                  </a:lnTo>
                  <a:lnTo>
                    <a:pt x="79556" y="407147"/>
                  </a:lnTo>
                  <a:lnTo>
                    <a:pt x="80010" y="404154"/>
                  </a:lnTo>
                  <a:lnTo>
                    <a:pt x="80461" y="401160"/>
                  </a:lnTo>
                  <a:lnTo>
                    <a:pt x="80907" y="398166"/>
                  </a:lnTo>
                  <a:lnTo>
                    <a:pt x="81353" y="395172"/>
                  </a:lnTo>
                  <a:lnTo>
                    <a:pt x="81792" y="392179"/>
                  </a:lnTo>
                  <a:lnTo>
                    <a:pt x="82231" y="389185"/>
                  </a:lnTo>
                  <a:lnTo>
                    <a:pt x="82665" y="386191"/>
                  </a:lnTo>
                  <a:lnTo>
                    <a:pt x="83097" y="383197"/>
                  </a:lnTo>
                  <a:lnTo>
                    <a:pt x="83525" y="380204"/>
                  </a:lnTo>
                  <a:lnTo>
                    <a:pt x="83951" y="377210"/>
                  </a:lnTo>
                  <a:lnTo>
                    <a:pt x="84375" y="374216"/>
                  </a:lnTo>
                  <a:lnTo>
                    <a:pt x="84794" y="371222"/>
                  </a:lnTo>
                  <a:lnTo>
                    <a:pt x="85212" y="368229"/>
                  </a:lnTo>
                  <a:lnTo>
                    <a:pt x="85626" y="365235"/>
                  </a:lnTo>
                  <a:lnTo>
                    <a:pt x="86039" y="362241"/>
                  </a:lnTo>
                  <a:lnTo>
                    <a:pt x="86449" y="359248"/>
                  </a:lnTo>
                  <a:lnTo>
                    <a:pt x="86856" y="356254"/>
                  </a:lnTo>
                  <a:lnTo>
                    <a:pt x="87261" y="353260"/>
                  </a:lnTo>
                  <a:lnTo>
                    <a:pt x="87664" y="350266"/>
                  </a:lnTo>
                  <a:lnTo>
                    <a:pt x="88066" y="347273"/>
                  </a:lnTo>
                  <a:lnTo>
                    <a:pt x="88464" y="344279"/>
                  </a:lnTo>
                  <a:lnTo>
                    <a:pt x="88862" y="341285"/>
                  </a:lnTo>
                  <a:lnTo>
                    <a:pt x="89257" y="338291"/>
                  </a:lnTo>
                  <a:lnTo>
                    <a:pt x="89651" y="335298"/>
                  </a:lnTo>
                  <a:lnTo>
                    <a:pt x="90044" y="332304"/>
                  </a:lnTo>
                  <a:lnTo>
                    <a:pt x="90435" y="329310"/>
                  </a:lnTo>
                  <a:lnTo>
                    <a:pt x="90825" y="326316"/>
                  </a:lnTo>
                  <a:lnTo>
                    <a:pt x="91214" y="323323"/>
                  </a:lnTo>
                  <a:lnTo>
                    <a:pt x="91603" y="320329"/>
                  </a:lnTo>
                  <a:lnTo>
                    <a:pt x="91990" y="317335"/>
                  </a:lnTo>
                  <a:lnTo>
                    <a:pt x="92377" y="314342"/>
                  </a:lnTo>
                  <a:lnTo>
                    <a:pt x="92764" y="311348"/>
                  </a:lnTo>
                  <a:lnTo>
                    <a:pt x="93150" y="308354"/>
                  </a:lnTo>
                  <a:lnTo>
                    <a:pt x="93537" y="305360"/>
                  </a:lnTo>
                  <a:lnTo>
                    <a:pt x="93924" y="302367"/>
                  </a:lnTo>
                  <a:lnTo>
                    <a:pt x="94311" y="299373"/>
                  </a:lnTo>
                  <a:lnTo>
                    <a:pt x="94699" y="296379"/>
                  </a:lnTo>
                  <a:lnTo>
                    <a:pt x="95087" y="293385"/>
                  </a:lnTo>
                  <a:lnTo>
                    <a:pt x="95477" y="290392"/>
                  </a:lnTo>
                  <a:lnTo>
                    <a:pt x="95867" y="287398"/>
                  </a:lnTo>
                  <a:lnTo>
                    <a:pt x="96259" y="284404"/>
                  </a:lnTo>
                  <a:lnTo>
                    <a:pt x="96653" y="281410"/>
                  </a:lnTo>
                  <a:lnTo>
                    <a:pt x="97048" y="278417"/>
                  </a:lnTo>
                  <a:lnTo>
                    <a:pt x="97446" y="275423"/>
                  </a:lnTo>
                  <a:lnTo>
                    <a:pt x="97845" y="272429"/>
                  </a:lnTo>
                  <a:lnTo>
                    <a:pt x="98248" y="269436"/>
                  </a:lnTo>
                  <a:lnTo>
                    <a:pt x="98653" y="266442"/>
                  </a:lnTo>
                  <a:lnTo>
                    <a:pt x="99062" y="263448"/>
                  </a:lnTo>
                  <a:lnTo>
                    <a:pt x="99473" y="260454"/>
                  </a:lnTo>
                  <a:lnTo>
                    <a:pt x="99887" y="257461"/>
                  </a:lnTo>
                  <a:lnTo>
                    <a:pt x="100307" y="254467"/>
                  </a:lnTo>
                  <a:lnTo>
                    <a:pt x="100728" y="251473"/>
                  </a:lnTo>
                  <a:lnTo>
                    <a:pt x="101157" y="248479"/>
                  </a:lnTo>
                  <a:lnTo>
                    <a:pt x="101587" y="245486"/>
                  </a:lnTo>
                  <a:lnTo>
                    <a:pt x="102024" y="242492"/>
                  </a:lnTo>
                  <a:lnTo>
                    <a:pt x="102465" y="239498"/>
                  </a:lnTo>
                  <a:lnTo>
                    <a:pt x="102912" y="236504"/>
                  </a:lnTo>
                  <a:lnTo>
                    <a:pt x="103365" y="233511"/>
                  </a:lnTo>
                  <a:lnTo>
                    <a:pt x="103821" y="230517"/>
                  </a:lnTo>
                  <a:lnTo>
                    <a:pt x="104287" y="227523"/>
                  </a:lnTo>
                  <a:lnTo>
                    <a:pt x="104755" y="224530"/>
                  </a:lnTo>
                  <a:lnTo>
                    <a:pt x="105234" y="221536"/>
                  </a:lnTo>
                  <a:lnTo>
                    <a:pt x="105717" y="218542"/>
                  </a:lnTo>
                  <a:lnTo>
                    <a:pt x="106209" y="215548"/>
                  </a:lnTo>
                  <a:lnTo>
                    <a:pt x="106708" y="212555"/>
                  </a:lnTo>
                  <a:lnTo>
                    <a:pt x="107213" y="209561"/>
                  </a:lnTo>
                  <a:lnTo>
                    <a:pt x="107729" y="206567"/>
                  </a:lnTo>
                  <a:lnTo>
                    <a:pt x="108248" y="203573"/>
                  </a:lnTo>
                  <a:lnTo>
                    <a:pt x="108782" y="200580"/>
                  </a:lnTo>
                  <a:lnTo>
                    <a:pt x="109320" y="197586"/>
                  </a:lnTo>
                  <a:lnTo>
                    <a:pt x="109870" y="194592"/>
                  </a:lnTo>
                  <a:lnTo>
                    <a:pt x="110428" y="191598"/>
                  </a:lnTo>
                  <a:lnTo>
                    <a:pt x="110994" y="188605"/>
                  </a:lnTo>
                  <a:lnTo>
                    <a:pt x="111573" y="185611"/>
                  </a:lnTo>
                  <a:lnTo>
                    <a:pt x="112157" y="182617"/>
                  </a:lnTo>
                  <a:lnTo>
                    <a:pt x="112757" y="179624"/>
                  </a:lnTo>
                  <a:lnTo>
                    <a:pt x="113361" y="176630"/>
                  </a:lnTo>
                  <a:lnTo>
                    <a:pt x="113982" y="173636"/>
                  </a:lnTo>
                  <a:lnTo>
                    <a:pt x="114609" y="170642"/>
                  </a:lnTo>
                  <a:lnTo>
                    <a:pt x="115249" y="167649"/>
                  </a:lnTo>
                  <a:lnTo>
                    <a:pt x="115900" y="164655"/>
                  </a:lnTo>
                  <a:lnTo>
                    <a:pt x="116560" y="161661"/>
                  </a:lnTo>
                  <a:lnTo>
                    <a:pt x="117236" y="158667"/>
                  </a:lnTo>
                  <a:lnTo>
                    <a:pt x="117917" y="155674"/>
                  </a:lnTo>
                  <a:lnTo>
                    <a:pt x="118618" y="152680"/>
                  </a:lnTo>
                  <a:lnTo>
                    <a:pt x="119325" y="149686"/>
                  </a:lnTo>
                  <a:lnTo>
                    <a:pt x="120047" y="146692"/>
                  </a:lnTo>
                  <a:lnTo>
                    <a:pt x="120780" y="143699"/>
                  </a:lnTo>
                  <a:lnTo>
                    <a:pt x="121524" y="140705"/>
                  </a:lnTo>
                  <a:lnTo>
                    <a:pt x="122284" y="137711"/>
                  </a:lnTo>
                  <a:lnTo>
                    <a:pt x="123050" y="134718"/>
                  </a:lnTo>
                  <a:lnTo>
                    <a:pt x="123836" y="131724"/>
                  </a:lnTo>
                  <a:lnTo>
                    <a:pt x="124628" y="128730"/>
                  </a:lnTo>
                  <a:lnTo>
                    <a:pt x="125438" y="125736"/>
                  </a:lnTo>
                  <a:lnTo>
                    <a:pt x="126257" y="122743"/>
                  </a:lnTo>
                  <a:lnTo>
                    <a:pt x="127090" y="119749"/>
                  </a:lnTo>
                  <a:lnTo>
                    <a:pt x="127936" y="116755"/>
                  </a:lnTo>
                  <a:lnTo>
                    <a:pt x="128792" y="113761"/>
                  </a:lnTo>
                  <a:lnTo>
                    <a:pt x="129665" y="110768"/>
                  </a:lnTo>
                  <a:lnTo>
                    <a:pt x="130544" y="107774"/>
                  </a:lnTo>
                  <a:lnTo>
                    <a:pt x="131444" y="104780"/>
                  </a:lnTo>
                  <a:lnTo>
                    <a:pt x="132349" y="101786"/>
                  </a:lnTo>
                  <a:lnTo>
                    <a:pt x="133271" y="98793"/>
                  </a:lnTo>
                  <a:lnTo>
                    <a:pt x="134203" y="95799"/>
                  </a:lnTo>
                  <a:lnTo>
                    <a:pt x="135146" y="92805"/>
                  </a:lnTo>
                  <a:lnTo>
                    <a:pt x="136104" y="89812"/>
                  </a:lnTo>
                  <a:lnTo>
                    <a:pt x="137068" y="86818"/>
                  </a:lnTo>
                  <a:lnTo>
                    <a:pt x="138051" y="83824"/>
                  </a:lnTo>
                  <a:lnTo>
                    <a:pt x="139039" y="80830"/>
                  </a:lnTo>
                  <a:lnTo>
                    <a:pt x="140044" y="77837"/>
                  </a:lnTo>
                  <a:lnTo>
                    <a:pt x="141055" y="74843"/>
                  </a:lnTo>
                  <a:lnTo>
                    <a:pt x="142079" y="71849"/>
                  </a:lnTo>
                  <a:lnTo>
                    <a:pt x="143114" y="68855"/>
                  </a:lnTo>
                  <a:lnTo>
                    <a:pt x="144157" y="65862"/>
                  </a:lnTo>
                  <a:lnTo>
                    <a:pt x="145213" y="62868"/>
                  </a:lnTo>
                  <a:lnTo>
                    <a:pt x="146274" y="59874"/>
                  </a:lnTo>
                  <a:lnTo>
                    <a:pt x="147351" y="56880"/>
                  </a:lnTo>
                  <a:lnTo>
                    <a:pt x="148431" y="53887"/>
                  </a:lnTo>
                  <a:lnTo>
                    <a:pt x="149524" y="50893"/>
                  </a:lnTo>
                  <a:lnTo>
                    <a:pt x="150623" y="47899"/>
                  </a:lnTo>
                  <a:lnTo>
                    <a:pt x="151730" y="44906"/>
                  </a:lnTo>
                  <a:lnTo>
                    <a:pt x="152847" y="41912"/>
                  </a:lnTo>
                  <a:lnTo>
                    <a:pt x="153967" y="38918"/>
                  </a:lnTo>
                  <a:lnTo>
                    <a:pt x="155099" y="35924"/>
                  </a:lnTo>
                  <a:lnTo>
                    <a:pt x="156233" y="32931"/>
                  </a:lnTo>
                  <a:lnTo>
                    <a:pt x="157377" y="29937"/>
                  </a:lnTo>
                  <a:lnTo>
                    <a:pt x="158524" y="26943"/>
                  </a:lnTo>
                  <a:lnTo>
                    <a:pt x="159678" y="23949"/>
                  </a:lnTo>
                  <a:lnTo>
                    <a:pt x="160836" y="20956"/>
                  </a:lnTo>
                  <a:lnTo>
                    <a:pt x="161997" y="17962"/>
                  </a:lnTo>
                  <a:lnTo>
                    <a:pt x="163165" y="14968"/>
                  </a:lnTo>
                  <a:lnTo>
                    <a:pt x="164333" y="11974"/>
                  </a:lnTo>
                  <a:lnTo>
                    <a:pt x="165507" y="8981"/>
                  </a:lnTo>
                  <a:lnTo>
                    <a:pt x="166682" y="5987"/>
                  </a:lnTo>
                  <a:lnTo>
                    <a:pt x="167860" y="2993"/>
                  </a:lnTo>
                  <a:lnTo>
                    <a:pt x="169039" y="0"/>
                  </a:lnTo>
                  <a:lnTo>
                    <a:pt x="319732" y="0"/>
                  </a:lnTo>
                  <a:lnTo>
                    <a:pt x="320911" y="2993"/>
                  </a:lnTo>
                  <a:lnTo>
                    <a:pt x="322089" y="5987"/>
                  </a:lnTo>
                  <a:lnTo>
                    <a:pt x="323264" y="8981"/>
                  </a:lnTo>
                  <a:lnTo>
                    <a:pt x="324438" y="11974"/>
                  </a:lnTo>
                  <a:lnTo>
                    <a:pt x="325607" y="14968"/>
                  </a:lnTo>
                  <a:lnTo>
                    <a:pt x="326774" y="17962"/>
                  </a:lnTo>
                  <a:lnTo>
                    <a:pt x="327935" y="20956"/>
                  </a:lnTo>
                  <a:lnTo>
                    <a:pt x="329094" y="23949"/>
                  </a:lnTo>
                  <a:lnTo>
                    <a:pt x="330247" y="26943"/>
                  </a:lnTo>
                  <a:lnTo>
                    <a:pt x="331394" y="29937"/>
                  </a:lnTo>
                  <a:lnTo>
                    <a:pt x="332538" y="32931"/>
                  </a:lnTo>
                  <a:lnTo>
                    <a:pt x="333672" y="35924"/>
                  </a:lnTo>
                  <a:lnTo>
                    <a:pt x="334804" y="38918"/>
                  </a:lnTo>
                  <a:lnTo>
                    <a:pt x="335924" y="41912"/>
                  </a:lnTo>
                  <a:lnTo>
                    <a:pt x="337041" y="44906"/>
                  </a:lnTo>
                  <a:lnTo>
                    <a:pt x="338148" y="47899"/>
                  </a:lnTo>
                  <a:lnTo>
                    <a:pt x="339247" y="50893"/>
                  </a:lnTo>
                  <a:lnTo>
                    <a:pt x="340340" y="53887"/>
                  </a:lnTo>
                  <a:lnTo>
                    <a:pt x="341420" y="56880"/>
                  </a:lnTo>
                  <a:lnTo>
                    <a:pt x="342497" y="59874"/>
                  </a:lnTo>
                  <a:lnTo>
                    <a:pt x="343558" y="62868"/>
                  </a:lnTo>
                  <a:lnTo>
                    <a:pt x="344614" y="65862"/>
                  </a:lnTo>
                  <a:lnTo>
                    <a:pt x="345657" y="68855"/>
                  </a:lnTo>
                  <a:lnTo>
                    <a:pt x="346692" y="71849"/>
                  </a:lnTo>
                  <a:lnTo>
                    <a:pt x="347716" y="74843"/>
                  </a:lnTo>
                  <a:lnTo>
                    <a:pt x="348727" y="77837"/>
                  </a:lnTo>
                  <a:lnTo>
                    <a:pt x="349732" y="80830"/>
                  </a:lnTo>
                  <a:lnTo>
                    <a:pt x="350720" y="83824"/>
                  </a:lnTo>
                  <a:lnTo>
                    <a:pt x="351703" y="86818"/>
                  </a:lnTo>
                  <a:lnTo>
                    <a:pt x="352667" y="89812"/>
                  </a:lnTo>
                  <a:lnTo>
                    <a:pt x="353625" y="92805"/>
                  </a:lnTo>
                  <a:lnTo>
                    <a:pt x="354569" y="95799"/>
                  </a:lnTo>
                  <a:lnTo>
                    <a:pt x="355500" y="98793"/>
                  </a:lnTo>
                  <a:lnTo>
                    <a:pt x="356422" y="101786"/>
                  </a:lnTo>
                  <a:lnTo>
                    <a:pt x="357327" y="104780"/>
                  </a:lnTo>
                  <a:lnTo>
                    <a:pt x="358228" y="107774"/>
                  </a:lnTo>
                  <a:lnTo>
                    <a:pt x="359106" y="110768"/>
                  </a:lnTo>
                  <a:lnTo>
                    <a:pt x="359979" y="113761"/>
                  </a:lnTo>
                  <a:lnTo>
                    <a:pt x="360835" y="116755"/>
                  </a:lnTo>
                  <a:lnTo>
                    <a:pt x="361681" y="119749"/>
                  </a:lnTo>
                  <a:lnTo>
                    <a:pt x="362514" y="122743"/>
                  </a:lnTo>
                  <a:lnTo>
                    <a:pt x="363333" y="125736"/>
                  </a:lnTo>
                  <a:lnTo>
                    <a:pt x="364144" y="128730"/>
                  </a:lnTo>
                  <a:lnTo>
                    <a:pt x="364935" y="131724"/>
                  </a:lnTo>
                  <a:lnTo>
                    <a:pt x="365721" y="134718"/>
                  </a:lnTo>
                  <a:lnTo>
                    <a:pt x="366488" y="137711"/>
                  </a:lnTo>
                  <a:lnTo>
                    <a:pt x="367247" y="140705"/>
                  </a:lnTo>
                  <a:lnTo>
                    <a:pt x="367991" y="143699"/>
                  </a:lnTo>
                  <a:lnTo>
                    <a:pt x="368724" y="146692"/>
                  </a:lnTo>
                  <a:lnTo>
                    <a:pt x="369446" y="149686"/>
                  </a:lnTo>
                  <a:lnTo>
                    <a:pt x="370153" y="152680"/>
                  </a:lnTo>
                  <a:lnTo>
                    <a:pt x="370854" y="155674"/>
                  </a:lnTo>
                  <a:lnTo>
                    <a:pt x="371535" y="158667"/>
                  </a:lnTo>
                  <a:lnTo>
                    <a:pt x="372211" y="161661"/>
                  </a:lnTo>
                  <a:lnTo>
                    <a:pt x="372871" y="164655"/>
                  </a:lnTo>
                  <a:lnTo>
                    <a:pt x="373522" y="167649"/>
                  </a:lnTo>
                  <a:lnTo>
                    <a:pt x="374162" y="170642"/>
                  </a:lnTo>
                  <a:lnTo>
                    <a:pt x="374789" y="173636"/>
                  </a:lnTo>
                  <a:lnTo>
                    <a:pt x="375410" y="176630"/>
                  </a:lnTo>
                  <a:lnTo>
                    <a:pt x="376014" y="179624"/>
                  </a:lnTo>
                  <a:lnTo>
                    <a:pt x="376614" y="182617"/>
                  </a:lnTo>
                  <a:lnTo>
                    <a:pt x="377198" y="185611"/>
                  </a:lnTo>
                  <a:lnTo>
                    <a:pt x="377777" y="188605"/>
                  </a:lnTo>
                  <a:lnTo>
                    <a:pt x="378343" y="191598"/>
                  </a:lnTo>
                  <a:lnTo>
                    <a:pt x="378901" y="194592"/>
                  </a:lnTo>
                  <a:lnTo>
                    <a:pt x="379451" y="197586"/>
                  </a:lnTo>
                  <a:lnTo>
                    <a:pt x="379989" y="200580"/>
                  </a:lnTo>
                  <a:lnTo>
                    <a:pt x="380523" y="203573"/>
                  </a:lnTo>
                  <a:lnTo>
                    <a:pt x="381042" y="206567"/>
                  </a:lnTo>
                  <a:lnTo>
                    <a:pt x="381558" y="209561"/>
                  </a:lnTo>
                  <a:lnTo>
                    <a:pt x="382063" y="212555"/>
                  </a:lnTo>
                  <a:lnTo>
                    <a:pt x="382562" y="215548"/>
                  </a:lnTo>
                  <a:lnTo>
                    <a:pt x="383054" y="218542"/>
                  </a:lnTo>
                  <a:lnTo>
                    <a:pt x="383537" y="221536"/>
                  </a:lnTo>
                  <a:lnTo>
                    <a:pt x="384016" y="224530"/>
                  </a:lnTo>
                  <a:lnTo>
                    <a:pt x="384484" y="227523"/>
                  </a:lnTo>
                  <a:lnTo>
                    <a:pt x="384950" y="230517"/>
                  </a:lnTo>
                  <a:lnTo>
                    <a:pt x="385407" y="233511"/>
                  </a:lnTo>
                  <a:lnTo>
                    <a:pt x="385860" y="236504"/>
                  </a:lnTo>
                  <a:lnTo>
                    <a:pt x="386306" y="239498"/>
                  </a:lnTo>
                  <a:lnTo>
                    <a:pt x="386747" y="242492"/>
                  </a:lnTo>
                  <a:lnTo>
                    <a:pt x="387184" y="245486"/>
                  </a:lnTo>
                  <a:lnTo>
                    <a:pt x="387614" y="248479"/>
                  </a:lnTo>
                  <a:lnTo>
                    <a:pt x="388043" y="251473"/>
                  </a:lnTo>
                  <a:lnTo>
                    <a:pt x="388464" y="254467"/>
                  </a:lnTo>
                  <a:lnTo>
                    <a:pt x="388884" y="257461"/>
                  </a:lnTo>
                  <a:lnTo>
                    <a:pt x="389298" y="260454"/>
                  </a:lnTo>
                  <a:lnTo>
                    <a:pt x="389710" y="263448"/>
                  </a:lnTo>
                  <a:lnTo>
                    <a:pt x="390118" y="266442"/>
                  </a:lnTo>
                  <a:lnTo>
                    <a:pt x="390523" y="269436"/>
                  </a:lnTo>
                  <a:lnTo>
                    <a:pt x="390926" y="272429"/>
                  </a:lnTo>
                  <a:lnTo>
                    <a:pt x="391325" y="275423"/>
                  </a:lnTo>
                  <a:lnTo>
                    <a:pt x="391723" y="278417"/>
                  </a:lnTo>
                  <a:lnTo>
                    <a:pt x="392118" y="281410"/>
                  </a:lnTo>
                  <a:lnTo>
                    <a:pt x="392512" y="284404"/>
                  </a:lnTo>
                  <a:lnTo>
                    <a:pt x="392904" y="287398"/>
                  </a:lnTo>
                  <a:lnTo>
                    <a:pt x="393295" y="290392"/>
                  </a:lnTo>
                  <a:lnTo>
                    <a:pt x="393684" y="293385"/>
                  </a:lnTo>
                  <a:lnTo>
                    <a:pt x="394073" y="296379"/>
                  </a:lnTo>
                  <a:lnTo>
                    <a:pt x="394460" y="299373"/>
                  </a:lnTo>
                  <a:lnTo>
                    <a:pt x="394847" y="302367"/>
                  </a:lnTo>
                  <a:lnTo>
                    <a:pt x="395234" y="305360"/>
                  </a:lnTo>
                  <a:lnTo>
                    <a:pt x="395621" y="308354"/>
                  </a:lnTo>
                  <a:lnTo>
                    <a:pt x="396007" y="311348"/>
                  </a:lnTo>
                  <a:lnTo>
                    <a:pt x="396394" y="314342"/>
                  </a:lnTo>
                  <a:lnTo>
                    <a:pt x="396781" y="317335"/>
                  </a:lnTo>
                  <a:lnTo>
                    <a:pt x="397169" y="320329"/>
                  </a:lnTo>
                  <a:lnTo>
                    <a:pt x="397557" y="323323"/>
                  </a:lnTo>
                  <a:lnTo>
                    <a:pt x="397946" y="326316"/>
                  </a:lnTo>
                  <a:lnTo>
                    <a:pt x="398336" y="329310"/>
                  </a:lnTo>
                  <a:lnTo>
                    <a:pt x="398727" y="332304"/>
                  </a:lnTo>
                  <a:lnTo>
                    <a:pt x="399120" y="335298"/>
                  </a:lnTo>
                  <a:lnTo>
                    <a:pt x="399514" y="338291"/>
                  </a:lnTo>
                  <a:lnTo>
                    <a:pt x="399909" y="341285"/>
                  </a:lnTo>
                  <a:lnTo>
                    <a:pt x="400307" y="344279"/>
                  </a:lnTo>
                  <a:lnTo>
                    <a:pt x="400705" y="347273"/>
                  </a:lnTo>
                  <a:lnTo>
                    <a:pt x="401107" y="350266"/>
                  </a:lnTo>
                  <a:lnTo>
                    <a:pt x="401510" y="353260"/>
                  </a:lnTo>
                  <a:lnTo>
                    <a:pt x="401915" y="356254"/>
                  </a:lnTo>
                  <a:lnTo>
                    <a:pt x="402323" y="359248"/>
                  </a:lnTo>
                  <a:lnTo>
                    <a:pt x="402732" y="362241"/>
                  </a:lnTo>
                  <a:lnTo>
                    <a:pt x="403145" y="365235"/>
                  </a:lnTo>
                  <a:lnTo>
                    <a:pt x="403559" y="368229"/>
                  </a:lnTo>
                  <a:lnTo>
                    <a:pt x="403977" y="371222"/>
                  </a:lnTo>
                  <a:lnTo>
                    <a:pt x="404397" y="374216"/>
                  </a:lnTo>
                  <a:lnTo>
                    <a:pt x="404820" y="377210"/>
                  </a:lnTo>
                  <a:lnTo>
                    <a:pt x="405246" y="380204"/>
                  </a:lnTo>
                  <a:lnTo>
                    <a:pt x="405674" y="383197"/>
                  </a:lnTo>
                  <a:lnTo>
                    <a:pt x="406106" y="386191"/>
                  </a:lnTo>
                  <a:lnTo>
                    <a:pt x="406540" y="389185"/>
                  </a:lnTo>
                  <a:lnTo>
                    <a:pt x="406979" y="392179"/>
                  </a:lnTo>
                  <a:lnTo>
                    <a:pt x="407418" y="395172"/>
                  </a:lnTo>
                  <a:lnTo>
                    <a:pt x="407864" y="398166"/>
                  </a:lnTo>
                  <a:lnTo>
                    <a:pt x="408310" y="401160"/>
                  </a:lnTo>
                  <a:lnTo>
                    <a:pt x="408761" y="404154"/>
                  </a:lnTo>
                  <a:lnTo>
                    <a:pt x="409215" y="407147"/>
                  </a:lnTo>
                  <a:lnTo>
                    <a:pt x="409671" y="410141"/>
                  </a:lnTo>
                  <a:lnTo>
                    <a:pt x="410132" y="413135"/>
                  </a:lnTo>
                  <a:lnTo>
                    <a:pt x="410595" y="416128"/>
                  </a:lnTo>
                  <a:lnTo>
                    <a:pt x="411062" y="419122"/>
                  </a:lnTo>
                  <a:lnTo>
                    <a:pt x="411532" y="422116"/>
                  </a:lnTo>
                  <a:lnTo>
                    <a:pt x="412006" y="425110"/>
                  </a:lnTo>
                  <a:lnTo>
                    <a:pt x="412482" y="428103"/>
                  </a:lnTo>
                  <a:lnTo>
                    <a:pt x="412962" y="431097"/>
                  </a:lnTo>
                  <a:lnTo>
                    <a:pt x="413445" y="434091"/>
                  </a:lnTo>
                  <a:lnTo>
                    <a:pt x="413931" y="437085"/>
                  </a:lnTo>
                  <a:lnTo>
                    <a:pt x="414422" y="440078"/>
                  </a:lnTo>
                  <a:lnTo>
                    <a:pt x="414913" y="443072"/>
                  </a:lnTo>
                  <a:lnTo>
                    <a:pt x="415410" y="446066"/>
                  </a:lnTo>
                  <a:lnTo>
                    <a:pt x="415908" y="449060"/>
                  </a:lnTo>
                  <a:lnTo>
                    <a:pt x="416411" y="452053"/>
                  </a:lnTo>
                  <a:lnTo>
                    <a:pt x="416916" y="455047"/>
                  </a:lnTo>
                  <a:lnTo>
                    <a:pt x="417423" y="458041"/>
                  </a:lnTo>
                  <a:lnTo>
                    <a:pt x="417935" y="461034"/>
                  </a:lnTo>
                  <a:lnTo>
                    <a:pt x="418447" y="464028"/>
                  </a:lnTo>
                  <a:lnTo>
                    <a:pt x="418964" y="467022"/>
                  </a:lnTo>
                  <a:lnTo>
                    <a:pt x="419483" y="470016"/>
                  </a:lnTo>
                  <a:lnTo>
                    <a:pt x="420005" y="473009"/>
                  </a:lnTo>
                  <a:lnTo>
                    <a:pt x="420528" y="476003"/>
                  </a:lnTo>
                  <a:lnTo>
                    <a:pt x="421055" y="478997"/>
                  </a:lnTo>
                  <a:lnTo>
                    <a:pt x="421584" y="481991"/>
                  </a:lnTo>
                  <a:lnTo>
                    <a:pt x="422114" y="484984"/>
                  </a:lnTo>
                  <a:lnTo>
                    <a:pt x="422648" y="487978"/>
                  </a:lnTo>
                  <a:lnTo>
                    <a:pt x="423182" y="490972"/>
                  </a:lnTo>
                  <a:lnTo>
                    <a:pt x="423720" y="493966"/>
                  </a:lnTo>
                  <a:lnTo>
                    <a:pt x="424258" y="496959"/>
                  </a:lnTo>
                  <a:lnTo>
                    <a:pt x="424799" y="499953"/>
                  </a:lnTo>
                  <a:lnTo>
                    <a:pt x="425341" y="502947"/>
                  </a:lnTo>
                  <a:lnTo>
                    <a:pt x="425885" y="505940"/>
                  </a:lnTo>
                  <a:lnTo>
                    <a:pt x="426430" y="508934"/>
                  </a:lnTo>
                  <a:lnTo>
                    <a:pt x="426976" y="511928"/>
                  </a:lnTo>
                  <a:lnTo>
                    <a:pt x="427523" y="514922"/>
                  </a:lnTo>
                  <a:lnTo>
                    <a:pt x="428071" y="517915"/>
                  </a:lnTo>
                  <a:lnTo>
                    <a:pt x="428621" y="520909"/>
                  </a:lnTo>
                  <a:lnTo>
                    <a:pt x="429170" y="523903"/>
                  </a:lnTo>
                  <a:lnTo>
                    <a:pt x="429721" y="526897"/>
                  </a:lnTo>
                  <a:lnTo>
                    <a:pt x="430271" y="529890"/>
                  </a:lnTo>
                  <a:lnTo>
                    <a:pt x="430823" y="532884"/>
                  </a:lnTo>
                  <a:lnTo>
                    <a:pt x="431374" y="535878"/>
                  </a:lnTo>
                  <a:lnTo>
                    <a:pt x="431925" y="538872"/>
                  </a:lnTo>
                  <a:lnTo>
                    <a:pt x="432476" y="541865"/>
                  </a:lnTo>
                  <a:lnTo>
                    <a:pt x="433027" y="544859"/>
                  </a:lnTo>
                  <a:lnTo>
                    <a:pt x="433578" y="547853"/>
                  </a:lnTo>
                  <a:lnTo>
                    <a:pt x="434128" y="550846"/>
                  </a:lnTo>
                  <a:lnTo>
                    <a:pt x="434677" y="553840"/>
                  </a:lnTo>
                  <a:lnTo>
                    <a:pt x="435225" y="556834"/>
                  </a:lnTo>
                  <a:lnTo>
                    <a:pt x="435773" y="559828"/>
                  </a:lnTo>
                  <a:lnTo>
                    <a:pt x="436319" y="562821"/>
                  </a:lnTo>
                  <a:lnTo>
                    <a:pt x="436864" y="565815"/>
                  </a:lnTo>
                  <a:lnTo>
                    <a:pt x="437408" y="568809"/>
                  </a:lnTo>
                  <a:lnTo>
                    <a:pt x="437950" y="571803"/>
                  </a:lnTo>
                  <a:lnTo>
                    <a:pt x="438491" y="574796"/>
                  </a:lnTo>
                  <a:lnTo>
                    <a:pt x="439029" y="577790"/>
                  </a:lnTo>
                  <a:lnTo>
                    <a:pt x="439566" y="580784"/>
                  </a:lnTo>
                  <a:lnTo>
                    <a:pt x="440100" y="583778"/>
                  </a:lnTo>
                  <a:lnTo>
                    <a:pt x="440634" y="586771"/>
                  </a:lnTo>
                  <a:lnTo>
                    <a:pt x="441163" y="589765"/>
                  </a:lnTo>
                  <a:lnTo>
                    <a:pt x="441691" y="592759"/>
                  </a:lnTo>
                  <a:lnTo>
                    <a:pt x="442216" y="595752"/>
                  </a:lnTo>
                  <a:lnTo>
                    <a:pt x="442739" y="598746"/>
                  </a:lnTo>
                  <a:lnTo>
                    <a:pt x="443259" y="601740"/>
                  </a:lnTo>
                  <a:lnTo>
                    <a:pt x="443775" y="604734"/>
                  </a:lnTo>
                  <a:lnTo>
                    <a:pt x="444290" y="607727"/>
                  </a:lnTo>
                  <a:lnTo>
                    <a:pt x="444799" y="610721"/>
                  </a:lnTo>
                  <a:lnTo>
                    <a:pt x="445308" y="613715"/>
                  </a:lnTo>
                  <a:lnTo>
                    <a:pt x="445811" y="616709"/>
                  </a:lnTo>
                  <a:lnTo>
                    <a:pt x="446312" y="619702"/>
                  </a:lnTo>
                  <a:lnTo>
                    <a:pt x="446809" y="622696"/>
                  </a:lnTo>
                  <a:lnTo>
                    <a:pt x="447302" y="625690"/>
                  </a:lnTo>
                  <a:lnTo>
                    <a:pt x="447793" y="628684"/>
                  </a:lnTo>
                  <a:lnTo>
                    <a:pt x="448279" y="631677"/>
                  </a:lnTo>
                  <a:lnTo>
                    <a:pt x="448762" y="634671"/>
                  </a:lnTo>
                  <a:lnTo>
                    <a:pt x="449240" y="637665"/>
                  </a:lnTo>
                  <a:lnTo>
                    <a:pt x="449715" y="640658"/>
                  </a:lnTo>
                  <a:lnTo>
                    <a:pt x="450186" y="643652"/>
                  </a:lnTo>
                  <a:lnTo>
                    <a:pt x="450652" y="646646"/>
                  </a:lnTo>
                  <a:lnTo>
                    <a:pt x="451115" y="649640"/>
                  </a:lnTo>
                  <a:lnTo>
                    <a:pt x="451573" y="652633"/>
                  </a:lnTo>
                  <a:lnTo>
                    <a:pt x="452029" y="655627"/>
                  </a:lnTo>
                  <a:lnTo>
                    <a:pt x="452478" y="658621"/>
                  </a:lnTo>
                  <a:lnTo>
                    <a:pt x="452926" y="661615"/>
                  </a:lnTo>
                  <a:lnTo>
                    <a:pt x="453367" y="664608"/>
                  </a:lnTo>
                  <a:lnTo>
                    <a:pt x="453805" y="667602"/>
                  </a:lnTo>
                  <a:lnTo>
                    <a:pt x="454238" y="670596"/>
                  </a:lnTo>
                  <a:lnTo>
                    <a:pt x="454667" y="673590"/>
                  </a:lnTo>
                  <a:lnTo>
                    <a:pt x="455094" y="676583"/>
                  </a:lnTo>
                  <a:lnTo>
                    <a:pt x="455514" y="679577"/>
                  </a:lnTo>
                  <a:lnTo>
                    <a:pt x="455932" y="682571"/>
                  </a:lnTo>
                  <a:lnTo>
                    <a:pt x="456343" y="685564"/>
                  </a:lnTo>
                  <a:lnTo>
                    <a:pt x="456753" y="688558"/>
                  </a:lnTo>
                  <a:lnTo>
                    <a:pt x="457157" y="691552"/>
                  </a:lnTo>
                  <a:lnTo>
                    <a:pt x="457557" y="694546"/>
                  </a:lnTo>
                  <a:lnTo>
                    <a:pt x="457954" y="697539"/>
                  </a:lnTo>
                  <a:lnTo>
                    <a:pt x="458346" y="700533"/>
                  </a:lnTo>
                  <a:lnTo>
                    <a:pt x="458736" y="703527"/>
                  </a:lnTo>
                  <a:lnTo>
                    <a:pt x="459119" y="706521"/>
                  </a:lnTo>
                  <a:lnTo>
                    <a:pt x="459501" y="709514"/>
                  </a:lnTo>
                  <a:lnTo>
                    <a:pt x="459877" y="712508"/>
                  </a:lnTo>
                  <a:lnTo>
                    <a:pt x="460251" y="715502"/>
                  </a:lnTo>
                  <a:lnTo>
                    <a:pt x="460621" y="718496"/>
                  </a:lnTo>
                  <a:lnTo>
                    <a:pt x="460987" y="721489"/>
                  </a:lnTo>
                  <a:lnTo>
                    <a:pt x="461351" y="724483"/>
                  </a:lnTo>
                  <a:lnTo>
                    <a:pt x="461709" y="727477"/>
                  </a:lnTo>
                  <a:lnTo>
                    <a:pt x="462067" y="730470"/>
                  </a:lnTo>
                  <a:lnTo>
                    <a:pt x="462419" y="733464"/>
                  </a:lnTo>
                  <a:lnTo>
                    <a:pt x="462769" y="736458"/>
                  </a:lnTo>
                  <a:lnTo>
                    <a:pt x="463115" y="739452"/>
                  </a:lnTo>
                  <a:lnTo>
                    <a:pt x="463459" y="742445"/>
                  </a:lnTo>
                  <a:lnTo>
                    <a:pt x="463800" y="745439"/>
                  </a:lnTo>
                  <a:lnTo>
                    <a:pt x="464138" y="748433"/>
                  </a:lnTo>
                  <a:lnTo>
                    <a:pt x="464474" y="751427"/>
                  </a:lnTo>
                  <a:lnTo>
                    <a:pt x="464807" y="754420"/>
                  </a:lnTo>
                  <a:lnTo>
                    <a:pt x="465138" y="757414"/>
                  </a:lnTo>
                  <a:lnTo>
                    <a:pt x="465465" y="760408"/>
                  </a:lnTo>
                  <a:lnTo>
                    <a:pt x="465791" y="763402"/>
                  </a:lnTo>
                  <a:lnTo>
                    <a:pt x="466115" y="766395"/>
                  </a:lnTo>
                  <a:lnTo>
                    <a:pt x="466436" y="769389"/>
                  </a:lnTo>
                  <a:lnTo>
                    <a:pt x="466756" y="772383"/>
                  </a:lnTo>
                  <a:lnTo>
                    <a:pt x="467074" y="775376"/>
                  </a:lnTo>
                  <a:lnTo>
                    <a:pt x="467390" y="778370"/>
                  </a:lnTo>
                  <a:lnTo>
                    <a:pt x="467704" y="781364"/>
                  </a:lnTo>
                  <a:lnTo>
                    <a:pt x="468017" y="784358"/>
                  </a:lnTo>
                  <a:lnTo>
                    <a:pt x="468328" y="787351"/>
                  </a:lnTo>
                  <a:lnTo>
                    <a:pt x="468638" y="790345"/>
                  </a:lnTo>
                  <a:lnTo>
                    <a:pt x="468947" y="793339"/>
                  </a:lnTo>
                  <a:lnTo>
                    <a:pt x="469254" y="796333"/>
                  </a:lnTo>
                  <a:lnTo>
                    <a:pt x="469561" y="799326"/>
                  </a:lnTo>
                  <a:lnTo>
                    <a:pt x="469865" y="802320"/>
                  </a:lnTo>
                  <a:lnTo>
                    <a:pt x="470170" y="805314"/>
                  </a:lnTo>
                  <a:lnTo>
                    <a:pt x="470473" y="808308"/>
                  </a:lnTo>
                  <a:lnTo>
                    <a:pt x="470776" y="811301"/>
                  </a:lnTo>
                  <a:lnTo>
                    <a:pt x="471078" y="814295"/>
                  </a:lnTo>
                  <a:lnTo>
                    <a:pt x="471379" y="817289"/>
                  </a:lnTo>
                  <a:lnTo>
                    <a:pt x="471680" y="820283"/>
                  </a:lnTo>
                  <a:lnTo>
                    <a:pt x="471980" y="823276"/>
                  </a:lnTo>
                  <a:lnTo>
                    <a:pt x="472280" y="826270"/>
                  </a:lnTo>
                  <a:lnTo>
                    <a:pt x="472580" y="829264"/>
                  </a:lnTo>
                  <a:lnTo>
                    <a:pt x="472879" y="832257"/>
                  </a:lnTo>
                  <a:lnTo>
                    <a:pt x="473177" y="835251"/>
                  </a:lnTo>
                  <a:lnTo>
                    <a:pt x="473476" y="838245"/>
                  </a:lnTo>
                  <a:lnTo>
                    <a:pt x="473774" y="841239"/>
                  </a:lnTo>
                  <a:lnTo>
                    <a:pt x="474072" y="844232"/>
                  </a:lnTo>
                  <a:lnTo>
                    <a:pt x="474370" y="847226"/>
                  </a:lnTo>
                  <a:lnTo>
                    <a:pt x="474668" y="850220"/>
                  </a:lnTo>
                  <a:lnTo>
                    <a:pt x="474966" y="853214"/>
                  </a:lnTo>
                  <a:lnTo>
                    <a:pt x="475263" y="856207"/>
                  </a:lnTo>
                  <a:lnTo>
                    <a:pt x="475561" y="859201"/>
                  </a:lnTo>
                  <a:lnTo>
                    <a:pt x="475858" y="862195"/>
                  </a:lnTo>
                  <a:lnTo>
                    <a:pt x="476155" y="865189"/>
                  </a:lnTo>
                  <a:lnTo>
                    <a:pt x="476452" y="868182"/>
                  </a:lnTo>
                  <a:lnTo>
                    <a:pt x="476749" y="871176"/>
                  </a:lnTo>
                  <a:lnTo>
                    <a:pt x="477045" y="874170"/>
                  </a:lnTo>
                  <a:lnTo>
                    <a:pt x="477341" y="877163"/>
                  </a:lnTo>
                  <a:lnTo>
                    <a:pt x="477637" y="880157"/>
                  </a:lnTo>
                  <a:lnTo>
                    <a:pt x="477933" y="883151"/>
                  </a:lnTo>
                  <a:lnTo>
                    <a:pt x="478228" y="886145"/>
                  </a:lnTo>
                  <a:lnTo>
                    <a:pt x="478522" y="889138"/>
                  </a:lnTo>
                  <a:lnTo>
                    <a:pt x="478816" y="892132"/>
                  </a:lnTo>
                  <a:lnTo>
                    <a:pt x="479110" y="895126"/>
                  </a:lnTo>
                  <a:lnTo>
                    <a:pt x="479402" y="898120"/>
                  </a:lnTo>
                  <a:lnTo>
                    <a:pt x="479694" y="901113"/>
                  </a:lnTo>
                  <a:lnTo>
                    <a:pt x="479984" y="904107"/>
                  </a:lnTo>
                  <a:lnTo>
                    <a:pt x="480274" y="907101"/>
                  </a:lnTo>
                  <a:lnTo>
                    <a:pt x="480562" y="910095"/>
                  </a:lnTo>
                  <a:lnTo>
                    <a:pt x="480849" y="913088"/>
                  </a:lnTo>
                  <a:lnTo>
                    <a:pt x="481135" y="916082"/>
                  </a:lnTo>
                  <a:lnTo>
                    <a:pt x="481419" y="919076"/>
                  </a:lnTo>
                  <a:lnTo>
                    <a:pt x="481701" y="922069"/>
                  </a:lnTo>
                  <a:lnTo>
                    <a:pt x="481981" y="925063"/>
                  </a:lnTo>
                  <a:lnTo>
                    <a:pt x="482259" y="928057"/>
                  </a:lnTo>
                  <a:lnTo>
                    <a:pt x="482535" y="931051"/>
                  </a:lnTo>
                  <a:lnTo>
                    <a:pt x="482808" y="934044"/>
                  </a:lnTo>
                  <a:lnTo>
                    <a:pt x="483079" y="937038"/>
                  </a:lnTo>
                  <a:lnTo>
                    <a:pt x="483346" y="940032"/>
                  </a:lnTo>
                  <a:lnTo>
                    <a:pt x="483611" y="943026"/>
                  </a:lnTo>
                  <a:lnTo>
                    <a:pt x="483871" y="946019"/>
                  </a:lnTo>
                  <a:lnTo>
                    <a:pt x="484130" y="949013"/>
                  </a:lnTo>
                  <a:lnTo>
                    <a:pt x="484383" y="952007"/>
                  </a:lnTo>
                  <a:lnTo>
                    <a:pt x="484633" y="955001"/>
                  </a:lnTo>
                  <a:lnTo>
                    <a:pt x="484879" y="957994"/>
                  </a:lnTo>
                  <a:lnTo>
                    <a:pt x="485119" y="960988"/>
                  </a:lnTo>
                  <a:lnTo>
                    <a:pt x="485356" y="963982"/>
                  </a:lnTo>
                  <a:lnTo>
                    <a:pt x="485586" y="966975"/>
                  </a:lnTo>
                  <a:lnTo>
                    <a:pt x="485813" y="969969"/>
                  </a:lnTo>
                  <a:lnTo>
                    <a:pt x="486031" y="972963"/>
                  </a:lnTo>
                  <a:lnTo>
                    <a:pt x="486246" y="975957"/>
                  </a:lnTo>
                  <a:lnTo>
                    <a:pt x="486453" y="978950"/>
                  </a:lnTo>
                  <a:lnTo>
                    <a:pt x="486654" y="981944"/>
                  </a:lnTo>
                  <a:lnTo>
                    <a:pt x="486849" y="984938"/>
                  </a:lnTo>
                  <a:lnTo>
                    <a:pt x="487035" y="987932"/>
                  </a:lnTo>
                  <a:lnTo>
                    <a:pt x="487217" y="990925"/>
                  </a:lnTo>
                  <a:lnTo>
                    <a:pt x="487386" y="993919"/>
                  </a:lnTo>
                  <a:lnTo>
                    <a:pt x="487551" y="996913"/>
                  </a:lnTo>
                  <a:lnTo>
                    <a:pt x="487704" y="999907"/>
                  </a:lnTo>
                  <a:lnTo>
                    <a:pt x="487850" y="1002900"/>
                  </a:lnTo>
                  <a:lnTo>
                    <a:pt x="487987" y="1005894"/>
                  </a:lnTo>
                  <a:lnTo>
                    <a:pt x="488113" y="1008888"/>
                  </a:lnTo>
                  <a:lnTo>
                    <a:pt x="488232" y="1011881"/>
                  </a:lnTo>
                  <a:lnTo>
                    <a:pt x="488335" y="1014875"/>
                  </a:lnTo>
                  <a:lnTo>
                    <a:pt x="488435" y="1017869"/>
                  </a:lnTo>
                  <a:lnTo>
                    <a:pt x="488516" y="1020863"/>
                  </a:lnTo>
                  <a:lnTo>
                    <a:pt x="488590" y="1023856"/>
                  </a:lnTo>
                  <a:lnTo>
                    <a:pt x="488650" y="1026850"/>
                  </a:lnTo>
                  <a:lnTo>
                    <a:pt x="488699" y="1029844"/>
                  </a:lnTo>
                  <a:lnTo>
                    <a:pt x="488737" y="1032838"/>
                  </a:lnTo>
                  <a:lnTo>
                    <a:pt x="488757" y="1035831"/>
                  </a:lnTo>
                  <a:lnTo>
                    <a:pt x="488772" y="1038825"/>
                  </a:lnTo>
                  <a:lnTo>
                    <a:pt x="488762" y="1041819"/>
                  </a:lnTo>
                  <a:lnTo>
                    <a:pt x="488747" y="1044813"/>
                  </a:lnTo>
                  <a:lnTo>
                    <a:pt x="488711" y="1047806"/>
                  </a:lnTo>
                  <a:lnTo>
                    <a:pt x="488663" y="1050800"/>
                  </a:lnTo>
                  <a:lnTo>
                    <a:pt x="488600" y="1053794"/>
                  </a:lnTo>
                  <a:lnTo>
                    <a:pt x="488519" y="1056787"/>
                  </a:lnTo>
                  <a:lnTo>
                    <a:pt x="488427" y="1059781"/>
                  </a:lnTo>
                  <a:lnTo>
                    <a:pt x="488310" y="1062775"/>
                  </a:lnTo>
                  <a:lnTo>
                    <a:pt x="488186" y="1065769"/>
                  </a:lnTo>
                  <a:lnTo>
                    <a:pt x="488034" y="1068762"/>
                  </a:lnTo>
                  <a:lnTo>
                    <a:pt x="487872" y="1071756"/>
                  </a:lnTo>
                  <a:lnTo>
                    <a:pt x="487688" y="1074750"/>
                  </a:lnTo>
                  <a:lnTo>
                    <a:pt x="487486" y="1077744"/>
                  </a:lnTo>
                  <a:lnTo>
                    <a:pt x="487268" y="1080737"/>
                  </a:lnTo>
                  <a:lnTo>
                    <a:pt x="487025" y="1083731"/>
                  </a:lnTo>
                  <a:lnTo>
                    <a:pt x="486773" y="1086725"/>
                  </a:lnTo>
                  <a:lnTo>
                    <a:pt x="486486" y="1089719"/>
                  </a:lnTo>
                  <a:lnTo>
                    <a:pt x="486191" y="1092712"/>
                  </a:lnTo>
                  <a:lnTo>
                    <a:pt x="485867" y="1095706"/>
                  </a:lnTo>
                  <a:lnTo>
                    <a:pt x="485527" y="1098700"/>
                  </a:lnTo>
                  <a:lnTo>
                    <a:pt x="485165" y="1101693"/>
                  </a:lnTo>
                  <a:lnTo>
                    <a:pt x="484778" y="1104687"/>
                  </a:lnTo>
                  <a:lnTo>
                    <a:pt x="484377" y="1107681"/>
                  </a:lnTo>
                  <a:lnTo>
                    <a:pt x="483942" y="1110675"/>
                  </a:lnTo>
                  <a:lnTo>
                    <a:pt x="483498" y="1113668"/>
                  </a:lnTo>
                  <a:lnTo>
                    <a:pt x="483017" y="1116662"/>
                  </a:lnTo>
                  <a:lnTo>
                    <a:pt x="482523" y="1119656"/>
                  </a:lnTo>
                  <a:lnTo>
                    <a:pt x="482000" y="1122650"/>
                  </a:lnTo>
                  <a:lnTo>
                    <a:pt x="481455" y="1125643"/>
                  </a:lnTo>
                  <a:lnTo>
                    <a:pt x="480890" y="1128637"/>
                  </a:lnTo>
                  <a:lnTo>
                    <a:pt x="480292" y="1131631"/>
                  </a:lnTo>
                  <a:lnTo>
                    <a:pt x="479685" y="1134625"/>
                  </a:lnTo>
                  <a:lnTo>
                    <a:pt x="479034" y="1137618"/>
                  </a:lnTo>
                  <a:lnTo>
                    <a:pt x="478373" y="1140612"/>
                  </a:lnTo>
                  <a:lnTo>
                    <a:pt x="477677" y="1143606"/>
                  </a:lnTo>
                  <a:lnTo>
                    <a:pt x="476962" y="1146599"/>
                  </a:lnTo>
                  <a:lnTo>
                    <a:pt x="476222" y="1149593"/>
                  </a:lnTo>
                  <a:lnTo>
                    <a:pt x="475452" y="1152587"/>
                  </a:lnTo>
                  <a:lnTo>
                    <a:pt x="474666" y="1155581"/>
                  </a:lnTo>
                  <a:lnTo>
                    <a:pt x="473841" y="1158574"/>
                  </a:lnTo>
                  <a:lnTo>
                    <a:pt x="473005" y="1161568"/>
                  </a:lnTo>
                  <a:lnTo>
                    <a:pt x="472129" y="1164562"/>
                  </a:lnTo>
                  <a:lnTo>
                    <a:pt x="471237" y="1167556"/>
                  </a:lnTo>
                  <a:lnTo>
                    <a:pt x="470314" y="1170549"/>
                  </a:lnTo>
                  <a:lnTo>
                    <a:pt x="469367" y="1173543"/>
                  </a:lnTo>
                  <a:lnTo>
                    <a:pt x="468398" y="1176537"/>
                  </a:lnTo>
                  <a:lnTo>
                    <a:pt x="467394" y="1179531"/>
                  </a:lnTo>
                  <a:lnTo>
                    <a:pt x="466379" y="1182524"/>
                  </a:lnTo>
                  <a:lnTo>
                    <a:pt x="465320" y="1185518"/>
                  </a:lnTo>
                  <a:lnTo>
                    <a:pt x="464250" y="1188512"/>
                  </a:lnTo>
                  <a:lnTo>
                    <a:pt x="463144" y="1191505"/>
                  </a:lnTo>
                  <a:lnTo>
                    <a:pt x="462018" y="1194499"/>
                  </a:lnTo>
                  <a:lnTo>
                    <a:pt x="460867" y="1197493"/>
                  </a:lnTo>
                  <a:lnTo>
                    <a:pt x="459687" y="1200487"/>
                  </a:lnTo>
                  <a:lnTo>
                    <a:pt x="458491" y="1203480"/>
                  </a:lnTo>
                  <a:lnTo>
                    <a:pt x="457257" y="1206474"/>
                  </a:lnTo>
                  <a:lnTo>
                    <a:pt x="456012" y="1209468"/>
                  </a:lnTo>
                  <a:lnTo>
                    <a:pt x="454729" y="1212462"/>
                  </a:lnTo>
                  <a:lnTo>
                    <a:pt x="453432" y="1215455"/>
                  </a:lnTo>
                  <a:lnTo>
                    <a:pt x="452105" y="1218449"/>
                  </a:lnTo>
                  <a:lnTo>
                    <a:pt x="450756" y="1221443"/>
                  </a:lnTo>
                  <a:lnTo>
                    <a:pt x="449388" y="1224437"/>
                  </a:lnTo>
                  <a:lnTo>
                    <a:pt x="447988" y="1227430"/>
                  </a:lnTo>
                  <a:lnTo>
                    <a:pt x="446579" y="1230424"/>
                  </a:lnTo>
                  <a:lnTo>
                    <a:pt x="445131" y="1233418"/>
                  </a:lnTo>
                  <a:lnTo>
                    <a:pt x="443673" y="1236411"/>
                  </a:lnTo>
                  <a:lnTo>
                    <a:pt x="442185" y="1239405"/>
                  </a:lnTo>
                  <a:lnTo>
                    <a:pt x="440681" y="1242399"/>
                  </a:lnTo>
                  <a:lnTo>
                    <a:pt x="439156" y="1245393"/>
                  </a:lnTo>
                  <a:lnTo>
                    <a:pt x="437606" y="1248386"/>
                  </a:lnTo>
                  <a:lnTo>
                    <a:pt x="436045" y="1251380"/>
                  </a:lnTo>
                  <a:lnTo>
                    <a:pt x="434453" y="1254374"/>
                  </a:lnTo>
                  <a:lnTo>
                    <a:pt x="432853" y="1257368"/>
                  </a:lnTo>
                  <a:lnTo>
                    <a:pt x="431223" y="1260361"/>
                  </a:lnTo>
                  <a:lnTo>
                    <a:pt x="429583" y="1263355"/>
                  </a:lnTo>
                  <a:lnTo>
                    <a:pt x="427922" y="1266349"/>
                  </a:lnTo>
                  <a:lnTo>
                    <a:pt x="426244" y="1269343"/>
                  </a:lnTo>
                  <a:lnTo>
                    <a:pt x="424552" y="1272336"/>
                  </a:lnTo>
                  <a:lnTo>
                    <a:pt x="422839" y="1275330"/>
                  </a:lnTo>
                  <a:lnTo>
                    <a:pt x="421119" y="1278324"/>
                  </a:lnTo>
                  <a:lnTo>
                    <a:pt x="419373" y="1281317"/>
                  </a:lnTo>
                  <a:lnTo>
                    <a:pt x="417621" y="1284311"/>
                  </a:lnTo>
                  <a:lnTo>
                    <a:pt x="415850" y="1287305"/>
                  </a:lnTo>
                  <a:lnTo>
                    <a:pt x="414069" y="1290299"/>
                  </a:lnTo>
                  <a:lnTo>
                    <a:pt x="412275" y="1293292"/>
                  </a:lnTo>
                  <a:lnTo>
                    <a:pt x="410468" y="1296286"/>
                  </a:lnTo>
                  <a:lnTo>
                    <a:pt x="408653" y="1299280"/>
                  </a:lnTo>
                  <a:lnTo>
                    <a:pt x="406822" y="1302274"/>
                  </a:lnTo>
                  <a:lnTo>
                    <a:pt x="404987" y="1305267"/>
                  </a:lnTo>
                  <a:lnTo>
                    <a:pt x="403136" y="1308261"/>
                  </a:lnTo>
                  <a:lnTo>
                    <a:pt x="401281" y="1311255"/>
                  </a:lnTo>
                  <a:lnTo>
                    <a:pt x="399416" y="1314249"/>
                  </a:lnTo>
                  <a:lnTo>
                    <a:pt x="397544" y="1317242"/>
                  </a:lnTo>
                  <a:lnTo>
                    <a:pt x="395666" y="1320236"/>
                  </a:lnTo>
                  <a:lnTo>
                    <a:pt x="393780" y="1323230"/>
                  </a:lnTo>
                  <a:lnTo>
                    <a:pt x="391892" y="1326223"/>
                  </a:lnTo>
                  <a:lnTo>
                    <a:pt x="389996" y="1329217"/>
                  </a:lnTo>
                  <a:lnTo>
                    <a:pt x="388097" y="1332211"/>
                  </a:lnTo>
                  <a:lnTo>
                    <a:pt x="386195" y="1335205"/>
                  </a:lnTo>
                  <a:lnTo>
                    <a:pt x="384290" y="1338198"/>
                  </a:lnTo>
                  <a:lnTo>
                    <a:pt x="382383" y="1341192"/>
                  </a:lnTo>
                  <a:lnTo>
                    <a:pt x="380474" y="1344186"/>
                  </a:lnTo>
                  <a:lnTo>
                    <a:pt x="378565" y="1347180"/>
                  </a:lnTo>
                  <a:lnTo>
                    <a:pt x="376656" y="1350173"/>
                  </a:lnTo>
                  <a:lnTo>
                    <a:pt x="374747" y="1353167"/>
                  </a:lnTo>
                  <a:lnTo>
                    <a:pt x="372840" y="1356161"/>
                  </a:lnTo>
                  <a:lnTo>
                    <a:pt x="370935" y="1359155"/>
                  </a:lnTo>
                  <a:lnTo>
                    <a:pt x="369032" y="1362148"/>
                  </a:lnTo>
                  <a:lnTo>
                    <a:pt x="367133" y="1365142"/>
                  </a:lnTo>
                  <a:lnTo>
                    <a:pt x="365236" y="1368136"/>
                  </a:lnTo>
                  <a:lnTo>
                    <a:pt x="363346" y="1371129"/>
                  </a:lnTo>
                  <a:lnTo>
                    <a:pt x="361458" y="1374123"/>
                  </a:lnTo>
                  <a:lnTo>
                    <a:pt x="359580" y="1377117"/>
                  </a:lnTo>
                  <a:lnTo>
                    <a:pt x="357705" y="1380111"/>
                  </a:lnTo>
                  <a:lnTo>
                    <a:pt x="355839" y="1383104"/>
                  </a:lnTo>
                  <a:lnTo>
                    <a:pt x="353980" y="1386098"/>
                  </a:lnTo>
                  <a:lnTo>
                    <a:pt x="352128" y="1389092"/>
                  </a:lnTo>
                  <a:lnTo>
                    <a:pt x="350287" y="1392086"/>
                  </a:lnTo>
                  <a:lnTo>
                    <a:pt x="348451" y="1395079"/>
                  </a:lnTo>
                  <a:lnTo>
                    <a:pt x="346631" y="1398073"/>
                  </a:lnTo>
                  <a:lnTo>
                    <a:pt x="344814" y="1401067"/>
                  </a:lnTo>
                  <a:lnTo>
                    <a:pt x="343015" y="1404061"/>
                  </a:lnTo>
                  <a:lnTo>
                    <a:pt x="341223" y="1407054"/>
                  </a:lnTo>
                  <a:lnTo>
                    <a:pt x="339445" y="1410048"/>
                  </a:lnTo>
                  <a:lnTo>
                    <a:pt x="337679" y="1413042"/>
                  </a:lnTo>
                  <a:lnTo>
                    <a:pt x="335923" y="1416035"/>
                  </a:lnTo>
                  <a:lnTo>
                    <a:pt x="334186" y="1419029"/>
                  </a:lnTo>
                  <a:lnTo>
                    <a:pt x="332454" y="1422023"/>
                  </a:lnTo>
                  <a:lnTo>
                    <a:pt x="330747" y="1425017"/>
                  </a:lnTo>
                  <a:lnTo>
                    <a:pt x="329047" y="1428010"/>
                  </a:lnTo>
                  <a:lnTo>
                    <a:pt x="327366" y="1431004"/>
                  </a:lnTo>
                  <a:lnTo>
                    <a:pt x="325699" y="1433998"/>
                  </a:lnTo>
                  <a:lnTo>
                    <a:pt x="324046" y="1436992"/>
                  </a:lnTo>
                  <a:lnTo>
                    <a:pt x="322414" y="1439985"/>
                  </a:lnTo>
                  <a:lnTo>
                    <a:pt x="320790" y="1442979"/>
                  </a:lnTo>
                  <a:lnTo>
                    <a:pt x="319194" y="1445973"/>
                  </a:lnTo>
                  <a:lnTo>
                    <a:pt x="317604" y="1448967"/>
                  </a:lnTo>
                  <a:lnTo>
                    <a:pt x="316042" y="1451960"/>
                  </a:lnTo>
                  <a:lnTo>
                    <a:pt x="314490" y="1454954"/>
                  </a:lnTo>
                  <a:lnTo>
                    <a:pt x="312960" y="1457948"/>
                  </a:lnTo>
                  <a:lnTo>
                    <a:pt x="311448" y="1460941"/>
                  </a:lnTo>
                  <a:lnTo>
                    <a:pt x="309950" y="1463935"/>
                  </a:lnTo>
                  <a:lnTo>
                    <a:pt x="308479" y="1466929"/>
                  </a:lnTo>
                  <a:lnTo>
                    <a:pt x="307015" y="1469923"/>
                  </a:lnTo>
                  <a:lnTo>
                    <a:pt x="305585" y="1472916"/>
                  </a:lnTo>
                  <a:lnTo>
                    <a:pt x="304163" y="1475910"/>
                  </a:lnTo>
                  <a:lnTo>
                    <a:pt x="302767" y="1478904"/>
                  </a:lnTo>
                  <a:lnTo>
                    <a:pt x="301388" y="1481898"/>
                  </a:lnTo>
                  <a:lnTo>
                    <a:pt x="300027" y="1484891"/>
                  </a:lnTo>
                  <a:lnTo>
                    <a:pt x="298691" y="1487885"/>
                  </a:lnTo>
                  <a:lnTo>
                    <a:pt x="297366" y="1490879"/>
                  </a:lnTo>
                  <a:lnTo>
                    <a:pt x="296073" y="1493873"/>
                  </a:lnTo>
                  <a:lnTo>
                    <a:pt x="294788" y="1496866"/>
                  </a:lnTo>
                  <a:lnTo>
                    <a:pt x="293535" y="1499860"/>
                  </a:lnTo>
                  <a:lnTo>
                    <a:pt x="292295" y="1502854"/>
                  </a:lnTo>
                  <a:lnTo>
                    <a:pt x="291078" y="1505847"/>
                  </a:lnTo>
                  <a:lnTo>
                    <a:pt x="289881" y="1508841"/>
                  </a:lnTo>
                  <a:lnTo>
                    <a:pt x="288700" y="1511835"/>
                  </a:lnTo>
                  <a:lnTo>
                    <a:pt x="287549" y="1514829"/>
                  </a:lnTo>
                  <a:lnTo>
                    <a:pt x="286405" y="1517822"/>
                  </a:lnTo>
                  <a:lnTo>
                    <a:pt x="285296" y="1520816"/>
                  </a:lnTo>
                  <a:lnTo>
                    <a:pt x="284197" y="1523810"/>
                  </a:lnTo>
                  <a:lnTo>
                    <a:pt x="283124" y="1526804"/>
                  </a:lnTo>
                  <a:lnTo>
                    <a:pt x="282068" y="152979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85321" y="4190772"/>
              <a:ext cx="150693" cy="0"/>
            </a:xfrm>
            <a:custGeom>
              <a:avLst/>
              <a:pathLst>
                <a:path w="150693" h="0">
                  <a:moveTo>
                    <a:pt x="0" y="0"/>
                  </a:moveTo>
                  <a:lnTo>
                    <a:pt x="1506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659362" y="4191063"/>
              <a:ext cx="488772" cy="1439632"/>
            </a:xfrm>
            <a:custGeom>
              <a:avLst/>
              <a:pathLst>
                <a:path w="488772" h="1439632">
                  <a:moveTo>
                    <a:pt x="167914" y="1439632"/>
                  </a:moveTo>
                  <a:lnTo>
                    <a:pt x="166508" y="1436815"/>
                  </a:lnTo>
                  <a:lnTo>
                    <a:pt x="165083" y="1433997"/>
                  </a:lnTo>
                  <a:lnTo>
                    <a:pt x="163652" y="1431180"/>
                  </a:lnTo>
                  <a:lnTo>
                    <a:pt x="162204" y="1428363"/>
                  </a:lnTo>
                  <a:lnTo>
                    <a:pt x="160748" y="1425546"/>
                  </a:lnTo>
                  <a:lnTo>
                    <a:pt x="159278" y="1422728"/>
                  </a:lnTo>
                  <a:lnTo>
                    <a:pt x="157799" y="1419911"/>
                  </a:lnTo>
                  <a:lnTo>
                    <a:pt x="156307" y="1417094"/>
                  </a:lnTo>
                  <a:lnTo>
                    <a:pt x="154806" y="1414276"/>
                  </a:lnTo>
                  <a:lnTo>
                    <a:pt x="153294" y="1411459"/>
                  </a:lnTo>
                  <a:lnTo>
                    <a:pt x="151772" y="1408642"/>
                  </a:lnTo>
                  <a:lnTo>
                    <a:pt x="150241" y="1405825"/>
                  </a:lnTo>
                  <a:lnTo>
                    <a:pt x="148698" y="1403007"/>
                  </a:lnTo>
                  <a:lnTo>
                    <a:pt x="147149" y="1400190"/>
                  </a:lnTo>
                  <a:lnTo>
                    <a:pt x="145588" y="1397373"/>
                  </a:lnTo>
                  <a:lnTo>
                    <a:pt x="144021" y="1394555"/>
                  </a:lnTo>
                  <a:lnTo>
                    <a:pt x="142442" y="1391738"/>
                  </a:lnTo>
                  <a:lnTo>
                    <a:pt x="140860" y="1388921"/>
                  </a:lnTo>
                  <a:lnTo>
                    <a:pt x="139265" y="1386104"/>
                  </a:lnTo>
                  <a:lnTo>
                    <a:pt x="137668" y="1383286"/>
                  </a:lnTo>
                  <a:lnTo>
                    <a:pt x="136059" y="1380469"/>
                  </a:lnTo>
                  <a:lnTo>
                    <a:pt x="134448" y="1377652"/>
                  </a:lnTo>
                  <a:lnTo>
                    <a:pt x="132825" y="1374834"/>
                  </a:lnTo>
                  <a:lnTo>
                    <a:pt x="131202" y="1372017"/>
                  </a:lnTo>
                  <a:lnTo>
                    <a:pt x="129568" y="1369200"/>
                  </a:lnTo>
                  <a:lnTo>
                    <a:pt x="127933" y="1366383"/>
                  </a:lnTo>
                  <a:lnTo>
                    <a:pt x="126290" y="1363565"/>
                  </a:lnTo>
                  <a:lnTo>
                    <a:pt x="124645" y="1360748"/>
                  </a:lnTo>
                  <a:lnTo>
                    <a:pt x="122993" y="1357931"/>
                  </a:lnTo>
                  <a:lnTo>
                    <a:pt x="121340" y="1355113"/>
                  </a:lnTo>
                  <a:lnTo>
                    <a:pt x="119681" y="1352296"/>
                  </a:lnTo>
                  <a:lnTo>
                    <a:pt x="118021" y="1349479"/>
                  </a:lnTo>
                  <a:lnTo>
                    <a:pt x="116356" y="1346662"/>
                  </a:lnTo>
                  <a:lnTo>
                    <a:pt x="114691" y="1343844"/>
                  </a:lnTo>
                  <a:lnTo>
                    <a:pt x="113023" y="1341027"/>
                  </a:lnTo>
                  <a:lnTo>
                    <a:pt x="111354" y="1338210"/>
                  </a:lnTo>
                  <a:lnTo>
                    <a:pt x="109684" y="1335392"/>
                  </a:lnTo>
                  <a:lnTo>
                    <a:pt x="108013" y="1332575"/>
                  </a:lnTo>
                  <a:lnTo>
                    <a:pt x="106341" y="1329758"/>
                  </a:lnTo>
                  <a:lnTo>
                    <a:pt x="104670" y="1326941"/>
                  </a:lnTo>
                  <a:lnTo>
                    <a:pt x="102999" y="1324123"/>
                  </a:lnTo>
                  <a:lnTo>
                    <a:pt x="101330" y="1321306"/>
                  </a:lnTo>
                  <a:lnTo>
                    <a:pt x="99661" y="1318489"/>
                  </a:lnTo>
                  <a:lnTo>
                    <a:pt x="97995" y="1315671"/>
                  </a:lnTo>
                  <a:lnTo>
                    <a:pt x="96330" y="1312854"/>
                  </a:lnTo>
                  <a:lnTo>
                    <a:pt x="94668" y="1310037"/>
                  </a:lnTo>
                  <a:lnTo>
                    <a:pt x="93008" y="1307220"/>
                  </a:lnTo>
                  <a:lnTo>
                    <a:pt x="91354" y="1304402"/>
                  </a:lnTo>
                  <a:lnTo>
                    <a:pt x="89701" y="1301585"/>
                  </a:lnTo>
                  <a:lnTo>
                    <a:pt x="88054" y="1298768"/>
                  </a:lnTo>
                  <a:lnTo>
                    <a:pt x="86409" y="1295950"/>
                  </a:lnTo>
                  <a:lnTo>
                    <a:pt x="84773" y="1293133"/>
                  </a:lnTo>
                  <a:lnTo>
                    <a:pt x="83138" y="1290316"/>
                  </a:lnTo>
                  <a:lnTo>
                    <a:pt x="81514" y="1287499"/>
                  </a:lnTo>
                  <a:lnTo>
                    <a:pt x="79891" y="1284681"/>
                  </a:lnTo>
                  <a:lnTo>
                    <a:pt x="78280" y="1281864"/>
                  </a:lnTo>
                  <a:lnTo>
                    <a:pt x="76671" y="1279047"/>
                  </a:lnTo>
                  <a:lnTo>
                    <a:pt x="75075" y="1276229"/>
                  </a:lnTo>
                  <a:lnTo>
                    <a:pt x="73481" y="1273412"/>
                  </a:lnTo>
                  <a:lnTo>
                    <a:pt x="71901" y="1270595"/>
                  </a:lnTo>
                  <a:lnTo>
                    <a:pt x="70324" y="1267778"/>
                  </a:lnTo>
                  <a:lnTo>
                    <a:pt x="68761" y="1264960"/>
                  </a:lnTo>
                  <a:lnTo>
                    <a:pt x="67204" y="1262143"/>
                  </a:lnTo>
                  <a:lnTo>
                    <a:pt x="65660" y="1259326"/>
                  </a:lnTo>
                  <a:lnTo>
                    <a:pt x="64123" y="1256508"/>
                  </a:lnTo>
                  <a:lnTo>
                    <a:pt x="62600" y="1253691"/>
                  </a:lnTo>
                  <a:lnTo>
                    <a:pt x="61086" y="1250874"/>
                  </a:lnTo>
                  <a:lnTo>
                    <a:pt x="59585" y="1248057"/>
                  </a:lnTo>
                  <a:lnTo>
                    <a:pt x="58094" y="1245239"/>
                  </a:lnTo>
                  <a:lnTo>
                    <a:pt x="56616" y="1242422"/>
                  </a:lnTo>
                  <a:lnTo>
                    <a:pt x="55151" y="1239605"/>
                  </a:lnTo>
                  <a:lnTo>
                    <a:pt x="53698" y="1236787"/>
                  </a:lnTo>
                  <a:lnTo>
                    <a:pt x="52260" y="1233970"/>
                  </a:lnTo>
                  <a:lnTo>
                    <a:pt x="50834" y="1231153"/>
                  </a:lnTo>
                  <a:lnTo>
                    <a:pt x="49425" y="1228336"/>
                  </a:lnTo>
                  <a:lnTo>
                    <a:pt x="48026" y="1225518"/>
                  </a:lnTo>
                  <a:lnTo>
                    <a:pt x="46646" y="1222701"/>
                  </a:lnTo>
                  <a:lnTo>
                    <a:pt x="45276" y="1219884"/>
                  </a:lnTo>
                  <a:lnTo>
                    <a:pt x="43929" y="1217066"/>
                  </a:lnTo>
                  <a:lnTo>
                    <a:pt x="42589" y="1214249"/>
                  </a:lnTo>
                  <a:lnTo>
                    <a:pt x="41274" y="1211432"/>
                  </a:lnTo>
                  <a:lnTo>
                    <a:pt x="39966" y="1208615"/>
                  </a:lnTo>
                  <a:lnTo>
                    <a:pt x="38685" y="1205797"/>
                  </a:lnTo>
                  <a:lnTo>
                    <a:pt x="37409" y="1202980"/>
                  </a:lnTo>
                  <a:lnTo>
                    <a:pt x="36165" y="1200163"/>
                  </a:lnTo>
                  <a:lnTo>
                    <a:pt x="34923" y="1197345"/>
                  </a:lnTo>
                  <a:lnTo>
                    <a:pt x="33715" y="1194528"/>
                  </a:lnTo>
                  <a:lnTo>
                    <a:pt x="32510" y="1191711"/>
                  </a:lnTo>
                  <a:lnTo>
                    <a:pt x="31339" y="1188894"/>
                  </a:lnTo>
                  <a:lnTo>
                    <a:pt x="30172" y="1186076"/>
                  </a:lnTo>
                  <a:lnTo>
                    <a:pt x="29038" y="1183259"/>
                  </a:lnTo>
                  <a:lnTo>
                    <a:pt x="27911" y="1180442"/>
                  </a:lnTo>
                  <a:lnTo>
                    <a:pt x="26814" y="1177624"/>
                  </a:lnTo>
                  <a:lnTo>
                    <a:pt x="25727" y="1174807"/>
                  </a:lnTo>
                  <a:lnTo>
                    <a:pt x="24670" y="1171990"/>
                  </a:lnTo>
                  <a:lnTo>
                    <a:pt x="23625" y="1169173"/>
                  </a:lnTo>
                  <a:lnTo>
                    <a:pt x="22607" y="1166355"/>
                  </a:lnTo>
                  <a:lnTo>
                    <a:pt x="21605" y="1163538"/>
                  </a:lnTo>
                  <a:lnTo>
                    <a:pt x="20627" y="1160721"/>
                  </a:lnTo>
                  <a:lnTo>
                    <a:pt x="19668" y="1157903"/>
                  </a:lnTo>
                  <a:lnTo>
                    <a:pt x="18732" y="1155086"/>
                  </a:lnTo>
                  <a:lnTo>
                    <a:pt x="17818" y="1152269"/>
                  </a:lnTo>
                  <a:lnTo>
                    <a:pt x="16924" y="1149452"/>
                  </a:lnTo>
                  <a:lnTo>
                    <a:pt x="16054" y="1146634"/>
                  </a:lnTo>
                  <a:lnTo>
                    <a:pt x="15203" y="1143817"/>
                  </a:lnTo>
                  <a:lnTo>
                    <a:pt x="14379" y="1141000"/>
                  </a:lnTo>
                  <a:lnTo>
                    <a:pt x="13572" y="1138183"/>
                  </a:lnTo>
                  <a:lnTo>
                    <a:pt x="12794" y="1135365"/>
                  </a:lnTo>
                  <a:lnTo>
                    <a:pt x="12030" y="1132548"/>
                  </a:lnTo>
                  <a:lnTo>
                    <a:pt x="11299" y="1129731"/>
                  </a:lnTo>
                  <a:lnTo>
                    <a:pt x="10580" y="1126913"/>
                  </a:lnTo>
                  <a:lnTo>
                    <a:pt x="9896" y="1124096"/>
                  </a:lnTo>
                  <a:lnTo>
                    <a:pt x="9221" y="1121279"/>
                  </a:lnTo>
                  <a:lnTo>
                    <a:pt x="8586" y="1118462"/>
                  </a:lnTo>
                  <a:lnTo>
                    <a:pt x="7956" y="1115644"/>
                  </a:lnTo>
                  <a:lnTo>
                    <a:pt x="7368" y="1112827"/>
                  </a:lnTo>
                  <a:lnTo>
                    <a:pt x="6783" y="1110010"/>
                  </a:lnTo>
                  <a:lnTo>
                    <a:pt x="6244" y="1107192"/>
                  </a:lnTo>
                  <a:lnTo>
                    <a:pt x="5707" y="1104375"/>
                  </a:lnTo>
                  <a:lnTo>
                    <a:pt x="5213" y="1101558"/>
                  </a:lnTo>
                  <a:lnTo>
                    <a:pt x="4725" y="1098741"/>
                  </a:lnTo>
                  <a:lnTo>
                    <a:pt x="4277" y="1095923"/>
                  </a:lnTo>
                  <a:lnTo>
                    <a:pt x="3837" y="1093106"/>
                  </a:lnTo>
                  <a:lnTo>
                    <a:pt x="3434" y="1090289"/>
                  </a:lnTo>
                  <a:lnTo>
                    <a:pt x="3043" y="1087471"/>
                  </a:lnTo>
                  <a:lnTo>
                    <a:pt x="2685" y="1084654"/>
                  </a:lnTo>
                  <a:lnTo>
                    <a:pt x="2342" y="1081837"/>
                  </a:lnTo>
                  <a:lnTo>
                    <a:pt x="2030" y="1079020"/>
                  </a:lnTo>
                  <a:lnTo>
                    <a:pt x="1735" y="1076202"/>
                  </a:lnTo>
                  <a:lnTo>
                    <a:pt x="1467" y="1073385"/>
                  </a:lnTo>
                  <a:lnTo>
                    <a:pt x="1220" y="1070568"/>
                  </a:lnTo>
                  <a:lnTo>
                    <a:pt x="997" y="1067750"/>
                  </a:lnTo>
                  <a:lnTo>
                    <a:pt x="797" y="1064933"/>
                  </a:lnTo>
                  <a:lnTo>
                    <a:pt x="619" y="1062116"/>
                  </a:lnTo>
                  <a:lnTo>
                    <a:pt x="466" y="1059299"/>
                  </a:lnTo>
                  <a:lnTo>
                    <a:pt x="331" y="1056481"/>
                  </a:lnTo>
                  <a:lnTo>
                    <a:pt x="224" y="1053664"/>
                  </a:lnTo>
                  <a:lnTo>
                    <a:pt x="133" y="1050847"/>
                  </a:lnTo>
                  <a:lnTo>
                    <a:pt x="71" y="1048029"/>
                  </a:lnTo>
                  <a:lnTo>
                    <a:pt x="23" y="1045212"/>
                  </a:lnTo>
                  <a:lnTo>
                    <a:pt x="6" y="1042395"/>
                  </a:lnTo>
                  <a:lnTo>
                    <a:pt x="0" y="1039578"/>
                  </a:lnTo>
                  <a:lnTo>
                    <a:pt x="27" y="1036760"/>
                  </a:lnTo>
                  <a:lnTo>
                    <a:pt x="62" y="1033943"/>
                  </a:lnTo>
                  <a:lnTo>
                    <a:pt x="133" y="1031126"/>
                  </a:lnTo>
                  <a:lnTo>
                    <a:pt x="208" y="1028308"/>
                  </a:lnTo>
                  <a:lnTo>
                    <a:pt x="321" y="1025491"/>
                  </a:lnTo>
                  <a:lnTo>
                    <a:pt x="436" y="1022674"/>
                  </a:lnTo>
                  <a:lnTo>
                    <a:pt x="590" y="1019857"/>
                  </a:lnTo>
                  <a:lnTo>
                    <a:pt x="746" y="1017039"/>
                  </a:lnTo>
                  <a:lnTo>
                    <a:pt x="938" y="1014222"/>
                  </a:lnTo>
                  <a:lnTo>
                    <a:pt x="1135" y="1011405"/>
                  </a:lnTo>
                  <a:lnTo>
                    <a:pt x="1363" y="1008587"/>
                  </a:lnTo>
                  <a:lnTo>
                    <a:pt x="1598" y="1005770"/>
                  </a:lnTo>
                  <a:lnTo>
                    <a:pt x="1862" y="1002953"/>
                  </a:lnTo>
                  <a:lnTo>
                    <a:pt x="2135" y="1000136"/>
                  </a:lnTo>
                  <a:lnTo>
                    <a:pt x="2433" y="997318"/>
                  </a:lnTo>
                  <a:lnTo>
                    <a:pt x="2743" y="994501"/>
                  </a:lnTo>
                  <a:lnTo>
                    <a:pt x="3074" y="991684"/>
                  </a:lnTo>
                  <a:lnTo>
                    <a:pt x="3419" y="988866"/>
                  </a:lnTo>
                  <a:lnTo>
                    <a:pt x="3783" y="986049"/>
                  </a:lnTo>
                  <a:lnTo>
                    <a:pt x="4161" y="983232"/>
                  </a:lnTo>
                  <a:lnTo>
                    <a:pt x="4555" y="980415"/>
                  </a:lnTo>
                  <a:lnTo>
                    <a:pt x="4965" y="977597"/>
                  </a:lnTo>
                  <a:lnTo>
                    <a:pt x="5390" y="974780"/>
                  </a:lnTo>
                  <a:lnTo>
                    <a:pt x="5831" y="971963"/>
                  </a:lnTo>
                  <a:lnTo>
                    <a:pt x="6283" y="969145"/>
                  </a:lnTo>
                  <a:lnTo>
                    <a:pt x="6753" y="966328"/>
                  </a:lnTo>
                  <a:lnTo>
                    <a:pt x="7233" y="963511"/>
                  </a:lnTo>
                  <a:lnTo>
                    <a:pt x="7730" y="960694"/>
                  </a:lnTo>
                  <a:lnTo>
                    <a:pt x="8235" y="957876"/>
                  </a:lnTo>
                  <a:lnTo>
                    <a:pt x="8759" y="955059"/>
                  </a:lnTo>
                  <a:lnTo>
                    <a:pt x="9288" y="952242"/>
                  </a:lnTo>
                  <a:lnTo>
                    <a:pt x="9837" y="949424"/>
                  </a:lnTo>
                  <a:lnTo>
                    <a:pt x="10389" y="946607"/>
                  </a:lnTo>
                  <a:lnTo>
                    <a:pt x="10960" y="943790"/>
                  </a:lnTo>
                  <a:lnTo>
                    <a:pt x="11533" y="940973"/>
                  </a:lnTo>
                  <a:lnTo>
                    <a:pt x="12126" y="938155"/>
                  </a:lnTo>
                  <a:lnTo>
                    <a:pt x="12719" y="935338"/>
                  </a:lnTo>
                  <a:lnTo>
                    <a:pt x="13331" y="932521"/>
                  </a:lnTo>
                  <a:lnTo>
                    <a:pt x="13944" y="929703"/>
                  </a:lnTo>
                  <a:lnTo>
                    <a:pt x="14573" y="926886"/>
                  </a:lnTo>
                  <a:lnTo>
                    <a:pt x="15204" y="924069"/>
                  </a:lnTo>
                  <a:lnTo>
                    <a:pt x="15849" y="921252"/>
                  </a:lnTo>
                  <a:lnTo>
                    <a:pt x="16496" y="918434"/>
                  </a:lnTo>
                  <a:lnTo>
                    <a:pt x="17155" y="915617"/>
                  </a:lnTo>
                  <a:lnTo>
                    <a:pt x="17817" y="912800"/>
                  </a:lnTo>
                  <a:lnTo>
                    <a:pt x="18489" y="909982"/>
                  </a:lnTo>
                  <a:lnTo>
                    <a:pt x="19165" y="907165"/>
                  </a:lnTo>
                  <a:lnTo>
                    <a:pt x="19848" y="904348"/>
                  </a:lnTo>
                  <a:lnTo>
                    <a:pt x="20535" y="901531"/>
                  </a:lnTo>
                  <a:lnTo>
                    <a:pt x="21228" y="898713"/>
                  </a:lnTo>
                  <a:lnTo>
                    <a:pt x="21926" y="895896"/>
                  </a:lnTo>
                  <a:lnTo>
                    <a:pt x="22628" y="893079"/>
                  </a:lnTo>
                  <a:lnTo>
                    <a:pt x="23334" y="890261"/>
                  </a:lnTo>
                  <a:lnTo>
                    <a:pt x="24044" y="887444"/>
                  </a:lnTo>
                  <a:lnTo>
                    <a:pt x="24758" y="884627"/>
                  </a:lnTo>
                  <a:lnTo>
                    <a:pt x="25474" y="881810"/>
                  </a:lnTo>
                  <a:lnTo>
                    <a:pt x="26193" y="878992"/>
                  </a:lnTo>
                  <a:lnTo>
                    <a:pt x="26915" y="876175"/>
                  </a:lnTo>
                  <a:lnTo>
                    <a:pt x="27639" y="873358"/>
                  </a:lnTo>
                  <a:lnTo>
                    <a:pt x="28364" y="870540"/>
                  </a:lnTo>
                  <a:lnTo>
                    <a:pt x="29092" y="867723"/>
                  </a:lnTo>
                  <a:lnTo>
                    <a:pt x="29820" y="864906"/>
                  </a:lnTo>
                  <a:lnTo>
                    <a:pt x="30550" y="862089"/>
                  </a:lnTo>
                  <a:lnTo>
                    <a:pt x="31279" y="859271"/>
                  </a:lnTo>
                  <a:lnTo>
                    <a:pt x="32010" y="856454"/>
                  </a:lnTo>
                  <a:lnTo>
                    <a:pt x="32741" y="853637"/>
                  </a:lnTo>
                  <a:lnTo>
                    <a:pt x="33471" y="850819"/>
                  </a:lnTo>
                  <a:lnTo>
                    <a:pt x="34202" y="848002"/>
                  </a:lnTo>
                  <a:lnTo>
                    <a:pt x="34931" y="845185"/>
                  </a:lnTo>
                  <a:lnTo>
                    <a:pt x="35661" y="842368"/>
                  </a:lnTo>
                  <a:lnTo>
                    <a:pt x="36388" y="839550"/>
                  </a:lnTo>
                  <a:lnTo>
                    <a:pt x="37115" y="836733"/>
                  </a:lnTo>
                  <a:lnTo>
                    <a:pt x="37840" y="833916"/>
                  </a:lnTo>
                  <a:lnTo>
                    <a:pt x="38564" y="831098"/>
                  </a:lnTo>
                  <a:lnTo>
                    <a:pt x="39286" y="828281"/>
                  </a:lnTo>
                  <a:lnTo>
                    <a:pt x="40006" y="825464"/>
                  </a:lnTo>
                  <a:lnTo>
                    <a:pt x="40723" y="822647"/>
                  </a:lnTo>
                  <a:lnTo>
                    <a:pt x="41439" y="819829"/>
                  </a:lnTo>
                  <a:lnTo>
                    <a:pt x="42151" y="817012"/>
                  </a:lnTo>
                  <a:lnTo>
                    <a:pt x="42861" y="814195"/>
                  </a:lnTo>
                  <a:lnTo>
                    <a:pt x="43568" y="811377"/>
                  </a:lnTo>
                  <a:lnTo>
                    <a:pt x="44273" y="808560"/>
                  </a:lnTo>
                  <a:lnTo>
                    <a:pt x="44974" y="805743"/>
                  </a:lnTo>
                  <a:lnTo>
                    <a:pt x="45672" y="802926"/>
                  </a:lnTo>
                  <a:lnTo>
                    <a:pt x="46367" y="800108"/>
                  </a:lnTo>
                  <a:lnTo>
                    <a:pt x="47058" y="797291"/>
                  </a:lnTo>
                  <a:lnTo>
                    <a:pt x="47747" y="794474"/>
                  </a:lnTo>
                  <a:lnTo>
                    <a:pt x="48431" y="791656"/>
                  </a:lnTo>
                  <a:lnTo>
                    <a:pt x="49113" y="788839"/>
                  </a:lnTo>
                  <a:lnTo>
                    <a:pt x="49789" y="786022"/>
                  </a:lnTo>
                  <a:lnTo>
                    <a:pt x="50464" y="783205"/>
                  </a:lnTo>
                  <a:lnTo>
                    <a:pt x="51132" y="780387"/>
                  </a:lnTo>
                  <a:lnTo>
                    <a:pt x="51800" y="777570"/>
                  </a:lnTo>
                  <a:lnTo>
                    <a:pt x="52460" y="774753"/>
                  </a:lnTo>
                  <a:lnTo>
                    <a:pt x="53120" y="771935"/>
                  </a:lnTo>
                  <a:lnTo>
                    <a:pt x="53773" y="769118"/>
                  </a:lnTo>
                  <a:lnTo>
                    <a:pt x="54425" y="766301"/>
                  </a:lnTo>
                  <a:lnTo>
                    <a:pt x="55070" y="763484"/>
                  </a:lnTo>
                  <a:lnTo>
                    <a:pt x="55714" y="760666"/>
                  </a:lnTo>
                  <a:lnTo>
                    <a:pt x="56351" y="757849"/>
                  </a:lnTo>
                  <a:lnTo>
                    <a:pt x="56988" y="755032"/>
                  </a:lnTo>
                  <a:lnTo>
                    <a:pt x="57617" y="752215"/>
                  </a:lnTo>
                  <a:lnTo>
                    <a:pt x="58246" y="749397"/>
                  </a:lnTo>
                  <a:lnTo>
                    <a:pt x="58868" y="746580"/>
                  </a:lnTo>
                  <a:lnTo>
                    <a:pt x="59489" y="743763"/>
                  </a:lnTo>
                  <a:lnTo>
                    <a:pt x="60104" y="740945"/>
                  </a:lnTo>
                  <a:lnTo>
                    <a:pt x="60717" y="738128"/>
                  </a:lnTo>
                  <a:lnTo>
                    <a:pt x="61325" y="735311"/>
                  </a:lnTo>
                  <a:lnTo>
                    <a:pt x="61931" y="732494"/>
                  </a:lnTo>
                  <a:lnTo>
                    <a:pt x="62533" y="729676"/>
                  </a:lnTo>
                  <a:lnTo>
                    <a:pt x="63132" y="726859"/>
                  </a:lnTo>
                  <a:lnTo>
                    <a:pt x="63727" y="724042"/>
                  </a:lnTo>
                  <a:lnTo>
                    <a:pt x="64319" y="721224"/>
                  </a:lnTo>
                  <a:lnTo>
                    <a:pt x="64908" y="718407"/>
                  </a:lnTo>
                  <a:lnTo>
                    <a:pt x="65494" y="715590"/>
                  </a:lnTo>
                  <a:lnTo>
                    <a:pt x="66077" y="712773"/>
                  </a:lnTo>
                  <a:lnTo>
                    <a:pt x="66657" y="709955"/>
                  </a:lnTo>
                  <a:lnTo>
                    <a:pt x="67235" y="707138"/>
                  </a:lnTo>
                  <a:lnTo>
                    <a:pt x="67809" y="704321"/>
                  </a:lnTo>
                  <a:lnTo>
                    <a:pt x="68382" y="701503"/>
                  </a:lnTo>
                  <a:lnTo>
                    <a:pt x="68952" y="698686"/>
                  </a:lnTo>
                  <a:lnTo>
                    <a:pt x="69520" y="695869"/>
                  </a:lnTo>
                  <a:lnTo>
                    <a:pt x="70085" y="693052"/>
                  </a:lnTo>
                  <a:lnTo>
                    <a:pt x="70649" y="690234"/>
                  </a:lnTo>
                  <a:lnTo>
                    <a:pt x="71210" y="687417"/>
                  </a:lnTo>
                  <a:lnTo>
                    <a:pt x="71771" y="684600"/>
                  </a:lnTo>
                  <a:lnTo>
                    <a:pt x="72328" y="681782"/>
                  </a:lnTo>
                  <a:lnTo>
                    <a:pt x="72885" y="678965"/>
                  </a:lnTo>
                  <a:lnTo>
                    <a:pt x="73440" y="676148"/>
                  </a:lnTo>
                  <a:lnTo>
                    <a:pt x="73994" y="673331"/>
                  </a:lnTo>
                  <a:lnTo>
                    <a:pt x="74547" y="670513"/>
                  </a:lnTo>
                  <a:lnTo>
                    <a:pt x="75099" y="667696"/>
                  </a:lnTo>
                  <a:lnTo>
                    <a:pt x="75649" y="664879"/>
                  </a:lnTo>
                  <a:lnTo>
                    <a:pt x="76199" y="662061"/>
                  </a:lnTo>
                  <a:lnTo>
                    <a:pt x="76748" y="659244"/>
                  </a:lnTo>
                  <a:lnTo>
                    <a:pt x="77297" y="656427"/>
                  </a:lnTo>
                  <a:lnTo>
                    <a:pt x="77846" y="653610"/>
                  </a:lnTo>
                  <a:lnTo>
                    <a:pt x="78394" y="650792"/>
                  </a:lnTo>
                  <a:lnTo>
                    <a:pt x="78942" y="647975"/>
                  </a:lnTo>
                  <a:lnTo>
                    <a:pt x="79490" y="645158"/>
                  </a:lnTo>
                  <a:lnTo>
                    <a:pt x="80038" y="642340"/>
                  </a:lnTo>
                  <a:lnTo>
                    <a:pt x="80586" y="639523"/>
                  </a:lnTo>
                  <a:lnTo>
                    <a:pt x="81134" y="636706"/>
                  </a:lnTo>
                  <a:lnTo>
                    <a:pt x="81683" y="633889"/>
                  </a:lnTo>
                  <a:lnTo>
                    <a:pt x="82233" y="631071"/>
                  </a:lnTo>
                  <a:lnTo>
                    <a:pt x="82783" y="628254"/>
                  </a:lnTo>
                  <a:lnTo>
                    <a:pt x="83334" y="625437"/>
                  </a:lnTo>
                  <a:lnTo>
                    <a:pt x="83886" y="622619"/>
                  </a:lnTo>
                  <a:lnTo>
                    <a:pt x="84439" y="619802"/>
                  </a:lnTo>
                  <a:lnTo>
                    <a:pt x="84993" y="616985"/>
                  </a:lnTo>
                  <a:lnTo>
                    <a:pt x="85547" y="614168"/>
                  </a:lnTo>
                  <a:lnTo>
                    <a:pt x="86104" y="611350"/>
                  </a:lnTo>
                  <a:lnTo>
                    <a:pt x="86661" y="608533"/>
                  </a:lnTo>
                  <a:lnTo>
                    <a:pt x="87221" y="605716"/>
                  </a:lnTo>
                  <a:lnTo>
                    <a:pt x="87781" y="602898"/>
                  </a:lnTo>
                  <a:lnTo>
                    <a:pt x="88344" y="600081"/>
                  </a:lnTo>
                  <a:lnTo>
                    <a:pt x="88908" y="597264"/>
                  </a:lnTo>
                  <a:lnTo>
                    <a:pt x="89474" y="594447"/>
                  </a:lnTo>
                  <a:lnTo>
                    <a:pt x="90041" y="591629"/>
                  </a:lnTo>
                  <a:lnTo>
                    <a:pt x="90612" y="588812"/>
                  </a:lnTo>
                  <a:lnTo>
                    <a:pt x="91183" y="585995"/>
                  </a:lnTo>
                  <a:lnTo>
                    <a:pt x="91757" y="583177"/>
                  </a:lnTo>
                  <a:lnTo>
                    <a:pt x="92332" y="580360"/>
                  </a:lnTo>
                  <a:lnTo>
                    <a:pt x="92911" y="577543"/>
                  </a:lnTo>
                  <a:lnTo>
                    <a:pt x="93491" y="574726"/>
                  </a:lnTo>
                  <a:lnTo>
                    <a:pt x="94074" y="571908"/>
                  </a:lnTo>
                  <a:lnTo>
                    <a:pt x="94658" y="569091"/>
                  </a:lnTo>
                  <a:lnTo>
                    <a:pt x="95246" y="566274"/>
                  </a:lnTo>
                  <a:lnTo>
                    <a:pt x="95835" y="563456"/>
                  </a:lnTo>
                  <a:lnTo>
                    <a:pt x="96427" y="560639"/>
                  </a:lnTo>
                  <a:lnTo>
                    <a:pt x="97021" y="557822"/>
                  </a:lnTo>
                  <a:lnTo>
                    <a:pt x="97618" y="555005"/>
                  </a:lnTo>
                  <a:lnTo>
                    <a:pt x="98218" y="552187"/>
                  </a:lnTo>
                  <a:lnTo>
                    <a:pt x="98819" y="549370"/>
                  </a:lnTo>
                  <a:lnTo>
                    <a:pt x="99423" y="546553"/>
                  </a:lnTo>
                  <a:lnTo>
                    <a:pt x="100030" y="543735"/>
                  </a:lnTo>
                  <a:lnTo>
                    <a:pt x="100639" y="540918"/>
                  </a:lnTo>
                  <a:lnTo>
                    <a:pt x="101251" y="538101"/>
                  </a:lnTo>
                  <a:lnTo>
                    <a:pt x="101865" y="535284"/>
                  </a:lnTo>
                  <a:lnTo>
                    <a:pt x="102481" y="532466"/>
                  </a:lnTo>
                  <a:lnTo>
                    <a:pt x="103100" y="529649"/>
                  </a:lnTo>
                  <a:lnTo>
                    <a:pt x="103721" y="526832"/>
                  </a:lnTo>
                  <a:lnTo>
                    <a:pt x="104345" y="524014"/>
                  </a:lnTo>
                  <a:lnTo>
                    <a:pt x="104971" y="521197"/>
                  </a:lnTo>
                  <a:lnTo>
                    <a:pt x="105600" y="518380"/>
                  </a:lnTo>
                  <a:lnTo>
                    <a:pt x="106230" y="515563"/>
                  </a:lnTo>
                  <a:lnTo>
                    <a:pt x="106863" y="512745"/>
                  </a:lnTo>
                  <a:lnTo>
                    <a:pt x="107497" y="509928"/>
                  </a:lnTo>
                  <a:lnTo>
                    <a:pt x="108135" y="507111"/>
                  </a:lnTo>
                  <a:lnTo>
                    <a:pt x="108774" y="504293"/>
                  </a:lnTo>
                  <a:lnTo>
                    <a:pt x="109416" y="501476"/>
                  </a:lnTo>
                  <a:lnTo>
                    <a:pt x="110058" y="498659"/>
                  </a:lnTo>
                  <a:lnTo>
                    <a:pt x="110704" y="495842"/>
                  </a:lnTo>
                  <a:lnTo>
                    <a:pt x="111350" y="493024"/>
                  </a:lnTo>
                  <a:lnTo>
                    <a:pt x="111999" y="490207"/>
                  </a:lnTo>
                  <a:lnTo>
                    <a:pt x="112649" y="487390"/>
                  </a:lnTo>
                  <a:lnTo>
                    <a:pt x="113302" y="484572"/>
                  </a:lnTo>
                  <a:lnTo>
                    <a:pt x="113955" y="481755"/>
                  </a:lnTo>
                  <a:lnTo>
                    <a:pt x="114610" y="478938"/>
                  </a:lnTo>
                  <a:lnTo>
                    <a:pt x="115266" y="476121"/>
                  </a:lnTo>
                  <a:lnTo>
                    <a:pt x="115924" y="473303"/>
                  </a:lnTo>
                  <a:lnTo>
                    <a:pt x="116583" y="470486"/>
                  </a:lnTo>
                  <a:lnTo>
                    <a:pt x="117243" y="467669"/>
                  </a:lnTo>
                  <a:lnTo>
                    <a:pt x="117903" y="464851"/>
                  </a:lnTo>
                  <a:lnTo>
                    <a:pt x="118565" y="462034"/>
                  </a:lnTo>
                  <a:lnTo>
                    <a:pt x="119228" y="459217"/>
                  </a:lnTo>
                  <a:lnTo>
                    <a:pt x="119891" y="456400"/>
                  </a:lnTo>
                  <a:lnTo>
                    <a:pt x="120555" y="453582"/>
                  </a:lnTo>
                  <a:lnTo>
                    <a:pt x="121219" y="450765"/>
                  </a:lnTo>
                  <a:lnTo>
                    <a:pt x="121884" y="447948"/>
                  </a:lnTo>
                  <a:lnTo>
                    <a:pt x="122549" y="445130"/>
                  </a:lnTo>
                  <a:lnTo>
                    <a:pt x="123214" y="442313"/>
                  </a:lnTo>
                  <a:lnTo>
                    <a:pt x="123880" y="439496"/>
                  </a:lnTo>
                  <a:lnTo>
                    <a:pt x="124545" y="436679"/>
                  </a:lnTo>
                  <a:lnTo>
                    <a:pt x="125210" y="433861"/>
                  </a:lnTo>
                  <a:lnTo>
                    <a:pt x="125875" y="431044"/>
                  </a:lnTo>
                  <a:lnTo>
                    <a:pt x="126540" y="428227"/>
                  </a:lnTo>
                  <a:lnTo>
                    <a:pt x="127204" y="425409"/>
                  </a:lnTo>
                  <a:lnTo>
                    <a:pt x="127868" y="422592"/>
                  </a:lnTo>
                  <a:lnTo>
                    <a:pt x="128530" y="419775"/>
                  </a:lnTo>
                  <a:lnTo>
                    <a:pt x="129193" y="416958"/>
                  </a:lnTo>
                  <a:lnTo>
                    <a:pt x="129854" y="414140"/>
                  </a:lnTo>
                  <a:lnTo>
                    <a:pt x="130514" y="411323"/>
                  </a:lnTo>
                  <a:lnTo>
                    <a:pt x="131173" y="408506"/>
                  </a:lnTo>
                  <a:lnTo>
                    <a:pt x="131831" y="405688"/>
                  </a:lnTo>
                  <a:lnTo>
                    <a:pt x="132487" y="402871"/>
                  </a:lnTo>
                  <a:lnTo>
                    <a:pt x="133143" y="400054"/>
                  </a:lnTo>
                  <a:lnTo>
                    <a:pt x="133796" y="397237"/>
                  </a:lnTo>
                  <a:lnTo>
                    <a:pt x="134448" y="394419"/>
                  </a:lnTo>
                  <a:lnTo>
                    <a:pt x="135098" y="391602"/>
                  </a:lnTo>
                  <a:lnTo>
                    <a:pt x="135747" y="388785"/>
                  </a:lnTo>
                  <a:lnTo>
                    <a:pt x="136393" y="385967"/>
                  </a:lnTo>
                  <a:lnTo>
                    <a:pt x="137038" y="383150"/>
                  </a:lnTo>
                  <a:lnTo>
                    <a:pt x="137680" y="380333"/>
                  </a:lnTo>
                  <a:lnTo>
                    <a:pt x="138320" y="377516"/>
                  </a:lnTo>
                  <a:lnTo>
                    <a:pt x="138958" y="374698"/>
                  </a:lnTo>
                  <a:lnTo>
                    <a:pt x="139593" y="371881"/>
                  </a:lnTo>
                  <a:lnTo>
                    <a:pt x="140226" y="369064"/>
                  </a:lnTo>
                  <a:lnTo>
                    <a:pt x="140856" y="366247"/>
                  </a:lnTo>
                  <a:lnTo>
                    <a:pt x="141484" y="363429"/>
                  </a:lnTo>
                  <a:lnTo>
                    <a:pt x="142109" y="360612"/>
                  </a:lnTo>
                  <a:lnTo>
                    <a:pt x="142732" y="357795"/>
                  </a:lnTo>
                  <a:lnTo>
                    <a:pt x="143351" y="354977"/>
                  </a:lnTo>
                  <a:lnTo>
                    <a:pt x="143968" y="352160"/>
                  </a:lnTo>
                  <a:lnTo>
                    <a:pt x="144581" y="349343"/>
                  </a:lnTo>
                  <a:lnTo>
                    <a:pt x="145192" y="346526"/>
                  </a:lnTo>
                  <a:lnTo>
                    <a:pt x="145799" y="343708"/>
                  </a:lnTo>
                  <a:lnTo>
                    <a:pt x="146404" y="340891"/>
                  </a:lnTo>
                  <a:lnTo>
                    <a:pt x="147005" y="338074"/>
                  </a:lnTo>
                  <a:lnTo>
                    <a:pt x="147604" y="335256"/>
                  </a:lnTo>
                  <a:lnTo>
                    <a:pt x="148197" y="332439"/>
                  </a:lnTo>
                  <a:lnTo>
                    <a:pt x="148790" y="329622"/>
                  </a:lnTo>
                  <a:lnTo>
                    <a:pt x="149376" y="326805"/>
                  </a:lnTo>
                  <a:lnTo>
                    <a:pt x="149962" y="323987"/>
                  </a:lnTo>
                  <a:lnTo>
                    <a:pt x="150542" y="321170"/>
                  </a:lnTo>
                  <a:lnTo>
                    <a:pt x="151121" y="318353"/>
                  </a:lnTo>
                  <a:lnTo>
                    <a:pt x="151695" y="315535"/>
                  </a:lnTo>
                  <a:lnTo>
                    <a:pt x="152266" y="312718"/>
                  </a:lnTo>
                  <a:lnTo>
                    <a:pt x="152833" y="309901"/>
                  </a:lnTo>
                  <a:lnTo>
                    <a:pt x="153398" y="307084"/>
                  </a:lnTo>
                  <a:lnTo>
                    <a:pt x="153957" y="304266"/>
                  </a:lnTo>
                  <a:lnTo>
                    <a:pt x="154515" y="301449"/>
                  </a:lnTo>
                  <a:lnTo>
                    <a:pt x="155068" y="298632"/>
                  </a:lnTo>
                  <a:lnTo>
                    <a:pt x="155619" y="295814"/>
                  </a:lnTo>
                  <a:lnTo>
                    <a:pt x="156165" y="292997"/>
                  </a:lnTo>
                  <a:lnTo>
                    <a:pt x="156708" y="290180"/>
                  </a:lnTo>
                  <a:lnTo>
                    <a:pt x="157248" y="287363"/>
                  </a:lnTo>
                  <a:lnTo>
                    <a:pt x="157785" y="284545"/>
                  </a:lnTo>
                  <a:lnTo>
                    <a:pt x="158318" y="281728"/>
                  </a:lnTo>
                  <a:lnTo>
                    <a:pt x="158847" y="278911"/>
                  </a:lnTo>
                  <a:lnTo>
                    <a:pt x="159374" y="276093"/>
                  </a:lnTo>
                  <a:lnTo>
                    <a:pt x="159897" y="273276"/>
                  </a:lnTo>
                  <a:lnTo>
                    <a:pt x="160418" y="270459"/>
                  </a:lnTo>
                  <a:lnTo>
                    <a:pt x="160934" y="267642"/>
                  </a:lnTo>
                  <a:lnTo>
                    <a:pt x="161449" y="264824"/>
                  </a:lnTo>
                  <a:lnTo>
                    <a:pt x="161959" y="262007"/>
                  </a:lnTo>
                  <a:lnTo>
                    <a:pt x="162467" y="259190"/>
                  </a:lnTo>
                  <a:lnTo>
                    <a:pt x="162971" y="256372"/>
                  </a:lnTo>
                  <a:lnTo>
                    <a:pt x="163474" y="253555"/>
                  </a:lnTo>
                  <a:lnTo>
                    <a:pt x="163972" y="250738"/>
                  </a:lnTo>
                  <a:lnTo>
                    <a:pt x="164470" y="247921"/>
                  </a:lnTo>
                  <a:lnTo>
                    <a:pt x="164962" y="245103"/>
                  </a:lnTo>
                  <a:lnTo>
                    <a:pt x="165455" y="242286"/>
                  </a:lnTo>
                  <a:lnTo>
                    <a:pt x="165942" y="239469"/>
                  </a:lnTo>
                  <a:lnTo>
                    <a:pt x="166429" y="236651"/>
                  </a:lnTo>
                  <a:lnTo>
                    <a:pt x="166912" y="233834"/>
                  </a:lnTo>
                  <a:lnTo>
                    <a:pt x="167395" y="231017"/>
                  </a:lnTo>
                  <a:lnTo>
                    <a:pt x="167873" y="228200"/>
                  </a:lnTo>
                  <a:lnTo>
                    <a:pt x="168351" y="225382"/>
                  </a:lnTo>
                  <a:lnTo>
                    <a:pt x="168826" y="222565"/>
                  </a:lnTo>
                  <a:lnTo>
                    <a:pt x="169300" y="219748"/>
                  </a:lnTo>
                  <a:lnTo>
                    <a:pt x="169771" y="216930"/>
                  </a:lnTo>
                  <a:lnTo>
                    <a:pt x="170241" y="214113"/>
                  </a:lnTo>
                  <a:lnTo>
                    <a:pt x="170709" y="211296"/>
                  </a:lnTo>
                  <a:lnTo>
                    <a:pt x="171176" y="208479"/>
                  </a:lnTo>
                  <a:lnTo>
                    <a:pt x="171641" y="205661"/>
                  </a:lnTo>
                  <a:lnTo>
                    <a:pt x="172105" y="202844"/>
                  </a:lnTo>
                  <a:lnTo>
                    <a:pt x="172567" y="200027"/>
                  </a:lnTo>
                  <a:lnTo>
                    <a:pt x="173029" y="197209"/>
                  </a:lnTo>
                  <a:lnTo>
                    <a:pt x="173489" y="194392"/>
                  </a:lnTo>
                  <a:lnTo>
                    <a:pt x="173948" y="191575"/>
                  </a:lnTo>
                  <a:lnTo>
                    <a:pt x="174407" y="188758"/>
                  </a:lnTo>
                  <a:lnTo>
                    <a:pt x="174864" y="185940"/>
                  </a:lnTo>
                  <a:lnTo>
                    <a:pt x="175322" y="183123"/>
                  </a:lnTo>
                  <a:lnTo>
                    <a:pt x="175778" y="180306"/>
                  </a:lnTo>
                  <a:lnTo>
                    <a:pt x="176234" y="177488"/>
                  </a:lnTo>
                  <a:lnTo>
                    <a:pt x="176690" y="174671"/>
                  </a:lnTo>
                  <a:lnTo>
                    <a:pt x="177145" y="171854"/>
                  </a:lnTo>
                  <a:lnTo>
                    <a:pt x="177600" y="169037"/>
                  </a:lnTo>
                  <a:lnTo>
                    <a:pt x="178055" y="166219"/>
                  </a:lnTo>
                  <a:lnTo>
                    <a:pt x="178510" y="163402"/>
                  </a:lnTo>
                  <a:lnTo>
                    <a:pt x="178965" y="160585"/>
                  </a:lnTo>
                  <a:lnTo>
                    <a:pt x="179420" y="157767"/>
                  </a:lnTo>
                  <a:lnTo>
                    <a:pt x="179875" y="154950"/>
                  </a:lnTo>
                  <a:lnTo>
                    <a:pt x="180331" y="152133"/>
                  </a:lnTo>
                  <a:lnTo>
                    <a:pt x="180787" y="149316"/>
                  </a:lnTo>
                  <a:lnTo>
                    <a:pt x="181244" y="146498"/>
                  </a:lnTo>
                  <a:lnTo>
                    <a:pt x="181700" y="143681"/>
                  </a:lnTo>
                  <a:lnTo>
                    <a:pt x="182158" y="140864"/>
                  </a:lnTo>
                  <a:lnTo>
                    <a:pt x="182616" y="138046"/>
                  </a:lnTo>
                  <a:lnTo>
                    <a:pt x="183076" y="135229"/>
                  </a:lnTo>
                  <a:lnTo>
                    <a:pt x="183535" y="132412"/>
                  </a:lnTo>
                  <a:lnTo>
                    <a:pt x="183996" y="129595"/>
                  </a:lnTo>
                  <a:lnTo>
                    <a:pt x="184458" y="126777"/>
                  </a:lnTo>
                  <a:lnTo>
                    <a:pt x="184921" y="123960"/>
                  </a:lnTo>
                  <a:lnTo>
                    <a:pt x="185384" y="121143"/>
                  </a:lnTo>
                  <a:lnTo>
                    <a:pt x="185849" y="118325"/>
                  </a:lnTo>
                  <a:lnTo>
                    <a:pt x="186315" y="115508"/>
                  </a:lnTo>
                  <a:lnTo>
                    <a:pt x="186782" y="112691"/>
                  </a:lnTo>
                  <a:lnTo>
                    <a:pt x="187250" y="109874"/>
                  </a:lnTo>
                  <a:lnTo>
                    <a:pt x="187720" y="107056"/>
                  </a:lnTo>
                  <a:lnTo>
                    <a:pt x="188191" y="104239"/>
                  </a:lnTo>
                  <a:lnTo>
                    <a:pt x="188663" y="101422"/>
                  </a:lnTo>
                  <a:lnTo>
                    <a:pt x="189136" y="98604"/>
                  </a:lnTo>
                  <a:lnTo>
                    <a:pt x="189610" y="95787"/>
                  </a:lnTo>
                  <a:lnTo>
                    <a:pt x="190087" y="92970"/>
                  </a:lnTo>
                  <a:lnTo>
                    <a:pt x="190564" y="90153"/>
                  </a:lnTo>
                  <a:lnTo>
                    <a:pt x="191043" y="87335"/>
                  </a:lnTo>
                  <a:lnTo>
                    <a:pt x="191522" y="84518"/>
                  </a:lnTo>
                  <a:lnTo>
                    <a:pt x="192004" y="81701"/>
                  </a:lnTo>
                  <a:lnTo>
                    <a:pt x="192486" y="78883"/>
                  </a:lnTo>
                  <a:lnTo>
                    <a:pt x="192971" y="76066"/>
                  </a:lnTo>
                  <a:lnTo>
                    <a:pt x="193455" y="73249"/>
                  </a:lnTo>
                  <a:lnTo>
                    <a:pt x="193943" y="70432"/>
                  </a:lnTo>
                  <a:lnTo>
                    <a:pt x="194430" y="67614"/>
                  </a:lnTo>
                  <a:lnTo>
                    <a:pt x="194920" y="64797"/>
                  </a:lnTo>
                  <a:lnTo>
                    <a:pt x="195409" y="61980"/>
                  </a:lnTo>
                  <a:lnTo>
                    <a:pt x="195901" y="59162"/>
                  </a:lnTo>
                  <a:lnTo>
                    <a:pt x="196394" y="56345"/>
                  </a:lnTo>
                  <a:lnTo>
                    <a:pt x="196888" y="53528"/>
                  </a:lnTo>
                  <a:lnTo>
                    <a:pt x="197382" y="50711"/>
                  </a:lnTo>
                  <a:lnTo>
                    <a:pt x="197878" y="47893"/>
                  </a:lnTo>
                  <a:lnTo>
                    <a:pt x="198375" y="45076"/>
                  </a:lnTo>
                  <a:lnTo>
                    <a:pt x="198873" y="42259"/>
                  </a:lnTo>
                  <a:lnTo>
                    <a:pt x="199371" y="39441"/>
                  </a:lnTo>
                  <a:lnTo>
                    <a:pt x="199871" y="36624"/>
                  </a:lnTo>
                  <a:lnTo>
                    <a:pt x="200371" y="33807"/>
                  </a:lnTo>
                  <a:lnTo>
                    <a:pt x="200871" y="30990"/>
                  </a:lnTo>
                  <a:lnTo>
                    <a:pt x="201372" y="28172"/>
                  </a:lnTo>
                  <a:lnTo>
                    <a:pt x="201874" y="25355"/>
                  </a:lnTo>
                  <a:lnTo>
                    <a:pt x="202376" y="22538"/>
                  </a:lnTo>
                  <a:lnTo>
                    <a:pt x="202879" y="19720"/>
                  </a:lnTo>
                  <a:lnTo>
                    <a:pt x="203381" y="16903"/>
                  </a:lnTo>
                  <a:lnTo>
                    <a:pt x="203884" y="14086"/>
                  </a:lnTo>
                  <a:lnTo>
                    <a:pt x="204387" y="11269"/>
                  </a:lnTo>
                  <a:lnTo>
                    <a:pt x="204890" y="8451"/>
                  </a:lnTo>
                  <a:lnTo>
                    <a:pt x="205393" y="5634"/>
                  </a:lnTo>
                  <a:lnTo>
                    <a:pt x="205895" y="2817"/>
                  </a:lnTo>
                  <a:lnTo>
                    <a:pt x="206397" y="0"/>
                  </a:lnTo>
                  <a:lnTo>
                    <a:pt x="282374" y="0"/>
                  </a:lnTo>
                  <a:lnTo>
                    <a:pt x="282876" y="2817"/>
                  </a:lnTo>
                  <a:lnTo>
                    <a:pt x="283378" y="5634"/>
                  </a:lnTo>
                  <a:lnTo>
                    <a:pt x="283881" y="8451"/>
                  </a:lnTo>
                  <a:lnTo>
                    <a:pt x="284384" y="11269"/>
                  </a:lnTo>
                  <a:lnTo>
                    <a:pt x="284887" y="14086"/>
                  </a:lnTo>
                  <a:lnTo>
                    <a:pt x="285390" y="16903"/>
                  </a:lnTo>
                  <a:lnTo>
                    <a:pt x="285893" y="19720"/>
                  </a:lnTo>
                  <a:lnTo>
                    <a:pt x="286395" y="22538"/>
                  </a:lnTo>
                  <a:lnTo>
                    <a:pt x="286897" y="25355"/>
                  </a:lnTo>
                  <a:lnTo>
                    <a:pt x="287399" y="28172"/>
                  </a:lnTo>
                  <a:lnTo>
                    <a:pt x="287900" y="30990"/>
                  </a:lnTo>
                  <a:lnTo>
                    <a:pt x="288401" y="33807"/>
                  </a:lnTo>
                  <a:lnTo>
                    <a:pt x="288900" y="36624"/>
                  </a:lnTo>
                  <a:lnTo>
                    <a:pt x="289400" y="39441"/>
                  </a:lnTo>
                  <a:lnTo>
                    <a:pt x="289898" y="42259"/>
                  </a:lnTo>
                  <a:lnTo>
                    <a:pt x="290396" y="45076"/>
                  </a:lnTo>
                  <a:lnTo>
                    <a:pt x="290893" y="47893"/>
                  </a:lnTo>
                  <a:lnTo>
                    <a:pt x="291389" y="50711"/>
                  </a:lnTo>
                  <a:lnTo>
                    <a:pt x="291883" y="53528"/>
                  </a:lnTo>
                  <a:lnTo>
                    <a:pt x="292377" y="56345"/>
                  </a:lnTo>
                  <a:lnTo>
                    <a:pt x="292870" y="59162"/>
                  </a:lnTo>
                  <a:lnTo>
                    <a:pt x="293362" y="61980"/>
                  </a:lnTo>
                  <a:lnTo>
                    <a:pt x="293852" y="64797"/>
                  </a:lnTo>
                  <a:lnTo>
                    <a:pt x="294341" y="67614"/>
                  </a:lnTo>
                  <a:lnTo>
                    <a:pt x="294829" y="70432"/>
                  </a:lnTo>
                  <a:lnTo>
                    <a:pt x="295316" y="73249"/>
                  </a:lnTo>
                  <a:lnTo>
                    <a:pt x="295800" y="76066"/>
                  </a:lnTo>
                  <a:lnTo>
                    <a:pt x="296285" y="78883"/>
                  </a:lnTo>
                  <a:lnTo>
                    <a:pt x="296767" y="81701"/>
                  </a:lnTo>
                  <a:lnTo>
                    <a:pt x="297249" y="84518"/>
                  </a:lnTo>
                  <a:lnTo>
                    <a:pt x="297729" y="87335"/>
                  </a:lnTo>
                  <a:lnTo>
                    <a:pt x="298207" y="90153"/>
                  </a:lnTo>
                  <a:lnTo>
                    <a:pt x="298684" y="92970"/>
                  </a:lnTo>
                  <a:lnTo>
                    <a:pt x="299161" y="95787"/>
                  </a:lnTo>
                  <a:lnTo>
                    <a:pt x="299635" y="98604"/>
                  </a:lnTo>
                  <a:lnTo>
                    <a:pt x="300109" y="101422"/>
                  </a:lnTo>
                  <a:lnTo>
                    <a:pt x="300580" y="104239"/>
                  </a:lnTo>
                  <a:lnTo>
                    <a:pt x="301051" y="107056"/>
                  </a:lnTo>
                  <a:lnTo>
                    <a:pt x="301521" y="109874"/>
                  </a:lnTo>
                  <a:lnTo>
                    <a:pt x="301989" y="112691"/>
                  </a:lnTo>
                  <a:lnTo>
                    <a:pt x="302456" y="115508"/>
                  </a:lnTo>
                  <a:lnTo>
                    <a:pt x="302922" y="118325"/>
                  </a:lnTo>
                  <a:lnTo>
                    <a:pt x="303387" y="121143"/>
                  </a:lnTo>
                  <a:lnTo>
                    <a:pt x="303850" y="123960"/>
                  </a:lnTo>
                  <a:lnTo>
                    <a:pt x="304313" y="126777"/>
                  </a:lnTo>
                  <a:lnTo>
                    <a:pt x="304775" y="129595"/>
                  </a:lnTo>
                  <a:lnTo>
                    <a:pt x="305236" y="132412"/>
                  </a:lnTo>
                  <a:lnTo>
                    <a:pt x="305695" y="135229"/>
                  </a:lnTo>
                  <a:lnTo>
                    <a:pt x="306155" y="138046"/>
                  </a:lnTo>
                  <a:lnTo>
                    <a:pt x="306613" y="140864"/>
                  </a:lnTo>
                  <a:lnTo>
                    <a:pt x="307071" y="143681"/>
                  </a:lnTo>
                  <a:lnTo>
                    <a:pt x="307528" y="146498"/>
                  </a:lnTo>
                  <a:lnTo>
                    <a:pt x="307984" y="149316"/>
                  </a:lnTo>
                  <a:lnTo>
                    <a:pt x="308440" y="152133"/>
                  </a:lnTo>
                  <a:lnTo>
                    <a:pt x="308896" y="154950"/>
                  </a:lnTo>
                  <a:lnTo>
                    <a:pt x="309351" y="157767"/>
                  </a:lnTo>
                  <a:lnTo>
                    <a:pt x="309806" y="160585"/>
                  </a:lnTo>
                  <a:lnTo>
                    <a:pt x="310261" y="163402"/>
                  </a:lnTo>
                  <a:lnTo>
                    <a:pt x="310716" y="166219"/>
                  </a:lnTo>
                  <a:lnTo>
                    <a:pt x="311171" y="169037"/>
                  </a:lnTo>
                  <a:lnTo>
                    <a:pt x="311626" y="171854"/>
                  </a:lnTo>
                  <a:lnTo>
                    <a:pt x="312082" y="174671"/>
                  </a:lnTo>
                  <a:lnTo>
                    <a:pt x="312537" y="177488"/>
                  </a:lnTo>
                  <a:lnTo>
                    <a:pt x="312993" y="180306"/>
                  </a:lnTo>
                  <a:lnTo>
                    <a:pt x="313450" y="183123"/>
                  </a:lnTo>
                  <a:lnTo>
                    <a:pt x="313907" y="185940"/>
                  </a:lnTo>
                  <a:lnTo>
                    <a:pt x="314364" y="188758"/>
                  </a:lnTo>
                  <a:lnTo>
                    <a:pt x="314823" y="191575"/>
                  </a:lnTo>
                  <a:lnTo>
                    <a:pt x="315282" y="194392"/>
                  </a:lnTo>
                  <a:lnTo>
                    <a:pt x="315743" y="197209"/>
                  </a:lnTo>
                  <a:lnTo>
                    <a:pt x="316204" y="200027"/>
                  </a:lnTo>
                  <a:lnTo>
                    <a:pt x="316666" y="202844"/>
                  </a:lnTo>
                  <a:lnTo>
                    <a:pt x="317130" y="205661"/>
                  </a:lnTo>
                  <a:lnTo>
                    <a:pt x="317595" y="208479"/>
                  </a:lnTo>
                  <a:lnTo>
                    <a:pt x="318062" y="211296"/>
                  </a:lnTo>
                  <a:lnTo>
                    <a:pt x="318530" y="214113"/>
                  </a:lnTo>
                  <a:lnTo>
                    <a:pt x="319000" y="216930"/>
                  </a:lnTo>
                  <a:lnTo>
                    <a:pt x="319471" y="219748"/>
                  </a:lnTo>
                  <a:lnTo>
                    <a:pt x="319945" y="222565"/>
                  </a:lnTo>
                  <a:lnTo>
                    <a:pt x="320420" y="225382"/>
                  </a:lnTo>
                  <a:lnTo>
                    <a:pt x="320898" y="228200"/>
                  </a:lnTo>
                  <a:lnTo>
                    <a:pt x="321376" y="231017"/>
                  </a:lnTo>
                  <a:lnTo>
                    <a:pt x="321859" y="233834"/>
                  </a:lnTo>
                  <a:lnTo>
                    <a:pt x="322342" y="236651"/>
                  </a:lnTo>
                  <a:lnTo>
                    <a:pt x="322829" y="239469"/>
                  </a:lnTo>
                  <a:lnTo>
                    <a:pt x="323316" y="242286"/>
                  </a:lnTo>
                  <a:lnTo>
                    <a:pt x="323809" y="245103"/>
                  </a:lnTo>
                  <a:lnTo>
                    <a:pt x="324301" y="247921"/>
                  </a:lnTo>
                  <a:lnTo>
                    <a:pt x="324799" y="250738"/>
                  </a:lnTo>
                  <a:lnTo>
                    <a:pt x="325297" y="253555"/>
                  </a:lnTo>
                  <a:lnTo>
                    <a:pt x="325800" y="256372"/>
                  </a:lnTo>
                  <a:lnTo>
                    <a:pt x="326304" y="259190"/>
                  </a:lnTo>
                  <a:lnTo>
                    <a:pt x="326813" y="262007"/>
                  </a:lnTo>
                  <a:lnTo>
                    <a:pt x="327323" y="264824"/>
                  </a:lnTo>
                  <a:lnTo>
                    <a:pt x="327837" y="267642"/>
                  </a:lnTo>
                  <a:lnTo>
                    <a:pt x="328353" y="270459"/>
                  </a:lnTo>
                  <a:lnTo>
                    <a:pt x="328874" y="273276"/>
                  </a:lnTo>
                  <a:lnTo>
                    <a:pt x="329397" y="276093"/>
                  </a:lnTo>
                  <a:lnTo>
                    <a:pt x="329924" y="278911"/>
                  </a:lnTo>
                  <a:lnTo>
                    <a:pt x="330453" y="281728"/>
                  </a:lnTo>
                  <a:lnTo>
                    <a:pt x="330986" y="284545"/>
                  </a:lnTo>
                  <a:lnTo>
                    <a:pt x="331523" y="287363"/>
                  </a:lnTo>
                  <a:lnTo>
                    <a:pt x="332063" y="290180"/>
                  </a:lnTo>
                  <a:lnTo>
                    <a:pt x="332606" y="292997"/>
                  </a:lnTo>
                  <a:lnTo>
                    <a:pt x="333152" y="295814"/>
                  </a:lnTo>
                  <a:lnTo>
                    <a:pt x="333703" y="298632"/>
                  </a:lnTo>
                  <a:lnTo>
                    <a:pt x="334256" y="301449"/>
                  </a:lnTo>
                  <a:lnTo>
                    <a:pt x="334814" y="304266"/>
                  </a:lnTo>
                  <a:lnTo>
                    <a:pt x="335373" y="307084"/>
                  </a:lnTo>
                  <a:lnTo>
                    <a:pt x="335938" y="309901"/>
                  </a:lnTo>
                  <a:lnTo>
                    <a:pt x="336505" y="312718"/>
                  </a:lnTo>
                  <a:lnTo>
                    <a:pt x="337077" y="315535"/>
                  </a:lnTo>
                  <a:lnTo>
                    <a:pt x="337650" y="318353"/>
                  </a:lnTo>
                  <a:lnTo>
                    <a:pt x="338229" y="321170"/>
                  </a:lnTo>
                  <a:lnTo>
                    <a:pt x="338809" y="323987"/>
                  </a:lnTo>
                  <a:lnTo>
                    <a:pt x="339395" y="326805"/>
                  </a:lnTo>
                  <a:lnTo>
                    <a:pt x="339981" y="329622"/>
                  </a:lnTo>
                  <a:lnTo>
                    <a:pt x="340574" y="332439"/>
                  </a:lnTo>
                  <a:lnTo>
                    <a:pt x="341167" y="335256"/>
                  </a:lnTo>
                  <a:lnTo>
                    <a:pt x="341767" y="338074"/>
                  </a:lnTo>
                  <a:lnTo>
                    <a:pt x="342367" y="340891"/>
                  </a:lnTo>
                  <a:lnTo>
                    <a:pt x="342972" y="343708"/>
                  </a:lnTo>
                  <a:lnTo>
                    <a:pt x="343579" y="346526"/>
                  </a:lnTo>
                  <a:lnTo>
                    <a:pt x="344190" y="349343"/>
                  </a:lnTo>
                  <a:lnTo>
                    <a:pt x="344803" y="352160"/>
                  </a:lnTo>
                  <a:lnTo>
                    <a:pt x="345420" y="354977"/>
                  </a:lnTo>
                  <a:lnTo>
                    <a:pt x="346039" y="357795"/>
                  </a:lnTo>
                  <a:lnTo>
                    <a:pt x="346662" y="360612"/>
                  </a:lnTo>
                  <a:lnTo>
                    <a:pt x="347287" y="363429"/>
                  </a:lnTo>
                  <a:lnTo>
                    <a:pt x="347915" y="366247"/>
                  </a:lnTo>
                  <a:lnTo>
                    <a:pt x="348545" y="369064"/>
                  </a:lnTo>
                  <a:lnTo>
                    <a:pt x="349178" y="371881"/>
                  </a:lnTo>
                  <a:lnTo>
                    <a:pt x="349813" y="374698"/>
                  </a:lnTo>
                  <a:lnTo>
                    <a:pt x="350451" y="377516"/>
                  </a:lnTo>
                  <a:lnTo>
                    <a:pt x="351091" y="380333"/>
                  </a:lnTo>
                  <a:lnTo>
                    <a:pt x="351733" y="383150"/>
                  </a:lnTo>
                  <a:lnTo>
                    <a:pt x="352378" y="385967"/>
                  </a:lnTo>
                  <a:lnTo>
                    <a:pt x="353024" y="388785"/>
                  </a:lnTo>
                  <a:lnTo>
                    <a:pt x="353673" y="391602"/>
                  </a:lnTo>
                  <a:lnTo>
                    <a:pt x="354323" y="394419"/>
                  </a:lnTo>
                  <a:lnTo>
                    <a:pt x="354975" y="397237"/>
                  </a:lnTo>
                  <a:lnTo>
                    <a:pt x="355628" y="400054"/>
                  </a:lnTo>
                  <a:lnTo>
                    <a:pt x="356284" y="402871"/>
                  </a:lnTo>
                  <a:lnTo>
                    <a:pt x="356940" y="405688"/>
                  </a:lnTo>
                  <a:lnTo>
                    <a:pt x="357598" y="408506"/>
                  </a:lnTo>
                  <a:lnTo>
                    <a:pt x="358257" y="411323"/>
                  </a:lnTo>
                  <a:lnTo>
                    <a:pt x="358918" y="414140"/>
                  </a:lnTo>
                  <a:lnTo>
                    <a:pt x="359578" y="416958"/>
                  </a:lnTo>
                  <a:lnTo>
                    <a:pt x="360241" y="419775"/>
                  </a:lnTo>
                  <a:lnTo>
                    <a:pt x="360903" y="422592"/>
                  </a:lnTo>
                  <a:lnTo>
                    <a:pt x="361567" y="425409"/>
                  </a:lnTo>
                  <a:lnTo>
                    <a:pt x="362231" y="428227"/>
                  </a:lnTo>
                  <a:lnTo>
                    <a:pt x="362896" y="431044"/>
                  </a:lnTo>
                  <a:lnTo>
                    <a:pt x="363561" y="433861"/>
                  </a:lnTo>
                  <a:lnTo>
                    <a:pt x="364226" y="436679"/>
                  </a:lnTo>
                  <a:lnTo>
                    <a:pt x="364891" y="439496"/>
                  </a:lnTo>
                  <a:lnTo>
                    <a:pt x="365557" y="442313"/>
                  </a:lnTo>
                  <a:lnTo>
                    <a:pt x="366222" y="445130"/>
                  </a:lnTo>
                  <a:lnTo>
                    <a:pt x="366887" y="447948"/>
                  </a:lnTo>
                  <a:lnTo>
                    <a:pt x="367552" y="450765"/>
                  </a:lnTo>
                  <a:lnTo>
                    <a:pt x="368216" y="453582"/>
                  </a:lnTo>
                  <a:lnTo>
                    <a:pt x="368880" y="456400"/>
                  </a:lnTo>
                  <a:lnTo>
                    <a:pt x="369543" y="459217"/>
                  </a:lnTo>
                  <a:lnTo>
                    <a:pt x="370206" y="462034"/>
                  </a:lnTo>
                  <a:lnTo>
                    <a:pt x="370868" y="464851"/>
                  </a:lnTo>
                  <a:lnTo>
                    <a:pt x="371529" y="467669"/>
                  </a:lnTo>
                  <a:lnTo>
                    <a:pt x="372189" y="470486"/>
                  </a:lnTo>
                  <a:lnTo>
                    <a:pt x="372847" y="473303"/>
                  </a:lnTo>
                  <a:lnTo>
                    <a:pt x="373505" y="476121"/>
                  </a:lnTo>
                  <a:lnTo>
                    <a:pt x="374161" y="478938"/>
                  </a:lnTo>
                  <a:lnTo>
                    <a:pt x="374816" y="481755"/>
                  </a:lnTo>
                  <a:lnTo>
                    <a:pt x="375469" y="484572"/>
                  </a:lnTo>
                  <a:lnTo>
                    <a:pt x="376122" y="487390"/>
                  </a:lnTo>
                  <a:lnTo>
                    <a:pt x="376772" y="490207"/>
                  </a:lnTo>
                  <a:lnTo>
                    <a:pt x="377421" y="493024"/>
                  </a:lnTo>
                  <a:lnTo>
                    <a:pt x="378067" y="495842"/>
                  </a:lnTo>
                  <a:lnTo>
                    <a:pt x="378713" y="498659"/>
                  </a:lnTo>
                  <a:lnTo>
                    <a:pt x="379355" y="501476"/>
                  </a:lnTo>
                  <a:lnTo>
                    <a:pt x="379998" y="504293"/>
                  </a:lnTo>
                  <a:lnTo>
                    <a:pt x="380636" y="507111"/>
                  </a:lnTo>
                  <a:lnTo>
                    <a:pt x="381274" y="509928"/>
                  </a:lnTo>
                  <a:lnTo>
                    <a:pt x="381908" y="512745"/>
                  </a:lnTo>
                  <a:lnTo>
                    <a:pt x="382541" y="515563"/>
                  </a:lnTo>
                  <a:lnTo>
                    <a:pt x="383171" y="518380"/>
                  </a:lnTo>
                  <a:lnTo>
                    <a:pt x="383800" y="521197"/>
                  </a:lnTo>
                  <a:lnTo>
                    <a:pt x="384426" y="524014"/>
                  </a:lnTo>
                  <a:lnTo>
                    <a:pt x="385050" y="526832"/>
                  </a:lnTo>
                  <a:lnTo>
                    <a:pt x="385671" y="529649"/>
                  </a:lnTo>
                  <a:lnTo>
                    <a:pt x="386290" y="532466"/>
                  </a:lnTo>
                  <a:lnTo>
                    <a:pt x="386906" y="535284"/>
                  </a:lnTo>
                  <a:lnTo>
                    <a:pt x="387520" y="538101"/>
                  </a:lnTo>
                  <a:lnTo>
                    <a:pt x="388132" y="540918"/>
                  </a:lnTo>
                  <a:lnTo>
                    <a:pt x="388741" y="543735"/>
                  </a:lnTo>
                  <a:lnTo>
                    <a:pt x="389348" y="546553"/>
                  </a:lnTo>
                  <a:lnTo>
                    <a:pt x="389952" y="549370"/>
                  </a:lnTo>
                  <a:lnTo>
                    <a:pt x="390554" y="552187"/>
                  </a:lnTo>
                  <a:lnTo>
                    <a:pt x="391153" y="555005"/>
                  </a:lnTo>
                  <a:lnTo>
                    <a:pt x="391750" y="557822"/>
                  </a:lnTo>
                  <a:lnTo>
                    <a:pt x="392344" y="560639"/>
                  </a:lnTo>
                  <a:lnTo>
                    <a:pt x="392936" y="563456"/>
                  </a:lnTo>
                  <a:lnTo>
                    <a:pt x="393525" y="566274"/>
                  </a:lnTo>
                  <a:lnTo>
                    <a:pt x="394113" y="569091"/>
                  </a:lnTo>
                  <a:lnTo>
                    <a:pt x="394697" y="571908"/>
                  </a:lnTo>
                  <a:lnTo>
                    <a:pt x="395280" y="574726"/>
                  </a:lnTo>
                  <a:lnTo>
                    <a:pt x="395860" y="577543"/>
                  </a:lnTo>
                  <a:lnTo>
                    <a:pt x="396439" y="580360"/>
                  </a:lnTo>
                  <a:lnTo>
                    <a:pt x="397014" y="583177"/>
                  </a:lnTo>
                  <a:lnTo>
                    <a:pt x="397588" y="585995"/>
                  </a:lnTo>
                  <a:lnTo>
                    <a:pt x="398159" y="588812"/>
                  </a:lnTo>
                  <a:lnTo>
                    <a:pt x="398730" y="591629"/>
                  </a:lnTo>
                  <a:lnTo>
                    <a:pt x="399297" y="594447"/>
                  </a:lnTo>
                  <a:lnTo>
                    <a:pt x="399863" y="597264"/>
                  </a:lnTo>
                  <a:lnTo>
                    <a:pt x="400427" y="600081"/>
                  </a:lnTo>
                  <a:lnTo>
                    <a:pt x="400990" y="602898"/>
                  </a:lnTo>
                  <a:lnTo>
                    <a:pt x="401550" y="605716"/>
                  </a:lnTo>
                  <a:lnTo>
                    <a:pt x="402110" y="608533"/>
                  </a:lnTo>
                  <a:lnTo>
                    <a:pt x="402667" y="611350"/>
                  </a:lnTo>
                  <a:lnTo>
                    <a:pt x="403224" y="614168"/>
                  </a:lnTo>
                  <a:lnTo>
                    <a:pt x="403778" y="616985"/>
                  </a:lnTo>
                  <a:lnTo>
                    <a:pt x="404333" y="619802"/>
                  </a:lnTo>
                  <a:lnTo>
                    <a:pt x="404885" y="622619"/>
                  </a:lnTo>
                  <a:lnTo>
                    <a:pt x="405437" y="625437"/>
                  </a:lnTo>
                  <a:lnTo>
                    <a:pt x="405988" y="628254"/>
                  </a:lnTo>
                  <a:lnTo>
                    <a:pt x="406538" y="631071"/>
                  </a:lnTo>
                  <a:lnTo>
                    <a:pt x="407088" y="633889"/>
                  </a:lnTo>
                  <a:lnTo>
                    <a:pt x="407637" y="636706"/>
                  </a:lnTo>
                  <a:lnTo>
                    <a:pt x="408185" y="639523"/>
                  </a:lnTo>
                  <a:lnTo>
                    <a:pt x="408733" y="642340"/>
                  </a:lnTo>
                  <a:lnTo>
                    <a:pt x="409281" y="645158"/>
                  </a:lnTo>
                  <a:lnTo>
                    <a:pt x="409829" y="647975"/>
                  </a:lnTo>
                  <a:lnTo>
                    <a:pt x="410377" y="650792"/>
                  </a:lnTo>
                  <a:lnTo>
                    <a:pt x="410925" y="653610"/>
                  </a:lnTo>
                  <a:lnTo>
                    <a:pt x="411474" y="656427"/>
                  </a:lnTo>
                  <a:lnTo>
                    <a:pt x="412023" y="659244"/>
                  </a:lnTo>
                  <a:lnTo>
                    <a:pt x="412572" y="662061"/>
                  </a:lnTo>
                  <a:lnTo>
                    <a:pt x="413122" y="664879"/>
                  </a:lnTo>
                  <a:lnTo>
                    <a:pt x="413672" y="667696"/>
                  </a:lnTo>
                  <a:lnTo>
                    <a:pt x="414224" y="670513"/>
                  </a:lnTo>
                  <a:lnTo>
                    <a:pt x="414777" y="673331"/>
                  </a:lnTo>
                  <a:lnTo>
                    <a:pt x="415331" y="676148"/>
                  </a:lnTo>
                  <a:lnTo>
                    <a:pt x="415886" y="678965"/>
                  </a:lnTo>
                  <a:lnTo>
                    <a:pt x="416443" y="681782"/>
                  </a:lnTo>
                  <a:lnTo>
                    <a:pt x="417000" y="684600"/>
                  </a:lnTo>
                  <a:lnTo>
                    <a:pt x="417561" y="687417"/>
                  </a:lnTo>
                  <a:lnTo>
                    <a:pt x="418122" y="690234"/>
                  </a:lnTo>
                  <a:lnTo>
                    <a:pt x="418686" y="693052"/>
                  </a:lnTo>
                  <a:lnTo>
                    <a:pt x="419251" y="695869"/>
                  </a:lnTo>
                  <a:lnTo>
                    <a:pt x="419819" y="698686"/>
                  </a:lnTo>
                  <a:lnTo>
                    <a:pt x="420389" y="701503"/>
                  </a:lnTo>
                  <a:lnTo>
                    <a:pt x="420962" y="704321"/>
                  </a:lnTo>
                  <a:lnTo>
                    <a:pt x="421536" y="707138"/>
                  </a:lnTo>
                  <a:lnTo>
                    <a:pt x="422114" y="709955"/>
                  </a:lnTo>
                  <a:lnTo>
                    <a:pt x="422694" y="712773"/>
                  </a:lnTo>
                  <a:lnTo>
                    <a:pt x="423277" y="715590"/>
                  </a:lnTo>
                  <a:lnTo>
                    <a:pt x="423863" y="718407"/>
                  </a:lnTo>
                  <a:lnTo>
                    <a:pt x="424452" y="721224"/>
                  </a:lnTo>
                  <a:lnTo>
                    <a:pt x="425044" y="724042"/>
                  </a:lnTo>
                  <a:lnTo>
                    <a:pt x="425640" y="726859"/>
                  </a:lnTo>
                  <a:lnTo>
                    <a:pt x="426238" y="729676"/>
                  </a:lnTo>
                  <a:lnTo>
                    <a:pt x="426840" y="732494"/>
                  </a:lnTo>
                  <a:lnTo>
                    <a:pt x="427446" y="735311"/>
                  </a:lnTo>
                  <a:lnTo>
                    <a:pt x="428054" y="738128"/>
                  </a:lnTo>
                  <a:lnTo>
                    <a:pt x="428667" y="740945"/>
                  </a:lnTo>
                  <a:lnTo>
                    <a:pt x="429282" y="743763"/>
                  </a:lnTo>
                  <a:lnTo>
                    <a:pt x="429903" y="746580"/>
                  </a:lnTo>
                  <a:lnTo>
                    <a:pt x="430525" y="749397"/>
                  </a:lnTo>
                  <a:lnTo>
                    <a:pt x="431154" y="752215"/>
                  </a:lnTo>
                  <a:lnTo>
                    <a:pt x="431783" y="755032"/>
                  </a:lnTo>
                  <a:lnTo>
                    <a:pt x="432420" y="757849"/>
                  </a:lnTo>
                  <a:lnTo>
                    <a:pt x="433057" y="760666"/>
                  </a:lnTo>
                  <a:lnTo>
                    <a:pt x="433701" y="763484"/>
                  </a:lnTo>
                  <a:lnTo>
                    <a:pt x="434346" y="766301"/>
                  </a:lnTo>
                  <a:lnTo>
                    <a:pt x="434998" y="769118"/>
                  </a:lnTo>
                  <a:lnTo>
                    <a:pt x="435651" y="771935"/>
                  </a:lnTo>
                  <a:lnTo>
                    <a:pt x="436311" y="774753"/>
                  </a:lnTo>
                  <a:lnTo>
                    <a:pt x="436972" y="777570"/>
                  </a:lnTo>
                  <a:lnTo>
                    <a:pt x="437639" y="780387"/>
                  </a:lnTo>
                  <a:lnTo>
                    <a:pt x="438307" y="783205"/>
                  </a:lnTo>
                  <a:lnTo>
                    <a:pt x="438982" y="786022"/>
                  </a:lnTo>
                  <a:lnTo>
                    <a:pt x="439658" y="788839"/>
                  </a:lnTo>
                  <a:lnTo>
                    <a:pt x="440340" y="791656"/>
                  </a:lnTo>
                  <a:lnTo>
                    <a:pt x="441024" y="794474"/>
                  </a:lnTo>
                  <a:lnTo>
                    <a:pt x="441713" y="797291"/>
                  </a:lnTo>
                  <a:lnTo>
                    <a:pt x="442404" y="800108"/>
                  </a:lnTo>
                  <a:lnTo>
                    <a:pt x="443099" y="802926"/>
                  </a:lnTo>
                  <a:lnTo>
                    <a:pt x="443797" y="805743"/>
                  </a:lnTo>
                  <a:lnTo>
                    <a:pt x="444498" y="808560"/>
                  </a:lnTo>
                  <a:lnTo>
                    <a:pt x="445203" y="811377"/>
                  </a:lnTo>
                  <a:lnTo>
                    <a:pt x="445910" y="814195"/>
                  </a:lnTo>
                  <a:lnTo>
                    <a:pt x="446620" y="817012"/>
                  </a:lnTo>
                  <a:lnTo>
                    <a:pt x="447333" y="819829"/>
                  </a:lnTo>
                  <a:lnTo>
                    <a:pt x="448048" y="822647"/>
                  </a:lnTo>
                  <a:lnTo>
                    <a:pt x="448765" y="825464"/>
                  </a:lnTo>
                  <a:lnTo>
                    <a:pt x="449485" y="828281"/>
                  </a:lnTo>
                  <a:lnTo>
                    <a:pt x="450207" y="831098"/>
                  </a:lnTo>
                  <a:lnTo>
                    <a:pt x="450931" y="833916"/>
                  </a:lnTo>
                  <a:lnTo>
                    <a:pt x="451656" y="836733"/>
                  </a:lnTo>
                  <a:lnTo>
                    <a:pt x="452383" y="839550"/>
                  </a:lnTo>
                  <a:lnTo>
                    <a:pt x="453110" y="842368"/>
                  </a:lnTo>
                  <a:lnTo>
                    <a:pt x="453840" y="845185"/>
                  </a:lnTo>
                  <a:lnTo>
                    <a:pt x="454569" y="848002"/>
                  </a:lnTo>
                  <a:lnTo>
                    <a:pt x="455300" y="850819"/>
                  </a:lnTo>
                  <a:lnTo>
                    <a:pt x="456030" y="853637"/>
                  </a:lnTo>
                  <a:lnTo>
                    <a:pt x="456761" y="856454"/>
                  </a:lnTo>
                  <a:lnTo>
                    <a:pt x="457492" y="859271"/>
                  </a:lnTo>
                  <a:lnTo>
                    <a:pt x="458222" y="862089"/>
                  </a:lnTo>
                  <a:lnTo>
                    <a:pt x="458951" y="864906"/>
                  </a:lnTo>
                  <a:lnTo>
                    <a:pt x="459679" y="867723"/>
                  </a:lnTo>
                  <a:lnTo>
                    <a:pt x="460407" y="870540"/>
                  </a:lnTo>
                  <a:lnTo>
                    <a:pt x="461132" y="873358"/>
                  </a:lnTo>
                  <a:lnTo>
                    <a:pt x="461856" y="876175"/>
                  </a:lnTo>
                  <a:lnTo>
                    <a:pt x="462578" y="878992"/>
                  </a:lnTo>
                  <a:lnTo>
                    <a:pt x="463297" y="881810"/>
                  </a:lnTo>
                  <a:lnTo>
                    <a:pt x="464013" y="884627"/>
                  </a:lnTo>
                  <a:lnTo>
                    <a:pt x="464727" y="887444"/>
                  </a:lnTo>
                  <a:lnTo>
                    <a:pt x="465437" y="890261"/>
                  </a:lnTo>
                  <a:lnTo>
                    <a:pt x="466143" y="893079"/>
                  </a:lnTo>
                  <a:lnTo>
                    <a:pt x="466845" y="895896"/>
                  </a:lnTo>
                  <a:lnTo>
                    <a:pt x="467543" y="898713"/>
                  </a:lnTo>
                  <a:lnTo>
                    <a:pt x="468236" y="901531"/>
                  </a:lnTo>
                  <a:lnTo>
                    <a:pt x="468923" y="904348"/>
                  </a:lnTo>
                  <a:lnTo>
                    <a:pt x="469607" y="907165"/>
                  </a:lnTo>
                  <a:lnTo>
                    <a:pt x="470282" y="909982"/>
                  </a:lnTo>
                  <a:lnTo>
                    <a:pt x="470954" y="912800"/>
                  </a:lnTo>
                  <a:lnTo>
                    <a:pt x="471616" y="915617"/>
                  </a:lnTo>
                  <a:lnTo>
                    <a:pt x="472275" y="918434"/>
                  </a:lnTo>
                  <a:lnTo>
                    <a:pt x="472922" y="921252"/>
                  </a:lnTo>
                  <a:lnTo>
                    <a:pt x="473567" y="924069"/>
                  </a:lnTo>
                  <a:lnTo>
                    <a:pt x="474198" y="926886"/>
                  </a:lnTo>
                  <a:lnTo>
                    <a:pt x="474827" y="929703"/>
                  </a:lnTo>
                  <a:lnTo>
                    <a:pt x="475440" y="932521"/>
                  </a:lnTo>
                  <a:lnTo>
                    <a:pt x="476052" y="935338"/>
                  </a:lnTo>
                  <a:lnTo>
                    <a:pt x="476646" y="938155"/>
                  </a:lnTo>
                  <a:lnTo>
                    <a:pt x="477238" y="940973"/>
                  </a:lnTo>
                  <a:lnTo>
                    <a:pt x="477811" y="943790"/>
                  </a:lnTo>
                  <a:lnTo>
                    <a:pt x="478382" y="946607"/>
                  </a:lnTo>
                  <a:lnTo>
                    <a:pt x="478935" y="949424"/>
                  </a:lnTo>
                  <a:lnTo>
                    <a:pt x="479483" y="952242"/>
                  </a:lnTo>
                  <a:lnTo>
                    <a:pt x="480012" y="955059"/>
                  </a:lnTo>
                  <a:lnTo>
                    <a:pt x="480536" y="957876"/>
                  </a:lnTo>
                  <a:lnTo>
                    <a:pt x="481041" y="960694"/>
                  </a:lnTo>
                  <a:lnTo>
                    <a:pt x="481538" y="963511"/>
                  </a:lnTo>
                  <a:lnTo>
                    <a:pt x="482018" y="966328"/>
                  </a:lnTo>
                  <a:lnTo>
                    <a:pt x="482488" y="969145"/>
                  </a:lnTo>
                  <a:lnTo>
                    <a:pt x="482941" y="971963"/>
                  </a:lnTo>
                  <a:lnTo>
                    <a:pt x="483381" y="974780"/>
                  </a:lnTo>
                  <a:lnTo>
                    <a:pt x="483806" y="977597"/>
                  </a:lnTo>
                  <a:lnTo>
                    <a:pt x="484216" y="980415"/>
                  </a:lnTo>
                  <a:lnTo>
                    <a:pt x="484611" y="983232"/>
                  </a:lnTo>
                  <a:lnTo>
                    <a:pt x="484988" y="986049"/>
                  </a:lnTo>
                  <a:lnTo>
                    <a:pt x="485352" y="988866"/>
                  </a:lnTo>
                  <a:lnTo>
                    <a:pt x="485697" y="991684"/>
                  </a:lnTo>
                  <a:lnTo>
                    <a:pt x="486028" y="994501"/>
                  </a:lnTo>
                  <a:lnTo>
                    <a:pt x="486338" y="997318"/>
                  </a:lnTo>
                  <a:lnTo>
                    <a:pt x="486636" y="1000136"/>
                  </a:lnTo>
                  <a:lnTo>
                    <a:pt x="486909" y="1002953"/>
                  </a:lnTo>
                  <a:lnTo>
                    <a:pt x="487173" y="1005770"/>
                  </a:lnTo>
                  <a:lnTo>
                    <a:pt x="487408" y="1008587"/>
                  </a:lnTo>
                  <a:lnTo>
                    <a:pt x="487637" y="1011405"/>
                  </a:lnTo>
                  <a:lnTo>
                    <a:pt x="487833" y="1014222"/>
                  </a:lnTo>
                  <a:lnTo>
                    <a:pt x="488025" y="1017039"/>
                  </a:lnTo>
                  <a:lnTo>
                    <a:pt x="488181" y="1019857"/>
                  </a:lnTo>
                  <a:lnTo>
                    <a:pt x="488335" y="1022674"/>
                  </a:lnTo>
                  <a:lnTo>
                    <a:pt x="488450" y="1025491"/>
                  </a:lnTo>
                  <a:lnTo>
                    <a:pt x="488563" y="1028308"/>
                  </a:lnTo>
                  <a:lnTo>
                    <a:pt x="488639" y="1031126"/>
                  </a:lnTo>
                  <a:lnTo>
                    <a:pt x="488709" y="1033943"/>
                  </a:lnTo>
                  <a:lnTo>
                    <a:pt x="488744" y="1036760"/>
                  </a:lnTo>
                  <a:lnTo>
                    <a:pt x="488772" y="1039578"/>
                  </a:lnTo>
                  <a:lnTo>
                    <a:pt x="488765" y="1042395"/>
                  </a:lnTo>
                  <a:lnTo>
                    <a:pt x="488749" y="1045212"/>
                  </a:lnTo>
                  <a:lnTo>
                    <a:pt x="488700" y="1048029"/>
                  </a:lnTo>
                  <a:lnTo>
                    <a:pt x="488638" y="1050847"/>
                  </a:lnTo>
                  <a:lnTo>
                    <a:pt x="488547" y="1053664"/>
                  </a:lnTo>
                  <a:lnTo>
                    <a:pt x="488440" y="1056481"/>
                  </a:lnTo>
                  <a:lnTo>
                    <a:pt x="488306" y="1059299"/>
                  </a:lnTo>
                  <a:lnTo>
                    <a:pt x="488152" y="1062116"/>
                  </a:lnTo>
                  <a:lnTo>
                    <a:pt x="487974" y="1064933"/>
                  </a:lnTo>
                  <a:lnTo>
                    <a:pt x="487774" y="1067750"/>
                  </a:lnTo>
                  <a:lnTo>
                    <a:pt x="487551" y="1070568"/>
                  </a:lnTo>
                  <a:lnTo>
                    <a:pt x="487304" y="1073385"/>
                  </a:lnTo>
                  <a:lnTo>
                    <a:pt x="487036" y="1076202"/>
                  </a:lnTo>
                  <a:lnTo>
                    <a:pt x="486741" y="1079020"/>
                  </a:lnTo>
                  <a:lnTo>
                    <a:pt x="486429" y="1081837"/>
                  </a:lnTo>
                  <a:lnTo>
                    <a:pt x="486086" y="1084654"/>
                  </a:lnTo>
                  <a:lnTo>
                    <a:pt x="485728" y="1087471"/>
                  </a:lnTo>
                  <a:lnTo>
                    <a:pt x="485337" y="1090289"/>
                  </a:lnTo>
                  <a:lnTo>
                    <a:pt x="484934" y="1093106"/>
                  </a:lnTo>
                  <a:lnTo>
                    <a:pt x="484494" y="1095923"/>
                  </a:lnTo>
                  <a:lnTo>
                    <a:pt x="484046" y="1098741"/>
                  </a:lnTo>
                  <a:lnTo>
                    <a:pt x="483558" y="1101558"/>
                  </a:lnTo>
                  <a:lnTo>
                    <a:pt x="483064" y="1104375"/>
                  </a:lnTo>
                  <a:lnTo>
                    <a:pt x="482527" y="1107192"/>
                  </a:lnTo>
                  <a:lnTo>
                    <a:pt x="481988" y="1110010"/>
                  </a:lnTo>
                  <a:lnTo>
                    <a:pt x="481403" y="1112827"/>
                  </a:lnTo>
                  <a:lnTo>
                    <a:pt x="480816" y="1115644"/>
                  </a:lnTo>
                  <a:lnTo>
                    <a:pt x="480185" y="1118462"/>
                  </a:lnTo>
                  <a:lnTo>
                    <a:pt x="479550" y="1121279"/>
                  </a:lnTo>
                  <a:lnTo>
                    <a:pt x="478875" y="1124096"/>
                  </a:lnTo>
                  <a:lnTo>
                    <a:pt x="478191" y="1126913"/>
                  </a:lnTo>
                  <a:lnTo>
                    <a:pt x="477472" y="1129731"/>
                  </a:lnTo>
                  <a:lnTo>
                    <a:pt x="476741" y="1132548"/>
                  </a:lnTo>
                  <a:lnTo>
                    <a:pt x="475977" y="1135365"/>
                  </a:lnTo>
                  <a:lnTo>
                    <a:pt x="475200" y="1138183"/>
                  </a:lnTo>
                  <a:lnTo>
                    <a:pt x="474392" y="1141000"/>
                  </a:lnTo>
                  <a:lnTo>
                    <a:pt x="473568" y="1143817"/>
                  </a:lnTo>
                  <a:lnTo>
                    <a:pt x="472717" y="1146634"/>
                  </a:lnTo>
                  <a:lnTo>
                    <a:pt x="471847" y="1149452"/>
                  </a:lnTo>
                  <a:lnTo>
                    <a:pt x="470953" y="1152269"/>
                  </a:lnTo>
                  <a:lnTo>
                    <a:pt x="470039" y="1155086"/>
                  </a:lnTo>
                  <a:lnTo>
                    <a:pt x="469103" y="1157903"/>
                  </a:lnTo>
                  <a:lnTo>
                    <a:pt x="468144" y="1160721"/>
                  </a:lnTo>
                  <a:lnTo>
                    <a:pt x="467167" y="1163538"/>
                  </a:lnTo>
                  <a:lnTo>
                    <a:pt x="466164" y="1166355"/>
                  </a:lnTo>
                  <a:lnTo>
                    <a:pt x="465146" y="1169173"/>
                  </a:lnTo>
                  <a:lnTo>
                    <a:pt x="464101" y="1171990"/>
                  </a:lnTo>
                  <a:lnTo>
                    <a:pt x="463044" y="1174807"/>
                  </a:lnTo>
                  <a:lnTo>
                    <a:pt x="461957" y="1177624"/>
                  </a:lnTo>
                  <a:lnTo>
                    <a:pt x="460861" y="1180442"/>
                  </a:lnTo>
                  <a:lnTo>
                    <a:pt x="459733" y="1183259"/>
                  </a:lnTo>
                  <a:lnTo>
                    <a:pt x="458599" y="1186076"/>
                  </a:lnTo>
                  <a:lnTo>
                    <a:pt x="457432" y="1188894"/>
                  </a:lnTo>
                  <a:lnTo>
                    <a:pt x="456261" y="1191711"/>
                  </a:lnTo>
                  <a:lnTo>
                    <a:pt x="455056" y="1194528"/>
                  </a:lnTo>
                  <a:lnTo>
                    <a:pt x="453848" y="1197345"/>
                  </a:lnTo>
                  <a:lnTo>
                    <a:pt x="452606" y="1200163"/>
                  </a:lnTo>
                  <a:lnTo>
                    <a:pt x="451362" y="1202980"/>
                  </a:lnTo>
                  <a:lnTo>
                    <a:pt x="450086" y="1205797"/>
                  </a:lnTo>
                  <a:lnTo>
                    <a:pt x="448806" y="1208615"/>
                  </a:lnTo>
                  <a:lnTo>
                    <a:pt x="447497" y="1211432"/>
                  </a:lnTo>
                  <a:lnTo>
                    <a:pt x="446182" y="1214249"/>
                  </a:lnTo>
                  <a:lnTo>
                    <a:pt x="444842" y="1217066"/>
                  </a:lnTo>
                  <a:lnTo>
                    <a:pt x="443495" y="1219884"/>
                  </a:lnTo>
                  <a:lnTo>
                    <a:pt x="442125" y="1222701"/>
                  </a:lnTo>
                  <a:lnTo>
                    <a:pt x="440746" y="1225518"/>
                  </a:lnTo>
                  <a:lnTo>
                    <a:pt x="439347" y="1228336"/>
                  </a:lnTo>
                  <a:lnTo>
                    <a:pt x="437937" y="1231153"/>
                  </a:lnTo>
                  <a:lnTo>
                    <a:pt x="436511" y="1233970"/>
                  </a:lnTo>
                  <a:lnTo>
                    <a:pt x="435073" y="1236787"/>
                  </a:lnTo>
                  <a:lnTo>
                    <a:pt x="433620" y="1239605"/>
                  </a:lnTo>
                  <a:lnTo>
                    <a:pt x="432155" y="1242422"/>
                  </a:lnTo>
                  <a:lnTo>
                    <a:pt x="430677" y="1245239"/>
                  </a:lnTo>
                  <a:lnTo>
                    <a:pt x="429186" y="1248057"/>
                  </a:lnTo>
                  <a:lnTo>
                    <a:pt x="427686" y="1250874"/>
                  </a:lnTo>
                  <a:lnTo>
                    <a:pt x="426171" y="1253691"/>
                  </a:lnTo>
                  <a:lnTo>
                    <a:pt x="424648" y="1256508"/>
                  </a:lnTo>
                  <a:lnTo>
                    <a:pt x="423111" y="1259326"/>
                  </a:lnTo>
                  <a:lnTo>
                    <a:pt x="421567" y="1262143"/>
                  </a:lnTo>
                  <a:lnTo>
                    <a:pt x="420010" y="1264960"/>
                  </a:lnTo>
                  <a:lnTo>
                    <a:pt x="418447" y="1267778"/>
                  </a:lnTo>
                  <a:lnTo>
                    <a:pt x="416871" y="1270595"/>
                  </a:lnTo>
                  <a:lnTo>
                    <a:pt x="415291" y="1273412"/>
                  </a:lnTo>
                  <a:lnTo>
                    <a:pt x="413697" y="1276229"/>
                  </a:lnTo>
                  <a:lnTo>
                    <a:pt x="412101" y="1279047"/>
                  </a:lnTo>
                  <a:lnTo>
                    <a:pt x="410491" y="1281864"/>
                  </a:lnTo>
                  <a:lnTo>
                    <a:pt x="408880" y="1284681"/>
                  </a:lnTo>
                  <a:lnTo>
                    <a:pt x="407257" y="1287499"/>
                  </a:lnTo>
                  <a:lnTo>
                    <a:pt x="405633" y="1290316"/>
                  </a:lnTo>
                  <a:lnTo>
                    <a:pt x="403998" y="1293133"/>
                  </a:lnTo>
                  <a:lnTo>
                    <a:pt x="402362" y="1295950"/>
                  </a:lnTo>
                  <a:lnTo>
                    <a:pt x="400717" y="1298768"/>
                  </a:lnTo>
                  <a:lnTo>
                    <a:pt x="399071" y="1301585"/>
                  </a:lnTo>
                  <a:lnTo>
                    <a:pt x="397418" y="1304402"/>
                  </a:lnTo>
                  <a:lnTo>
                    <a:pt x="395763" y="1307220"/>
                  </a:lnTo>
                  <a:lnTo>
                    <a:pt x="394103" y="1310037"/>
                  </a:lnTo>
                  <a:lnTo>
                    <a:pt x="392441" y="1312854"/>
                  </a:lnTo>
                  <a:lnTo>
                    <a:pt x="390776" y="1315671"/>
                  </a:lnTo>
                  <a:lnTo>
                    <a:pt x="389110" y="1318489"/>
                  </a:lnTo>
                  <a:lnTo>
                    <a:pt x="387441" y="1321306"/>
                  </a:lnTo>
                  <a:lnTo>
                    <a:pt x="385772" y="1324123"/>
                  </a:lnTo>
                  <a:lnTo>
                    <a:pt x="384101" y="1326941"/>
                  </a:lnTo>
                  <a:lnTo>
                    <a:pt x="382430" y="1329758"/>
                  </a:lnTo>
                  <a:lnTo>
                    <a:pt x="380758" y="1332575"/>
                  </a:lnTo>
                  <a:lnTo>
                    <a:pt x="379088" y="1335392"/>
                  </a:lnTo>
                  <a:lnTo>
                    <a:pt x="377417" y="1338210"/>
                  </a:lnTo>
                  <a:lnTo>
                    <a:pt x="375748" y="1341027"/>
                  </a:lnTo>
                  <a:lnTo>
                    <a:pt x="374080" y="1343844"/>
                  </a:lnTo>
                  <a:lnTo>
                    <a:pt x="372415" y="1346662"/>
                  </a:lnTo>
                  <a:lnTo>
                    <a:pt x="370750" y="1349479"/>
                  </a:lnTo>
                  <a:lnTo>
                    <a:pt x="369090" y="1352296"/>
                  </a:lnTo>
                  <a:lnTo>
                    <a:pt x="367432" y="1355113"/>
                  </a:lnTo>
                  <a:lnTo>
                    <a:pt x="365778" y="1357931"/>
                  </a:lnTo>
                  <a:lnTo>
                    <a:pt x="364126" y="1360748"/>
                  </a:lnTo>
                  <a:lnTo>
                    <a:pt x="362482" y="1363565"/>
                  </a:lnTo>
                  <a:lnTo>
                    <a:pt x="360838" y="1366383"/>
                  </a:lnTo>
                  <a:lnTo>
                    <a:pt x="359203" y="1369200"/>
                  </a:lnTo>
                  <a:lnTo>
                    <a:pt x="357569" y="1372017"/>
                  </a:lnTo>
                  <a:lnTo>
                    <a:pt x="355946" y="1374834"/>
                  </a:lnTo>
                  <a:lnTo>
                    <a:pt x="354323" y="1377652"/>
                  </a:lnTo>
                  <a:lnTo>
                    <a:pt x="352712" y="1380469"/>
                  </a:lnTo>
                  <a:lnTo>
                    <a:pt x="351103" y="1383286"/>
                  </a:lnTo>
                  <a:lnTo>
                    <a:pt x="349506" y="1386104"/>
                  </a:lnTo>
                  <a:lnTo>
                    <a:pt x="347911" y="1388921"/>
                  </a:lnTo>
                  <a:lnTo>
                    <a:pt x="346329" y="1391738"/>
                  </a:lnTo>
                  <a:lnTo>
                    <a:pt x="344750" y="1394555"/>
                  </a:lnTo>
                  <a:lnTo>
                    <a:pt x="343184" y="1397373"/>
                  </a:lnTo>
                  <a:lnTo>
                    <a:pt x="341622" y="1400190"/>
                  </a:lnTo>
                  <a:lnTo>
                    <a:pt x="340073" y="1403007"/>
                  </a:lnTo>
                  <a:lnTo>
                    <a:pt x="338531" y="1405825"/>
                  </a:lnTo>
                  <a:lnTo>
                    <a:pt x="336999" y="1408642"/>
                  </a:lnTo>
                  <a:lnTo>
                    <a:pt x="335477" y="1411459"/>
                  </a:lnTo>
                  <a:lnTo>
                    <a:pt x="333965" y="1414276"/>
                  </a:lnTo>
                  <a:lnTo>
                    <a:pt x="332464" y="1417094"/>
                  </a:lnTo>
                  <a:lnTo>
                    <a:pt x="330972" y="1419911"/>
                  </a:lnTo>
                  <a:lnTo>
                    <a:pt x="329493" y="1422728"/>
                  </a:lnTo>
                  <a:lnTo>
                    <a:pt x="328023" y="1425546"/>
                  </a:lnTo>
                  <a:lnTo>
                    <a:pt x="326567" y="1428363"/>
                  </a:lnTo>
                  <a:lnTo>
                    <a:pt x="325119" y="1431180"/>
                  </a:lnTo>
                  <a:lnTo>
                    <a:pt x="323688" y="1433997"/>
                  </a:lnTo>
                  <a:lnTo>
                    <a:pt x="322263" y="1436815"/>
                  </a:lnTo>
                  <a:lnTo>
                    <a:pt x="320857" y="143963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65760" y="4191063"/>
              <a:ext cx="75976" cy="0"/>
            </a:xfrm>
            <a:custGeom>
              <a:avLst/>
              <a:pathLst>
                <a:path w="75976" h="0">
                  <a:moveTo>
                    <a:pt x="0" y="0"/>
                  </a:moveTo>
                  <a:lnTo>
                    <a:pt x="7597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116282" y="4946047"/>
              <a:ext cx="488772" cy="65529"/>
            </a:xfrm>
            <a:custGeom>
              <a:avLst/>
              <a:pathLst>
                <a:path w="488772" h="65529">
                  <a:moveTo>
                    <a:pt x="0" y="0"/>
                  </a:moveTo>
                  <a:lnTo>
                    <a:pt x="0" y="65529"/>
                  </a:lnTo>
                  <a:lnTo>
                    <a:pt x="488772" y="6552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659362" y="5085946"/>
              <a:ext cx="488772" cy="71498"/>
            </a:xfrm>
            <a:custGeom>
              <a:avLst/>
              <a:pathLst>
                <a:path w="488772" h="71498">
                  <a:moveTo>
                    <a:pt x="0" y="0"/>
                  </a:moveTo>
                  <a:lnTo>
                    <a:pt x="0" y="71498"/>
                  </a:lnTo>
                  <a:lnTo>
                    <a:pt x="488772" y="7149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16282" y="497881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59362" y="512169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99185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80647" y="1653826"/>
              <a:ext cx="488772" cy="1830954"/>
            </a:xfrm>
            <a:custGeom>
              <a:avLst/>
              <a:pathLst>
                <a:path w="488772" h="1830954">
                  <a:moveTo>
                    <a:pt x="204520" y="1830954"/>
                  </a:moveTo>
                  <a:lnTo>
                    <a:pt x="203408" y="1827371"/>
                  </a:lnTo>
                  <a:lnTo>
                    <a:pt x="202269" y="1823788"/>
                  </a:lnTo>
                  <a:lnTo>
                    <a:pt x="201111" y="1820205"/>
                  </a:lnTo>
                  <a:lnTo>
                    <a:pt x="199934" y="1816622"/>
                  </a:lnTo>
                  <a:lnTo>
                    <a:pt x="198730" y="1813039"/>
                  </a:lnTo>
                  <a:lnTo>
                    <a:pt x="197514" y="1809455"/>
                  </a:lnTo>
                  <a:lnTo>
                    <a:pt x="196265" y="1805872"/>
                  </a:lnTo>
                  <a:lnTo>
                    <a:pt x="195008" y="1802289"/>
                  </a:lnTo>
                  <a:lnTo>
                    <a:pt x="193716" y="1798706"/>
                  </a:lnTo>
                  <a:lnTo>
                    <a:pt x="192413" y="1795123"/>
                  </a:lnTo>
                  <a:lnTo>
                    <a:pt x="191083" y="1791540"/>
                  </a:lnTo>
                  <a:lnTo>
                    <a:pt x="189735" y="1787957"/>
                  </a:lnTo>
                  <a:lnTo>
                    <a:pt x="188366" y="1784374"/>
                  </a:lnTo>
                  <a:lnTo>
                    <a:pt x="186974" y="1780791"/>
                  </a:lnTo>
                  <a:lnTo>
                    <a:pt x="185568" y="1777208"/>
                  </a:lnTo>
                  <a:lnTo>
                    <a:pt x="184131" y="1773625"/>
                  </a:lnTo>
                  <a:lnTo>
                    <a:pt x="182688" y="1770042"/>
                  </a:lnTo>
                  <a:lnTo>
                    <a:pt x="181208" y="1766459"/>
                  </a:lnTo>
                  <a:lnTo>
                    <a:pt x="179721" y="1762875"/>
                  </a:lnTo>
                  <a:lnTo>
                    <a:pt x="178205" y="1759292"/>
                  </a:lnTo>
                  <a:lnTo>
                    <a:pt x="176676" y="1755709"/>
                  </a:lnTo>
                  <a:lnTo>
                    <a:pt x="175125" y="1752126"/>
                  </a:lnTo>
                  <a:lnTo>
                    <a:pt x="173554" y="1748543"/>
                  </a:lnTo>
                  <a:lnTo>
                    <a:pt x="171968" y="1744960"/>
                  </a:lnTo>
                  <a:lnTo>
                    <a:pt x="170358" y="1741377"/>
                  </a:lnTo>
                  <a:lnTo>
                    <a:pt x="168739" y="1737794"/>
                  </a:lnTo>
                  <a:lnTo>
                    <a:pt x="167089" y="1734211"/>
                  </a:lnTo>
                  <a:lnTo>
                    <a:pt x="165434" y="1730628"/>
                  </a:lnTo>
                  <a:lnTo>
                    <a:pt x="163751" y="1727045"/>
                  </a:lnTo>
                  <a:lnTo>
                    <a:pt x="162059" y="1723462"/>
                  </a:lnTo>
                  <a:lnTo>
                    <a:pt x="160346" y="1719878"/>
                  </a:lnTo>
                  <a:lnTo>
                    <a:pt x="158619" y="1716295"/>
                  </a:lnTo>
                  <a:lnTo>
                    <a:pt x="156877" y="1712712"/>
                  </a:lnTo>
                  <a:lnTo>
                    <a:pt x="155117" y="1709129"/>
                  </a:lnTo>
                  <a:lnTo>
                    <a:pt x="153348" y="1705546"/>
                  </a:lnTo>
                  <a:lnTo>
                    <a:pt x="151556" y="1701963"/>
                  </a:lnTo>
                  <a:lnTo>
                    <a:pt x="149760" y="1698380"/>
                  </a:lnTo>
                  <a:lnTo>
                    <a:pt x="147940" y="1694797"/>
                  </a:lnTo>
                  <a:lnTo>
                    <a:pt x="146116" y="1691214"/>
                  </a:lnTo>
                  <a:lnTo>
                    <a:pt x="144273" y="1687631"/>
                  </a:lnTo>
                  <a:lnTo>
                    <a:pt x="142423" y="1684048"/>
                  </a:lnTo>
                  <a:lnTo>
                    <a:pt x="140560" y="1680465"/>
                  </a:lnTo>
                  <a:lnTo>
                    <a:pt x="138685" y="1676881"/>
                  </a:lnTo>
                  <a:lnTo>
                    <a:pt x="136803" y="1673298"/>
                  </a:lnTo>
                  <a:lnTo>
                    <a:pt x="134907" y="1669715"/>
                  </a:lnTo>
                  <a:lnTo>
                    <a:pt x="133008" y="1666132"/>
                  </a:lnTo>
                  <a:lnTo>
                    <a:pt x="131094" y="1662549"/>
                  </a:lnTo>
                  <a:lnTo>
                    <a:pt x="129177" y="1658966"/>
                  </a:lnTo>
                  <a:lnTo>
                    <a:pt x="127249" y="1655383"/>
                  </a:lnTo>
                  <a:lnTo>
                    <a:pt x="125317" y="1651800"/>
                  </a:lnTo>
                  <a:lnTo>
                    <a:pt x="123378" y="1648217"/>
                  </a:lnTo>
                  <a:lnTo>
                    <a:pt x="121435" y="1644634"/>
                  </a:lnTo>
                  <a:lnTo>
                    <a:pt x="119487" y="1641051"/>
                  </a:lnTo>
                  <a:lnTo>
                    <a:pt x="117534" y="1637468"/>
                  </a:lnTo>
                  <a:lnTo>
                    <a:pt x="115579" y="1633885"/>
                  </a:lnTo>
                  <a:lnTo>
                    <a:pt x="113620" y="1630301"/>
                  </a:lnTo>
                  <a:lnTo>
                    <a:pt x="111660" y="1626718"/>
                  </a:lnTo>
                  <a:lnTo>
                    <a:pt x="109698" y="1623135"/>
                  </a:lnTo>
                  <a:lnTo>
                    <a:pt x="107737" y="1619552"/>
                  </a:lnTo>
                  <a:lnTo>
                    <a:pt x="105775" y="1615969"/>
                  </a:lnTo>
                  <a:lnTo>
                    <a:pt x="103814" y="1612386"/>
                  </a:lnTo>
                  <a:lnTo>
                    <a:pt x="101854" y="1608803"/>
                  </a:lnTo>
                  <a:lnTo>
                    <a:pt x="99898" y="1605220"/>
                  </a:lnTo>
                  <a:lnTo>
                    <a:pt x="97943" y="1601637"/>
                  </a:lnTo>
                  <a:lnTo>
                    <a:pt x="95993" y="1598054"/>
                  </a:lnTo>
                  <a:lnTo>
                    <a:pt x="94045" y="1594471"/>
                  </a:lnTo>
                  <a:lnTo>
                    <a:pt x="92106" y="1590888"/>
                  </a:lnTo>
                  <a:lnTo>
                    <a:pt x="90170" y="1587304"/>
                  </a:lnTo>
                  <a:lnTo>
                    <a:pt x="88242" y="1583721"/>
                  </a:lnTo>
                  <a:lnTo>
                    <a:pt x="86321" y="1580138"/>
                  </a:lnTo>
                  <a:lnTo>
                    <a:pt x="84407" y="1576555"/>
                  </a:lnTo>
                  <a:lnTo>
                    <a:pt x="82503" y="1572972"/>
                  </a:lnTo>
                  <a:lnTo>
                    <a:pt x="80605" y="1569389"/>
                  </a:lnTo>
                  <a:lnTo>
                    <a:pt x="78722" y="1565806"/>
                  </a:lnTo>
                  <a:lnTo>
                    <a:pt x="76843" y="1562223"/>
                  </a:lnTo>
                  <a:lnTo>
                    <a:pt x="74984" y="1558640"/>
                  </a:lnTo>
                  <a:lnTo>
                    <a:pt x="73129" y="1555057"/>
                  </a:lnTo>
                  <a:lnTo>
                    <a:pt x="71294" y="1551474"/>
                  </a:lnTo>
                  <a:lnTo>
                    <a:pt x="69467" y="1547891"/>
                  </a:lnTo>
                  <a:lnTo>
                    <a:pt x="67656" y="1544307"/>
                  </a:lnTo>
                  <a:lnTo>
                    <a:pt x="65860" y="1540724"/>
                  </a:lnTo>
                  <a:lnTo>
                    <a:pt x="64077" y="1537141"/>
                  </a:lnTo>
                  <a:lnTo>
                    <a:pt x="62314" y="1533558"/>
                  </a:lnTo>
                  <a:lnTo>
                    <a:pt x="60561" y="1529975"/>
                  </a:lnTo>
                  <a:lnTo>
                    <a:pt x="58835" y="1526392"/>
                  </a:lnTo>
                  <a:lnTo>
                    <a:pt x="57115" y="1522809"/>
                  </a:lnTo>
                  <a:lnTo>
                    <a:pt x="55425" y="1519226"/>
                  </a:lnTo>
                  <a:lnTo>
                    <a:pt x="53745" y="1515643"/>
                  </a:lnTo>
                  <a:lnTo>
                    <a:pt x="52090" y="1512060"/>
                  </a:lnTo>
                  <a:lnTo>
                    <a:pt x="50453" y="1508477"/>
                  </a:lnTo>
                  <a:lnTo>
                    <a:pt x="48835" y="1504894"/>
                  </a:lnTo>
                  <a:lnTo>
                    <a:pt x="47242" y="1501311"/>
                  </a:lnTo>
                  <a:lnTo>
                    <a:pt x="45663" y="1497727"/>
                  </a:lnTo>
                  <a:lnTo>
                    <a:pt x="44117" y="1494144"/>
                  </a:lnTo>
                  <a:lnTo>
                    <a:pt x="42579" y="1490561"/>
                  </a:lnTo>
                  <a:lnTo>
                    <a:pt x="41082" y="1486978"/>
                  </a:lnTo>
                  <a:lnTo>
                    <a:pt x="39593" y="1483395"/>
                  </a:lnTo>
                  <a:lnTo>
                    <a:pt x="38139" y="1479812"/>
                  </a:lnTo>
                  <a:lnTo>
                    <a:pt x="36702" y="1476229"/>
                  </a:lnTo>
                  <a:lnTo>
                    <a:pt x="35293" y="1472646"/>
                  </a:lnTo>
                  <a:lnTo>
                    <a:pt x="33909" y="1469063"/>
                  </a:lnTo>
                  <a:lnTo>
                    <a:pt x="32546" y="1465480"/>
                  </a:lnTo>
                  <a:lnTo>
                    <a:pt x="31218" y="1461897"/>
                  </a:lnTo>
                  <a:lnTo>
                    <a:pt x="29901" y="1458314"/>
                  </a:lnTo>
                  <a:lnTo>
                    <a:pt x="28629" y="1454730"/>
                  </a:lnTo>
                  <a:lnTo>
                    <a:pt x="27367" y="1451147"/>
                  </a:lnTo>
                  <a:lnTo>
                    <a:pt x="26147" y="1447564"/>
                  </a:lnTo>
                  <a:lnTo>
                    <a:pt x="24943" y="1443981"/>
                  </a:lnTo>
                  <a:lnTo>
                    <a:pt x="23773" y="1440398"/>
                  </a:lnTo>
                  <a:lnTo>
                    <a:pt x="22629" y="1436815"/>
                  </a:lnTo>
                  <a:lnTo>
                    <a:pt x="21509" y="1433232"/>
                  </a:lnTo>
                  <a:lnTo>
                    <a:pt x="20425" y="1429649"/>
                  </a:lnTo>
                  <a:lnTo>
                    <a:pt x="19356" y="1426066"/>
                  </a:lnTo>
                  <a:lnTo>
                    <a:pt x="18333" y="1422483"/>
                  </a:lnTo>
                  <a:lnTo>
                    <a:pt x="17320" y="1418900"/>
                  </a:lnTo>
                  <a:lnTo>
                    <a:pt x="16355" y="1415317"/>
                  </a:lnTo>
                  <a:lnTo>
                    <a:pt x="15404" y="1411733"/>
                  </a:lnTo>
                  <a:lnTo>
                    <a:pt x="14491" y="1408150"/>
                  </a:lnTo>
                  <a:lnTo>
                    <a:pt x="13602" y="1404567"/>
                  </a:lnTo>
                  <a:lnTo>
                    <a:pt x="12742" y="1400984"/>
                  </a:lnTo>
                  <a:lnTo>
                    <a:pt x="11916" y="1397401"/>
                  </a:lnTo>
                  <a:lnTo>
                    <a:pt x="11109" y="1393818"/>
                  </a:lnTo>
                  <a:lnTo>
                    <a:pt x="10344" y="1390235"/>
                  </a:lnTo>
                  <a:lnTo>
                    <a:pt x="9590" y="1386652"/>
                  </a:lnTo>
                  <a:lnTo>
                    <a:pt x="8888" y="1383069"/>
                  </a:lnTo>
                  <a:lnTo>
                    <a:pt x="8196" y="1379486"/>
                  </a:lnTo>
                  <a:lnTo>
                    <a:pt x="7546" y="1375903"/>
                  </a:lnTo>
                  <a:lnTo>
                    <a:pt x="6916" y="1372320"/>
                  </a:lnTo>
                  <a:lnTo>
                    <a:pt x="6319" y="1368736"/>
                  </a:lnTo>
                  <a:lnTo>
                    <a:pt x="5750" y="1365153"/>
                  </a:lnTo>
                  <a:lnTo>
                    <a:pt x="5204" y="1361570"/>
                  </a:lnTo>
                  <a:lnTo>
                    <a:pt x="4697" y="1357987"/>
                  </a:lnTo>
                  <a:lnTo>
                    <a:pt x="4202" y="1354404"/>
                  </a:lnTo>
                  <a:lnTo>
                    <a:pt x="3754" y="1350821"/>
                  </a:lnTo>
                  <a:lnTo>
                    <a:pt x="3316" y="1347238"/>
                  </a:lnTo>
                  <a:lnTo>
                    <a:pt x="2922" y="1343655"/>
                  </a:lnTo>
                  <a:lnTo>
                    <a:pt x="2543" y="1340072"/>
                  </a:lnTo>
                  <a:lnTo>
                    <a:pt x="2198" y="1336489"/>
                  </a:lnTo>
                  <a:lnTo>
                    <a:pt x="1876" y="1332906"/>
                  </a:lnTo>
                  <a:lnTo>
                    <a:pt x="1580" y="1329323"/>
                  </a:lnTo>
                  <a:lnTo>
                    <a:pt x="1315" y="1325740"/>
                  </a:lnTo>
                  <a:lnTo>
                    <a:pt x="1066" y="1322156"/>
                  </a:lnTo>
                  <a:lnTo>
                    <a:pt x="856" y="1318573"/>
                  </a:lnTo>
                  <a:lnTo>
                    <a:pt x="656" y="1314990"/>
                  </a:lnTo>
                  <a:lnTo>
                    <a:pt x="498" y="1311407"/>
                  </a:lnTo>
                  <a:lnTo>
                    <a:pt x="351" y="1307824"/>
                  </a:lnTo>
                  <a:lnTo>
                    <a:pt x="238" y="1304241"/>
                  </a:lnTo>
                  <a:lnTo>
                    <a:pt x="143" y="1300658"/>
                  </a:lnTo>
                  <a:lnTo>
                    <a:pt x="73" y="1297075"/>
                  </a:lnTo>
                  <a:lnTo>
                    <a:pt x="28" y="1293492"/>
                  </a:lnTo>
                  <a:lnTo>
                    <a:pt x="0" y="1289909"/>
                  </a:lnTo>
                  <a:lnTo>
                    <a:pt x="3" y="1286326"/>
                  </a:lnTo>
                  <a:lnTo>
                    <a:pt x="16" y="1282743"/>
                  </a:lnTo>
                  <a:lnTo>
                    <a:pt x="67" y="1279159"/>
                  </a:lnTo>
                  <a:lnTo>
                    <a:pt x="124" y="1275576"/>
                  </a:lnTo>
                  <a:lnTo>
                    <a:pt x="214" y="1271993"/>
                  </a:lnTo>
                  <a:lnTo>
                    <a:pt x="317" y="1268410"/>
                  </a:lnTo>
                  <a:lnTo>
                    <a:pt x="443" y="1264827"/>
                  </a:lnTo>
                  <a:lnTo>
                    <a:pt x="588" y="1261244"/>
                  </a:lnTo>
                  <a:lnTo>
                    <a:pt x="749" y="1257661"/>
                  </a:lnTo>
                  <a:lnTo>
                    <a:pt x="935" y="1254078"/>
                  </a:lnTo>
                  <a:lnTo>
                    <a:pt x="1130" y="1250495"/>
                  </a:lnTo>
                  <a:lnTo>
                    <a:pt x="1355" y="1246912"/>
                  </a:lnTo>
                  <a:lnTo>
                    <a:pt x="1585" y="1243329"/>
                  </a:lnTo>
                  <a:lnTo>
                    <a:pt x="1844" y="1239746"/>
                  </a:lnTo>
                  <a:lnTo>
                    <a:pt x="2110" y="1236162"/>
                  </a:lnTo>
                  <a:lnTo>
                    <a:pt x="2398" y="1232579"/>
                  </a:lnTo>
                  <a:lnTo>
                    <a:pt x="2699" y="1228996"/>
                  </a:lnTo>
                  <a:lnTo>
                    <a:pt x="3015" y="1225413"/>
                  </a:lnTo>
                  <a:lnTo>
                    <a:pt x="3348" y="1221830"/>
                  </a:lnTo>
                  <a:lnTo>
                    <a:pt x="3690" y="1218247"/>
                  </a:lnTo>
                  <a:lnTo>
                    <a:pt x="4053" y="1214664"/>
                  </a:lnTo>
                  <a:lnTo>
                    <a:pt x="4421" y="1211081"/>
                  </a:lnTo>
                  <a:lnTo>
                    <a:pt x="4811" y="1207498"/>
                  </a:lnTo>
                  <a:lnTo>
                    <a:pt x="5207" y="1203915"/>
                  </a:lnTo>
                  <a:lnTo>
                    <a:pt x="5620" y="1200332"/>
                  </a:lnTo>
                  <a:lnTo>
                    <a:pt x="6041" y="1196749"/>
                  </a:lnTo>
                  <a:lnTo>
                    <a:pt x="6474" y="1193166"/>
                  </a:lnTo>
                  <a:lnTo>
                    <a:pt x="6919" y="1189582"/>
                  </a:lnTo>
                  <a:lnTo>
                    <a:pt x="7372" y="1185999"/>
                  </a:lnTo>
                  <a:lnTo>
                    <a:pt x="7839" y="1182416"/>
                  </a:lnTo>
                  <a:lnTo>
                    <a:pt x="8310" y="1178833"/>
                  </a:lnTo>
                  <a:lnTo>
                    <a:pt x="8797" y="1175250"/>
                  </a:lnTo>
                  <a:lnTo>
                    <a:pt x="9287" y="1171667"/>
                  </a:lnTo>
                  <a:lnTo>
                    <a:pt x="9790" y="1168084"/>
                  </a:lnTo>
                  <a:lnTo>
                    <a:pt x="10298" y="1164501"/>
                  </a:lnTo>
                  <a:lnTo>
                    <a:pt x="10815" y="1160918"/>
                  </a:lnTo>
                  <a:lnTo>
                    <a:pt x="11339" y="1157335"/>
                  </a:lnTo>
                  <a:lnTo>
                    <a:pt x="11869" y="1153752"/>
                  </a:lnTo>
                  <a:lnTo>
                    <a:pt x="12407" y="1150169"/>
                  </a:lnTo>
                  <a:lnTo>
                    <a:pt x="12949" y="1146585"/>
                  </a:lnTo>
                  <a:lnTo>
                    <a:pt x="13500" y="1143002"/>
                  </a:lnTo>
                  <a:lnTo>
                    <a:pt x="14053" y="1139419"/>
                  </a:lnTo>
                  <a:lnTo>
                    <a:pt x="14616" y="1135836"/>
                  </a:lnTo>
                  <a:lnTo>
                    <a:pt x="15180" y="1132253"/>
                  </a:lnTo>
                  <a:lnTo>
                    <a:pt x="15750" y="1128670"/>
                  </a:lnTo>
                  <a:lnTo>
                    <a:pt x="16324" y="1125087"/>
                  </a:lnTo>
                  <a:lnTo>
                    <a:pt x="16903" y="1121504"/>
                  </a:lnTo>
                  <a:lnTo>
                    <a:pt x="17485" y="1117921"/>
                  </a:lnTo>
                  <a:lnTo>
                    <a:pt x="18070" y="1114338"/>
                  </a:lnTo>
                  <a:lnTo>
                    <a:pt x="18659" y="1110755"/>
                  </a:lnTo>
                  <a:lnTo>
                    <a:pt x="19250" y="1107172"/>
                  </a:lnTo>
                  <a:lnTo>
                    <a:pt x="19845" y="1103588"/>
                  </a:lnTo>
                  <a:lnTo>
                    <a:pt x="20442" y="1100005"/>
                  </a:lnTo>
                  <a:lnTo>
                    <a:pt x="21042" y="1096422"/>
                  </a:lnTo>
                  <a:lnTo>
                    <a:pt x="21643" y="1092839"/>
                  </a:lnTo>
                  <a:lnTo>
                    <a:pt x="22246" y="1089256"/>
                  </a:lnTo>
                  <a:lnTo>
                    <a:pt x="22851" y="1085673"/>
                  </a:lnTo>
                  <a:lnTo>
                    <a:pt x="23457" y="1082090"/>
                  </a:lnTo>
                  <a:lnTo>
                    <a:pt x="24064" y="1078507"/>
                  </a:lnTo>
                  <a:lnTo>
                    <a:pt x="24672" y="1074924"/>
                  </a:lnTo>
                  <a:lnTo>
                    <a:pt x="25282" y="1071341"/>
                  </a:lnTo>
                  <a:lnTo>
                    <a:pt x="25892" y="1067758"/>
                  </a:lnTo>
                  <a:lnTo>
                    <a:pt x="26503" y="1064175"/>
                  </a:lnTo>
                  <a:lnTo>
                    <a:pt x="27114" y="1060592"/>
                  </a:lnTo>
                  <a:lnTo>
                    <a:pt x="27725" y="1057008"/>
                  </a:lnTo>
                  <a:lnTo>
                    <a:pt x="28337" y="1053425"/>
                  </a:lnTo>
                  <a:lnTo>
                    <a:pt x="28949" y="1049842"/>
                  </a:lnTo>
                  <a:lnTo>
                    <a:pt x="29560" y="1046259"/>
                  </a:lnTo>
                  <a:lnTo>
                    <a:pt x="30172" y="1042676"/>
                  </a:lnTo>
                  <a:lnTo>
                    <a:pt x="30783" y="1039093"/>
                  </a:lnTo>
                  <a:lnTo>
                    <a:pt x="31394" y="1035510"/>
                  </a:lnTo>
                  <a:lnTo>
                    <a:pt x="32004" y="1031927"/>
                  </a:lnTo>
                  <a:lnTo>
                    <a:pt x="32614" y="1028344"/>
                  </a:lnTo>
                  <a:lnTo>
                    <a:pt x="33223" y="1024761"/>
                  </a:lnTo>
                  <a:lnTo>
                    <a:pt x="33831" y="1021178"/>
                  </a:lnTo>
                  <a:lnTo>
                    <a:pt x="34439" y="1017595"/>
                  </a:lnTo>
                  <a:lnTo>
                    <a:pt x="35045" y="1014011"/>
                  </a:lnTo>
                  <a:lnTo>
                    <a:pt x="35651" y="1010428"/>
                  </a:lnTo>
                  <a:lnTo>
                    <a:pt x="36256" y="1006845"/>
                  </a:lnTo>
                  <a:lnTo>
                    <a:pt x="36860" y="1003262"/>
                  </a:lnTo>
                  <a:lnTo>
                    <a:pt x="37462" y="999679"/>
                  </a:lnTo>
                  <a:lnTo>
                    <a:pt x="38064" y="996096"/>
                  </a:lnTo>
                  <a:lnTo>
                    <a:pt x="38664" y="992513"/>
                  </a:lnTo>
                  <a:lnTo>
                    <a:pt x="39263" y="988930"/>
                  </a:lnTo>
                  <a:lnTo>
                    <a:pt x="39861" y="985347"/>
                  </a:lnTo>
                  <a:lnTo>
                    <a:pt x="40457" y="981764"/>
                  </a:lnTo>
                  <a:lnTo>
                    <a:pt x="41053" y="978181"/>
                  </a:lnTo>
                  <a:lnTo>
                    <a:pt x="41646" y="974598"/>
                  </a:lnTo>
                  <a:lnTo>
                    <a:pt x="42239" y="971014"/>
                  </a:lnTo>
                  <a:lnTo>
                    <a:pt x="42830" y="967431"/>
                  </a:lnTo>
                  <a:lnTo>
                    <a:pt x="43420" y="963848"/>
                  </a:lnTo>
                  <a:lnTo>
                    <a:pt x="44007" y="960265"/>
                  </a:lnTo>
                  <a:lnTo>
                    <a:pt x="44594" y="956682"/>
                  </a:lnTo>
                  <a:lnTo>
                    <a:pt x="45179" y="953099"/>
                  </a:lnTo>
                  <a:lnTo>
                    <a:pt x="45762" y="949516"/>
                  </a:lnTo>
                  <a:lnTo>
                    <a:pt x="46344" y="945933"/>
                  </a:lnTo>
                  <a:lnTo>
                    <a:pt x="46924" y="942350"/>
                  </a:lnTo>
                  <a:lnTo>
                    <a:pt x="47503" y="938767"/>
                  </a:lnTo>
                  <a:lnTo>
                    <a:pt x="48079" y="935184"/>
                  </a:lnTo>
                  <a:lnTo>
                    <a:pt x="48654" y="931601"/>
                  </a:lnTo>
                  <a:lnTo>
                    <a:pt x="49227" y="928018"/>
                  </a:lnTo>
                  <a:lnTo>
                    <a:pt x="49798" y="924434"/>
                  </a:lnTo>
                  <a:lnTo>
                    <a:pt x="50367" y="920851"/>
                  </a:lnTo>
                  <a:lnTo>
                    <a:pt x="50935" y="917268"/>
                  </a:lnTo>
                  <a:lnTo>
                    <a:pt x="51500" y="913685"/>
                  </a:lnTo>
                  <a:lnTo>
                    <a:pt x="52064" y="910102"/>
                  </a:lnTo>
                  <a:lnTo>
                    <a:pt x="52625" y="906519"/>
                  </a:lnTo>
                  <a:lnTo>
                    <a:pt x="53184" y="902936"/>
                  </a:lnTo>
                  <a:lnTo>
                    <a:pt x="53742" y="899353"/>
                  </a:lnTo>
                  <a:lnTo>
                    <a:pt x="54295" y="895770"/>
                  </a:lnTo>
                  <a:lnTo>
                    <a:pt x="54848" y="892187"/>
                  </a:lnTo>
                  <a:lnTo>
                    <a:pt x="55398" y="888604"/>
                  </a:lnTo>
                  <a:lnTo>
                    <a:pt x="55945" y="885021"/>
                  </a:lnTo>
                  <a:lnTo>
                    <a:pt x="56490" y="881437"/>
                  </a:lnTo>
                  <a:lnTo>
                    <a:pt x="57032" y="877854"/>
                  </a:lnTo>
                  <a:lnTo>
                    <a:pt x="57572" y="874271"/>
                  </a:lnTo>
                  <a:lnTo>
                    <a:pt x="58108" y="870688"/>
                  </a:lnTo>
                  <a:lnTo>
                    <a:pt x="58643" y="867105"/>
                  </a:lnTo>
                  <a:lnTo>
                    <a:pt x="59173" y="863522"/>
                  </a:lnTo>
                  <a:lnTo>
                    <a:pt x="59702" y="859939"/>
                  </a:lnTo>
                  <a:lnTo>
                    <a:pt x="60225" y="856356"/>
                  </a:lnTo>
                  <a:lnTo>
                    <a:pt x="60747" y="852773"/>
                  </a:lnTo>
                  <a:lnTo>
                    <a:pt x="61264" y="849190"/>
                  </a:lnTo>
                  <a:lnTo>
                    <a:pt x="61778" y="845607"/>
                  </a:lnTo>
                  <a:lnTo>
                    <a:pt x="62288" y="842024"/>
                  </a:lnTo>
                  <a:lnTo>
                    <a:pt x="62795" y="838440"/>
                  </a:lnTo>
                  <a:lnTo>
                    <a:pt x="63298" y="834857"/>
                  </a:lnTo>
                  <a:lnTo>
                    <a:pt x="63795" y="831274"/>
                  </a:lnTo>
                  <a:lnTo>
                    <a:pt x="64291" y="827691"/>
                  </a:lnTo>
                  <a:lnTo>
                    <a:pt x="64780" y="824108"/>
                  </a:lnTo>
                  <a:lnTo>
                    <a:pt x="65266" y="820525"/>
                  </a:lnTo>
                  <a:lnTo>
                    <a:pt x="65746" y="816942"/>
                  </a:lnTo>
                  <a:lnTo>
                    <a:pt x="66222" y="813359"/>
                  </a:lnTo>
                  <a:lnTo>
                    <a:pt x="66693" y="809776"/>
                  </a:lnTo>
                  <a:lnTo>
                    <a:pt x="67158" y="806193"/>
                  </a:lnTo>
                  <a:lnTo>
                    <a:pt x="67619" y="802610"/>
                  </a:lnTo>
                  <a:lnTo>
                    <a:pt x="68072" y="799027"/>
                  </a:lnTo>
                  <a:lnTo>
                    <a:pt x="68523" y="795444"/>
                  </a:lnTo>
                  <a:lnTo>
                    <a:pt x="68964" y="791860"/>
                  </a:lnTo>
                  <a:lnTo>
                    <a:pt x="69403" y="788277"/>
                  </a:lnTo>
                  <a:lnTo>
                    <a:pt x="69832" y="784694"/>
                  </a:lnTo>
                  <a:lnTo>
                    <a:pt x="70257" y="781111"/>
                  </a:lnTo>
                  <a:lnTo>
                    <a:pt x="70674" y="777528"/>
                  </a:lnTo>
                  <a:lnTo>
                    <a:pt x="71085" y="773945"/>
                  </a:lnTo>
                  <a:lnTo>
                    <a:pt x="71489" y="770362"/>
                  </a:lnTo>
                  <a:lnTo>
                    <a:pt x="71884" y="766779"/>
                  </a:lnTo>
                  <a:lnTo>
                    <a:pt x="72275" y="763196"/>
                  </a:lnTo>
                  <a:lnTo>
                    <a:pt x="72654" y="759613"/>
                  </a:lnTo>
                  <a:lnTo>
                    <a:pt x="73030" y="756030"/>
                  </a:lnTo>
                  <a:lnTo>
                    <a:pt x="73392" y="752447"/>
                  </a:lnTo>
                  <a:lnTo>
                    <a:pt x="73751" y="748863"/>
                  </a:lnTo>
                  <a:lnTo>
                    <a:pt x="74097" y="745280"/>
                  </a:lnTo>
                  <a:lnTo>
                    <a:pt x="74437" y="741697"/>
                  </a:lnTo>
                  <a:lnTo>
                    <a:pt x="74767" y="738114"/>
                  </a:lnTo>
                  <a:lnTo>
                    <a:pt x="75087" y="734531"/>
                  </a:lnTo>
                  <a:lnTo>
                    <a:pt x="75401" y="730948"/>
                  </a:lnTo>
                  <a:lnTo>
                    <a:pt x="75700" y="727365"/>
                  </a:lnTo>
                  <a:lnTo>
                    <a:pt x="75995" y="723782"/>
                  </a:lnTo>
                  <a:lnTo>
                    <a:pt x="76272" y="720199"/>
                  </a:lnTo>
                  <a:lnTo>
                    <a:pt x="76546" y="716616"/>
                  </a:lnTo>
                  <a:lnTo>
                    <a:pt x="76803" y="713033"/>
                  </a:lnTo>
                  <a:lnTo>
                    <a:pt x="77054" y="709450"/>
                  </a:lnTo>
                  <a:lnTo>
                    <a:pt x="77291" y="705866"/>
                  </a:lnTo>
                  <a:lnTo>
                    <a:pt x="77517" y="702283"/>
                  </a:lnTo>
                  <a:lnTo>
                    <a:pt x="77733" y="698700"/>
                  </a:lnTo>
                  <a:lnTo>
                    <a:pt x="77934" y="695117"/>
                  </a:lnTo>
                  <a:lnTo>
                    <a:pt x="78128" y="691534"/>
                  </a:lnTo>
                  <a:lnTo>
                    <a:pt x="78302" y="687951"/>
                  </a:lnTo>
                  <a:lnTo>
                    <a:pt x="78471" y="684368"/>
                  </a:lnTo>
                  <a:lnTo>
                    <a:pt x="78620" y="680785"/>
                  </a:lnTo>
                  <a:lnTo>
                    <a:pt x="78761" y="677202"/>
                  </a:lnTo>
                  <a:lnTo>
                    <a:pt x="78886" y="673619"/>
                  </a:lnTo>
                  <a:lnTo>
                    <a:pt x="78998" y="670036"/>
                  </a:lnTo>
                  <a:lnTo>
                    <a:pt x="79097" y="666453"/>
                  </a:lnTo>
                  <a:lnTo>
                    <a:pt x="79179" y="662870"/>
                  </a:lnTo>
                  <a:lnTo>
                    <a:pt x="79253" y="659286"/>
                  </a:lnTo>
                  <a:lnTo>
                    <a:pt x="79304" y="655703"/>
                  </a:lnTo>
                  <a:lnTo>
                    <a:pt x="79349" y="652120"/>
                  </a:lnTo>
                  <a:lnTo>
                    <a:pt x="79369" y="648537"/>
                  </a:lnTo>
                  <a:lnTo>
                    <a:pt x="79382" y="644954"/>
                  </a:lnTo>
                  <a:lnTo>
                    <a:pt x="79374" y="641371"/>
                  </a:lnTo>
                  <a:lnTo>
                    <a:pt x="79353" y="637788"/>
                  </a:lnTo>
                  <a:lnTo>
                    <a:pt x="79316" y="634205"/>
                  </a:lnTo>
                  <a:lnTo>
                    <a:pt x="79261" y="630622"/>
                  </a:lnTo>
                  <a:lnTo>
                    <a:pt x="79194" y="627039"/>
                  </a:lnTo>
                  <a:lnTo>
                    <a:pt x="79104" y="623456"/>
                  </a:lnTo>
                  <a:lnTo>
                    <a:pt x="79007" y="619873"/>
                  </a:lnTo>
                  <a:lnTo>
                    <a:pt x="78880" y="616289"/>
                  </a:lnTo>
                  <a:lnTo>
                    <a:pt x="78747" y="612706"/>
                  </a:lnTo>
                  <a:lnTo>
                    <a:pt x="78588" y="609123"/>
                  </a:lnTo>
                  <a:lnTo>
                    <a:pt x="78418" y="605540"/>
                  </a:lnTo>
                  <a:lnTo>
                    <a:pt x="78227" y="601957"/>
                  </a:lnTo>
                  <a:lnTo>
                    <a:pt x="78018" y="598374"/>
                  </a:lnTo>
                  <a:lnTo>
                    <a:pt x="77795" y="594791"/>
                  </a:lnTo>
                  <a:lnTo>
                    <a:pt x="77548" y="591208"/>
                  </a:lnTo>
                  <a:lnTo>
                    <a:pt x="77291" y="587625"/>
                  </a:lnTo>
                  <a:lnTo>
                    <a:pt x="77005" y="584042"/>
                  </a:lnTo>
                  <a:lnTo>
                    <a:pt x="76712" y="580459"/>
                  </a:lnTo>
                  <a:lnTo>
                    <a:pt x="76388" y="576876"/>
                  </a:lnTo>
                  <a:lnTo>
                    <a:pt x="76055" y="573292"/>
                  </a:lnTo>
                  <a:lnTo>
                    <a:pt x="75698" y="569709"/>
                  </a:lnTo>
                  <a:lnTo>
                    <a:pt x="75324" y="566126"/>
                  </a:lnTo>
                  <a:lnTo>
                    <a:pt x="74933" y="562543"/>
                  </a:lnTo>
                  <a:lnTo>
                    <a:pt x="74518" y="558960"/>
                  </a:lnTo>
                  <a:lnTo>
                    <a:pt x="74092" y="555377"/>
                  </a:lnTo>
                  <a:lnTo>
                    <a:pt x="73637" y="551794"/>
                  </a:lnTo>
                  <a:lnTo>
                    <a:pt x="73176" y="548211"/>
                  </a:lnTo>
                  <a:lnTo>
                    <a:pt x="72681" y="544628"/>
                  </a:lnTo>
                  <a:lnTo>
                    <a:pt x="72179" y="541045"/>
                  </a:lnTo>
                  <a:lnTo>
                    <a:pt x="71649" y="537462"/>
                  </a:lnTo>
                  <a:lnTo>
                    <a:pt x="71107" y="533879"/>
                  </a:lnTo>
                  <a:lnTo>
                    <a:pt x="70543" y="530296"/>
                  </a:lnTo>
                  <a:lnTo>
                    <a:pt x="69960" y="526712"/>
                  </a:lnTo>
                  <a:lnTo>
                    <a:pt x="69362" y="523129"/>
                  </a:lnTo>
                  <a:lnTo>
                    <a:pt x="68739" y="519546"/>
                  </a:lnTo>
                  <a:lnTo>
                    <a:pt x="68108" y="515963"/>
                  </a:lnTo>
                  <a:lnTo>
                    <a:pt x="67445" y="512380"/>
                  </a:lnTo>
                  <a:lnTo>
                    <a:pt x="66777" y="508797"/>
                  </a:lnTo>
                  <a:lnTo>
                    <a:pt x="66080" y="505214"/>
                  </a:lnTo>
                  <a:lnTo>
                    <a:pt x="65373" y="501631"/>
                  </a:lnTo>
                  <a:lnTo>
                    <a:pt x="64645" y="498048"/>
                  </a:lnTo>
                  <a:lnTo>
                    <a:pt x="63901" y="494465"/>
                  </a:lnTo>
                  <a:lnTo>
                    <a:pt x="63142" y="490882"/>
                  </a:lnTo>
                  <a:lnTo>
                    <a:pt x="62362" y="487299"/>
                  </a:lnTo>
                  <a:lnTo>
                    <a:pt x="61572" y="483715"/>
                  </a:lnTo>
                  <a:lnTo>
                    <a:pt x="60758" y="480132"/>
                  </a:lnTo>
                  <a:lnTo>
                    <a:pt x="59937" y="476549"/>
                  </a:lnTo>
                  <a:lnTo>
                    <a:pt x="59091" y="472966"/>
                  </a:lnTo>
                  <a:lnTo>
                    <a:pt x="58239" y="469383"/>
                  </a:lnTo>
                  <a:lnTo>
                    <a:pt x="57366" y="465800"/>
                  </a:lnTo>
                  <a:lnTo>
                    <a:pt x="56483" y="462217"/>
                  </a:lnTo>
                  <a:lnTo>
                    <a:pt x="55586" y="458634"/>
                  </a:lnTo>
                  <a:lnTo>
                    <a:pt x="54674" y="455051"/>
                  </a:lnTo>
                  <a:lnTo>
                    <a:pt x="53753" y="451468"/>
                  </a:lnTo>
                  <a:lnTo>
                    <a:pt x="52814" y="447885"/>
                  </a:lnTo>
                  <a:lnTo>
                    <a:pt x="51872" y="444302"/>
                  </a:lnTo>
                  <a:lnTo>
                    <a:pt x="50910" y="440718"/>
                  </a:lnTo>
                  <a:lnTo>
                    <a:pt x="49944" y="437135"/>
                  </a:lnTo>
                  <a:lnTo>
                    <a:pt x="48964" y="433552"/>
                  </a:lnTo>
                  <a:lnTo>
                    <a:pt x="47978" y="429969"/>
                  </a:lnTo>
                  <a:lnTo>
                    <a:pt x="46982" y="426386"/>
                  </a:lnTo>
                  <a:lnTo>
                    <a:pt x="45979" y="422803"/>
                  </a:lnTo>
                  <a:lnTo>
                    <a:pt x="44969" y="419220"/>
                  </a:lnTo>
                  <a:lnTo>
                    <a:pt x="43951" y="415637"/>
                  </a:lnTo>
                  <a:lnTo>
                    <a:pt x="42931" y="412054"/>
                  </a:lnTo>
                  <a:lnTo>
                    <a:pt x="41902" y="408471"/>
                  </a:lnTo>
                  <a:lnTo>
                    <a:pt x="40872" y="404888"/>
                  </a:lnTo>
                  <a:lnTo>
                    <a:pt x="39837" y="401305"/>
                  </a:lnTo>
                  <a:lnTo>
                    <a:pt x="38801" y="397722"/>
                  </a:lnTo>
                  <a:lnTo>
                    <a:pt x="37762" y="394138"/>
                  </a:lnTo>
                  <a:lnTo>
                    <a:pt x="36724" y="390555"/>
                  </a:lnTo>
                  <a:lnTo>
                    <a:pt x="35685" y="386972"/>
                  </a:lnTo>
                  <a:lnTo>
                    <a:pt x="34647" y="383389"/>
                  </a:lnTo>
                  <a:lnTo>
                    <a:pt x="33611" y="379806"/>
                  </a:lnTo>
                  <a:lnTo>
                    <a:pt x="32579" y="376223"/>
                  </a:lnTo>
                  <a:lnTo>
                    <a:pt x="31548" y="372640"/>
                  </a:lnTo>
                  <a:lnTo>
                    <a:pt x="30526" y="369057"/>
                  </a:lnTo>
                  <a:lnTo>
                    <a:pt x="29506" y="365474"/>
                  </a:lnTo>
                  <a:lnTo>
                    <a:pt x="28495" y="361891"/>
                  </a:lnTo>
                  <a:lnTo>
                    <a:pt x="27491" y="358308"/>
                  </a:lnTo>
                  <a:lnTo>
                    <a:pt x="26496" y="354725"/>
                  </a:lnTo>
                  <a:lnTo>
                    <a:pt x="25511" y="351141"/>
                  </a:lnTo>
                  <a:lnTo>
                    <a:pt x="24534" y="347558"/>
                  </a:lnTo>
                  <a:lnTo>
                    <a:pt x="23575" y="343975"/>
                  </a:lnTo>
                  <a:lnTo>
                    <a:pt x="22620" y="340392"/>
                  </a:lnTo>
                  <a:lnTo>
                    <a:pt x="21689" y="336809"/>
                  </a:lnTo>
                  <a:lnTo>
                    <a:pt x="20764" y="333226"/>
                  </a:lnTo>
                  <a:lnTo>
                    <a:pt x="19863" y="329643"/>
                  </a:lnTo>
                  <a:lnTo>
                    <a:pt x="18974" y="326060"/>
                  </a:lnTo>
                  <a:lnTo>
                    <a:pt x="18105" y="322477"/>
                  </a:lnTo>
                  <a:lnTo>
                    <a:pt x="17255" y="318894"/>
                  </a:lnTo>
                  <a:lnTo>
                    <a:pt x="16422" y="315311"/>
                  </a:lnTo>
                  <a:lnTo>
                    <a:pt x="15618" y="311728"/>
                  </a:lnTo>
                  <a:lnTo>
                    <a:pt x="14824" y="308144"/>
                  </a:lnTo>
                  <a:lnTo>
                    <a:pt x="14069" y="304561"/>
                  </a:lnTo>
                  <a:lnTo>
                    <a:pt x="13322" y="300978"/>
                  </a:lnTo>
                  <a:lnTo>
                    <a:pt x="12617" y="297395"/>
                  </a:lnTo>
                  <a:lnTo>
                    <a:pt x="11926" y="293812"/>
                  </a:lnTo>
                  <a:lnTo>
                    <a:pt x="11270" y="290229"/>
                  </a:lnTo>
                  <a:lnTo>
                    <a:pt x="10640" y="286646"/>
                  </a:lnTo>
                  <a:lnTo>
                    <a:pt x="10037" y="283063"/>
                  </a:lnTo>
                  <a:lnTo>
                    <a:pt x="9471" y="279480"/>
                  </a:lnTo>
                  <a:lnTo>
                    <a:pt x="8924" y="275897"/>
                  </a:lnTo>
                  <a:lnTo>
                    <a:pt x="8427" y="272314"/>
                  </a:lnTo>
                  <a:lnTo>
                    <a:pt x="7942" y="268731"/>
                  </a:lnTo>
                  <a:lnTo>
                    <a:pt x="7516" y="265148"/>
                  </a:lnTo>
                  <a:lnTo>
                    <a:pt x="7105" y="261564"/>
                  </a:lnTo>
                  <a:lnTo>
                    <a:pt x="6745" y="257981"/>
                  </a:lnTo>
                  <a:lnTo>
                    <a:pt x="6412" y="254398"/>
                  </a:lnTo>
                  <a:lnTo>
                    <a:pt x="6119" y="250815"/>
                  </a:lnTo>
                  <a:lnTo>
                    <a:pt x="5869" y="247232"/>
                  </a:lnTo>
                  <a:lnTo>
                    <a:pt x="5646" y="243649"/>
                  </a:lnTo>
                  <a:lnTo>
                    <a:pt x="5481" y="240066"/>
                  </a:lnTo>
                  <a:lnTo>
                    <a:pt x="5332" y="236483"/>
                  </a:lnTo>
                  <a:lnTo>
                    <a:pt x="5256" y="232900"/>
                  </a:lnTo>
                  <a:lnTo>
                    <a:pt x="5194" y="229317"/>
                  </a:lnTo>
                  <a:lnTo>
                    <a:pt x="5198" y="225734"/>
                  </a:lnTo>
                  <a:lnTo>
                    <a:pt x="5228" y="222151"/>
                  </a:lnTo>
                  <a:lnTo>
                    <a:pt x="5311" y="218567"/>
                  </a:lnTo>
                  <a:lnTo>
                    <a:pt x="5437" y="214984"/>
                  </a:lnTo>
                  <a:lnTo>
                    <a:pt x="5601" y="211401"/>
                  </a:lnTo>
                  <a:lnTo>
                    <a:pt x="5824" y="207818"/>
                  </a:lnTo>
                  <a:lnTo>
                    <a:pt x="6070" y="204235"/>
                  </a:lnTo>
                  <a:lnTo>
                    <a:pt x="6392" y="200652"/>
                  </a:lnTo>
                  <a:lnTo>
                    <a:pt x="6730" y="197069"/>
                  </a:lnTo>
                  <a:lnTo>
                    <a:pt x="7145" y="193486"/>
                  </a:lnTo>
                  <a:lnTo>
                    <a:pt x="7584" y="189903"/>
                  </a:lnTo>
                  <a:lnTo>
                    <a:pt x="8085" y="186320"/>
                  </a:lnTo>
                  <a:lnTo>
                    <a:pt x="8625" y="182737"/>
                  </a:lnTo>
                  <a:lnTo>
                    <a:pt x="9213" y="179154"/>
                  </a:lnTo>
                  <a:lnTo>
                    <a:pt x="9856" y="175570"/>
                  </a:lnTo>
                  <a:lnTo>
                    <a:pt x="10530" y="171987"/>
                  </a:lnTo>
                  <a:lnTo>
                    <a:pt x="11275" y="168404"/>
                  </a:lnTo>
                  <a:lnTo>
                    <a:pt x="12038" y="164821"/>
                  </a:lnTo>
                  <a:lnTo>
                    <a:pt x="12885" y="161238"/>
                  </a:lnTo>
                  <a:lnTo>
                    <a:pt x="13749" y="157655"/>
                  </a:lnTo>
                  <a:lnTo>
                    <a:pt x="14682" y="154072"/>
                  </a:lnTo>
                  <a:lnTo>
                    <a:pt x="15649" y="150489"/>
                  </a:lnTo>
                  <a:lnTo>
                    <a:pt x="16667" y="146906"/>
                  </a:lnTo>
                  <a:lnTo>
                    <a:pt x="17734" y="143323"/>
                  </a:lnTo>
                  <a:lnTo>
                    <a:pt x="18837" y="139740"/>
                  </a:lnTo>
                  <a:lnTo>
                    <a:pt x="20003" y="136157"/>
                  </a:lnTo>
                  <a:lnTo>
                    <a:pt x="21189" y="132574"/>
                  </a:lnTo>
                  <a:lnTo>
                    <a:pt x="22453" y="128990"/>
                  </a:lnTo>
                  <a:lnTo>
                    <a:pt x="23732" y="125407"/>
                  </a:lnTo>
                  <a:lnTo>
                    <a:pt x="25080" y="121824"/>
                  </a:lnTo>
                  <a:lnTo>
                    <a:pt x="26453" y="118241"/>
                  </a:lnTo>
                  <a:lnTo>
                    <a:pt x="27879" y="114658"/>
                  </a:lnTo>
                  <a:lnTo>
                    <a:pt x="29343" y="111075"/>
                  </a:lnTo>
                  <a:lnTo>
                    <a:pt x="30845" y="107492"/>
                  </a:lnTo>
                  <a:lnTo>
                    <a:pt x="32399" y="103909"/>
                  </a:lnTo>
                  <a:lnTo>
                    <a:pt x="33974" y="100326"/>
                  </a:lnTo>
                  <a:lnTo>
                    <a:pt x="35613" y="96743"/>
                  </a:lnTo>
                  <a:lnTo>
                    <a:pt x="37264" y="93160"/>
                  </a:lnTo>
                  <a:lnTo>
                    <a:pt x="38979" y="89577"/>
                  </a:lnTo>
                  <a:lnTo>
                    <a:pt x="40711" y="85993"/>
                  </a:lnTo>
                  <a:lnTo>
                    <a:pt x="42491" y="82410"/>
                  </a:lnTo>
                  <a:lnTo>
                    <a:pt x="44299" y="78827"/>
                  </a:lnTo>
                  <a:lnTo>
                    <a:pt x="46141" y="75244"/>
                  </a:lnTo>
                  <a:lnTo>
                    <a:pt x="48021" y="71661"/>
                  </a:lnTo>
                  <a:lnTo>
                    <a:pt x="49922" y="68078"/>
                  </a:lnTo>
                  <a:lnTo>
                    <a:pt x="51868" y="64495"/>
                  </a:lnTo>
                  <a:lnTo>
                    <a:pt x="53825" y="60912"/>
                  </a:lnTo>
                  <a:lnTo>
                    <a:pt x="55833" y="57329"/>
                  </a:lnTo>
                  <a:lnTo>
                    <a:pt x="57851" y="53746"/>
                  </a:lnTo>
                  <a:lnTo>
                    <a:pt x="59907" y="50163"/>
                  </a:lnTo>
                  <a:lnTo>
                    <a:pt x="61980" y="46580"/>
                  </a:lnTo>
                  <a:lnTo>
                    <a:pt x="64081" y="42996"/>
                  </a:lnTo>
                  <a:lnTo>
                    <a:pt x="66204" y="39413"/>
                  </a:lnTo>
                  <a:lnTo>
                    <a:pt x="68345" y="35830"/>
                  </a:lnTo>
                  <a:lnTo>
                    <a:pt x="70513" y="32247"/>
                  </a:lnTo>
                  <a:lnTo>
                    <a:pt x="72691" y="28664"/>
                  </a:lnTo>
                  <a:lnTo>
                    <a:pt x="74898" y="25081"/>
                  </a:lnTo>
                  <a:lnTo>
                    <a:pt x="77111" y="21498"/>
                  </a:lnTo>
                  <a:lnTo>
                    <a:pt x="79349" y="17915"/>
                  </a:lnTo>
                  <a:lnTo>
                    <a:pt x="81594" y="14332"/>
                  </a:lnTo>
                  <a:lnTo>
                    <a:pt x="83856" y="10749"/>
                  </a:lnTo>
                  <a:lnTo>
                    <a:pt x="86128" y="7166"/>
                  </a:lnTo>
                  <a:lnTo>
                    <a:pt x="88410" y="3583"/>
                  </a:lnTo>
                  <a:lnTo>
                    <a:pt x="90702" y="0"/>
                  </a:lnTo>
                  <a:lnTo>
                    <a:pt x="398069" y="0"/>
                  </a:lnTo>
                  <a:lnTo>
                    <a:pt x="400362" y="3583"/>
                  </a:lnTo>
                  <a:lnTo>
                    <a:pt x="402643" y="7166"/>
                  </a:lnTo>
                  <a:lnTo>
                    <a:pt x="404915" y="10749"/>
                  </a:lnTo>
                  <a:lnTo>
                    <a:pt x="407177" y="14332"/>
                  </a:lnTo>
                  <a:lnTo>
                    <a:pt x="409422" y="17915"/>
                  </a:lnTo>
                  <a:lnTo>
                    <a:pt x="411660" y="21498"/>
                  </a:lnTo>
                  <a:lnTo>
                    <a:pt x="413873" y="25081"/>
                  </a:lnTo>
                  <a:lnTo>
                    <a:pt x="416080" y="28664"/>
                  </a:lnTo>
                  <a:lnTo>
                    <a:pt x="418258" y="32247"/>
                  </a:lnTo>
                  <a:lnTo>
                    <a:pt x="420426" y="35830"/>
                  </a:lnTo>
                  <a:lnTo>
                    <a:pt x="422567" y="39413"/>
                  </a:lnTo>
                  <a:lnTo>
                    <a:pt x="424690" y="42996"/>
                  </a:lnTo>
                  <a:lnTo>
                    <a:pt x="426791" y="46580"/>
                  </a:lnTo>
                  <a:lnTo>
                    <a:pt x="428864" y="50163"/>
                  </a:lnTo>
                  <a:lnTo>
                    <a:pt x="430920" y="53746"/>
                  </a:lnTo>
                  <a:lnTo>
                    <a:pt x="432938" y="57329"/>
                  </a:lnTo>
                  <a:lnTo>
                    <a:pt x="434946" y="60912"/>
                  </a:lnTo>
                  <a:lnTo>
                    <a:pt x="436903" y="64495"/>
                  </a:lnTo>
                  <a:lnTo>
                    <a:pt x="438849" y="68078"/>
                  </a:lnTo>
                  <a:lnTo>
                    <a:pt x="440751" y="71661"/>
                  </a:lnTo>
                  <a:lnTo>
                    <a:pt x="442630" y="75244"/>
                  </a:lnTo>
                  <a:lnTo>
                    <a:pt x="444472" y="78827"/>
                  </a:lnTo>
                  <a:lnTo>
                    <a:pt x="446280" y="82410"/>
                  </a:lnTo>
                  <a:lnTo>
                    <a:pt x="448060" y="85993"/>
                  </a:lnTo>
                  <a:lnTo>
                    <a:pt x="449792" y="89577"/>
                  </a:lnTo>
                  <a:lnTo>
                    <a:pt x="451507" y="93160"/>
                  </a:lnTo>
                  <a:lnTo>
                    <a:pt x="453158" y="96743"/>
                  </a:lnTo>
                  <a:lnTo>
                    <a:pt x="454797" y="100326"/>
                  </a:lnTo>
                  <a:lnTo>
                    <a:pt x="456372" y="103909"/>
                  </a:lnTo>
                  <a:lnTo>
                    <a:pt x="457926" y="107492"/>
                  </a:lnTo>
                  <a:lnTo>
                    <a:pt x="459428" y="111075"/>
                  </a:lnTo>
                  <a:lnTo>
                    <a:pt x="460892" y="114658"/>
                  </a:lnTo>
                  <a:lnTo>
                    <a:pt x="462318" y="118241"/>
                  </a:lnTo>
                  <a:lnTo>
                    <a:pt x="463691" y="121824"/>
                  </a:lnTo>
                  <a:lnTo>
                    <a:pt x="465039" y="125407"/>
                  </a:lnTo>
                  <a:lnTo>
                    <a:pt x="466318" y="128990"/>
                  </a:lnTo>
                  <a:lnTo>
                    <a:pt x="467582" y="132574"/>
                  </a:lnTo>
                  <a:lnTo>
                    <a:pt x="468768" y="136157"/>
                  </a:lnTo>
                  <a:lnTo>
                    <a:pt x="469934" y="139740"/>
                  </a:lnTo>
                  <a:lnTo>
                    <a:pt x="471037" y="143323"/>
                  </a:lnTo>
                  <a:lnTo>
                    <a:pt x="472104" y="146906"/>
                  </a:lnTo>
                  <a:lnTo>
                    <a:pt x="473122" y="150489"/>
                  </a:lnTo>
                  <a:lnTo>
                    <a:pt x="474089" y="154072"/>
                  </a:lnTo>
                  <a:lnTo>
                    <a:pt x="475022" y="157655"/>
                  </a:lnTo>
                  <a:lnTo>
                    <a:pt x="475887" y="161238"/>
                  </a:lnTo>
                  <a:lnTo>
                    <a:pt x="476734" y="164821"/>
                  </a:lnTo>
                  <a:lnTo>
                    <a:pt x="477496" y="168404"/>
                  </a:lnTo>
                  <a:lnTo>
                    <a:pt x="478242" y="171987"/>
                  </a:lnTo>
                  <a:lnTo>
                    <a:pt x="478915" y="175570"/>
                  </a:lnTo>
                  <a:lnTo>
                    <a:pt x="479559" y="179154"/>
                  </a:lnTo>
                  <a:lnTo>
                    <a:pt x="480146" y="182737"/>
                  </a:lnTo>
                  <a:lnTo>
                    <a:pt x="480686" y="186320"/>
                  </a:lnTo>
                  <a:lnTo>
                    <a:pt x="481187" y="189903"/>
                  </a:lnTo>
                  <a:lnTo>
                    <a:pt x="481626" y="193486"/>
                  </a:lnTo>
                  <a:lnTo>
                    <a:pt x="482041" y="197069"/>
                  </a:lnTo>
                  <a:lnTo>
                    <a:pt x="482379" y="200652"/>
                  </a:lnTo>
                  <a:lnTo>
                    <a:pt x="482701" y="204235"/>
                  </a:lnTo>
                  <a:lnTo>
                    <a:pt x="482947" y="207818"/>
                  </a:lnTo>
                  <a:lnTo>
                    <a:pt x="483170" y="211401"/>
                  </a:lnTo>
                  <a:lnTo>
                    <a:pt x="483334" y="214984"/>
                  </a:lnTo>
                  <a:lnTo>
                    <a:pt x="483460" y="218567"/>
                  </a:lnTo>
                  <a:lnTo>
                    <a:pt x="483543" y="222151"/>
                  </a:lnTo>
                  <a:lnTo>
                    <a:pt x="483573" y="225734"/>
                  </a:lnTo>
                  <a:lnTo>
                    <a:pt x="483577" y="229317"/>
                  </a:lnTo>
                  <a:lnTo>
                    <a:pt x="483515" y="232900"/>
                  </a:lnTo>
                  <a:lnTo>
                    <a:pt x="483439" y="236483"/>
                  </a:lnTo>
                  <a:lnTo>
                    <a:pt x="483290" y="240066"/>
                  </a:lnTo>
                  <a:lnTo>
                    <a:pt x="483125" y="243649"/>
                  </a:lnTo>
                  <a:lnTo>
                    <a:pt x="482903" y="247232"/>
                  </a:lnTo>
                  <a:lnTo>
                    <a:pt x="482652" y="250815"/>
                  </a:lnTo>
                  <a:lnTo>
                    <a:pt x="482359" y="254398"/>
                  </a:lnTo>
                  <a:lnTo>
                    <a:pt x="482027" y="257981"/>
                  </a:lnTo>
                  <a:lnTo>
                    <a:pt x="481666" y="261564"/>
                  </a:lnTo>
                  <a:lnTo>
                    <a:pt x="481255" y="265148"/>
                  </a:lnTo>
                  <a:lnTo>
                    <a:pt x="480829" y="268731"/>
                  </a:lnTo>
                  <a:lnTo>
                    <a:pt x="480344" y="272314"/>
                  </a:lnTo>
                  <a:lnTo>
                    <a:pt x="479847" y="275897"/>
                  </a:lnTo>
                  <a:lnTo>
                    <a:pt x="479300" y="279480"/>
                  </a:lnTo>
                  <a:lnTo>
                    <a:pt x="478734" y="283063"/>
                  </a:lnTo>
                  <a:lnTo>
                    <a:pt x="478131" y="286646"/>
                  </a:lnTo>
                  <a:lnTo>
                    <a:pt x="477501" y="290229"/>
                  </a:lnTo>
                  <a:lnTo>
                    <a:pt x="476845" y="293812"/>
                  </a:lnTo>
                  <a:lnTo>
                    <a:pt x="476154" y="297395"/>
                  </a:lnTo>
                  <a:lnTo>
                    <a:pt x="475449" y="300978"/>
                  </a:lnTo>
                  <a:lnTo>
                    <a:pt x="474702" y="304561"/>
                  </a:lnTo>
                  <a:lnTo>
                    <a:pt x="473948" y="308144"/>
                  </a:lnTo>
                  <a:lnTo>
                    <a:pt x="473154" y="311728"/>
                  </a:lnTo>
                  <a:lnTo>
                    <a:pt x="472349" y="315311"/>
                  </a:lnTo>
                  <a:lnTo>
                    <a:pt x="471516" y="318894"/>
                  </a:lnTo>
                  <a:lnTo>
                    <a:pt x="470666" y="322477"/>
                  </a:lnTo>
                  <a:lnTo>
                    <a:pt x="469798" y="326060"/>
                  </a:lnTo>
                  <a:lnTo>
                    <a:pt x="468908" y="329643"/>
                  </a:lnTo>
                  <a:lnTo>
                    <a:pt x="468007" y="333226"/>
                  </a:lnTo>
                  <a:lnTo>
                    <a:pt x="467082" y="336809"/>
                  </a:lnTo>
                  <a:lnTo>
                    <a:pt x="466152" y="340392"/>
                  </a:lnTo>
                  <a:lnTo>
                    <a:pt x="465196" y="343975"/>
                  </a:lnTo>
                  <a:lnTo>
                    <a:pt x="464237" y="347558"/>
                  </a:lnTo>
                  <a:lnTo>
                    <a:pt x="463260" y="351141"/>
                  </a:lnTo>
                  <a:lnTo>
                    <a:pt x="462275" y="354725"/>
                  </a:lnTo>
                  <a:lnTo>
                    <a:pt x="461280" y="358308"/>
                  </a:lnTo>
                  <a:lnTo>
                    <a:pt x="460276" y="361891"/>
                  </a:lnTo>
                  <a:lnTo>
                    <a:pt x="459265" y="365474"/>
                  </a:lnTo>
                  <a:lnTo>
                    <a:pt x="458245" y="369057"/>
                  </a:lnTo>
                  <a:lnTo>
                    <a:pt x="457223" y="372640"/>
                  </a:lnTo>
                  <a:lnTo>
                    <a:pt x="456192" y="376223"/>
                  </a:lnTo>
                  <a:lnTo>
                    <a:pt x="455161" y="379806"/>
                  </a:lnTo>
                  <a:lnTo>
                    <a:pt x="454124" y="383389"/>
                  </a:lnTo>
                  <a:lnTo>
                    <a:pt x="453087" y="386972"/>
                  </a:lnTo>
                  <a:lnTo>
                    <a:pt x="452048" y="390555"/>
                  </a:lnTo>
                  <a:lnTo>
                    <a:pt x="451009" y="394138"/>
                  </a:lnTo>
                  <a:lnTo>
                    <a:pt x="449970" y="397722"/>
                  </a:lnTo>
                  <a:lnTo>
                    <a:pt x="448934" y="401305"/>
                  </a:lnTo>
                  <a:lnTo>
                    <a:pt x="447899" y="404888"/>
                  </a:lnTo>
                  <a:lnTo>
                    <a:pt x="446869" y="408471"/>
                  </a:lnTo>
                  <a:lnTo>
                    <a:pt x="445840" y="412054"/>
                  </a:lnTo>
                  <a:lnTo>
                    <a:pt x="444820" y="415637"/>
                  </a:lnTo>
                  <a:lnTo>
                    <a:pt x="443802" y="419220"/>
                  </a:lnTo>
                  <a:lnTo>
                    <a:pt x="442793" y="422803"/>
                  </a:lnTo>
                  <a:lnTo>
                    <a:pt x="441789" y="426386"/>
                  </a:lnTo>
                  <a:lnTo>
                    <a:pt x="440793" y="429969"/>
                  </a:lnTo>
                  <a:lnTo>
                    <a:pt x="439807" y="433552"/>
                  </a:lnTo>
                  <a:lnTo>
                    <a:pt x="438827" y="437135"/>
                  </a:lnTo>
                  <a:lnTo>
                    <a:pt x="437861" y="440718"/>
                  </a:lnTo>
                  <a:lnTo>
                    <a:pt x="436899" y="444302"/>
                  </a:lnTo>
                  <a:lnTo>
                    <a:pt x="435957" y="447885"/>
                  </a:lnTo>
                  <a:lnTo>
                    <a:pt x="435018" y="451468"/>
                  </a:lnTo>
                  <a:lnTo>
                    <a:pt x="434098" y="455051"/>
                  </a:lnTo>
                  <a:lnTo>
                    <a:pt x="433185" y="458634"/>
                  </a:lnTo>
                  <a:lnTo>
                    <a:pt x="432288" y="462217"/>
                  </a:lnTo>
                  <a:lnTo>
                    <a:pt x="431405" y="465800"/>
                  </a:lnTo>
                  <a:lnTo>
                    <a:pt x="430532" y="469383"/>
                  </a:lnTo>
                  <a:lnTo>
                    <a:pt x="429680" y="472966"/>
                  </a:lnTo>
                  <a:lnTo>
                    <a:pt x="428834" y="476549"/>
                  </a:lnTo>
                  <a:lnTo>
                    <a:pt x="428014" y="480132"/>
                  </a:lnTo>
                  <a:lnTo>
                    <a:pt x="427199" y="483715"/>
                  </a:lnTo>
                  <a:lnTo>
                    <a:pt x="426410" y="487299"/>
                  </a:lnTo>
                  <a:lnTo>
                    <a:pt x="425629" y="490882"/>
                  </a:lnTo>
                  <a:lnTo>
                    <a:pt x="424870" y="494465"/>
                  </a:lnTo>
                  <a:lnTo>
                    <a:pt x="424126" y="498048"/>
                  </a:lnTo>
                  <a:lnTo>
                    <a:pt x="423398" y="501631"/>
                  </a:lnTo>
                  <a:lnTo>
                    <a:pt x="422691" y="505214"/>
                  </a:lnTo>
                  <a:lnTo>
                    <a:pt x="421994" y="508797"/>
                  </a:lnTo>
                  <a:lnTo>
                    <a:pt x="421326" y="512380"/>
                  </a:lnTo>
                  <a:lnTo>
                    <a:pt x="420663" y="515963"/>
                  </a:lnTo>
                  <a:lnTo>
                    <a:pt x="420032" y="519546"/>
                  </a:lnTo>
                  <a:lnTo>
                    <a:pt x="419409" y="523129"/>
                  </a:lnTo>
                  <a:lnTo>
                    <a:pt x="418811" y="526712"/>
                  </a:lnTo>
                  <a:lnTo>
                    <a:pt x="418228" y="530296"/>
                  </a:lnTo>
                  <a:lnTo>
                    <a:pt x="417665" y="533879"/>
                  </a:lnTo>
                  <a:lnTo>
                    <a:pt x="417122" y="537462"/>
                  </a:lnTo>
                  <a:lnTo>
                    <a:pt x="416592" y="541045"/>
                  </a:lnTo>
                  <a:lnTo>
                    <a:pt x="416090" y="544628"/>
                  </a:lnTo>
                  <a:lnTo>
                    <a:pt x="415595" y="548211"/>
                  </a:lnTo>
                  <a:lnTo>
                    <a:pt x="415134" y="551794"/>
                  </a:lnTo>
                  <a:lnTo>
                    <a:pt x="414679" y="555377"/>
                  </a:lnTo>
                  <a:lnTo>
                    <a:pt x="414253" y="558960"/>
                  </a:lnTo>
                  <a:lnTo>
                    <a:pt x="413839" y="562543"/>
                  </a:lnTo>
                  <a:lnTo>
                    <a:pt x="413447" y="566126"/>
                  </a:lnTo>
                  <a:lnTo>
                    <a:pt x="413073" y="569709"/>
                  </a:lnTo>
                  <a:lnTo>
                    <a:pt x="412716" y="573292"/>
                  </a:lnTo>
                  <a:lnTo>
                    <a:pt x="412383" y="576876"/>
                  </a:lnTo>
                  <a:lnTo>
                    <a:pt x="412059" y="580459"/>
                  </a:lnTo>
                  <a:lnTo>
                    <a:pt x="411767" y="584042"/>
                  </a:lnTo>
                  <a:lnTo>
                    <a:pt x="411480" y="587625"/>
                  </a:lnTo>
                  <a:lnTo>
                    <a:pt x="411223" y="591208"/>
                  </a:lnTo>
                  <a:lnTo>
                    <a:pt x="410976" y="594791"/>
                  </a:lnTo>
                  <a:lnTo>
                    <a:pt x="410753" y="598374"/>
                  </a:lnTo>
                  <a:lnTo>
                    <a:pt x="410544" y="601957"/>
                  </a:lnTo>
                  <a:lnTo>
                    <a:pt x="410353" y="605540"/>
                  </a:lnTo>
                  <a:lnTo>
                    <a:pt x="410183" y="609123"/>
                  </a:lnTo>
                  <a:lnTo>
                    <a:pt x="410024" y="612706"/>
                  </a:lnTo>
                  <a:lnTo>
                    <a:pt x="409891" y="616289"/>
                  </a:lnTo>
                  <a:lnTo>
                    <a:pt x="409764" y="619873"/>
                  </a:lnTo>
                  <a:lnTo>
                    <a:pt x="409667" y="623456"/>
                  </a:lnTo>
                  <a:lnTo>
                    <a:pt x="409577" y="627039"/>
                  </a:lnTo>
                  <a:lnTo>
                    <a:pt x="409510" y="630622"/>
                  </a:lnTo>
                  <a:lnTo>
                    <a:pt x="409455" y="634205"/>
                  </a:lnTo>
                  <a:lnTo>
                    <a:pt x="409418" y="637788"/>
                  </a:lnTo>
                  <a:lnTo>
                    <a:pt x="409397" y="641371"/>
                  </a:lnTo>
                  <a:lnTo>
                    <a:pt x="409389" y="644954"/>
                  </a:lnTo>
                  <a:lnTo>
                    <a:pt x="409402" y="648537"/>
                  </a:lnTo>
                  <a:lnTo>
                    <a:pt x="409422" y="652120"/>
                  </a:lnTo>
                  <a:lnTo>
                    <a:pt x="409468" y="655703"/>
                  </a:lnTo>
                  <a:lnTo>
                    <a:pt x="409518" y="659286"/>
                  </a:lnTo>
                  <a:lnTo>
                    <a:pt x="409592" y="662870"/>
                  </a:lnTo>
                  <a:lnTo>
                    <a:pt x="409674" y="666453"/>
                  </a:lnTo>
                  <a:lnTo>
                    <a:pt x="409773" y="670036"/>
                  </a:lnTo>
                  <a:lnTo>
                    <a:pt x="409885" y="673619"/>
                  </a:lnTo>
                  <a:lnTo>
                    <a:pt x="410010" y="677202"/>
                  </a:lnTo>
                  <a:lnTo>
                    <a:pt x="410151" y="680785"/>
                  </a:lnTo>
                  <a:lnTo>
                    <a:pt x="410300" y="684368"/>
                  </a:lnTo>
                  <a:lnTo>
                    <a:pt x="410469" y="687951"/>
                  </a:lnTo>
                  <a:lnTo>
                    <a:pt x="410643" y="691534"/>
                  </a:lnTo>
                  <a:lnTo>
                    <a:pt x="410838" y="695117"/>
                  </a:lnTo>
                  <a:lnTo>
                    <a:pt x="411038" y="698700"/>
                  </a:lnTo>
                  <a:lnTo>
                    <a:pt x="411254" y="702283"/>
                  </a:lnTo>
                  <a:lnTo>
                    <a:pt x="411480" y="705866"/>
                  </a:lnTo>
                  <a:lnTo>
                    <a:pt x="411718" y="709450"/>
                  </a:lnTo>
                  <a:lnTo>
                    <a:pt x="411968" y="713033"/>
                  </a:lnTo>
                  <a:lnTo>
                    <a:pt x="412225" y="716616"/>
                  </a:lnTo>
                  <a:lnTo>
                    <a:pt x="412499" y="720199"/>
                  </a:lnTo>
                  <a:lnTo>
                    <a:pt x="412776" y="723782"/>
                  </a:lnTo>
                  <a:lnTo>
                    <a:pt x="413072" y="727365"/>
                  </a:lnTo>
                  <a:lnTo>
                    <a:pt x="413371" y="730948"/>
                  </a:lnTo>
                  <a:lnTo>
                    <a:pt x="413684" y="734531"/>
                  </a:lnTo>
                  <a:lnTo>
                    <a:pt x="414004" y="738114"/>
                  </a:lnTo>
                  <a:lnTo>
                    <a:pt x="414334" y="741697"/>
                  </a:lnTo>
                  <a:lnTo>
                    <a:pt x="414674" y="745280"/>
                  </a:lnTo>
                  <a:lnTo>
                    <a:pt x="415021" y="748863"/>
                  </a:lnTo>
                  <a:lnTo>
                    <a:pt x="415379" y="752447"/>
                  </a:lnTo>
                  <a:lnTo>
                    <a:pt x="415741" y="756030"/>
                  </a:lnTo>
                  <a:lnTo>
                    <a:pt x="416117" y="759613"/>
                  </a:lnTo>
                  <a:lnTo>
                    <a:pt x="416496" y="763196"/>
                  </a:lnTo>
                  <a:lnTo>
                    <a:pt x="416887" y="766779"/>
                  </a:lnTo>
                  <a:lnTo>
                    <a:pt x="417282" y="770362"/>
                  </a:lnTo>
                  <a:lnTo>
                    <a:pt x="417686" y="773945"/>
                  </a:lnTo>
                  <a:lnTo>
                    <a:pt x="418097" y="777528"/>
                  </a:lnTo>
                  <a:lnTo>
                    <a:pt x="418514" y="781111"/>
                  </a:lnTo>
                  <a:lnTo>
                    <a:pt x="418939" y="784694"/>
                  </a:lnTo>
                  <a:lnTo>
                    <a:pt x="419368" y="788277"/>
                  </a:lnTo>
                  <a:lnTo>
                    <a:pt x="419807" y="791860"/>
                  </a:lnTo>
                  <a:lnTo>
                    <a:pt x="420248" y="795444"/>
                  </a:lnTo>
                  <a:lnTo>
                    <a:pt x="420699" y="799027"/>
                  </a:lnTo>
                  <a:lnTo>
                    <a:pt x="421152" y="802610"/>
                  </a:lnTo>
                  <a:lnTo>
                    <a:pt x="421613" y="806193"/>
                  </a:lnTo>
                  <a:lnTo>
                    <a:pt x="422079" y="809776"/>
                  </a:lnTo>
                  <a:lnTo>
                    <a:pt x="422549" y="813359"/>
                  </a:lnTo>
                  <a:lnTo>
                    <a:pt x="423025" y="816942"/>
                  </a:lnTo>
                  <a:lnTo>
                    <a:pt x="423505" y="820525"/>
                  </a:lnTo>
                  <a:lnTo>
                    <a:pt x="423992" y="824108"/>
                  </a:lnTo>
                  <a:lnTo>
                    <a:pt x="424480" y="827691"/>
                  </a:lnTo>
                  <a:lnTo>
                    <a:pt x="424976" y="831274"/>
                  </a:lnTo>
                  <a:lnTo>
                    <a:pt x="425473" y="834857"/>
                  </a:lnTo>
                  <a:lnTo>
                    <a:pt x="425977" y="838440"/>
                  </a:lnTo>
                  <a:lnTo>
                    <a:pt x="426483" y="842024"/>
                  </a:lnTo>
                  <a:lnTo>
                    <a:pt x="426993" y="845607"/>
                  </a:lnTo>
                  <a:lnTo>
                    <a:pt x="427507" y="849190"/>
                  </a:lnTo>
                  <a:lnTo>
                    <a:pt x="428025" y="852773"/>
                  </a:lnTo>
                  <a:lnTo>
                    <a:pt x="428546" y="856356"/>
                  </a:lnTo>
                  <a:lnTo>
                    <a:pt x="429070" y="859939"/>
                  </a:lnTo>
                  <a:lnTo>
                    <a:pt x="429598" y="863522"/>
                  </a:lnTo>
                  <a:lnTo>
                    <a:pt x="430128" y="867105"/>
                  </a:lnTo>
                  <a:lnTo>
                    <a:pt x="430663" y="870688"/>
                  </a:lnTo>
                  <a:lnTo>
                    <a:pt x="431199" y="874271"/>
                  </a:lnTo>
                  <a:lnTo>
                    <a:pt x="431739" y="877854"/>
                  </a:lnTo>
                  <a:lnTo>
                    <a:pt x="432281" y="881437"/>
                  </a:lnTo>
                  <a:lnTo>
                    <a:pt x="432826" y="885021"/>
                  </a:lnTo>
                  <a:lnTo>
                    <a:pt x="433373" y="888604"/>
                  </a:lnTo>
                  <a:lnTo>
                    <a:pt x="433923" y="892187"/>
                  </a:lnTo>
                  <a:lnTo>
                    <a:pt x="434476" y="895770"/>
                  </a:lnTo>
                  <a:lnTo>
                    <a:pt x="435029" y="899353"/>
                  </a:lnTo>
                  <a:lnTo>
                    <a:pt x="435587" y="902936"/>
                  </a:lnTo>
                  <a:lnTo>
                    <a:pt x="436146" y="906519"/>
                  </a:lnTo>
                  <a:lnTo>
                    <a:pt x="436708" y="910102"/>
                  </a:lnTo>
                  <a:lnTo>
                    <a:pt x="437271" y="913685"/>
                  </a:lnTo>
                  <a:lnTo>
                    <a:pt x="437836" y="917268"/>
                  </a:lnTo>
                  <a:lnTo>
                    <a:pt x="438404" y="920851"/>
                  </a:lnTo>
                  <a:lnTo>
                    <a:pt x="438973" y="924434"/>
                  </a:lnTo>
                  <a:lnTo>
                    <a:pt x="439544" y="928018"/>
                  </a:lnTo>
                  <a:lnTo>
                    <a:pt x="440117" y="931601"/>
                  </a:lnTo>
                  <a:lnTo>
                    <a:pt x="440692" y="935184"/>
                  </a:lnTo>
                  <a:lnTo>
                    <a:pt x="441268" y="938767"/>
                  </a:lnTo>
                  <a:lnTo>
                    <a:pt x="441847" y="942350"/>
                  </a:lnTo>
                  <a:lnTo>
                    <a:pt x="442427" y="945933"/>
                  </a:lnTo>
                  <a:lnTo>
                    <a:pt x="443009" y="949516"/>
                  </a:lnTo>
                  <a:lnTo>
                    <a:pt x="443592" y="953099"/>
                  </a:lnTo>
                  <a:lnTo>
                    <a:pt x="444177" y="956682"/>
                  </a:lnTo>
                  <a:lnTo>
                    <a:pt x="444764" y="960265"/>
                  </a:lnTo>
                  <a:lnTo>
                    <a:pt x="445351" y="963848"/>
                  </a:lnTo>
                  <a:lnTo>
                    <a:pt x="445941" y="967431"/>
                  </a:lnTo>
                  <a:lnTo>
                    <a:pt x="446532" y="971014"/>
                  </a:lnTo>
                  <a:lnTo>
                    <a:pt x="447125" y="974598"/>
                  </a:lnTo>
                  <a:lnTo>
                    <a:pt x="447718" y="978181"/>
                  </a:lnTo>
                  <a:lnTo>
                    <a:pt x="448314" y="981764"/>
                  </a:lnTo>
                  <a:lnTo>
                    <a:pt x="448910" y="985347"/>
                  </a:lnTo>
                  <a:lnTo>
                    <a:pt x="449508" y="988930"/>
                  </a:lnTo>
                  <a:lnTo>
                    <a:pt x="450107" y="992513"/>
                  </a:lnTo>
                  <a:lnTo>
                    <a:pt x="450707" y="996096"/>
                  </a:lnTo>
                  <a:lnTo>
                    <a:pt x="451309" y="999679"/>
                  </a:lnTo>
                  <a:lnTo>
                    <a:pt x="451911" y="1003262"/>
                  </a:lnTo>
                  <a:lnTo>
                    <a:pt x="452515" y="1006845"/>
                  </a:lnTo>
                  <a:lnTo>
                    <a:pt x="453120" y="1010428"/>
                  </a:lnTo>
                  <a:lnTo>
                    <a:pt x="453726" y="1014011"/>
                  </a:lnTo>
                  <a:lnTo>
                    <a:pt x="454332" y="1017595"/>
                  </a:lnTo>
                  <a:lnTo>
                    <a:pt x="454940" y="1021178"/>
                  </a:lnTo>
                  <a:lnTo>
                    <a:pt x="455548" y="1024761"/>
                  </a:lnTo>
                  <a:lnTo>
                    <a:pt x="456157" y="1028344"/>
                  </a:lnTo>
                  <a:lnTo>
                    <a:pt x="456767" y="1031927"/>
                  </a:lnTo>
                  <a:lnTo>
                    <a:pt x="457377" y="1035510"/>
                  </a:lnTo>
                  <a:lnTo>
                    <a:pt x="457988" y="1039093"/>
                  </a:lnTo>
                  <a:lnTo>
                    <a:pt x="458599" y="1042676"/>
                  </a:lnTo>
                  <a:lnTo>
                    <a:pt x="459211" y="1046259"/>
                  </a:lnTo>
                  <a:lnTo>
                    <a:pt x="459822" y="1049842"/>
                  </a:lnTo>
                  <a:lnTo>
                    <a:pt x="460434" y="1053425"/>
                  </a:lnTo>
                  <a:lnTo>
                    <a:pt x="461046" y="1057008"/>
                  </a:lnTo>
                  <a:lnTo>
                    <a:pt x="461657" y="1060592"/>
                  </a:lnTo>
                  <a:lnTo>
                    <a:pt x="462268" y="1064175"/>
                  </a:lnTo>
                  <a:lnTo>
                    <a:pt x="462879" y="1067758"/>
                  </a:lnTo>
                  <a:lnTo>
                    <a:pt x="463489" y="1071341"/>
                  </a:lnTo>
                  <a:lnTo>
                    <a:pt x="464099" y="1074924"/>
                  </a:lnTo>
                  <a:lnTo>
                    <a:pt x="464707" y="1078507"/>
                  </a:lnTo>
                  <a:lnTo>
                    <a:pt x="465315" y="1082090"/>
                  </a:lnTo>
                  <a:lnTo>
                    <a:pt x="465921" y="1085673"/>
                  </a:lnTo>
                  <a:lnTo>
                    <a:pt x="466525" y="1089256"/>
                  </a:lnTo>
                  <a:lnTo>
                    <a:pt x="467129" y="1092839"/>
                  </a:lnTo>
                  <a:lnTo>
                    <a:pt x="467730" y="1096422"/>
                  </a:lnTo>
                  <a:lnTo>
                    <a:pt x="468329" y="1100005"/>
                  </a:lnTo>
                  <a:lnTo>
                    <a:pt x="468926" y="1103588"/>
                  </a:lnTo>
                  <a:lnTo>
                    <a:pt x="469521" y="1107172"/>
                  </a:lnTo>
                  <a:lnTo>
                    <a:pt x="470112" y="1110755"/>
                  </a:lnTo>
                  <a:lnTo>
                    <a:pt x="470701" y="1114338"/>
                  </a:lnTo>
                  <a:lnTo>
                    <a:pt x="471286" y="1117921"/>
                  </a:lnTo>
                  <a:lnTo>
                    <a:pt x="471869" y="1121504"/>
                  </a:lnTo>
                  <a:lnTo>
                    <a:pt x="472447" y="1125087"/>
                  </a:lnTo>
                  <a:lnTo>
                    <a:pt x="473021" y="1128670"/>
                  </a:lnTo>
                  <a:lnTo>
                    <a:pt x="473591" y="1132253"/>
                  </a:lnTo>
                  <a:lnTo>
                    <a:pt x="474156" y="1135836"/>
                  </a:lnTo>
                  <a:lnTo>
                    <a:pt x="474718" y="1139419"/>
                  </a:lnTo>
                  <a:lnTo>
                    <a:pt x="475271" y="1143002"/>
                  </a:lnTo>
                  <a:lnTo>
                    <a:pt x="475822" y="1146585"/>
                  </a:lnTo>
                  <a:lnTo>
                    <a:pt x="476364" y="1150169"/>
                  </a:lnTo>
                  <a:lnTo>
                    <a:pt x="476902" y="1153752"/>
                  </a:lnTo>
                  <a:lnTo>
                    <a:pt x="477432" y="1157335"/>
                  </a:lnTo>
                  <a:lnTo>
                    <a:pt x="477956" y="1160918"/>
                  </a:lnTo>
                  <a:lnTo>
                    <a:pt x="478473" y="1164501"/>
                  </a:lnTo>
                  <a:lnTo>
                    <a:pt x="478981" y="1168084"/>
                  </a:lnTo>
                  <a:lnTo>
                    <a:pt x="479484" y="1171667"/>
                  </a:lnTo>
                  <a:lnTo>
                    <a:pt x="479974" y="1175250"/>
                  </a:lnTo>
                  <a:lnTo>
                    <a:pt x="480461" y="1178833"/>
                  </a:lnTo>
                  <a:lnTo>
                    <a:pt x="480932" y="1182416"/>
                  </a:lnTo>
                  <a:lnTo>
                    <a:pt x="481399" y="1185999"/>
                  </a:lnTo>
                  <a:lnTo>
                    <a:pt x="481852" y="1189582"/>
                  </a:lnTo>
                  <a:lnTo>
                    <a:pt x="482297" y="1193166"/>
                  </a:lnTo>
                  <a:lnTo>
                    <a:pt x="482730" y="1196749"/>
                  </a:lnTo>
                  <a:lnTo>
                    <a:pt x="483151" y="1200332"/>
                  </a:lnTo>
                  <a:lnTo>
                    <a:pt x="483564" y="1203915"/>
                  </a:lnTo>
                  <a:lnTo>
                    <a:pt x="483960" y="1207498"/>
                  </a:lnTo>
                  <a:lnTo>
                    <a:pt x="484350" y="1211081"/>
                  </a:lnTo>
                  <a:lnTo>
                    <a:pt x="484718" y="1214664"/>
                  </a:lnTo>
                  <a:lnTo>
                    <a:pt x="485081" y="1218247"/>
                  </a:lnTo>
                  <a:lnTo>
                    <a:pt x="485424" y="1221830"/>
                  </a:lnTo>
                  <a:lnTo>
                    <a:pt x="485757" y="1225413"/>
                  </a:lnTo>
                  <a:lnTo>
                    <a:pt x="486072" y="1228996"/>
                  </a:lnTo>
                  <a:lnTo>
                    <a:pt x="486373" y="1232579"/>
                  </a:lnTo>
                  <a:lnTo>
                    <a:pt x="486661" y="1236162"/>
                  </a:lnTo>
                  <a:lnTo>
                    <a:pt x="486927" y="1239746"/>
                  </a:lnTo>
                  <a:lnTo>
                    <a:pt x="487186" y="1243329"/>
                  </a:lnTo>
                  <a:lnTo>
                    <a:pt x="487416" y="1246912"/>
                  </a:lnTo>
                  <a:lnTo>
                    <a:pt x="487641" y="1250495"/>
                  </a:lnTo>
                  <a:lnTo>
                    <a:pt x="487836" y="1254078"/>
                  </a:lnTo>
                  <a:lnTo>
                    <a:pt x="488022" y="1257661"/>
                  </a:lnTo>
                  <a:lnTo>
                    <a:pt x="488183" y="1261244"/>
                  </a:lnTo>
                  <a:lnTo>
                    <a:pt x="488328" y="1264827"/>
                  </a:lnTo>
                  <a:lnTo>
                    <a:pt x="488455" y="1268410"/>
                  </a:lnTo>
                  <a:lnTo>
                    <a:pt x="488557" y="1271993"/>
                  </a:lnTo>
                  <a:lnTo>
                    <a:pt x="488647" y="1275576"/>
                  </a:lnTo>
                  <a:lnTo>
                    <a:pt x="488705" y="1279159"/>
                  </a:lnTo>
                  <a:lnTo>
                    <a:pt x="488755" y="1282743"/>
                  </a:lnTo>
                  <a:lnTo>
                    <a:pt x="488768" y="1286326"/>
                  </a:lnTo>
                  <a:lnTo>
                    <a:pt x="488772" y="1289909"/>
                  </a:lnTo>
                  <a:lnTo>
                    <a:pt x="488743" y="1293492"/>
                  </a:lnTo>
                  <a:lnTo>
                    <a:pt x="488699" y="1297075"/>
                  </a:lnTo>
                  <a:lnTo>
                    <a:pt x="488629" y="1300658"/>
                  </a:lnTo>
                  <a:lnTo>
                    <a:pt x="488533" y="1304241"/>
                  </a:lnTo>
                  <a:lnTo>
                    <a:pt x="488420" y="1307824"/>
                  </a:lnTo>
                  <a:lnTo>
                    <a:pt x="488273" y="1311407"/>
                  </a:lnTo>
                  <a:lnTo>
                    <a:pt x="488116" y="1314990"/>
                  </a:lnTo>
                  <a:lnTo>
                    <a:pt x="487915" y="1318573"/>
                  </a:lnTo>
                  <a:lnTo>
                    <a:pt x="487705" y="1322156"/>
                  </a:lnTo>
                  <a:lnTo>
                    <a:pt x="487456" y="1325740"/>
                  </a:lnTo>
                  <a:lnTo>
                    <a:pt x="487191" y="1329323"/>
                  </a:lnTo>
                  <a:lnTo>
                    <a:pt x="486895" y="1332906"/>
                  </a:lnTo>
                  <a:lnTo>
                    <a:pt x="486573" y="1336489"/>
                  </a:lnTo>
                  <a:lnTo>
                    <a:pt x="486228" y="1340072"/>
                  </a:lnTo>
                  <a:lnTo>
                    <a:pt x="485849" y="1343655"/>
                  </a:lnTo>
                  <a:lnTo>
                    <a:pt x="485455" y="1347238"/>
                  </a:lnTo>
                  <a:lnTo>
                    <a:pt x="485017" y="1350821"/>
                  </a:lnTo>
                  <a:lnTo>
                    <a:pt x="484569" y="1354404"/>
                  </a:lnTo>
                  <a:lnTo>
                    <a:pt x="484074" y="1357987"/>
                  </a:lnTo>
                  <a:lnTo>
                    <a:pt x="483567" y="1361570"/>
                  </a:lnTo>
                  <a:lnTo>
                    <a:pt x="483021" y="1365153"/>
                  </a:lnTo>
                  <a:lnTo>
                    <a:pt x="482452" y="1368736"/>
                  </a:lnTo>
                  <a:lnTo>
                    <a:pt x="481855" y="1372320"/>
                  </a:lnTo>
                  <a:lnTo>
                    <a:pt x="481225" y="1375903"/>
                  </a:lnTo>
                  <a:lnTo>
                    <a:pt x="480575" y="1379486"/>
                  </a:lnTo>
                  <a:lnTo>
                    <a:pt x="479883" y="1383069"/>
                  </a:lnTo>
                  <a:lnTo>
                    <a:pt x="479181" y="1386652"/>
                  </a:lnTo>
                  <a:lnTo>
                    <a:pt x="478427" y="1390235"/>
                  </a:lnTo>
                  <a:lnTo>
                    <a:pt x="477662" y="1393818"/>
                  </a:lnTo>
                  <a:lnTo>
                    <a:pt x="476856" y="1397401"/>
                  </a:lnTo>
                  <a:lnTo>
                    <a:pt x="476029" y="1400984"/>
                  </a:lnTo>
                  <a:lnTo>
                    <a:pt x="475169" y="1404567"/>
                  </a:lnTo>
                  <a:lnTo>
                    <a:pt x="474280" y="1408150"/>
                  </a:lnTo>
                  <a:lnTo>
                    <a:pt x="473367" y="1411733"/>
                  </a:lnTo>
                  <a:lnTo>
                    <a:pt x="472416" y="1415317"/>
                  </a:lnTo>
                  <a:lnTo>
                    <a:pt x="471451" y="1418900"/>
                  </a:lnTo>
                  <a:lnTo>
                    <a:pt x="470438" y="1422483"/>
                  </a:lnTo>
                  <a:lnTo>
                    <a:pt x="469415" y="1426066"/>
                  </a:lnTo>
                  <a:lnTo>
                    <a:pt x="468346" y="1429649"/>
                  </a:lnTo>
                  <a:lnTo>
                    <a:pt x="467262" y="1433232"/>
                  </a:lnTo>
                  <a:lnTo>
                    <a:pt x="466143" y="1436815"/>
                  </a:lnTo>
                  <a:lnTo>
                    <a:pt x="464998" y="1440398"/>
                  </a:lnTo>
                  <a:lnTo>
                    <a:pt x="463828" y="1443981"/>
                  </a:lnTo>
                  <a:lnTo>
                    <a:pt x="462624" y="1447564"/>
                  </a:lnTo>
                  <a:lnTo>
                    <a:pt x="461404" y="1451147"/>
                  </a:lnTo>
                  <a:lnTo>
                    <a:pt x="460142" y="1454730"/>
                  </a:lnTo>
                  <a:lnTo>
                    <a:pt x="458870" y="1458314"/>
                  </a:lnTo>
                  <a:lnTo>
                    <a:pt x="457553" y="1461897"/>
                  </a:lnTo>
                  <a:lnTo>
                    <a:pt x="456225" y="1465480"/>
                  </a:lnTo>
                  <a:lnTo>
                    <a:pt x="454862" y="1469063"/>
                  </a:lnTo>
                  <a:lnTo>
                    <a:pt x="453478" y="1472646"/>
                  </a:lnTo>
                  <a:lnTo>
                    <a:pt x="452069" y="1476229"/>
                  </a:lnTo>
                  <a:lnTo>
                    <a:pt x="450632" y="1479812"/>
                  </a:lnTo>
                  <a:lnTo>
                    <a:pt x="449178" y="1483395"/>
                  </a:lnTo>
                  <a:lnTo>
                    <a:pt x="447690" y="1486978"/>
                  </a:lnTo>
                  <a:lnTo>
                    <a:pt x="446192" y="1490561"/>
                  </a:lnTo>
                  <a:lnTo>
                    <a:pt x="444654" y="1494144"/>
                  </a:lnTo>
                  <a:lnTo>
                    <a:pt x="443108" y="1497727"/>
                  </a:lnTo>
                  <a:lnTo>
                    <a:pt x="441529" y="1501311"/>
                  </a:lnTo>
                  <a:lnTo>
                    <a:pt x="439936" y="1504894"/>
                  </a:lnTo>
                  <a:lnTo>
                    <a:pt x="438319" y="1508477"/>
                  </a:lnTo>
                  <a:lnTo>
                    <a:pt x="436681" y="1512060"/>
                  </a:lnTo>
                  <a:lnTo>
                    <a:pt x="435026" y="1515643"/>
                  </a:lnTo>
                  <a:lnTo>
                    <a:pt x="433346" y="1519226"/>
                  </a:lnTo>
                  <a:lnTo>
                    <a:pt x="431657" y="1522809"/>
                  </a:lnTo>
                  <a:lnTo>
                    <a:pt x="429937" y="1526392"/>
                  </a:lnTo>
                  <a:lnTo>
                    <a:pt x="428211" y="1529975"/>
                  </a:lnTo>
                  <a:lnTo>
                    <a:pt x="426457" y="1533558"/>
                  </a:lnTo>
                  <a:lnTo>
                    <a:pt x="424694" y="1537141"/>
                  </a:lnTo>
                  <a:lnTo>
                    <a:pt x="422911" y="1540724"/>
                  </a:lnTo>
                  <a:lnTo>
                    <a:pt x="421115" y="1544307"/>
                  </a:lnTo>
                  <a:lnTo>
                    <a:pt x="419304" y="1547891"/>
                  </a:lnTo>
                  <a:lnTo>
                    <a:pt x="417477" y="1551474"/>
                  </a:lnTo>
                  <a:lnTo>
                    <a:pt x="415642" y="1555057"/>
                  </a:lnTo>
                  <a:lnTo>
                    <a:pt x="413787" y="1558640"/>
                  </a:lnTo>
                  <a:lnTo>
                    <a:pt x="411928" y="1562223"/>
                  </a:lnTo>
                  <a:lnTo>
                    <a:pt x="410049" y="1565806"/>
                  </a:lnTo>
                  <a:lnTo>
                    <a:pt x="408166" y="1569389"/>
                  </a:lnTo>
                  <a:lnTo>
                    <a:pt x="406268" y="1572972"/>
                  </a:lnTo>
                  <a:lnTo>
                    <a:pt x="404364" y="1576555"/>
                  </a:lnTo>
                  <a:lnTo>
                    <a:pt x="402451" y="1580138"/>
                  </a:lnTo>
                  <a:lnTo>
                    <a:pt x="400529" y="1583721"/>
                  </a:lnTo>
                  <a:lnTo>
                    <a:pt x="398601" y="1587304"/>
                  </a:lnTo>
                  <a:lnTo>
                    <a:pt x="396665" y="1590888"/>
                  </a:lnTo>
                  <a:lnTo>
                    <a:pt x="394726" y="1594471"/>
                  </a:lnTo>
                  <a:lnTo>
                    <a:pt x="392778" y="1598054"/>
                  </a:lnTo>
                  <a:lnTo>
                    <a:pt x="390829" y="1601637"/>
                  </a:lnTo>
                  <a:lnTo>
                    <a:pt x="388873" y="1605220"/>
                  </a:lnTo>
                  <a:lnTo>
                    <a:pt x="386917" y="1608803"/>
                  </a:lnTo>
                  <a:lnTo>
                    <a:pt x="384957" y="1612386"/>
                  </a:lnTo>
                  <a:lnTo>
                    <a:pt x="382996" y="1615969"/>
                  </a:lnTo>
                  <a:lnTo>
                    <a:pt x="381034" y="1619552"/>
                  </a:lnTo>
                  <a:lnTo>
                    <a:pt x="379073" y="1623135"/>
                  </a:lnTo>
                  <a:lnTo>
                    <a:pt x="377111" y="1626718"/>
                  </a:lnTo>
                  <a:lnTo>
                    <a:pt x="375151" y="1630301"/>
                  </a:lnTo>
                  <a:lnTo>
                    <a:pt x="373192" y="1633885"/>
                  </a:lnTo>
                  <a:lnTo>
                    <a:pt x="371237" y="1637468"/>
                  </a:lnTo>
                  <a:lnTo>
                    <a:pt x="369285" y="1641051"/>
                  </a:lnTo>
                  <a:lnTo>
                    <a:pt x="367337" y="1644634"/>
                  </a:lnTo>
                  <a:lnTo>
                    <a:pt x="365393" y="1648217"/>
                  </a:lnTo>
                  <a:lnTo>
                    <a:pt x="363454" y="1651800"/>
                  </a:lnTo>
                  <a:lnTo>
                    <a:pt x="361522" y="1655383"/>
                  </a:lnTo>
                  <a:lnTo>
                    <a:pt x="359594" y="1658966"/>
                  </a:lnTo>
                  <a:lnTo>
                    <a:pt x="357678" y="1662549"/>
                  </a:lnTo>
                  <a:lnTo>
                    <a:pt x="355763" y="1666132"/>
                  </a:lnTo>
                  <a:lnTo>
                    <a:pt x="353864" y="1669715"/>
                  </a:lnTo>
                  <a:lnTo>
                    <a:pt x="351968" y="1673298"/>
                  </a:lnTo>
                  <a:lnTo>
                    <a:pt x="350086" y="1676881"/>
                  </a:lnTo>
                  <a:lnTo>
                    <a:pt x="348212" y="1680465"/>
                  </a:lnTo>
                  <a:lnTo>
                    <a:pt x="346349" y="1684048"/>
                  </a:lnTo>
                  <a:lnTo>
                    <a:pt x="344498" y="1687631"/>
                  </a:lnTo>
                  <a:lnTo>
                    <a:pt x="342656" y="1691214"/>
                  </a:lnTo>
                  <a:lnTo>
                    <a:pt x="340831" y="1694797"/>
                  </a:lnTo>
                  <a:lnTo>
                    <a:pt x="339011" y="1698380"/>
                  </a:lnTo>
                  <a:lnTo>
                    <a:pt x="337215" y="1701963"/>
                  </a:lnTo>
                  <a:lnTo>
                    <a:pt x="335424" y="1705546"/>
                  </a:lnTo>
                  <a:lnTo>
                    <a:pt x="333654" y="1709129"/>
                  </a:lnTo>
                  <a:lnTo>
                    <a:pt x="331894" y="1712712"/>
                  </a:lnTo>
                  <a:lnTo>
                    <a:pt x="330152" y="1716295"/>
                  </a:lnTo>
                  <a:lnTo>
                    <a:pt x="328425" y="1719878"/>
                  </a:lnTo>
                  <a:lnTo>
                    <a:pt x="326712" y="1723462"/>
                  </a:lnTo>
                  <a:lnTo>
                    <a:pt x="325020" y="1727045"/>
                  </a:lnTo>
                  <a:lnTo>
                    <a:pt x="323337" y="1730628"/>
                  </a:lnTo>
                  <a:lnTo>
                    <a:pt x="321682" y="1734211"/>
                  </a:lnTo>
                  <a:lnTo>
                    <a:pt x="320032" y="1737794"/>
                  </a:lnTo>
                  <a:lnTo>
                    <a:pt x="318413" y="1741377"/>
                  </a:lnTo>
                  <a:lnTo>
                    <a:pt x="316803" y="1744960"/>
                  </a:lnTo>
                  <a:lnTo>
                    <a:pt x="315217" y="1748543"/>
                  </a:lnTo>
                  <a:lnTo>
                    <a:pt x="313647" y="1752126"/>
                  </a:lnTo>
                  <a:lnTo>
                    <a:pt x="312095" y="1755709"/>
                  </a:lnTo>
                  <a:lnTo>
                    <a:pt x="310566" y="1759292"/>
                  </a:lnTo>
                  <a:lnTo>
                    <a:pt x="309050" y="1762875"/>
                  </a:lnTo>
                  <a:lnTo>
                    <a:pt x="307563" y="1766459"/>
                  </a:lnTo>
                  <a:lnTo>
                    <a:pt x="306083" y="1770042"/>
                  </a:lnTo>
                  <a:lnTo>
                    <a:pt x="304640" y="1773625"/>
                  </a:lnTo>
                  <a:lnTo>
                    <a:pt x="303203" y="1777208"/>
                  </a:lnTo>
                  <a:lnTo>
                    <a:pt x="301797" y="1780791"/>
                  </a:lnTo>
                  <a:lnTo>
                    <a:pt x="300405" y="1784374"/>
                  </a:lnTo>
                  <a:lnTo>
                    <a:pt x="299036" y="1787957"/>
                  </a:lnTo>
                  <a:lnTo>
                    <a:pt x="297689" y="1791540"/>
                  </a:lnTo>
                  <a:lnTo>
                    <a:pt x="296358" y="1795123"/>
                  </a:lnTo>
                  <a:lnTo>
                    <a:pt x="295056" y="1798706"/>
                  </a:lnTo>
                  <a:lnTo>
                    <a:pt x="293763" y="1802289"/>
                  </a:lnTo>
                  <a:lnTo>
                    <a:pt x="292506" y="1805872"/>
                  </a:lnTo>
                  <a:lnTo>
                    <a:pt x="291257" y="1809455"/>
                  </a:lnTo>
                  <a:lnTo>
                    <a:pt x="290041" y="1813039"/>
                  </a:lnTo>
                  <a:lnTo>
                    <a:pt x="288837" y="1816622"/>
                  </a:lnTo>
                  <a:lnTo>
                    <a:pt x="287660" y="1820205"/>
                  </a:lnTo>
                  <a:lnTo>
                    <a:pt x="286502" y="1823788"/>
                  </a:lnTo>
                  <a:lnTo>
                    <a:pt x="285363" y="1827371"/>
                  </a:lnTo>
                  <a:lnTo>
                    <a:pt x="284251" y="1830954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71350" y="1653826"/>
              <a:ext cx="307367" cy="0"/>
            </a:xfrm>
            <a:custGeom>
              <a:avLst/>
              <a:pathLst>
                <a:path w="307367" h="0">
                  <a:moveTo>
                    <a:pt x="0" y="0"/>
                  </a:moveTo>
                  <a:lnTo>
                    <a:pt x="30736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23727" y="1671985"/>
              <a:ext cx="488772" cy="1784710"/>
            </a:xfrm>
            <a:custGeom>
              <a:avLst/>
              <a:pathLst>
                <a:path w="488772" h="1784710">
                  <a:moveTo>
                    <a:pt x="190824" y="1784710"/>
                  </a:moveTo>
                  <a:lnTo>
                    <a:pt x="189482" y="1781218"/>
                  </a:lnTo>
                  <a:lnTo>
                    <a:pt x="188134" y="1777725"/>
                  </a:lnTo>
                  <a:lnTo>
                    <a:pt x="186751" y="1774233"/>
                  </a:lnTo>
                  <a:lnTo>
                    <a:pt x="185363" y="1770740"/>
                  </a:lnTo>
                  <a:lnTo>
                    <a:pt x="183945" y="1767247"/>
                  </a:lnTo>
                  <a:lnTo>
                    <a:pt x="182516" y="1763755"/>
                  </a:lnTo>
                  <a:lnTo>
                    <a:pt x="181064" y="1760262"/>
                  </a:lnTo>
                  <a:lnTo>
                    <a:pt x="179596" y="1756770"/>
                  </a:lnTo>
                  <a:lnTo>
                    <a:pt x="178111" y="1753277"/>
                  </a:lnTo>
                  <a:lnTo>
                    <a:pt x="176606" y="1749784"/>
                  </a:lnTo>
                  <a:lnTo>
                    <a:pt x="175088" y="1746292"/>
                  </a:lnTo>
                  <a:lnTo>
                    <a:pt x="173546" y="1742799"/>
                  </a:lnTo>
                  <a:lnTo>
                    <a:pt x="171997" y="1739307"/>
                  </a:lnTo>
                  <a:lnTo>
                    <a:pt x="170419" y="1735814"/>
                  </a:lnTo>
                  <a:lnTo>
                    <a:pt x="168837" y="1732322"/>
                  </a:lnTo>
                  <a:lnTo>
                    <a:pt x="167229" y="1728829"/>
                  </a:lnTo>
                  <a:lnTo>
                    <a:pt x="165614" y="1725336"/>
                  </a:lnTo>
                  <a:lnTo>
                    <a:pt x="163978" y="1721844"/>
                  </a:lnTo>
                  <a:lnTo>
                    <a:pt x="162332" y="1718351"/>
                  </a:lnTo>
                  <a:lnTo>
                    <a:pt x="160670" y="1714859"/>
                  </a:lnTo>
                  <a:lnTo>
                    <a:pt x="158993" y="1711366"/>
                  </a:lnTo>
                  <a:lnTo>
                    <a:pt x="157307" y="1707873"/>
                  </a:lnTo>
                  <a:lnTo>
                    <a:pt x="155603" y="1704381"/>
                  </a:lnTo>
                  <a:lnTo>
                    <a:pt x="153893" y="1700888"/>
                  </a:lnTo>
                  <a:lnTo>
                    <a:pt x="152164" y="1697396"/>
                  </a:lnTo>
                  <a:lnTo>
                    <a:pt x="150431" y="1693903"/>
                  </a:lnTo>
                  <a:lnTo>
                    <a:pt x="148680" y="1690411"/>
                  </a:lnTo>
                  <a:lnTo>
                    <a:pt x="146924" y="1686918"/>
                  </a:lnTo>
                  <a:lnTo>
                    <a:pt x="145155" y="1683425"/>
                  </a:lnTo>
                  <a:lnTo>
                    <a:pt x="143379" y="1679933"/>
                  </a:lnTo>
                  <a:lnTo>
                    <a:pt x="141593" y="1676440"/>
                  </a:lnTo>
                  <a:lnTo>
                    <a:pt x="139800" y="1672948"/>
                  </a:lnTo>
                  <a:lnTo>
                    <a:pt x="138000" y="1669455"/>
                  </a:lnTo>
                  <a:lnTo>
                    <a:pt x="136191" y="1665962"/>
                  </a:lnTo>
                  <a:lnTo>
                    <a:pt x="134379" y="1662470"/>
                  </a:lnTo>
                  <a:lnTo>
                    <a:pt x="132557" y="1658977"/>
                  </a:lnTo>
                  <a:lnTo>
                    <a:pt x="130734" y="1655485"/>
                  </a:lnTo>
                  <a:lnTo>
                    <a:pt x="128903" y="1651992"/>
                  </a:lnTo>
                  <a:lnTo>
                    <a:pt x="127070" y="1648500"/>
                  </a:lnTo>
                  <a:lnTo>
                    <a:pt x="125233" y="1645007"/>
                  </a:lnTo>
                  <a:lnTo>
                    <a:pt x="123394" y="1641514"/>
                  </a:lnTo>
                  <a:lnTo>
                    <a:pt x="121552" y="1638022"/>
                  </a:lnTo>
                  <a:lnTo>
                    <a:pt x="119709" y="1634529"/>
                  </a:lnTo>
                  <a:lnTo>
                    <a:pt x="117864" y="1631037"/>
                  </a:lnTo>
                  <a:lnTo>
                    <a:pt x="116020" y="1627544"/>
                  </a:lnTo>
                  <a:lnTo>
                    <a:pt x="114176" y="1624051"/>
                  </a:lnTo>
                  <a:lnTo>
                    <a:pt x="112334" y="1620559"/>
                  </a:lnTo>
                  <a:lnTo>
                    <a:pt x="110492" y="1617066"/>
                  </a:lnTo>
                  <a:lnTo>
                    <a:pt x="108653" y="1613574"/>
                  </a:lnTo>
                  <a:lnTo>
                    <a:pt x="106816" y="1610081"/>
                  </a:lnTo>
                  <a:lnTo>
                    <a:pt x="104985" y="1606589"/>
                  </a:lnTo>
                  <a:lnTo>
                    <a:pt x="103155" y="1603096"/>
                  </a:lnTo>
                  <a:lnTo>
                    <a:pt x="101332" y="1599603"/>
                  </a:lnTo>
                  <a:lnTo>
                    <a:pt x="99513" y="1596111"/>
                  </a:lnTo>
                  <a:lnTo>
                    <a:pt x="97700" y="1592618"/>
                  </a:lnTo>
                  <a:lnTo>
                    <a:pt x="95895" y="1589126"/>
                  </a:lnTo>
                  <a:lnTo>
                    <a:pt x="94095" y="1585633"/>
                  </a:lnTo>
                  <a:lnTo>
                    <a:pt x="92305" y="1582140"/>
                  </a:lnTo>
                  <a:lnTo>
                    <a:pt x="90519" y="1578648"/>
                  </a:lnTo>
                  <a:lnTo>
                    <a:pt x="88747" y="1575155"/>
                  </a:lnTo>
                  <a:lnTo>
                    <a:pt x="86978" y="1571663"/>
                  </a:lnTo>
                  <a:lnTo>
                    <a:pt x="85227" y="1568170"/>
                  </a:lnTo>
                  <a:lnTo>
                    <a:pt x="83480" y="1564677"/>
                  </a:lnTo>
                  <a:lnTo>
                    <a:pt x="81749" y="1561185"/>
                  </a:lnTo>
                  <a:lnTo>
                    <a:pt x="80025" y="1557692"/>
                  </a:lnTo>
                  <a:lnTo>
                    <a:pt x="78316" y="1554200"/>
                  </a:lnTo>
                  <a:lnTo>
                    <a:pt x="76619" y="1550707"/>
                  </a:lnTo>
                  <a:lnTo>
                    <a:pt x="74933" y="1547215"/>
                  </a:lnTo>
                  <a:lnTo>
                    <a:pt x="73264" y="1543722"/>
                  </a:lnTo>
                  <a:lnTo>
                    <a:pt x="71604" y="1540229"/>
                  </a:lnTo>
                  <a:lnTo>
                    <a:pt x="69965" y="1536737"/>
                  </a:lnTo>
                  <a:lnTo>
                    <a:pt x="68331" y="1533244"/>
                  </a:lnTo>
                  <a:lnTo>
                    <a:pt x="66724" y="1529752"/>
                  </a:lnTo>
                  <a:lnTo>
                    <a:pt x="65122" y="1526259"/>
                  </a:lnTo>
                  <a:lnTo>
                    <a:pt x="63546" y="1522766"/>
                  </a:lnTo>
                  <a:lnTo>
                    <a:pt x="61978" y="1519274"/>
                  </a:lnTo>
                  <a:lnTo>
                    <a:pt x="60433" y="1515781"/>
                  </a:lnTo>
                  <a:lnTo>
                    <a:pt x="58901" y="1512289"/>
                  </a:lnTo>
                  <a:lnTo>
                    <a:pt x="57388" y="1508796"/>
                  </a:lnTo>
                  <a:lnTo>
                    <a:pt x="55893" y="1505304"/>
                  </a:lnTo>
                  <a:lnTo>
                    <a:pt x="54413" y="1501811"/>
                  </a:lnTo>
                  <a:lnTo>
                    <a:pt x="52958" y="1498318"/>
                  </a:lnTo>
                  <a:lnTo>
                    <a:pt x="51511" y="1494826"/>
                  </a:lnTo>
                  <a:lnTo>
                    <a:pt x="50096" y="1491333"/>
                  </a:lnTo>
                  <a:lnTo>
                    <a:pt x="48687" y="1487841"/>
                  </a:lnTo>
                  <a:lnTo>
                    <a:pt x="47311" y="1484348"/>
                  </a:lnTo>
                  <a:lnTo>
                    <a:pt x="45943" y="1480855"/>
                  </a:lnTo>
                  <a:lnTo>
                    <a:pt x="44604" y="1477363"/>
                  </a:lnTo>
                  <a:lnTo>
                    <a:pt x="43278" y="1473870"/>
                  </a:lnTo>
                  <a:lnTo>
                    <a:pt x="41975" y="1470378"/>
                  </a:lnTo>
                  <a:lnTo>
                    <a:pt x="40693" y="1466885"/>
                  </a:lnTo>
                  <a:lnTo>
                    <a:pt x="39428" y="1463393"/>
                  </a:lnTo>
                  <a:lnTo>
                    <a:pt x="38189" y="1459900"/>
                  </a:lnTo>
                  <a:lnTo>
                    <a:pt x="36962" y="1456407"/>
                  </a:lnTo>
                  <a:lnTo>
                    <a:pt x="35768" y="1452915"/>
                  </a:lnTo>
                  <a:lnTo>
                    <a:pt x="34579" y="1449422"/>
                  </a:lnTo>
                  <a:lnTo>
                    <a:pt x="33429" y="1445930"/>
                  </a:lnTo>
                  <a:lnTo>
                    <a:pt x="32285" y="1442437"/>
                  </a:lnTo>
                  <a:lnTo>
                    <a:pt x="31174" y="1438944"/>
                  </a:lnTo>
                  <a:lnTo>
                    <a:pt x="30075" y="1435452"/>
                  </a:lnTo>
                  <a:lnTo>
                    <a:pt x="29003" y="1431959"/>
                  </a:lnTo>
                  <a:lnTo>
                    <a:pt x="27948" y="1428467"/>
                  </a:lnTo>
                  <a:lnTo>
                    <a:pt x="26915" y="1424974"/>
                  </a:lnTo>
                  <a:lnTo>
                    <a:pt x="25906" y="1421482"/>
                  </a:lnTo>
                  <a:lnTo>
                    <a:pt x="24912" y="1417989"/>
                  </a:lnTo>
                  <a:lnTo>
                    <a:pt x="23947" y="1414496"/>
                  </a:lnTo>
                  <a:lnTo>
                    <a:pt x="22992" y="1411004"/>
                  </a:lnTo>
                  <a:lnTo>
                    <a:pt x="22072" y="1407511"/>
                  </a:lnTo>
                  <a:lnTo>
                    <a:pt x="21158" y="1404019"/>
                  </a:lnTo>
                  <a:lnTo>
                    <a:pt x="20280" y="1400526"/>
                  </a:lnTo>
                  <a:lnTo>
                    <a:pt x="19411" y="1397033"/>
                  </a:lnTo>
                  <a:lnTo>
                    <a:pt x="18570" y="1393541"/>
                  </a:lnTo>
                  <a:lnTo>
                    <a:pt x="17745" y="1390048"/>
                  </a:lnTo>
                  <a:lnTo>
                    <a:pt x="16943" y="1386556"/>
                  </a:lnTo>
                  <a:lnTo>
                    <a:pt x="16161" y="1383063"/>
                  </a:lnTo>
                  <a:lnTo>
                    <a:pt x="15396" y="1379571"/>
                  </a:lnTo>
                  <a:lnTo>
                    <a:pt x="14657" y="1376078"/>
                  </a:lnTo>
                  <a:lnTo>
                    <a:pt x="13929" y="1372585"/>
                  </a:lnTo>
                  <a:lnTo>
                    <a:pt x="13233" y="1369093"/>
                  </a:lnTo>
                  <a:lnTo>
                    <a:pt x="12543" y="1365600"/>
                  </a:lnTo>
                  <a:lnTo>
                    <a:pt x="11888" y="1362108"/>
                  </a:lnTo>
                  <a:lnTo>
                    <a:pt x="11240" y="1358615"/>
                  </a:lnTo>
                  <a:lnTo>
                    <a:pt x="10621" y="1355122"/>
                  </a:lnTo>
                  <a:lnTo>
                    <a:pt x="10013" y="1351630"/>
                  </a:lnTo>
                  <a:lnTo>
                    <a:pt x="9430" y="1348137"/>
                  </a:lnTo>
                  <a:lnTo>
                    <a:pt x="8863" y="1344645"/>
                  </a:lnTo>
                  <a:lnTo>
                    <a:pt x="8315" y="1341152"/>
                  </a:lnTo>
                  <a:lnTo>
                    <a:pt x="7788" y="1337659"/>
                  </a:lnTo>
                  <a:lnTo>
                    <a:pt x="7274" y="1334167"/>
                  </a:lnTo>
                  <a:lnTo>
                    <a:pt x="6787" y="1330674"/>
                  </a:lnTo>
                  <a:lnTo>
                    <a:pt x="6306" y="1327182"/>
                  </a:lnTo>
                  <a:lnTo>
                    <a:pt x="5858" y="1323689"/>
                  </a:lnTo>
                  <a:lnTo>
                    <a:pt x="5415" y="1320197"/>
                  </a:lnTo>
                  <a:lnTo>
                    <a:pt x="5002" y="1316704"/>
                  </a:lnTo>
                  <a:lnTo>
                    <a:pt x="4597" y="1313211"/>
                  </a:lnTo>
                  <a:lnTo>
                    <a:pt x="4216" y="1309719"/>
                  </a:lnTo>
                  <a:lnTo>
                    <a:pt x="3848" y="1306226"/>
                  </a:lnTo>
                  <a:lnTo>
                    <a:pt x="3499" y="1302734"/>
                  </a:lnTo>
                  <a:lnTo>
                    <a:pt x="3169" y="1299241"/>
                  </a:lnTo>
                  <a:lnTo>
                    <a:pt x="2852" y="1295748"/>
                  </a:lnTo>
                  <a:lnTo>
                    <a:pt x="2557" y="1292256"/>
                  </a:lnTo>
                  <a:lnTo>
                    <a:pt x="2272" y="1288763"/>
                  </a:lnTo>
                  <a:lnTo>
                    <a:pt x="2014" y="1285271"/>
                  </a:lnTo>
                  <a:lnTo>
                    <a:pt x="1760" y="1281778"/>
                  </a:lnTo>
                  <a:lnTo>
                    <a:pt x="1536" y="1278286"/>
                  </a:lnTo>
                  <a:lnTo>
                    <a:pt x="1318" y="1274793"/>
                  </a:lnTo>
                  <a:lnTo>
                    <a:pt x="1124" y="1271300"/>
                  </a:lnTo>
                  <a:lnTo>
                    <a:pt x="941" y="1267808"/>
                  </a:lnTo>
                  <a:lnTo>
                    <a:pt x="777" y="1264315"/>
                  </a:lnTo>
                  <a:lnTo>
                    <a:pt x="628" y="1260823"/>
                  </a:lnTo>
                  <a:lnTo>
                    <a:pt x="494" y="1257330"/>
                  </a:lnTo>
                  <a:lnTo>
                    <a:pt x="379" y="1253837"/>
                  </a:lnTo>
                  <a:lnTo>
                    <a:pt x="274" y="1250345"/>
                  </a:lnTo>
                  <a:lnTo>
                    <a:pt x="194" y="1246852"/>
                  </a:lnTo>
                  <a:lnTo>
                    <a:pt x="118" y="1243360"/>
                  </a:lnTo>
                  <a:lnTo>
                    <a:pt x="70" y="1239867"/>
                  </a:lnTo>
                  <a:lnTo>
                    <a:pt x="28" y="1236375"/>
                  </a:lnTo>
                  <a:lnTo>
                    <a:pt x="9" y="1232882"/>
                  </a:lnTo>
                  <a:lnTo>
                    <a:pt x="0" y="1229389"/>
                  </a:lnTo>
                  <a:lnTo>
                    <a:pt x="10" y="1225897"/>
                  </a:lnTo>
                  <a:lnTo>
                    <a:pt x="33" y="1222404"/>
                  </a:lnTo>
                  <a:lnTo>
                    <a:pt x="71" y="1218912"/>
                  </a:lnTo>
                  <a:lnTo>
                    <a:pt x="127" y="1215419"/>
                  </a:lnTo>
                  <a:lnTo>
                    <a:pt x="193" y="1211926"/>
                  </a:lnTo>
                  <a:lnTo>
                    <a:pt x="281" y="1208434"/>
                  </a:lnTo>
                  <a:lnTo>
                    <a:pt x="376" y="1204941"/>
                  </a:lnTo>
                  <a:lnTo>
                    <a:pt x="496" y="1201449"/>
                  </a:lnTo>
                  <a:lnTo>
                    <a:pt x="620" y="1197956"/>
                  </a:lnTo>
                  <a:lnTo>
                    <a:pt x="770" y="1194464"/>
                  </a:lnTo>
                  <a:lnTo>
                    <a:pt x="927" y="1190971"/>
                  </a:lnTo>
                  <a:lnTo>
                    <a:pt x="1104" y="1187478"/>
                  </a:lnTo>
                  <a:lnTo>
                    <a:pt x="1292" y="1183986"/>
                  </a:lnTo>
                  <a:lnTo>
                    <a:pt x="1496" y="1180493"/>
                  </a:lnTo>
                  <a:lnTo>
                    <a:pt x="1716" y="1177001"/>
                  </a:lnTo>
                  <a:lnTo>
                    <a:pt x="1948" y="1173508"/>
                  </a:lnTo>
                  <a:lnTo>
                    <a:pt x="2198" y="1170015"/>
                  </a:lnTo>
                  <a:lnTo>
                    <a:pt x="2457" y="1166523"/>
                  </a:lnTo>
                  <a:lnTo>
                    <a:pt x="2738" y="1163030"/>
                  </a:lnTo>
                  <a:lnTo>
                    <a:pt x="3024" y="1159538"/>
                  </a:lnTo>
                  <a:lnTo>
                    <a:pt x="3336" y="1156045"/>
                  </a:lnTo>
                  <a:lnTo>
                    <a:pt x="3653" y="1152552"/>
                  </a:lnTo>
                  <a:lnTo>
                    <a:pt x="3991" y="1149060"/>
                  </a:lnTo>
                  <a:lnTo>
                    <a:pt x="4337" y="1145567"/>
                  </a:lnTo>
                  <a:lnTo>
                    <a:pt x="4702" y="1142075"/>
                  </a:lnTo>
                  <a:lnTo>
                    <a:pt x="5078" y="1138582"/>
                  </a:lnTo>
                  <a:lnTo>
                    <a:pt x="5468" y="1135090"/>
                  </a:lnTo>
                  <a:lnTo>
                    <a:pt x="5875" y="1131597"/>
                  </a:lnTo>
                  <a:lnTo>
                    <a:pt x="6290" y="1128104"/>
                  </a:lnTo>
                  <a:lnTo>
                    <a:pt x="6726" y="1124612"/>
                  </a:lnTo>
                  <a:lnTo>
                    <a:pt x="7166" y="1121119"/>
                  </a:lnTo>
                  <a:lnTo>
                    <a:pt x="7631" y="1117627"/>
                  </a:lnTo>
                  <a:lnTo>
                    <a:pt x="8099" y="1114134"/>
                  </a:lnTo>
                  <a:lnTo>
                    <a:pt x="8589" y="1110641"/>
                  </a:lnTo>
                  <a:lnTo>
                    <a:pt x="9085" y="1107149"/>
                  </a:lnTo>
                  <a:lnTo>
                    <a:pt x="9599" y="1103656"/>
                  </a:lnTo>
                  <a:lnTo>
                    <a:pt x="10123" y="1100164"/>
                  </a:lnTo>
                  <a:lnTo>
                    <a:pt x="10660" y="1096671"/>
                  </a:lnTo>
                  <a:lnTo>
                    <a:pt x="11211" y="1093179"/>
                  </a:lnTo>
                  <a:lnTo>
                    <a:pt x="11772" y="1089686"/>
                  </a:lnTo>
                  <a:lnTo>
                    <a:pt x="12349" y="1086193"/>
                  </a:lnTo>
                  <a:lnTo>
                    <a:pt x="12932" y="1082701"/>
                  </a:lnTo>
                  <a:lnTo>
                    <a:pt x="13534" y="1079208"/>
                  </a:lnTo>
                  <a:lnTo>
                    <a:pt x="14140" y="1075716"/>
                  </a:lnTo>
                  <a:lnTo>
                    <a:pt x="14767" y="1072223"/>
                  </a:lnTo>
                  <a:lnTo>
                    <a:pt x="15397" y="1068730"/>
                  </a:lnTo>
                  <a:lnTo>
                    <a:pt x="16044" y="1065238"/>
                  </a:lnTo>
                  <a:lnTo>
                    <a:pt x="16698" y="1061745"/>
                  </a:lnTo>
                  <a:lnTo>
                    <a:pt x="17365" y="1058253"/>
                  </a:lnTo>
                  <a:lnTo>
                    <a:pt x="18042" y="1054760"/>
                  </a:lnTo>
                  <a:lnTo>
                    <a:pt x="18728" y="1051268"/>
                  </a:lnTo>
                  <a:lnTo>
                    <a:pt x="19427" y="1047775"/>
                  </a:lnTo>
                  <a:lnTo>
                    <a:pt x="20132" y="1044282"/>
                  </a:lnTo>
                  <a:lnTo>
                    <a:pt x="20851" y="1040790"/>
                  </a:lnTo>
                  <a:lnTo>
                    <a:pt x="21574" y="1037297"/>
                  </a:lnTo>
                  <a:lnTo>
                    <a:pt x="22313" y="1033805"/>
                  </a:lnTo>
                  <a:lnTo>
                    <a:pt x="23054" y="1030312"/>
                  </a:lnTo>
                  <a:lnTo>
                    <a:pt x="23810" y="1026819"/>
                  </a:lnTo>
                  <a:lnTo>
                    <a:pt x="24570" y="1023327"/>
                  </a:lnTo>
                  <a:lnTo>
                    <a:pt x="25340" y="1019834"/>
                  </a:lnTo>
                  <a:lnTo>
                    <a:pt x="26117" y="1016342"/>
                  </a:lnTo>
                  <a:lnTo>
                    <a:pt x="26902" y="1012849"/>
                  </a:lnTo>
                  <a:lnTo>
                    <a:pt x="27695" y="1009357"/>
                  </a:lnTo>
                  <a:lnTo>
                    <a:pt x="28493" y="1005864"/>
                  </a:lnTo>
                  <a:lnTo>
                    <a:pt x="29300" y="1002371"/>
                  </a:lnTo>
                  <a:lnTo>
                    <a:pt x="30110" y="998879"/>
                  </a:lnTo>
                  <a:lnTo>
                    <a:pt x="30931" y="995386"/>
                  </a:lnTo>
                  <a:lnTo>
                    <a:pt x="31753" y="991894"/>
                  </a:lnTo>
                  <a:lnTo>
                    <a:pt x="32585" y="988401"/>
                  </a:lnTo>
                  <a:lnTo>
                    <a:pt x="33419" y="984908"/>
                  </a:lnTo>
                  <a:lnTo>
                    <a:pt x="34260" y="981416"/>
                  </a:lnTo>
                  <a:lnTo>
                    <a:pt x="35104" y="977923"/>
                  </a:lnTo>
                  <a:lnTo>
                    <a:pt x="35953" y="974431"/>
                  </a:lnTo>
                  <a:lnTo>
                    <a:pt x="36806" y="970938"/>
                  </a:lnTo>
                  <a:lnTo>
                    <a:pt x="37662" y="967445"/>
                  </a:lnTo>
                  <a:lnTo>
                    <a:pt x="38523" y="963953"/>
                  </a:lnTo>
                  <a:lnTo>
                    <a:pt x="39385" y="960460"/>
                  </a:lnTo>
                  <a:lnTo>
                    <a:pt x="40252" y="956968"/>
                  </a:lnTo>
                  <a:lnTo>
                    <a:pt x="41119" y="953475"/>
                  </a:lnTo>
                  <a:lnTo>
                    <a:pt x="41990" y="949983"/>
                  </a:lnTo>
                  <a:lnTo>
                    <a:pt x="42861" y="946490"/>
                  </a:lnTo>
                  <a:lnTo>
                    <a:pt x="43735" y="942997"/>
                  </a:lnTo>
                  <a:lnTo>
                    <a:pt x="44609" y="939505"/>
                  </a:lnTo>
                  <a:lnTo>
                    <a:pt x="45485" y="936012"/>
                  </a:lnTo>
                  <a:lnTo>
                    <a:pt x="46360" y="932520"/>
                  </a:lnTo>
                  <a:lnTo>
                    <a:pt x="47236" y="929027"/>
                  </a:lnTo>
                  <a:lnTo>
                    <a:pt x="48112" y="925534"/>
                  </a:lnTo>
                  <a:lnTo>
                    <a:pt x="48987" y="922042"/>
                  </a:lnTo>
                  <a:lnTo>
                    <a:pt x="49861" y="918549"/>
                  </a:lnTo>
                  <a:lnTo>
                    <a:pt x="50735" y="915057"/>
                  </a:lnTo>
                  <a:lnTo>
                    <a:pt x="51607" y="911564"/>
                  </a:lnTo>
                  <a:lnTo>
                    <a:pt x="52478" y="908072"/>
                  </a:lnTo>
                  <a:lnTo>
                    <a:pt x="53345" y="904579"/>
                  </a:lnTo>
                  <a:lnTo>
                    <a:pt x="54212" y="901086"/>
                  </a:lnTo>
                  <a:lnTo>
                    <a:pt x="55075" y="897594"/>
                  </a:lnTo>
                  <a:lnTo>
                    <a:pt x="55935" y="894101"/>
                  </a:lnTo>
                  <a:lnTo>
                    <a:pt x="56792" y="890609"/>
                  </a:lnTo>
                  <a:lnTo>
                    <a:pt x="57646" y="887116"/>
                  </a:lnTo>
                  <a:lnTo>
                    <a:pt x="58496" y="883623"/>
                  </a:lnTo>
                  <a:lnTo>
                    <a:pt x="59341" y="880131"/>
                  </a:lnTo>
                  <a:lnTo>
                    <a:pt x="60184" y="876638"/>
                  </a:lnTo>
                  <a:lnTo>
                    <a:pt x="61020" y="873146"/>
                  </a:lnTo>
                  <a:lnTo>
                    <a:pt x="61854" y="869653"/>
                  </a:lnTo>
                  <a:lnTo>
                    <a:pt x="62679" y="866161"/>
                  </a:lnTo>
                  <a:lnTo>
                    <a:pt x="63502" y="862668"/>
                  </a:lnTo>
                  <a:lnTo>
                    <a:pt x="64316" y="859175"/>
                  </a:lnTo>
                  <a:lnTo>
                    <a:pt x="65127" y="855683"/>
                  </a:lnTo>
                  <a:lnTo>
                    <a:pt x="65930" y="852190"/>
                  </a:lnTo>
                  <a:lnTo>
                    <a:pt x="66728" y="848698"/>
                  </a:lnTo>
                  <a:lnTo>
                    <a:pt x="67519" y="845205"/>
                  </a:lnTo>
                  <a:lnTo>
                    <a:pt x="68302" y="841712"/>
                  </a:lnTo>
                  <a:lnTo>
                    <a:pt x="69081" y="838220"/>
                  </a:lnTo>
                  <a:lnTo>
                    <a:pt x="69848" y="834727"/>
                  </a:lnTo>
                  <a:lnTo>
                    <a:pt x="70614" y="831235"/>
                  </a:lnTo>
                  <a:lnTo>
                    <a:pt x="71365" y="827742"/>
                  </a:lnTo>
                  <a:lnTo>
                    <a:pt x="72114" y="824250"/>
                  </a:lnTo>
                  <a:lnTo>
                    <a:pt x="72850" y="820757"/>
                  </a:lnTo>
                  <a:lnTo>
                    <a:pt x="73582" y="817264"/>
                  </a:lnTo>
                  <a:lnTo>
                    <a:pt x="74302" y="813772"/>
                  </a:lnTo>
                  <a:lnTo>
                    <a:pt x="75016" y="810279"/>
                  </a:lnTo>
                  <a:lnTo>
                    <a:pt x="75720" y="806787"/>
                  </a:lnTo>
                  <a:lnTo>
                    <a:pt x="76415" y="803294"/>
                  </a:lnTo>
                  <a:lnTo>
                    <a:pt x="77103" y="799801"/>
                  </a:lnTo>
                  <a:lnTo>
                    <a:pt x="77778" y="796309"/>
                  </a:lnTo>
                  <a:lnTo>
                    <a:pt x="78449" y="792816"/>
                  </a:lnTo>
                  <a:lnTo>
                    <a:pt x="79103" y="789324"/>
                  </a:lnTo>
                  <a:lnTo>
                    <a:pt x="79755" y="785831"/>
                  </a:lnTo>
                  <a:lnTo>
                    <a:pt x="80390" y="782338"/>
                  </a:lnTo>
                  <a:lnTo>
                    <a:pt x="81021" y="778846"/>
                  </a:lnTo>
                  <a:lnTo>
                    <a:pt x="81638" y="775353"/>
                  </a:lnTo>
                  <a:lnTo>
                    <a:pt x="82248" y="771861"/>
                  </a:lnTo>
                  <a:lnTo>
                    <a:pt x="82846" y="768368"/>
                  </a:lnTo>
                  <a:lnTo>
                    <a:pt x="83433" y="764876"/>
                  </a:lnTo>
                  <a:lnTo>
                    <a:pt x="84012" y="761383"/>
                  </a:lnTo>
                  <a:lnTo>
                    <a:pt x="84578" y="757890"/>
                  </a:lnTo>
                  <a:lnTo>
                    <a:pt x="85137" y="754398"/>
                  </a:lnTo>
                  <a:lnTo>
                    <a:pt x="85680" y="750905"/>
                  </a:lnTo>
                  <a:lnTo>
                    <a:pt x="86220" y="747413"/>
                  </a:lnTo>
                  <a:lnTo>
                    <a:pt x="86741" y="743920"/>
                  </a:lnTo>
                  <a:lnTo>
                    <a:pt x="87258" y="740427"/>
                  </a:lnTo>
                  <a:lnTo>
                    <a:pt x="87759" y="736935"/>
                  </a:lnTo>
                  <a:lnTo>
                    <a:pt x="88253" y="733442"/>
                  </a:lnTo>
                  <a:lnTo>
                    <a:pt x="88734" y="729950"/>
                  </a:lnTo>
                  <a:lnTo>
                    <a:pt x="89206" y="726457"/>
                  </a:lnTo>
                  <a:lnTo>
                    <a:pt x="89667" y="722965"/>
                  </a:lnTo>
                  <a:lnTo>
                    <a:pt x="90115" y="719472"/>
                  </a:lnTo>
                  <a:lnTo>
                    <a:pt x="90556" y="715979"/>
                  </a:lnTo>
                  <a:lnTo>
                    <a:pt x="90982" y="712487"/>
                  </a:lnTo>
                  <a:lnTo>
                    <a:pt x="91403" y="708994"/>
                  </a:lnTo>
                  <a:lnTo>
                    <a:pt x="91805" y="705502"/>
                  </a:lnTo>
                  <a:lnTo>
                    <a:pt x="92205" y="702009"/>
                  </a:lnTo>
                  <a:lnTo>
                    <a:pt x="92587" y="698516"/>
                  </a:lnTo>
                  <a:lnTo>
                    <a:pt x="92964" y="695024"/>
                  </a:lnTo>
                  <a:lnTo>
                    <a:pt x="93326" y="691531"/>
                  </a:lnTo>
                  <a:lnTo>
                    <a:pt x="93681" y="688039"/>
                  </a:lnTo>
                  <a:lnTo>
                    <a:pt x="94024" y="684546"/>
                  </a:lnTo>
                  <a:lnTo>
                    <a:pt x="94357" y="681054"/>
                  </a:lnTo>
                  <a:lnTo>
                    <a:pt x="94681" y="677561"/>
                  </a:lnTo>
                  <a:lnTo>
                    <a:pt x="94992" y="674068"/>
                  </a:lnTo>
                  <a:lnTo>
                    <a:pt x="95298" y="670576"/>
                  </a:lnTo>
                  <a:lnTo>
                    <a:pt x="95587" y="667083"/>
                  </a:lnTo>
                  <a:lnTo>
                    <a:pt x="95874" y="663591"/>
                  </a:lnTo>
                  <a:lnTo>
                    <a:pt x="96144" y="660098"/>
                  </a:lnTo>
                  <a:lnTo>
                    <a:pt x="96410" y="656605"/>
                  </a:lnTo>
                  <a:lnTo>
                    <a:pt x="96662" y="653113"/>
                  </a:lnTo>
                  <a:lnTo>
                    <a:pt x="96908" y="649620"/>
                  </a:lnTo>
                  <a:lnTo>
                    <a:pt x="97143" y="646128"/>
                  </a:lnTo>
                  <a:lnTo>
                    <a:pt x="97369" y="642635"/>
                  </a:lnTo>
                  <a:lnTo>
                    <a:pt x="97588" y="639143"/>
                  </a:lnTo>
                  <a:lnTo>
                    <a:pt x="97795" y="635650"/>
                  </a:lnTo>
                  <a:lnTo>
                    <a:pt x="97998" y="632157"/>
                  </a:lnTo>
                  <a:lnTo>
                    <a:pt x="98187" y="628665"/>
                  </a:lnTo>
                  <a:lnTo>
                    <a:pt x="98374" y="625172"/>
                  </a:lnTo>
                  <a:lnTo>
                    <a:pt x="98546" y="621680"/>
                  </a:lnTo>
                  <a:lnTo>
                    <a:pt x="98716" y="618187"/>
                  </a:lnTo>
                  <a:lnTo>
                    <a:pt x="98874" y="614694"/>
                  </a:lnTo>
                  <a:lnTo>
                    <a:pt x="99027" y="611202"/>
                  </a:lnTo>
                  <a:lnTo>
                    <a:pt x="99171" y="607709"/>
                  </a:lnTo>
                  <a:lnTo>
                    <a:pt x="99309" y="604217"/>
                  </a:lnTo>
                  <a:lnTo>
                    <a:pt x="99440" y="600724"/>
                  </a:lnTo>
                  <a:lnTo>
                    <a:pt x="99563" y="597232"/>
                  </a:lnTo>
                  <a:lnTo>
                    <a:pt x="99682" y="593739"/>
                  </a:lnTo>
                  <a:lnTo>
                    <a:pt x="99791" y="590246"/>
                  </a:lnTo>
                  <a:lnTo>
                    <a:pt x="99898" y="586754"/>
                  </a:lnTo>
                  <a:lnTo>
                    <a:pt x="99995" y="583261"/>
                  </a:lnTo>
                  <a:lnTo>
                    <a:pt x="100090" y="579769"/>
                  </a:lnTo>
                  <a:lnTo>
                    <a:pt x="100176" y="576276"/>
                  </a:lnTo>
                  <a:lnTo>
                    <a:pt x="100260" y="572783"/>
                  </a:lnTo>
                  <a:lnTo>
                    <a:pt x="100337" y="569291"/>
                  </a:lnTo>
                  <a:lnTo>
                    <a:pt x="100410" y="565798"/>
                  </a:lnTo>
                  <a:lnTo>
                    <a:pt x="100478" y="562306"/>
                  </a:lnTo>
                  <a:lnTo>
                    <a:pt x="100542" y="558813"/>
                  </a:lnTo>
                  <a:lnTo>
                    <a:pt x="100602" y="555320"/>
                  </a:lnTo>
                  <a:lnTo>
                    <a:pt x="100658" y="551828"/>
                  </a:lnTo>
                  <a:lnTo>
                    <a:pt x="100711" y="548335"/>
                  </a:lnTo>
                  <a:lnTo>
                    <a:pt x="100760" y="544843"/>
                  </a:lnTo>
                  <a:lnTo>
                    <a:pt x="100807" y="541350"/>
                  </a:lnTo>
                  <a:lnTo>
                    <a:pt x="100850" y="537858"/>
                  </a:lnTo>
                  <a:lnTo>
                    <a:pt x="100891" y="534365"/>
                  </a:lnTo>
                  <a:lnTo>
                    <a:pt x="100929" y="530872"/>
                  </a:lnTo>
                  <a:lnTo>
                    <a:pt x="100967" y="527380"/>
                  </a:lnTo>
                  <a:lnTo>
                    <a:pt x="101001" y="523887"/>
                  </a:lnTo>
                  <a:lnTo>
                    <a:pt x="101035" y="520395"/>
                  </a:lnTo>
                  <a:lnTo>
                    <a:pt x="101067" y="516902"/>
                  </a:lnTo>
                  <a:lnTo>
                    <a:pt x="101098" y="513409"/>
                  </a:lnTo>
                  <a:lnTo>
                    <a:pt x="101129" y="509917"/>
                  </a:lnTo>
                  <a:lnTo>
                    <a:pt x="101159" y="506424"/>
                  </a:lnTo>
                  <a:lnTo>
                    <a:pt x="101189" y="502932"/>
                  </a:lnTo>
                  <a:lnTo>
                    <a:pt x="101220" y="499439"/>
                  </a:lnTo>
                  <a:lnTo>
                    <a:pt x="101250" y="495947"/>
                  </a:lnTo>
                  <a:lnTo>
                    <a:pt x="101282" y="492454"/>
                  </a:lnTo>
                  <a:lnTo>
                    <a:pt x="101314" y="488961"/>
                  </a:lnTo>
                  <a:lnTo>
                    <a:pt x="101347" y="485469"/>
                  </a:lnTo>
                  <a:lnTo>
                    <a:pt x="101382" y="481976"/>
                  </a:lnTo>
                  <a:lnTo>
                    <a:pt x="101418" y="478484"/>
                  </a:lnTo>
                  <a:lnTo>
                    <a:pt x="101457" y="474991"/>
                  </a:lnTo>
                  <a:lnTo>
                    <a:pt x="101497" y="471498"/>
                  </a:lnTo>
                  <a:lnTo>
                    <a:pt x="101541" y="468006"/>
                  </a:lnTo>
                  <a:lnTo>
                    <a:pt x="101587" y="464513"/>
                  </a:lnTo>
                  <a:lnTo>
                    <a:pt x="101637" y="461021"/>
                  </a:lnTo>
                  <a:lnTo>
                    <a:pt x="101688" y="457528"/>
                  </a:lnTo>
                  <a:lnTo>
                    <a:pt x="101745" y="454036"/>
                  </a:lnTo>
                  <a:lnTo>
                    <a:pt x="101804" y="450543"/>
                  </a:lnTo>
                  <a:lnTo>
                    <a:pt x="101869" y="447050"/>
                  </a:lnTo>
                  <a:lnTo>
                    <a:pt x="101937" y="443558"/>
                  </a:lnTo>
                  <a:lnTo>
                    <a:pt x="102010" y="440065"/>
                  </a:lnTo>
                  <a:lnTo>
                    <a:pt x="102088" y="436573"/>
                  </a:lnTo>
                  <a:lnTo>
                    <a:pt x="102171" y="433080"/>
                  </a:lnTo>
                  <a:lnTo>
                    <a:pt x="102260" y="429587"/>
                  </a:lnTo>
                  <a:lnTo>
                    <a:pt x="102352" y="426095"/>
                  </a:lnTo>
                  <a:lnTo>
                    <a:pt x="102454" y="422602"/>
                  </a:lnTo>
                  <a:lnTo>
                    <a:pt x="102557" y="419110"/>
                  </a:lnTo>
                  <a:lnTo>
                    <a:pt x="102672" y="415617"/>
                  </a:lnTo>
                  <a:lnTo>
                    <a:pt x="102789" y="412125"/>
                  </a:lnTo>
                  <a:lnTo>
                    <a:pt x="102916" y="408632"/>
                  </a:lnTo>
                  <a:lnTo>
                    <a:pt x="103047" y="405139"/>
                  </a:lnTo>
                  <a:lnTo>
                    <a:pt x="103188" y="401647"/>
                  </a:lnTo>
                  <a:lnTo>
                    <a:pt x="103335" y="398154"/>
                  </a:lnTo>
                  <a:lnTo>
                    <a:pt x="103490" y="394662"/>
                  </a:lnTo>
                  <a:lnTo>
                    <a:pt x="103654" y="391169"/>
                  </a:lnTo>
                  <a:lnTo>
                    <a:pt x="103823" y="387676"/>
                  </a:lnTo>
                  <a:lnTo>
                    <a:pt x="104005" y="384184"/>
                  </a:lnTo>
                  <a:lnTo>
                    <a:pt x="104190" y="380691"/>
                  </a:lnTo>
                  <a:lnTo>
                    <a:pt x="104390" y="377199"/>
                  </a:lnTo>
                  <a:lnTo>
                    <a:pt x="104592" y="373706"/>
                  </a:lnTo>
                  <a:lnTo>
                    <a:pt x="104810" y="370213"/>
                  </a:lnTo>
                  <a:lnTo>
                    <a:pt x="105032" y="366721"/>
                  </a:lnTo>
                  <a:lnTo>
                    <a:pt x="105268" y="363228"/>
                  </a:lnTo>
                  <a:lnTo>
                    <a:pt x="105510" y="359736"/>
                  </a:lnTo>
                  <a:lnTo>
                    <a:pt x="105764" y="356243"/>
                  </a:lnTo>
                  <a:lnTo>
                    <a:pt x="106028" y="352751"/>
                  </a:lnTo>
                  <a:lnTo>
                    <a:pt x="106300" y="349258"/>
                  </a:lnTo>
                  <a:lnTo>
                    <a:pt x="106586" y="345765"/>
                  </a:lnTo>
                  <a:lnTo>
                    <a:pt x="106877" y="342273"/>
                  </a:lnTo>
                  <a:lnTo>
                    <a:pt x="107186" y="338780"/>
                  </a:lnTo>
                  <a:lnTo>
                    <a:pt x="107497" y="335288"/>
                  </a:lnTo>
                  <a:lnTo>
                    <a:pt x="107829" y="331795"/>
                  </a:lnTo>
                  <a:lnTo>
                    <a:pt x="108163" y="328302"/>
                  </a:lnTo>
                  <a:lnTo>
                    <a:pt x="108516" y="324810"/>
                  </a:lnTo>
                  <a:lnTo>
                    <a:pt x="108874" y="321317"/>
                  </a:lnTo>
                  <a:lnTo>
                    <a:pt x="109248" y="317825"/>
                  </a:lnTo>
                  <a:lnTo>
                    <a:pt x="109631" y="314332"/>
                  </a:lnTo>
                  <a:lnTo>
                    <a:pt x="110026" y="310840"/>
                  </a:lnTo>
                  <a:lnTo>
                    <a:pt x="110434" y="307347"/>
                  </a:lnTo>
                  <a:lnTo>
                    <a:pt x="110851" y="303854"/>
                  </a:lnTo>
                  <a:lnTo>
                    <a:pt x="111285" y="300362"/>
                  </a:lnTo>
                  <a:lnTo>
                    <a:pt x="111723" y="296869"/>
                  </a:lnTo>
                  <a:lnTo>
                    <a:pt x="112183" y="293377"/>
                  </a:lnTo>
                  <a:lnTo>
                    <a:pt x="112646" y="289884"/>
                  </a:lnTo>
                  <a:lnTo>
                    <a:pt x="113129" y="286391"/>
                  </a:lnTo>
                  <a:lnTo>
                    <a:pt x="113619" y="282899"/>
                  </a:lnTo>
                  <a:lnTo>
                    <a:pt x="114125" y="279406"/>
                  </a:lnTo>
                  <a:lnTo>
                    <a:pt x="114640" y="275914"/>
                  </a:lnTo>
                  <a:lnTo>
                    <a:pt x="115169" y="272421"/>
                  </a:lnTo>
                  <a:lnTo>
                    <a:pt x="115711" y="268929"/>
                  </a:lnTo>
                  <a:lnTo>
                    <a:pt x="116263" y="265436"/>
                  </a:lnTo>
                  <a:lnTo>
                    <a:pt x="116832" y="261943"/>
                  </a:lnTo>
                  <a:lnTo>
                    <a:pt x="117407" y="258451"/>
                  </a:lnTo>
                  <a:lnTo>
                    <a:pt x="118002" y="254958"/>
                  </a:lnTo>
                  <a:lnTo>
                    <a:pt x="118601" y="251466"/>
                  </a:lnTo>
                  <a:lnTo>
                    <a:pt x="119222" y="247973"/>
                  </a:lnTo>
                  <a:lnTo>
                    <a:pt x="119847" y="244480"/>
                  </a:lnTo>
                  <a:lnTo>
                    <a:pt x="120491" y="240988"/>
                  </a:lnTo>
                  <a:lnTo>
                    <a:pt x="121142" y="237495"/>
                  </a:lnTo>
                  <a:lnTo>
                    <a:pt x="121809" y="234003"/>
                  </a:lnTo>
                  <a:lnTo>
                    <a:pt x="122486" y="230510"/>
                  </a:lnTo>
                  <a:lnTo>
                    <a:pt x="123175" y="227018"/>
                  </a:lnTo>
                  <a:lnTo>
                    <a:pt x="123879" y="223525"/>
                  </a:lnTo>
                  <a:lnTo>
                    <a:pt x="124590" y="220032"/>
                  </a:lnTo>
                  <a:lnTo>
                    <a:pt x="125319" y="216540"/>
                  </a:lnTo>
                  <a:lnTo>
                    <a:pt x="126052" y="213047"/>
                  </a:lnTo>
                  <a:lnTo>
                    <a:pt x="126806" y="209555"/>
                  </a:lnTo>
                  <a:lnTo>
                    <a:pt x="127563" y="206062"/>
                  </a:lnTo>
                  <a:lnTo>
                    <a:pt x="128339" y="202569"/>
                  </a:lnTo>
                  <a:lnTo>
                    <a:pt x="129121" y="199077"/>
                  </a:lnTo>
                  <a:lnTo>
                    <a:pt x="129917" y="195584"/>
                  </a:lnTo>
                  <a:lnTo>
                    <a:pt x="130723" y="192092"/>
                  </a:lnTo>
                  <a:lnTo>
                    <a:pt x="131540" y="188599"/>
                  </a:lnTo>
                  <a:lnTo>
                    <a:pt x="132369" y="185106"/>
                  </a:lnTo>
                  <a:lnTo>
                    <a:pt x="133205" y="181614"/>
                  </a:lnTo>
                  <a:lnTo>
                    <a:pt x="134056" y="178121"/>
                  </a:lnTo>
                  <a:lnTo>
                    <a:pt x="134912" y="174629"/>
                  </a:lnTo>
                  <a:lnTo>
                    <a:pt x="135785" y="171136"/>
                  </a:lnTo>
                  <a:lnTo>
                    <a:pt x="136660" y="167644"/>
                  </a:lnTo>
                  <a:lnTo>
                    <a:pt x="137552" y="164151"/>
                  </a:lnTo>
                  <a:lnTo>
                    <a:pt x="138449" y="160658"/>
                  </a:lnTo>
                  <a:lnTo>
                    <a:pt x="139358" y="157166"/>
                  </a:lnTo>
                  <a:lnTo>
                    <a:pt x="140273" y="153673"/>
                  </a:lnTo>
                  <a:lnTo>
                    <a:pt x="141199" y="150181"/>
                  </a:lnTo>
                  <a:lnTo>
                    <a:pt x="142133" y="146688"/>
                  </a:lnTo>
                  <a:lnTo>
                    <a:pt x="143075" y="143195"/>
                  </a:lnTo>
                  <a:lnTo>
                    <a:pt x="144026" y="139703"/>
                  </a:lnTo>
                  <a:lnTo>
                    <a:pt x="144982" y="136210"/>
                  </a:lnTo>
                  <a:lnTo>
                    <a:pt x="145950" y="132718"/>
                  </a:lnTo>
                  <a:lnTo>
                    <a:pt x="146920" y="129225"/>
                  </a:lnTo>
                  <a:lnTo>
                    <a:pt x="147903" y="125733"/>
                  </a:lnTo>
                  <a:lnTo>
                    <a:pt x="148888" y="122240"/>
                  </a:lnTo>
                  <a:lnTo>
                    <a:pt x="149883" y="118747"/>
                  </a:lnTo>
                  <a:lnTo>
                    <a:pt x="150882" y="115255"/>
                  </a:lnTo>
                  <a:lnTo>
                    <a:pt x="151888" y="111762"/>
                  </a:lnTo>
                  <a:lnTo>
                    <a:pt x="152898" y="108270"/>
                  </a:lnTo>
                  <a:lnTo>
                    <a:pt x="153915" y="104777"/>
                  </a:lnTo>
                  <a:lnTo>
                    <a:pt x="154936" y="101284"/>
                  </a:lnTo>
                  <a:lnTo>
                    <a:pt x="155961" y="97792"/>
                  </a:lnTo>
                  <a:lnTo>
                    <a:pt x="156993" y="94299"/>
                  </a:lnTo>
                  <a:lnTo>
                    <a:pt x="158026" y="90807"/>
                  </a:lnTo>
                  <a:lnTo>
                    <a:pt x="159065" y="87314"/>
                  </a:lnTo>
                  <a:lnTo>
                    <a:pt x="160106" y="83822"/>
                  </a:lnTo>
                  <a:lnTo>
                    <a:pt x="161152" y="80329"/>
                  </a:lnTo>
                  <a:lnTo>
                    <a:pt x="162199" y="76836"/>
                  </a:lnTo>
                  <a:lnTo>
                    <a:pt x="163249" y="73344"/>
                  </a:lnTo>
                  <a:lnTo>
                    <a:pt x="164301" y="69851"/>
                  </a:lnTo>
                  <a:lnTo>
                    <a:pt x="165355" y="66359"/>
                  </a:lnTo>
                  <a:lnTo>
                    <a:pt x="166410" y="62866"/>
                  </a:lnTo>
                  <a:lnTo>
                    <a:pt x="167467" y="59373"/>
                  </a:lnTo>
                  <a:lnTo>
                    <a:pt x="168524" y="55881"/>
                  </a:lnTo>
                  <a:lnTo>
                    <a:pt x="169582" y="52388"/>
                  </a:lnTo>
                  <a:lnTo>
                    <a:pt x="170640" y="48896"/>
                  </a:lnTo>
                  <a:lnTo>
                    <a:pt x="171698" y="45403"/>
                  </a:lnTo>
                  <a:lnTo>
                    <a:pt x="172754" y="41911"/>
                  </a:lnTo>
                  <a:lnTo>
                    <a:pt x="173811" y="38418"/>
                  </a:lnTo>
                  <a:lnTo>
                    <a:pt x="174866" y="34925"/>
                  </a:lnTo>
                  <a:lnTo>
                    <a:pt x="175919" y="31433"/>
                  </a:lnTo>
                  <a:lnTo>
                    <a:pt x="176971" y="27940"/>
                  </a:lnTo>
                  <a:lnTo>
                    <a:pt x="178020" y="24448"/>
                  </a:lnTo>
                  <a:lnTo>
                    <a:pt x="179068" y="20955"/>
                  </a:lnTo>
                  <a:lnTo>
                    <a:pt x="180111" y="17462"/>
                  </a:lnTo>
                  <a:lnTo>
                    <a:pt x="181153" y="13970"/>
                  </a:lnTo>
                  <a:lnTo>
                    <a:pt x="182190" y="10477"/>
                  </a:lnTo>
                  <a:lnTo>
                    <a:pt x="183225" y="6985"/>
                  </a:lnTo>
                  <a:lnTo>
                    <a:pt x="184253" y="3492"/>
                  </a:lnTo>
                  <a:lnTo>
                    <a:pt x="185279" y="0"/>
                  </a:lnTo>
                  <a:lnTo>
                    <a:pt x="303492" y="0"/>
                  </a:lnTo>
                  <a:lnTo>
                    <a:pt x="304518" y="3492"/>
                  </a:lnTo>
                  <a:lnTo>
                    <a:pt x="305546" y="6985"/>
                  </a:lnTo>
                  <a:lnTo>
                    <a:pt x="306582" y="10477"/>
                  </a:lnTo>
                  <a:lnTo>
                    <a:pt x="307618" y="13970"/>
                  </a:lnTo>
                  <a:lnTo>
                    <a:pt x="308660" y="17462"/>
                  </a:lnTo>
                  <a:lnTo>
                    <a:pt x="309703" y="20955"/>
                  </a:lnTo>
                  <a:lnTo>
                    <a:pt x="310751" y="24448"/>
                  </a:lnTo>
                  <a:lnTo>
                    <a:pt x="311800" y="27940"/>
                  </a:lnTo>
                  <a:lnTo>
                    <a:pt x="312852" y="31433"/>
                  </a:lnTo>
                  <a:lnTo>
                    <a:pt x="313905" y="34925"/>
                  </a:lnTo>
                  <a:lnTo>
                    <a:pt x="314960" y="38418"/>
                  </a:lnTo>
                  <a:lnTo>
                    <a:pt x="316017" y="41911"/>
                  </a:lnTo>
                  <a:lnTo>
                    <a:pt x="317074" y="45403"/>
                  </a:lnTo>
                  <a:lnTo>
                    <a:pt x="318131" y="48896"/>
                  </a:lnTo>
                  <a:lnTo>
                    <a:pt x="319189" y="52388"/>
                  </a:lnTo>
                  <a:lnTo>
                    <a:pt x="320247" y="55881"/>
                  </a:lnTo>
                  <a:lnTo>
                    <a:pt x="321304" y="59373"/>
                  </a:lnTo>
                  <a:lnTo>
                    <a:pt x="322361" y="62866"/>
                  </a:lnTo>
                  <a:lnTo>
                    <a:pt x="323416" y="66359"/>
                  </a:lnTo>
                  <a:lnTo>
                    <a:pt x="324470" y="69851"/>
                  </a:lnTo>
                  <a:lnTo>
                    <a:pt x="325522" y="73344"/>
                  </a:lnTo>
                  <a:lnTo>
                    <a:pt x="326572" y="76836"/>
                  </a:lnTo>
                  <a:lnTo>
                    <a:pt x="327619" y="80329"/>
                  </a:lnTo>
                  <a:lnTo>
                    <a:pt x="328665" y="83822"/>
                  </a:lnTo>
                  <a:lnTo>
                    <a:pt x="329706" y="87314"/>
                  </a:lnTo>
                  <a:lnTo>
                    <a:pt x="330745" y="90807"/>
                  </a:lnTo>
                  <a:lnTo>
                    <a:pt x="331778" y="94299"/>
                  </a:lnTo>
                  <a:lnTo>
                    <a:pt x="332810" y="97792"/>
                  </a:lnTo>
                  <a:lnTo>
                    <a:pt x="333835" y="101284"/>
                  </a:lnTo>
                  <a:lnTo>
                    <a:pt x="334857" y="104777"/>
                  </a:lnTo>
                  <a:lnTo>
                    <a:pt x="335873" y="108270"/>
                  </a:lnTo>
                  <a:lnTo>
                    <a:pt x="336883" y="111762"/>
                  </a:lnTo>
                  <a:lnTo>
                    <a:pt x="337889" y="115255"/>
                  </a:lnTo>
                  <a:lnTo>
                    <a:pt x="338888" y="118747"/>
                  </a:lnTo>
                  <a:lnTo>
                    <a:pt x="339883" y="122240"/>
                  </a:lnTo>
                  <a:lnTo>
                    <a:pt x="340868" y="125733"/>
                  </a:lnTo>
                  <a:lnTo>
                    <a:pt x="341851" y="129225"/>
                  </a:lnTo>
                  <a:lnTo>
                    <a:pt x="342821" y="132718"/>
                  </a:lnTo>
                  <a:lnTo>
                    <a:pt x="343789" y="136210"/>
                  </a:lnTo>
                  <a:lnTo>
                    <a:pt x="344745" y="139703"/>
                  </a:lnTo>
                  <a:lnTo>
                    <a:pt x="345696" y="143195"/>
                  </a:lnTo>
                  <a:lnTo>
                    <a:pt x="346638" y="146688"/>
                  </a:lnTo>
                  <a:lnTo>
                    <a:pt x="347572" y="150181"/>
                  </a:lnTo>
                  <a:lnTo>
                    <a:pt x="348498" y="153673"/>
                  </a:lnTo>
                  <a:lnTo>
                    <a:pt x="349413" y="157166"/>
                  </a:lnTo>
                  <a:lnTo>
                    <a:pt x="350323" y="160658"/>
                  </a:lnTo>
                  <a:lnTo>
                    <a:pt x="351219" y="164151"/>
                  </a:lnTo>
                  <a:lnTo>
                    <a:pt x="352111" y="167644"/>
                  </a:lnTo>
                  <a:lnTo>
                    <a:pt x="352986" y="171136"/>
                  </a:lnTo>
                  <a:lnTo>
                    <a:pt x="353859" y="174629"/>
                  </a:lnTo>
                  <a:lnTo>
                    <a:pt x="354715" y="178121"/>
                  </a:lnTo>
                  <a:lnTo>
                    <a:pt x="355566" y="181614"/>
                  </a:lnTo>
                  <a:lnTo>
                    <a:pt x="356403" y="185106"/>
                  </a:lnTo>
                  <a:lnTo>
                    <a:pt x="357231" y="188599"/>
                  </a:lnTo>
                  <a:lnTo>
                    <a:pt x="358048" y="192092"/>
                  </a:lnTo>
                  <a:lnTo>
                    <a:pt x="358854" y="195584"/>
                  </a:lnTo>
                  <a:lnTo>
                    <a:pt x="359650" y="199077"/>
                  </a:lnTo>
                  <a:lnTo>
                    <a:pt x="360432" y="202569"/>
                  </a:lnTo>
                  <a:lnTo>
                    <a:pt x="361208" y="206062"/>
                  </a:lnTo>
                  <a:lnTo>
                    <a:pt x="361965" y="209555"/>
                  </a:lnTo>
                  <a:lnTo>
                    <a:pt x="362719" y="213047"/>
                  </a:lnTo>
                  <a:lnTo>
                    <a:pt x="363452" y="216540"/>
                  </a:lnTo>
                  <a:lnTo>
                    <a:pt x="364181" y="220032"/>
                  </a:lnTo>
                  <a:lnTo>
                    <a:pt x="364892" y="223525"/>
                  </a:lnTo>
                  <a:lnTo>
                    <a:pt x="365596" y="227018"/>
                  </a:lnTo>
                  <a:lnTo>
                    <a:pt x="366285" y="230510"/>
                  </a:lnTo>
                  <a:lnTo>
                    <a:pt x="366962" y="234003"/>
                  </a:lnTo>
                  <a:lnTo>
                    <a:pt x="367629" y="237495"/>
                  </a:lnTo>
                  <a:lnTo>
                    <a:pt x="368280" y="240988"/>
                  </a:lnTo>
                  <a:lnTo>
                    <a:pt x="368924" y="244480"/>
                  </a:lnTo>
                  <a:lnTo>
                    <a:pt x="369549" y="247973"/>
                  </a:lnTo>
                  <a:lnTo>
                    <a:pt x="370170" y="251466"/>
                  </a:lnTo>
                  <a:lnTo>
                    <a:pt x="370769" y="254958"/>
                  </a:lnTo>
                  <a:lnTo>
                    <a:pt x="371364" y="258451"/>
                  </a:lnTo>
                  <a:lnTo>
                    <a:pt x="371939" y="261943"/>
                  </a:lnTo>
                  <a:lnTo>
                    <a:pt x="372508" y="265436"/>
                  </a:lnTo>
                  <a:lnTo>
                    <a:pt x="373060" y="268929"/>
                  </a:lnTo>
                  <a:lnTo>
                    <a:pt x="373602" y="272421"/>
                  </a:lnTo>
                  <a:lnTo>
                    <a:pt x="374131" y="275914"/>
                  </a:lnTo>
                  <a:lnTo>
                    <a:pt x="374646" y="279406"/>
                  </a:lnTo>
                  <a:lnTo>
                    <a:pt x="375153" y="282899"/>
                  </a:lnTo>
                  <a:lnTo>
                    <a:pt x="375642" y="286391"/>
                  </a:lnTo>
                  <a:lnTo>
                    <a:pt x="376125" y="289884"/>
                  </a:lnTo>
                  <a:lnTo>
                    <a:pt x="376588" y="293377"/>
                  </a:lnTo>
                  <a:lnTo>
                    <a:pt x="377048" y="296869"/>
                  </a:lnTo>
                  <a:lnTo>
                    <a:pt x="377487" y="300362"/>
                  </a:lnTo>
                  <a:lnTo>
                    <a:pt x="377921" y="303854"/>
                  </a:lnTo>
                  <a:lnTo>
                    <a:pt x="378337" y="307347"/>
                  </a:lnTo>
                  <a:lnTo>
                    <a:pt x="378745" y="310840"/>
                  </a:lnTo>
                  <a:lnTo>
                    <a:pt x="379140" y="314332"/>
                  </a:lnTo>
                  <a:lnTo>
                    <a:pt x="379523" y="317825"/>
                  </a:lnTo>
                  <a:lnTo>
                    <a:pt x="379897" y="321317"/>
                  </a:lnTo>
                  <a:lnTo>
                    <a:pt x="380256" y="324810"/>
                  </a:lnTo>
                  <a:lnTo>
                    <a:pt x="380608" y="328302"/>
                  </a:lnTo>
                  <a:lnTo>
                    <a:pt x="380943" y="331795"/>
                  </a:lnTo>
                  <a:lnTo>
                    <a:pt x="381274" y="335288"/>
                  </a:lnTo>
                  <a:lnTo>
                    <a:pt x="381585" y="338780"/>
                  </a:lnTo>
                  <a:lnTo>
                    <a:pt x="381894" y="342273"/>
                  </a:lnTo>
                  <a:lnTo>
                    <a:pt x="382185" y="345765"/>
                  </a:lnTo>
                  <a:lnTo>
                    <a:pt x="382471" y="349258"/>
                  </a:lnTo>
                  <a:lnTo>
                    <a:pt x="382743" y="352751"/>
                  </a:lnTo>
                  <a:lnTo>
                    <a:pt x="383007" y="356243"/>
                  </a:lnTo>
                  <a:lnTo>
                    <a:pt x="383261" y="359736"/>
                  </a:lnTo>
                  <a:lnTo>
                    <a:pt x="383503" y="363228"/>
                  </a:lnTo>
                  <a:lnTo>
                    <a:pt x="383739" y="366721"/>
                  </a:lnTo>
                  <a:lnTo>
                    <a:pt x="383961" y="370213"/>
                  </a:lnTo>
                  <a:lnTo>
                    <a:pt x="384179" y="373706"/>
                  </a:lnTo>
                  <a:lnTo>
                    <a:pt x="384381" y="377199"/>
                  </a:lnTo>
                  <a:lnTo>
                    <a:pt x="384581" y="380691"/>
                  </a:lnTo>
                  <a:lnTo>
                    <a:pt x="384766" y="384184"/>
                  </a:lnTo>
                  <a:lnTo>
                    <a:pt x="384948" y="387676"/>
                  </a:lnTo>
                  <a:lnTo>
                    <a:pt x="385117" y="391169"/>
                  </a:lnTo>
                  <a:lnTo>
                    <a:pt x="385281" y="394662"/>
                  </a:lnTo>
                  <a:lnTo>
                    <a:pt x="385436" y="398154"/>
                  </a:lnTo>
                  <a:lnTo>
                    <a:pt x="385583" y="401647"/>
                  </a:lnTo>
                  <a:lnTo>
                    <a:pt x="385724" y="405139"/>
                  </a:lnTo>
                  <a:lnTo>
                    <a:pt x="385855" y="408632"/>
                  </a:lnTo>
                  <a:lnTo>
                    <a:pt x="385983" y="412125"/>
                  </a:lnTo>
                  <a:lnTo>
                    <a:pt x="386099" y="415617"/>
                  </a:lnTo>
                  <a:lnTo>
                    <a:pt x="386214" y="419110"/>
                  </a:lnTo>
                  <a:lnTo>
                    <a:pt x="386317" y="422602"/>
                  </a:lnTo>
                  <a:lnTo>
                    <a:pt x="386419" y="426095"/>
                  </a:lnTo>
                  <a:lnTo>
                    <a:pt x="386511" y="429587"/>
                  </a:lnTo>
                  <a:lnTo>
                    <a:pt x="386600" y="433080"/>
                  </a:lnTo>
                  <a:lnTo>
                    <a:pt x="386683" y="436573"/>
                  </a:lnTo>
                  <a:lnTo>
                    <a:pt x="386761" y="440065"/>
                  </a:lnTo>
                  <a:lnTo>
                    <a:pt x="386834" y="443558"/>
                  </a:lnTo>
                  <a:lnTo>
                    <a:pt x="386902" y="447050"/>
                  </a:lnTo>
                  <a:lnTo>
                    <a:pt x="386967" y="450543"/>
                  </a:lnTo>
                  <a:lnTo>
                    <a:pt x="387026" y="454036"/>
                  </a:lnTo>
                  <a:lnTo>
                    <a:pt x="387083" y="457528"/>
                  </a:lnTo>
                  <a:lnTo>
                    <a:pt x="387134" y="461021"/>
                  </a:lnTo>
                  <a:lnTo>
                    <a:pt x="387185" y="464513"/>
                  </a:lnTo>
                  <a:lnTo>
                    <a:pt x="387230" y="468006"/>
                  </a:lnTo>
                  <a:lnTo>
                    <a:pt x="387274" y="471498"/>
                  </a:lnTo>
                  <a:lnTo>
                    <a:pt x="387314" y="474991"/>
                  </a:lnTo>
                  <a:lnTo>
                    <a:pt x="387353" y="478484"/>
                  </a:lnTo>
                  <a:lnTo>
                    <a:pt x="387389" y="481976"/>
                  </a:lnTo>
                  <a:lnTo>
                    <a:pt x="387424" y="485469"/>
                  </a:lnTo>
                  <a:lnTo>
                    <a:pt x="387458" y="488961"/>
                  </a:lnTo>
                  <a:lnTo>
                    <a:pt x="387490" y="492454"/>
                  </a:lnTo>
                  <a:lnTo>
                    <a:pt x="387521" y="495947"/>
                  </a:lnTo>
                  <a:lnTo>
                    <a:pt x="387551" y="499439"/>
                  </a:lnTo>
                  <a:lnTo>
                    <a:pt x="387582" y="502932"/>
                  </a:lnTo>
                  <a:lnTo>
                    <a:pt x="387612" y="506424"/>
                  </a:lnTo>
                  <a:lnTo>
                    <a:pt x="387642" y="509917"/>
                  </a:lnTo>
                  <a:lnTo>
                    <a:pt x="387673" y="513409"/>
                  </a:lnTo>
                  <a:lnTo>
                    <a:pt x="387704" y="516902"/>
                  </a:lnTo>
                  <a:lnTo>
                    <a:pt x="387736" y="520395"/>
                  </a:lnTo>
                  <a:lnTo>
                    <a:pt x="387770" y="523887"/>
                  </a:lnTo>
                  <a:lnTo>
                    <a:pt x="387805" y="527380"/>
                  </a:lnTo>
                  <a:lnTo>
                    <a:pt x="387842" y="530872"/>
                  </a:lnTo>
                  <a:lnTo>
                    <a:pt x="387880" y="534365"/>
                  </a:lnTo>
                  <a:lnTo>
                    <a:pt x="387921" y="537858"/>
                  </a:lnTo>
                  <a:lnTo>
                    <a:pt x="387964" y="541350"/>
                  </a:lnTo>
                  <a:lnTo>
                    <a:pt x="388011" y="544843"/>
                  </a:lnTo>
                  <a:lnTo>
                    <a:pt x="388060" y="548335"/>
                  </a:lnTo>
                  <a:lnTo>
                    <a:pt x="388113" y="551828"/>
                  </a:lnTo>
                  <a:lnTo>
                    <a:pt x="388169" y="555320"/>
                  </a:lnTo>
                  <a:lnTo>
                    <a:pt x="388229" y="558813"/>
                  </a:lnTo>
                  <a:lnTo>
                    <a:pt x="388293" y="562306"/>
                  </a:lnTo>
                  <a:lnTo>
                    <a:pt x="388361" y="565798"/>
                  </a:lnTo>
                  <a:lnTo>
                    <a:pt x="388435" y="569291"/>
                  </a:lnTo>
                  <a:lnTo>
                    <a:pt x="388511" y="572783"/>
                  </a:lnTo>
                  <a:lnTo>
                    <a:pt x="388595" y="576276"/>
                  </a:lnTo>
                  <a:lnTo>
                    <a:pt x="388681" y="579769"/>
                  </a:lnTo>
                  <a:lnTo>
                    <a:pt x="388776" y="583261"/>
                  </a:lnTo>
                  <a:lnTo>
                    <a:pt x="388873" y="586754"/>
                  </a:lnTo>
                  <a:lnTo>
                    <a:pt x="388980" y="590246"/>
                  </a:lnTo>
                  <a:lnTo>
                    <a:pt x="389090" y="593739"/>
                  </a:lnTo>
                  <a:lnTo>
                    <a:pt x="389208" y="597232"/>
                  </a:lnTo>
                  <a:lnTo>
                    <a:pt x="389331" y="600724"/>
                  </a:lnTo>
                  <a:lnTo>
                    <a:pt x="389462" y="604217"/>
                  </a:lnTo>
                  <a:lnTo>
                    <a:pt x="389600" y="607709"/>
                  </a:lnTo>
                  <a:lnTo>
                    <a:pt x="389744" y="611202"/>
                  </a:lnTo>
                  <a:lnTo>
                    <a:pt x="389898" y="614694"/>
                  </a:lnTo>
                  <a:lnTo>
                    <a:pt x="390055" y="618187"/>
                  </a:lnTo>
                  <a:lnTo>
                    <a:pt x="390225" y="621680"/>
                  </a:lnTo>
                  <a:lnTo>
                    <a:pt x="390397" y="625172"/>
                  </a:lnTo>
                  <a:lnTo>
                    <a:pt x="390584" y="628665"/>
                  </a:lnTo>
                  <a:lnTo>
                    <a:pt x="390773" y="632157"/>
                  </a:lnTo>
                  <a:lnTo>
                    <a:pt x="390976" y="635650"/>
                  </a:lnTo>
                  <a:lnTo>
                    <a:pt x="391183" y="639143"/>
                  </a:lnTo>
                  <a:lnTo>
                    <a:pt x="391402" y="642635"/>
                  </a:lnTo>
                  <a:lnTo>
                    <a:pt x="391628" y="646128"/>
                  </a:lnTo>
                  <a:lnTo>
                    <a:pt x="391863" y="649620"/>
                  </a:lnTo>
                  <a:lnTo>
                    <a:pt x="392109" y="653113"/>
                  </a:lnTo>
                  <a:lnTo>
                    <a:pt x="392361" y="656605"/>
                  </a:lnTo>
                  <a:lnTo>
                    <a:pt x="392627" y="660098"/>
                  </a:lnTo>
                  <a:lnTo>
                    <a:pt x="392897" y="663591"/>
                  </a:lnTo>
                  <a:lnTo>
                    <a:pt x="393184" y="667083"/>
                  </a:lnTo>
                  <a:lnTo>
                    <a:pt x="393473" y="670576"/>
                  </a:lnTo>
                  <a:lnTo>
                    <a:pt x="393779" y="674068"/>
                  </a:lnTo>
                  <a:lnTo>
                    <a:pt x="394090" y="677561"/>
                  </a:lnTo>
                  <a:lnTo>
                    <a:pt x="394414" y="681054"/>
                  </a:lnTo>
                  <a:lnTo>
                    <a:pt x="394747" y="684546"/>
                  </a:lnTo>
                  <a:lnTo>
                    <a:pt x="395090" y="688039"/>
                  </a:lnTo>
                  <a:lnTo>
                    <a:pt x="395445" y="691531"/>
                  </a:lnTo>
                  <a:lnTo>
                    <a:pt x="395807" y="695024"/>
                  </a:lnTo>
                  <a:lnTo>
                    <a:pt x="396184" y="698516"/>
                  </a:lnTo>
                  <a:lnTo>
                    <a:pt x="396566" y="702009"/>
                  </a:lnTo>
                  <a:lnTo>
                    <a:pt x="396966" y="705502"/>
                  </a:lnTo>
                  <a:lnTo>
                    <a:pt x="397368" y="708994"/>
                  </a:lnTo>
                  <a:lnTo>
                    <a:pt x="397790" y="712487"/>
                  </a:lnTo>
                  <a:lnTo>
                    <a:pt x="398215" y="715979"/>
                  </a:lnTo>
                  <a:lnTo>
                    <a:pt x="398656" y="719472"/>
                  </a:lnTo>
                  <a:lnTo>
                    <a:pt x="399104" y="722965"/>
                  </a:lnTo>
                  <a:lnTo>
                    <a:pt x="399566" y="726457"/>
                  </a:lnTo>
                  <a:lnTo>
                    <a:pt x="400037" y="729950"/>
                  </a:lnTo>
                  <a:lnTo>
                    <a:pt x="400518" y="733442"/>
                  </a:lnTo>
                  <a:lnTo>
                    <a:pt x="401012" y="736935"/>
                  </a:lnTo>
                  <a:lnTo>
                    <a:pt x="401513" y="740427"/>
                  </a:lnTo>
                  <a:lnTo>
                    <a:pt x="402030" y="743920"/>
                  </a:lnTo>
                  <a:lnTo>
                    <a:pt x="402551" y="747413"/>
                  </a:lnTo>
                  <a:lnTo>
                    <a:pt x="403091" y="750905"/>
                  </a:lnTo>
                  <a:lnTo>
                    <a:pt x="403634" y="754398"/>
                  </a:lnTo>
                  <a:lnTo>
                    <a:pt x="404193" y="757890"/>
                  </a:lnTo>
                  <a:lnTo>
                    <a:pt x="404759" y="761383"/>
                  </a:lnTo>
                  <a:lnTo>
                    <a:pt x="405338" y="764876"/>
                  </a:lnTo>
                  <a:lnTo>
                    <a:pt x="405926" y="768368"/>
                  </a:lnTo>
                  <a:lnTo>
                    <a:pt x="406524" y="771861"/>
                  </a:lnTo>
                  <a:lnTo>
                    <a:pt x="407133" y="775353"/>
                  </a:lnTo>
                  <a:lnTo>
                    <a:pt x="407750" y="778846"/>
                  </a:lnTo>
                  <a:lnTo>
                    <a:pt x="408381" y="782338"/>
                  </a:lnTo>
                  <a:lnTo>
                    <a:pt x="409016" y="785831"/>
                  </a:lnTo>
                  <a:lnTo>
                    <a:pt x="409668" y="789324"/>
                  </a:lnTo>
                  <a:lnTo>
                    <a:pt x="410322" y="792816"/>
                  </a:lnTo>
                  <a:lnTo>
                    <a:pt x="410993" y="796309"/>
                  </a:lnTo>
                  <a:lnTo>
                    <a:pt x="411668" y="799801"/>
                  </a:lnTo>
                  <a:lnTo>
                    <a:pt x="412356" y="803294"/>
                  </a:lnTo>
                  <a:lnTo>
                    <a:pt x="413051" y="806787"/>
                  </a:lnTo>
                  <a:lnTo>
                    <a:pt x="413755" y="810279"/>
                  </a:lnTo>
                  <a:lnTo>
                    <a:pt x="414469" y="813772"/>
                  </a:lnTo>
                  <a:lnTo>
                    <a:pt x="415189" y="817264"/>
                  </a:lnTo>
                  <a:lnTo>
                    <a:pt x="415921" y="820757"/>
                  </a:lnTo>
                  <a:lnTo>
                    <a:pt x="416657" y="824250"/>
                  </a:lnTo>
                  <a:lnTo>
                    <a:pt x="417406" y="827742"/>
                  </a:lnTo>
                  <a:lnTo>
                    <a:pt x="418157" y="831235"/>
                  </a:lnTo>
                  <a:lnTo>
                    <a:pt x="418923" y="834727"/>
                  </a:lnTo>
                  <a:lnTo>
                    <a:pt x="419690" y="838220"/>
                  </a:lnTo>
                  <a:lnTo>
                    <a:pt x="420469" y="841712"/>
                  </a:lnTo>
                  <a:lnTo>
                    <a:pt x="421252" y="845205"/>
                  </a:lnTo>
                  <a:lnTo>
                    <a:pt x="422043" y="848698"/>
                  </a:lnTo>
                  <a:lnTo>
                    <a:pt x="422841" y="852190"/>
                  </a:lnTo>
                  <a:lnTo>
                    <a:pt x="423644" y="855683"/>
                  </a:lnTo>
                  <a:lnTo>
                    <a:pt x="424455" y="859175"/>
                  </a:lnTo>
                  <a:lnTo>
                    <a:pt x="425270" y="862668"/>
                  </a:lnTo>
                  <a:lnTo>
                    <a:pt x="426092" y="866161"/>
                  </a:lnTo>
                  <a:lnTo>
                    <a:pt x="426917" y="869653"/>
                  </a:lnTo>
                  <a:lnTo>
                    <a:pt x="427751" y="873146"/>
                  </a:lnTo>
                  <a:lnTo>
                    <a:pt x="428587" y="876638"/>
                  </a:lnTo>
                  <a:lnTo>
                    <a:pt x="429430" y="880131"/>
                  </a:lnTo>
                  <a:lnTo>
                    <a:pt x="430275" y="883623"/>
                  </a:lnTo>
                  <a:lnTo>
                    <a:pt x="431125" y="887116"/>
                  </a:lnTo>
                  <a:lnTo>
                    <a:pt x="431979" y="890609"/>
                  </a:lnTo>
                  <a:lnTo>
                    <a:pt x="432836" y="894101"/>
                  </a:lnTo>
                  <a:lnTo>
                    <a:pt x="433697" y="897594"/>
                  </a:lnTo>
                  <a:lnTo>
                    <a:pt x="434560" y="901086"/>
                  </a:lnTo>
                  <a:lnTo>
                    <a:pt x="435426" y="904579"/>
                  </a:lnTo>
                  <a:lnTo>
                    <a:pt x="436294" y="908072"/>
                  </a:lnTo>
                  <a:lnTo>
                    <a:pt x="437164" y="911564"/>
                  </a:lnTo>
                  <a:lnTo>
                    <a:pt x="438036" y="915057"/>
                  </a:lnTo>
                  <a:lnTo>
                    <a:pt x="438910" y="918549"/>
                  </a:lnTo>
                  <a:lnTo>
                    <a:pt x="439784" y="922042"/>
                  </a:lnTo>
                  <a:lnTo>
                    <a:pt x="440659" y="925534"/>
                  </a:lnTo>
                  <a:lnTo>
                    <a:pt x="441535" y="929027"/>
                  </a:lnTo>
                  <a:lnTo>
                    <a:pt x="442411" y="932520"/>
                  </a:lnTo>
                  <a:lnTo>
                    <a:pt x="443287" y="936012"/>
                  </a:lnTo>
                  <a:lnTo>
                    <a:pt x="444162" y="939505"/>
                  </a:lnTo>
                  <a:lnTo>
                    <a:pt x="445036" y="942997"/>
                  </a:lnTo>
                  <a:lnTo>
                    <a:pt x="445910" y="946490"/>
                  </a:lnTo>
                  <a:lnTo>
                    <a:pt x="446781" y="949983"/>
                  </a:lnTo>
                  <a:lnTo>
                    <a:pt x="447652" y="953475"/>
                  </a:lnTo>
                  <a:lnTo>
                    <a:pt x="448520" y="956968"/>
                  </a:lnTo>
                  <a:lnTo>
                    <a:pt x="449386" y="960460"/>
                  </a:lnTo>
                  <a:lnTo>
                    <a:pt x="450248" y="963953"/>
                  </a:lnTo>
                  <a:lnTo>
                    <a:pt x="451109" y="967445"/>
                  </a:lnTo>
                  <a:lnTo>
                    <a:pt x="451965" y="970938"/>
                  </a:lnTo>
                  <a:lnTo>
                    <a:pt x="452818" y="974431"/>
                  </a:lnTo>
                  <a:lnTo>
                    <a:pt x="453667" y="977923"/>
                  </a:lnTo>
                  <a:lnTo>
                    <a:pt x="454511" y="981416"/>
                  </a:lnTo>
                  <a:lnTo>
                    <a:pt x="455352" y="984908"/>
                  </a:lnTo>
                  <a:lnTo>
                    <a:pt x="456186" y="988401"/>
                  </a:lnTo>
                  <a:lnTo>
                    <a:pt x="457018" y="991894"/>
                  </a:lnTo>
                  <a:lnTo>
                    <a:pt x="457840" y="995386"/>
                  </a:lnTo>
                  <a:lnTo>
                    <a:pt x="458661" y="998879"/>
                  </a:lnTo>
                  <a:lnTo>
                    <a:pt x="459471" y="1002371"/>
                  </a:lnTo>
                  <a:lnTo>
                    <a:pt x="460278" y="1005864"/>
                  </a:lnTo>
                  <a:lnTo>
                    <a:pt x="461076" y="1009357"/>
                  </a:lnTo>
                  <a:lnTo>
                    <a:pt x="461869" y="1012849"/>
                  </a:lnTo>
                  <a:lnTo>
                    <a:pt x="462654" y="1016342"/>
                  </a:lnTo>
                  <a:lnTo>
                    <a:pt x="463431" y="1019834"/>
                  </a:lnTo>
                  <a:lnTo>
                    <a:pt x="464201" y="1023327"/>
                  </a:lnTo>
                  <a:lnTo>
                    <a:pt x="464961" y="1026819"/>
                  </a:lnTo>
                  <a:lnTo>
                    <a:pt x="465717" y="1030312"/>
                  </a:lnTo>
                  <a:lnTo>
                    <a:pt x="466458" y="1033805"/>
                  </a:lnTo>
                  <a:lnTo>
                    <a:pt x="467197" y="1037297"/>
                  </a:lnTo>
                  <a:lnTo>
                    <a:pt x="467920" y="1040790"/>
                  </a:lnTo>
                  <a:lnTo>
                    <a:pt x="468639" y="1044282"/>
                  </a:lnTo>
                  <a:lnTo>
                    <a:pt x="469344" y="1047775"/>
                  </a:lnTo>
                  <a:lnTo>
                    <a:pt x="470043" y="1051268"/>
                  </a:lnTo>
                  <a:lnTo>
                    <a:pt x="470729" y="1054760"/>
                  </a:lnTo>
                  <a:lnTo>
                    <a:pt x="471406" y="1058253"/>
                  </a:lnTo>
                  <a:lnTo>
                    <a:pt x="472073" y="1061745"/>
                  </a:lnTo>
                  <a:lnTo>
                    <a:pt x="472727" y="1065238"/>
                  </a:lnTo>
                  <a:lnTo>
                    <a:pt x="473374" y="1068730"/>
                  </a:lnTo>
                  <a:lnTo>
                    <a:pt x="474005" y="1072223"/>
                  </a:lnTo>
                  <a:lnTo>
                    <a:pt x="474631" y="1075716"/>
                  </a:lnTo>
                  <a:lnTo>
                    <a:pt x="475237" y="1079208"/>
                  </a:lnTo>
                  <a:lnTo>
                    <a:pt x="475839" y="1082701"/>
                  </a:lnTo>
                  <a:lnTo>
                    <a:pt x="476422" y="1086193"/>
                  </a:lnTo>
                  <a:lnTo>
                    <a:pt x="476999" y="1089686"/>
                  </a:lnTo>
                  <a:lnTo>
                    <a:pt x="477560" y="1093179"/>
                  </a:lnTo>
                  <a:lnTo>
                    <a:pt x="478111" y="1096671"/>
                  </a:lnTo>
                  <a:lnTo>
                    <a:pt x="478648" y="1100164"/>
                  </a:lnTo>
                  <a:lnTo>
                    <a:pt x="479172" y="1103656"/>
                  </a:lnTo>
                  <a:lnTo>
                    <a:pt x="479686" y="1107149"/>
                  </a:lnTo>
                  <a:lnTo>
                    <a:pt x="480182" y="1110641"/>
                  </a:lnTo>
                  <a:lnTo>
                    <a:pt x="480672" y="1114134"/>
                  </a:lnTo>
                  <a:lnTo>
                    <a:pt x="481140" y="1117627"/>
                  </a:lnTo>
                  <a:lnTo>
                    <a:pt x="481605" y="1121119"/>
                  </a:lnTo>
                  <a:lnTo>
                    <a:pt x="482045" y="1124612"/>
                  </a:lnTo>
                  <a:lnTo>
                    <a:pt x="482481" y="1128104"/>
                  </a:lnTo>
                  <a:lnTo>
                    <a:pt x="482896" y="1131597"/>
                  </a:lnTo>
                  <a:lnTo>
                    <a:pt x="483303" y="1135090"/>
                  </a:lnTo>
                  <a:lnTo>
                    <a:pt x="483693" y="1138582"/>
                  </a:lnTo>
                  <a:lnTo>
                    <a:pt x="484069" y="1142075"/>
                  </a:lnTo>
                  <a:lnTo>
                    <a:pt x="484434" y="1145567"/>
                  </a:lnTo>
                  <a:lnTo>
                    <a:pt x="484780" y="1149060"/>
                  </a:lnTo>
                  <a:lnTo>
                    <a:pt x="485119" y="1152552"/>
                  </a:lnTo>
                  <a:lnTo>
                    <a:pt x="485435" y="1156045"/>
                  </a:lnTo>
                  <a:lnTo>
                    <a:pt x="485747" y="1159538"/>
                  </a:lnTo>
                  <a:lnTo>
                    <a:pt x="486033" y="1163030"/>
                  </a:lnTo>
                  <a:lnTo>
                    <a:pt x="486314" y="1166523"/>
                  </a:lnTo>
                  <a:lnTo>
                    <a:pt x="486573" y="1170015"/>
                  </a:lnTo>
                  <a:lnTo>
                    <a:pt x="486824" y="1173508"/>
                  </a:lnTo>
                  <a:lnTo>
                    <a:pt x="487055" y="1177001"/>
                  </a:lnTo>
                  <a:lnTo>
                    <a:pt x="487275" y="1180493"/>
                  </a:lnTo>
                  <a:lnTo>
                    <a:pt x="487479" y="1183986"/>
                  </a:lnTo>
                  <a:lnTo>
                    <a:pt x="487667" y="1187478"/>
                  </a:lnTo>
                  <a:lnTo>
                    <a:pt x="487844" y="1190971"/>
                  </a:lnTo>
                  <a:lnTo>
                    <a:pt x="488001" y="1194464"/>
                  </a:lnTo>
                  <a:lnTo>
                    <a:pt x="488151" y="1197956"/>
                  </a:lnTo>
                  <a:lnTo>
                    <a:pt x="488275" y="1201449"/>
                  </a:lnTo>
                  <a:lnTo>
                    <a:pt x="488395" y="1204941"/>
                  </a:lnTo>
                  <a:lnTo>
                    <a:pt x="488490" y="1208434"/>
                  </a:lnTo>
                  <a:lnTo>
                    <a:pt x="488578" y="1211926"/>
                  </a:lnTo>
                  <a:lnTo>
                    <a:pt x="488644" y="1215419"/>
                  </a:lnTo>
                  <a:lnTo>
                    <a:pt x="488700" y="1218912"/>
                  </a:lnTo>
                  <a:lnTo>
                    <a:pt x="488738" y="1222404"/>
                  </a:lnTo>
                  <a:lnTo>
                    <a:pt x="488761" y="1225897"/>
                  </a:lnTo>
                  <a:lnTo>
                    <a:pt x="488772" y="1229389"/>
                  </a:lnTo>
                  <a:lnTo>
                    <a:pt x="488762" y="1232882"/>
                  </a:lnTo>
                  <a:lnTo>
                    <a:pt x="488744" y="1236375"/>
                  </a:lnTo>
                  <a:lnTo>
                    <a:pt x="488701" y="1239867"/>
                  </a:lnTo>
                  <a:lnTo>
                    <a:pt x="488653" y="1243360"/>
                  </a:lnTo>
                  <a:lnTo>
                    <a:pt x="488578" y="1246852"/>
                  </a:lnTo>
                  <a:lnTo>
                    <a:pt x="488497" y="1250345"/>
                  </a:lnTo>
                  <a:lnTo>
                    <a:pt x="488392" y="1253837"/>
                  </a:lnTo>
                  <a:lnTo>
                    <a:pt x="488277" y="1257330"/>
                  </a:lnTo>
                  <a:lnTo>
                    <a:pt x="488143" y="1260823"/>
                  </a:lnTo>
                  <a:lnTo>
                    <a:pt x="487994" y="1264315"/>
                  </a:lnTo>
                  <a:lnTo>
                    <a:pt x="487830" y="1267808"/>
                  </a:lnTo>
                  <a:lnTo>
                    <a:pt x="487647" y="1271300"/>
                  </a:lnTo>
                  <a:lnTo>
                    <a:pt x="487453" y="1274793"/>
                  </a:lnTo>
                  <a:lnTo>
                    <a:pt x="487235" y="1278286"/>
                  </a:lnTo>
                  <a:lnTo>
                    <a:pt x="487011" y="1281778"/>
                  </a:lnTo>
                  <a:lnTo>
                    <a:pt x="486758" y="1285271"/>
                  </a:lnTo>
                  <a:lnTo>
                    <a:pt x="486499" y="1288763"/>
                  </a:lnTo>
                  <a:lnTo>
                    <a:pt x="486214" y="1292256"/>
                  </a:lnTo>
                  <a:lnTo>
                    <a:pt x="485920" y="1295748"/>
                  </a:lnTo>
                  <a:lnTo>
                    <a:pt x="485602" y="1299241"/>
                  </a:lnTo>
                  <a:lnTo>
                    <a:pt x="485272" y="1302734"/>
                  </a:lnTo>
                  <a:lnTo>
                    <a:pt x="484923" y="1306226"/>
                  </a:lnTo>
                  <a:lnTo>
                    <a:pt x="484556" y="1309719"/>
                  </a:lnTo>
                  <a:lnTo>
                    <a:pt x="484175" y="1313211"/>
                  </a:lnTo>
                  <a:lnTo>
                    <a:pt x="483770" y="1316704"/>
                  </a:lnTo>
                  <a:lnTo>
                    <a:pt x="483356" y="1320197"/>
                  </a:lnTo>
                  <a:lnTo>
                    <a:pt x="482913" y="1323689"/>
                  </a:lnTo>
                  <a:lnTo>
                    <a:pt x="482465" y="1327182"/>
                  </a:lnTo>
                  <a:lnTo>
                    <a:pt x="481984" y="1330674"/>
                  </a:lnTo>
                  <a:lnTo>
                    <a:pt x="481497" y="1334167"/>
                  </a:lnTo>
                  <a:lnTo>
                    <a:pt x="480983" y="1337659"/>
                  </a:lnTo>
                  <a:lnTo>
                    <a:pt x="480457" y="1341152"/>
                  </a:lnTo>
                  <a:lnTo>
                    <a:pt x="479908" y="1344645"/>
                  </a:lnTo>
                  <a:lnTo>
                    <a:pt x="479341" y="1348137"/>
                  </a:lnTo>
                  <a:lnTo>
                    <a:pt x="478758" y="1351630"/>
                  </a:lnTo>
                  <a:lnTo>
                    <a:pt x="478151" y="1355122"/>
                  </a:lnTo>
                  <a:lnTo>
                    <a:pt x="477532" y="1358615"/>
                  </a:lnTo>
                  <a:lnTo>
                    <a:pt x="476883" y="1362108"/>
                  </a:lnTo>
                  <a:lnTo>
                    <a:pt x="476228" y="1365600"/>
                  </a:lnTo>
                  <a:lnTo>
                    <a:pt x="475538" y="1369093"/>
                  </a:lnTo>
                  <a:lnTo>
                    <a:pt x="474842" y="1372585"/>
                  </a:lnTo>
                  <a:lnTo>
                    <a:pt x="474114" y="1376078"/>
                  </a:lnTo>
                  <a:lnTo>
                    <a:pt x="473375" y="1379571"/>
                  </a:lnTo>
                  <a:lnTo>
                    <a:pt x="472610" y="1383063"/>
                  </a:lnTo>
                  <a:lnTo>
                    <a:pt x="471828" y="1386556"/>
                  </a:lnTo>
                  <a:lnTo>
                    <a:pt x="471026" y="1390048"/>
                  </a:lnTo>
                  <a:lnTo>
                    <a:pt x="470201" y="1393541"/>
                  </a:lnTo>
                  <a:lnTo>
                    <a:pt x="469360" y="1397033"/>
                  </a:lnTo>
                  <a:lnTo>
                    <a:pt x="468491" y="1400526"/>
                  </a:lnTo>
                  <a:lnTo>
                    <a:pt x="467613" y="1404019"/>
                  </a:lnTo>
                  <a:lnTo>
                    <a:pt x="466699" y="1407511"/>
                  </a:lnTo>
                  <a:lnTo>
                    <a:pt x="465779" y="1411004"/>
                  </a:lnTo>
                  <a:lnTo>
                    <a:pt x="464824" y="1414496"/>
                  </a:lnTo>
                  <a:lnTo>
                    <a:pt x="463859" y="1417989"/>
                  </a:lnTo>
                  <a:lnTo>
                    <a:pt x="462865" y="1421482"/>
                  </a:lnTo>
                  <a:lnTo>
                    <a:pt x="461856" y="1424974"/>
                  </a:lnTo>
                  <a:lnTo>
                    <a:pt x="460823" y="1428467"/>
                  </a:lnTo>
                  <a:lnTo>
                    <a:pt x="459768" y="1431959"/>
                  </a:lnTo>
                  <a:lnTo>
                    <a:pt x="458696" y="1435452"/>
                  </a:lnTo>
                  <a:lnTo>
                    <a:pt x="457597" y="1438944"/>
                  </a:lnTo>
                  <a:lnTo>
                    <a:pt x="456486" y="1442437"/>
                  </a:lnTo>
                  <a:lnTo>
                    <a:pt x="455342" y="1445930"/>
                  </a:lnTo>
                  <a:lnTo>
                    <a:pt x="454192" y="1449422"/>
                  </a:lnTo>
                  <a:lnTo>
                    <a:pt x="453004" y="1452915"/>
                  </a:lnTo>
                  <a:lnTo>
                    <a:pt x="451809" y="1456407"/>
                  </a:lnTo>
                  <a:lnTo>
                    <a:pt x="450582" y="1459900"/>
                  </a:lnTo>
                  <a:lnTo>
                    <a:pt x="449343" y="1463393"/>
                  </a:lnTo>
                  <a:lnTo>
                    <a:pt x="448078" y="1466885"/>
                  </a:lnTo>
                  <a:lnTo>
                    <a:pt x="446796" y="1470378"/>
                  </a:lnTo>
                  <a:lnTo>
                    <a:pt x="445493" y="1473870"/>
                  </a:lnTo>
                  <a:lnTo>
                    <a:pt x="444168" y="1477363"/>
                  </a:lnTo>
                  <a:lnTo>
                    <a:pt x="442828" y="1480855"/>
                  </a:lnTo>
                  <a:lnTo>
                    <a:pt x="441460" y="1484348"/>
                  </a:lnTo>
                  <a:lnTo>
                    <a:pt x="440084" y="1487841"/>
                  </a:lnTo>
                  <a:lnTo>
                    <a:pt x="438675" y="1491333"/>
                  </a:lnTo>
                  <a:lnTo>
                    <a:pt x="437260" y="1494826"/>
                  </a:lnTo>
                  <a:lnTo>
                    <a:pt x="435813" y="1498318"/>
                  </a:lnTo>
                  <a:lnTo>
                    <a:pt x="434358" y="1501811"/>
                  </a:lnTo>
                  <a:lnTo>
                    <a:pt x="432878" y="1505304"/>
                  </a:lnTo>
                  <a:lnTo>
                    <a:pt x="431384" y="1508796"/>
                  </a:lnTo>
                  <a:lnTo>
                    <a:pt x="429870" y="1512289"/>
                  </a:lnTo>
                  <a:lnTo>
                    <a:pt x="428338" y="1515781"/>
                  </a:lnTo>
                  <a:lnTo>
                    <a:pt x="426793" y="1519274"/>
                  </a:lnTo>
                  <a:lnTo>
                    <a:pt x="425225" y="1522766"/>
                  </a:lnTo>
                  <a:lnTo>
                    <a:pt x="423649" y="1526259"/>
                  </a:lnTo>
                  <a:lnTo>
                    <a:pt x="422047" y="1529752"/>
                  </a:lnTo>
                  <a:lnTo>
                    <a:pt x="420440" y="1533244"/>
                  </a:lnTo>
                  <a:lnTo>
                    <a:pt x="418806" y="1536737"/>
                  </a:lnTo>
                  <a:lnTo>
                    <a:pt x="417167" y="1540229"/>
                  </a:lnTo>
                  <a:lnTo>
                    <a:pt x="415507" y="1543722"/>
                  </a:lnTo>
                  <a:lnTo>
                    <a:pt x="413838" y="1547215"/>
                  </a:lnTo>
                  <a:lnTo>
                    <a:pt x="412152" y="1550707"/>
                  </a:lnTo>
                  <a:lnTo>
                    <a:pt x="410455" y="1554200"/>
                  </a:lnTo>
                  <a:lnTo>
                    <a:pt x="408746" y="1557692"/>
                  </a:lnTo>
                  <a:lnTo>
                    <a:pt x="407022" y="1561185"/>
                  </a:lnTo>
                  <a:lnTo>
                    <a:pt x="405291" y="1564677"/>
                  </a:lnTo>
                  <a:lnTo>
                    <a:pt x="403544" y="1568170"/>
                  </a:lnTo>
                  <a:lnTo>
                    <a:pt x="401793" y="1571663"/>
                  </a:lnTo>
                  <a:lnTo>
                    <a:pt x="400024" y="1575155"/>
                  </a:lnTo>
                  <a:lnTo>
                    <a:pt x="398252" y="1578648"/>
                  </a:lnTo>
                  <a:lnTo>
                    <a:pt x="396466" y="1582140"/>
                  </a:lnTo>
                  <a:lnTo>
                    <a:pt x="394677" y="1585633"/>
                  </a:lnTo>
                  <a:lnTo>
                    <a:pt x="392876" y="1589126"/>
                  </a:lnTo>
                  <a:lnTo>
                    <a:pt x="391071" y="1592618"/>
                  </a:lnTo>
                  <a:lnTo>
                    <a:pt x="389258" y="1596111"/>
                  </a:lnTo>
                  <a:lnTo>
                    <a:pt x="387439" y="1599603"/>
                  </a:lnTo>
                  <a:lnTo>
                    <a:pt x="385616" y="1603096"/>
                  </a:lnTo>
                  <a:lnTo>
                    <a:pt x="383786" y="1606589"/>
                  </a:lnTo>
                  <a:lnTo>
                    <a:pt x="381955" y="1610081"/>
                  </a:lnTo>
                  <a:lnTo>
                    <a:pt x="380118" y="1613574"/>
                  </a:lnTo>
                  <a:lnTo>
                    <a:pt x="378280" y="1617066"/>
                  </a:lnTo>
                  <a:lnTo>
                    <a:pt x="376438" y="1620559"/>
                  </a:lnTo>
                  <a:lnTo>
                    <a:pt x="374595" y="1624051"/>
                  </a:lnTo>
                  <a:lnTo>
                    <a:pt x="372751" y="1627544"/>
                  </a:lnTo>
                  <a:lnTo>
                    <a:pt x="370907" y="1631037"/>
                  </a:lnTo>
                  <a:lnTo>
                    <a:pt x="369063" y="1634529"/>
                  </a:lnTo>
                  <a:lnTo>
                    <a:pt x="367220" y="1638022"/>
                  </a:lnTo>
                  <a:lnTo>
                    <a:pt x="365378" y="1641514"/>
                  </a:lnTo>
                  <a:lnTo>
                    <a:pt x="363538" y="1645007"/>
                  </a:lnTo>
                  <a:lnTo>
                    <a:pt x="361701" y="1648500"/>
                  </a:lnTo>
                  <a:lnTo>
                    <a:pt x="359868" y="1651992"/>
                  </a:lnTo>
                  <a:lnTo>
                    <a:pt x="358037" y="1655485"/>
                  </a:lnTo>
                  <a:lnTo>
                    <a:pt x="356214" y="1658977"/>
                  </a:lnTo>
                  <a:lnTo>
                    <a:pt x="354393" y="1662470"/>
                  </a:lnTo>
                  <a:lnTo>
                    <a:pt x="352580" y="1665962"/>
                  </a:lnTo>
                  <a:lnTo>
                    <a:pt x="350771" y="1669455"/>
                  </a:lnTo>
                  <a:lnTo>
                    <a:pt x="348971" y="1672948"/>
                  </a:lnTo>
                  <a:lnTo>
                    <a:pt x="347178" y="1676440"/>
                  </a:lnTo>
                  <a:lnTo>
                    <a:pt x="345392" y="1679933"/>
                  </a:lnTo>
                  <a:lnTo>
                    <a:pt x="343616" y="1683425"/>
                  </a:lnTo>
                  <a:lnTo>
                    <a:pt x="341847" y="1686918"/>
                  </a:lnTo>
                  <a:lnTo>
                    <a:pt x="340092" y="1690411"/>
                  </a:lnTo>
                  <a:lnTo>
                    <a:pt x="338340" y="1693903"/>
                  </a:lnTo>
                  <a:lnTo>
                    <a:pt x="336608" y="1697396"/>
                  </a:lnTo>
                  <a:lnTo>
                    <a:pt x="334878" y="1700888"/>
                  </a:lnTo>
                  <a:lnTo>
                    <a:pt x="333168" y="1704381"/>
                  </a:lnTo>
                  <a:lnTo>
                    <a:pt x="331464" y="1707873"/>
                  </a:lnTo>
                  <a:lnTo>
                    <a:pt x="329778" y="1711366"/>
                  </a:lnTo>
                  <a:lnTo>
                    <a:pt x="328101" y="1714859"/>
                  </a:lnTo>
                  <a:lnTo>
                    <a:pt x="326440" y="1718351"/>
                  </a:lnTo>
                  <a:lnTo>
                    <a:pt x="324793" y="1721844"/>
                  </a:lnTo>
                  <a:lnTo>
                    <a:pt x="323157" y="1725336"/>
                  </a:lnTo>
                  <a:lnTo>
                    <a:pt x="321542" y="1728829"/>
                  </a:lnTo>
                  <a:lnTo>
                    <a:pt x="319934" y="1732322"/>
                  </a:lnTo>
                  <a:lnTo>
                    <a:pt x="318352" y="1735814"/>
                  </a:lnTo>
                  <a:lnTo>
                    <a:pt x="316774" y="1739307"/>
                  </a:lnTo>
                  <a:lnTo>
                    <a:pt x="315225" y="1742799"/>
                  </a:lnTo>
                  <a:lnTo>
                    <a:pt x="313683" y="1746292"/>
                  </a:lnTo>
                  <a:lnTo>
                    <a:pt x="312165" y="1749784"/>
                  </a:lnTo>
                  <a:lnTo>
                    <a:pt x="310660" y="1753277"/>
                  </a:lnTo>
                  <a:lnTo>
                    <a:pt x="309175" y="1756770"/>
                  </a:lnTo>
                  <a:lnTo>
                    <a:pt x="307707" y="1760262"/>
                  </a:lnTo>
                  <a:lnTo>
                    <a:pt x="306255" y="1763755"/>
                  </a:lnTo>
                  <a:lnTo>
                    <a:pt x="304826" y="1767247"/>
                  </a:lnTo>
                  <a:lnTo>
                    <a:pt x="303409" y="1770740"/>
                  </a:lnTo>
                  <a:lnTo>
                    <a:pt x="302020" y="1774233"/>
                  </a:lnTo>
                  <a:lnTo>
                    <a:pt x="300637" y="1777725"/>
                  </a:lnTo>
                  <a:lnTo>
                    <a:pt x="299289" y="1781218"/>
                  </a:lnTo>
                  <a:lnTo>
                    <a:pt x="297947" y="178471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109007" y="1671985"/>
              <a:ext cx="118212" cy="0"/>
            </a:xfrm>
            <a:custGeom>
              <a:avLst/>
              <a:pathLst>
                <a:path w="118212" h="0">
                  <a:moveTo>
                    <a:pt x="0" y="0"/>
                  </a:moveTo>
                  <a:lnTo>
                    <a:pt x="1182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380647" y="2485605"/>
              <a:ext cx="488772" cy="75617"/>
            </a:xfrm>
            <a:custGeom>
              <a:avLst/>
              <a:pathLst>
                <a:path w="488772" h="75617">
                  <a:moveTo>
                    <a:pt x="0" y="0"/>
                  </a:moveTo>
                  <a:lnTo>
                    <a:pt x="0" y="75617"/>
                  </a:lnTo>
                  <a:lnTo>
                    <a:pt x="488772" y="75617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23727" y="2678796"/>
              <a:ext cx="488772" cy="76284"/>
            </a:xfrm>
            <a:custGeom>
              <a:avLst/>
              <a:pathLst>
                <a:path w="488772" h="76284">
                  <a:moveTo>
                    <a:pt x="0" y="0"/>
                  </a:moveTo>
                  <a:lnTo>
                    <a:pt x="0" y="76284"/>
                  </a:lnTo>
                  <a:lnTo>
                    <a:pt x="488772" y="76284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0647" y="252341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23727" y="2716939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99185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380647" y="4189842"/>
              <a:ext cx="488772" cy="1704376"/>
            </a:xfrm>
            <a:custGeom>
              <a:avLst/>
              <a:pathLst>
                <a:path w="488772" h="1704376">
                  <a:moveTo>
                    <a:pt x="209551" y="1704376"/>
                  </a:moveTo>
                  <a:lnTo>
                    <a:pt x="208553" y="1701040"/>
                  </a:lnTo>
                  <a:lnTo>
                    <a:pt x="207528" y="1697705"/>
                  </a:lnTo>
                  <a:lnTo>
                    <a:pt x="206495" y="1694369"/>
                  </a:lnTo>
                  <a:lnTo>
                    <a:pt x="205428" y="1691034"/>
                  </a:lnTo>
                  <a:lnTo>
                    <a:pt x="204354" y="1687699"/>
                  </a:lnTo>
                  <a:lnTo>
                    <a:pt x="203248" y="1684363"/>
                  </a:lnTo>
                  <a:lnTo>
                    <a:pt x="202131" y="1681028"/>
                  </a:lnTo>
                  <a:lnTo>
                    <a:pt x="200989" y="1677693"/>
                  </a:lnTo>
                  <a:lnTo>
                    <a:pt x="199829" y="1674357"/>
                  </a:lnTo>
                  <a:lnTo>
                    <a:pt x="198650" y="1671022"/>
                  </a:lnTo>
                  <a:lnTo>
                    <a:pt x="197447" y="1667687"/>
                  </a:lnTo>
                  <a:lnTo>
                    <a:pt x="196232" y="1664351"/>
                  </a:lnTo>
                  <a:lnTo>
                    <a:pt x="194986" y="1661016"/>
                  </a:lnTo>
                  <a:lnTo>
                    <a:pt x="193734" y="1657680"/>
                  </a:lnTo>
                  <a:lnTo>
                    <a:pt x="192446" y="1654345"/>
                  </a:lnTo>
                  <a:lnTo>
                    <a:pt x="191151" y="1651010"/>
                  </a:lnTo>
                  <a:lnTo>
                    <a:pt x="189827" y="1647674"/>
                  </a:lnTo>
                  <a:lnTo>
                    <a:pt x="188490" y="1644339"/>
                  </a:lnTo>
                  <a:lnTo>
                    <a:pt x="187131" y="1641004"/>
                  </a:lnTo>
                  <a:lnTo>
                    <a:pt x="185752" y="1637668"/>
                  </a:lnTo>
                  <a:lnTo>
                    <a:pt x="184358" y="1634333"/>
                  </a:lnTo>
                  <a:lnTo>
                    <a:pt x="182938" y="1630997"/>
                  </a:lnTo>
                  <a:lnTo>
                    <a:pt x="181509" y="1627662"/>
                  </a:lnTo>
                  <a:lnTo>
                    <a:pt x="180049" y="1624327"/>
                  </a:lnTo>
                  <a:lnTo>
                    <a:pt x="178583" y="1620991"/>
                  </a:lnTo>
                  <a:lnTo>
                    <a:pt x="177087" y="1617656"/>
                  </a:lnTo>
                  <a:lnTo>
                    <a:pt x="175582" y="1614321"/>
                  </a:lnTo>
                  <a:lnTo>
                    <a:pt x="174053" y="1610985"/>
                  </a:lnTo>
                  <a:lnTo>
                    <a:pt x="172510" y="1607650"/>
                  </a:lnTo>
                  <a:lnTo>
                    <a:pt x="170949" y="1604314"/>
                  </a:lnTo>
                  <a:lnTo>
                    <a:pt x="169369" y="1600979"/>
                  </a:lnTo>
                  <a:lnTo>
                    <a:pt x="167778" y="1597644"/>
                  </a:lnTo>
                  <a:lnTo>
                    <a:pt x="166162" y="1594308"/>
                  </a:lnTo>
                  <a:lnTo>
                    <a:pt x="164541" y="1590973"/>
                  </a:lnTo>
                  <a:lnTo>
                    <a:pt x="162892" y="1587638"/>
                  </a:lnTo>
                  <a:lnTo>
                    <a:pt x="161238" y="1584302"/>
                  </a:lnTo>
                  <a:lnTo>
                    <a:pt x="159560" y="1580967"/>
                  </a:lnTo>
                  <a:lnTo>
                    <a:pt x="157874" y="1577631"/>
                  </a:lnTo>
                  <a:lnTo>
                    <a:pt x="156170" y="1574296"/>
                  </a:lnTo>
                  <a:lnTo>
                    <a:pt x="154454" y="1570961"/>
                  </a:lnTo>
                  <a:lnTo>
                    <a:pt x="152725" y="1567625"/>
                  </a:lnTo>
                  <a:lnTo>
                    <a:pt x="150981" y="1564290"/>
                  </a:lnTo>
                  <a:lnTo>
                    <a:pt x="149228" y="1560955"/>
                  </a:lnTo>
                  <a:lnTo>
                    <a:pt x="147457" y="1557619"/>
                  </a:lnTo>
                  <a:lnTo>
                    <a:pt x="145682" y="1554284"/>
                  </a:lnTo>
                  <a:lnTo>
                    <a:pt x="143888" y="1550948"/>
                  </a:lnTo>
                  <a:lnTo>
                    <a:pt x="142089" y="1547613"/>
                  </a:lnTo>
                  <a:lnTo>
                    <a:pt x="140276" y="1544278"/>
                  </a:lnTo>
                  <a:lnTo>
                    <a:pt x="138456" y="1540942"/>
                  </a:lnTo>
                  <a:lnTo>
                    <a:pt x="136625" y="1537607"/>
                  </a:lnTo>
                  <a:lnTo>
                    <a:pt x="134786" y="1534272"/>
                  </a:lnTo>
                  <a:lnTo>
                    <a:pt x="132940" y="1530936"/>
                  </a:lnTo>
                  <a:lnTo>
                    <a:pt x="131083" y="1527601"/>
                  </a:lnTo>
                  <a:lnTo>
                    <a:pt x="129224" y="1524265"/>
                  </a:lnTo>
                  <a:lnTo>
                    <a:pt x="127353" y="1520930"/>
                  </a:lnTo>
                  <a:lnTo>
                    <a:pt x="125481" y="1517595"/>
                  </a:lnTo>
                  <a:lnTo>
                    <a:pt x="123600" y="1514259"/>
                  </a:lnTo>
                  <a:lnTo>
                    <a:pt x="121717" y="1510924"/>
                  </a:lnTo>
                  <a:lnTo>
                    <a:pt x="119828" y="1507589"/>
                  </a:lnTo>
                  <a:lnTo>
                    <a:pt x="117936" y="1504253"/>
                  </a:lnTo>
                  <a:lnTo>
                    <a:pt x="116041" y="1500918"/>
                  </a:lnTo>
                  <a:lnTo>
                    <a:pt x="114143" y="1497582"/>
                  </a:lnTo>
                  <a:lnTo>
                    <a:pt x="112244" y="1494247"/>
                  </a:lnTo>
                  <a:lnTo>
                    <a:pt x="110344" y="1490912"/>
                  </a:lnTo>
                  <a:lnTo>
                    <a:pt x="108443" y="1487576"/>
                  </a:lnTo>
                  <a:lnTo>
                    <a:pt x="106543" y="1484241"/>
                  </a:lnTo>
                  <a:lnTo>
                    <a:pt x="104642" y="1480906"/>
                  </a:lnTo>
                  <a:lnTo>
                    <a:pt x="102744" y="1477570"/>
                  </a:lnTo>
                  <a:lnTo>
                    <a:pt x="100847" y="1474235"/>
                  </a:lnTo>
                  <a:lnTo>
                    <a:pt x="98954" y="1470899"/>
                  </a:lnTo>
                  <a:lnTo>
                    <a:pt x="97063" y="1467564"/>
                  </a:lnTo>
                  <a:lnTo>
                    <a:pt x="95176" y="1464229"/>
                  </a:lnTo>
                  <a:lnTo>
                    <a:pt x="93294" y="1460893"/>
                  </a:lnTo>
                  <a:lnTo>
                    <a:pt x="91415" y="1457558"/>
                  </a:lnTo>
                  <a:lnTo>
                    <a:pt x="89546" y="1454223"/>
                  </a:lnTo>
                  <a:lnTo>
                    <a:pt x="87678" y="1450887"/>
                  </a:lnTo>
                  <a:lnTo>
                    <a:pt x="85823" y="1447552"/>
                  </a:lnTo>
                  <a:lnTo>
                    <a:pt x="83971" y="1444216"/>
                  </a:lnTo>
                  <a:lnTo>
                    <a:pt x="82131" y="1440881"/>
                  </a:lnTo>
                  <a:lnTo>
                    <a:pt x="80297" y="1437546"/>
                  </a:lnTo>
                  <a:lnTo>
                    <a:pt x="78473" y="1434210"/>
                  </a:lnTo>
                  <a:lnTo>
                    <a:pt x="76661" y="1430875"/>
                  </a:lnTo>
                  <a:lnTo>
                    <a:pt x="74856" y="1427540"/>
                  </a:lnTo>
                  <a:lnTo>
                    <a:pt x="73067" y="1424204"/>
                  </a:lnTo>
                  <a:lnTo>
                    <a:pt x="71284" y="1420869"/>
                  </a:lnTo>
                  <a:lnTo>
                    <a:pt x="69521" y="1417533"/>
                  </a:lnTo>
                  <a:lnTo>
                    <a:pt x="67763" y="1414198"/>
                  </a:lnTo>
                  <a:lnTo>
                    <a:pt x="66027" y="1410863"/>
                  </a:lnTo>
                  <a:lnTo>
                    <a:pt x="64299" y="1407527"/>
                  </a:lnTo>
                  <a:lnTo>
                    <a:pt x="62590" y="1404192"/>
                  </a:lnTo>
                  <a:lnTo>
                    <a:pt x="60894" y="1400857"/>
                  </a:lnTo>
                  <a:lnTo>
                    <a:pt x="59213" y="1397521"/>
                  </a:lnTo>
                  <a:lnTo>
                    <a:pt x="57552" y="1394186"/>
                  </a:lnTo>
                  <a:lnTo>
                    <a:pt x="55901" y="1390850"/>
                  </a:lnTo>
                  <a:lnTo>
                    <a:pt x="54277" y="1387515"/>
                  </a:lnTo>
                  <a:lnTo>
                    <a:pt x="52659" y="1384180"/>
                  </a:lnTo>
                  <a:lnTo>
                    <a:pt x="51073" y="1380844"/>
                  </a:lnTo>
                  <a:lnTo>
                    <a:pt x="49495" y="1377509"/>
                  </a:lnTo>
                  <a:lnTo>
                    <a:pt x="47945" y="1374174"/>
                  </a:lnTo>
                  <a:lnTo>
                    <a:pt x="46408" y="1370838"/>
                  </a:lnTo>
                  <a:lnTo>
                    <a:pt x="44896" y="1367503"/>
                  </a:lnTo>
                  <a:lnTo>
                    <a:pt x="43403" y="1364167"/>
                  </a:lnTo>
                  <a:lnTo>
                    <a:pt x="41928" y="1360832"/>
                  </a:lnTo>
                  <a:lnTo>
                    <a:pt x="40482" y="1357497"/>
                  </a:lnTo>
                  <a:lnTo>
                    <a:pt x="39046" y="1354161"/>
                  </a:lnTo>
                  <a:lnTo>
                    <a:pt x="37647" y="1350826"/>
                  </a:lnTo>
                  <a:lnTo>
                    <a:pt x="36255" y="1347491"/>
                  </a:lnTo>
                  <a:lnTo>
                    <a:pt x="34903" y="1344155"/>
                  </a:lnTo>
                  <a:lnTo>
                    <a:pt x="33561" y="1340820"/>
                  </a:lnTo>
                  <a:lnTo>
                    <a:pt x="32252" y="1337484"/>
                  </a:lnTo>
                  <a:lnTo>
                    <a:pt x="30961" y="1334149"/>
                  </a:lnTo>
                  <a:lnTo>
                    <a:pt x="29697" y="1330814"/>
                  </a:lnTo>
                  <a:lnTo>
                    <a:pt x="28458" y="1327478"/>
                  </a:lnTo>
                  <a:lnTo>
                    <a:pt x="27239" y="1324143"/>
                  </a:lnTo>
                  <a:lnTo>
                    <a:pt x="26054" y="1320808"/>
                  </a:lnTo>
                  <a:lnTo>
                    <a:pt x="24881" y="1317472"/>
                  </a:lnTo>
                  <a:lnTo>
                    <a:pt x="23751" y="1314137"/>
                  </a:lnTo>
                  <a:lnTo>
                    <a:pt x="22630" y="1310801"/>
                  </a:lnTo>
                  <a:lnTo>
                    <a:pt x="21551" y="1307466"/>
                  </a:lnTo>
                  <a:lnTo>
                    <a:pt x="20486" y="1304131"/>
                  </a:lnTo>
                  <a:lnTo>
                    <a:pt x="19455" y="1300795"/>
                  </a:lnTo>
                  <a:lnTo>
                    <a:pt x="18446" y="1297460"/>
                  </a:lnTo>
                  <a:lnTo>
                    <a:pt x="17464" y="1294125"/>
                  </a:lnTo>
                  <a:lnTo>
                    <a:pt x="16513" y="1290789"/>
                  </a:lnTo>
                  <a:lnTo>
                    <a:pt x="15579" y="1287454"/>
                  </a:lnTo>
                  <a:lnTo>
                    <a:pt x="14687" y="1284118"/>
                  </a:lnTo>
                  <a:lnTo>
                    <a:pt x="13803" y="1280783"/>
                  </a:lnTo>
                  <a:lnTo>
                    <a:pt x="12968" y="1277448"/>
                  </a:lnTo>
                  <a:lnTo>
                    <a:pt x="12142" y="1274112"/>
                  </a:lnTo>
                  <a:lnTo>
                    <a:pt x="11358" y="1270777"/>
                  </a:lnTo>
                  <a:lnTo>
                    <a:pt x="10591" y="1267442"/>
                  </a:lnTo>
                  <a:lnTo>
                    <a:pt x="9856" y="1264106"/>
                  </a:lnTo>
                  <a:lnTo>
                    <a:pt x="9147" y="1260771"/>
                  </a:lnTo>
                  <a:lnTo>
                    <a:pt x="8462" y="1257436"/>
                  </a:lnTo>
                  <a:lnTo>
                    <a:pt x="7813" y="1254100"/>
                  </a:lnTo>
                  <a:lnTo>
                    <a:pt x="7177" y="1250765"/>
                  </a:lnTo>
                  <a:lnTo>
                    <a:pt x="6586" y="1247429"/>
                  </a:lnTo>
                  <a:lnTo>
                    <a:pt x="6004" y="1244094"/>
                  </a:lnTo>
                  <a:lnTo>
                    <a:pt x="5467" y="1240759"/>
                  </a:lnTo>
                  <a:lnTo>
                    <a:pt x="4943" y="1237423"/>
                  </a:lnTo>
                  <a:lnTo>
                    <a:pt x="4456" y="1234088"/>
                  </a:lnTo>
                  <a:lnTo>
                    <a:pt x="3989" y="1230753"/>
                  </a:lnTo>
                  <a:lnTo>
                    <a:pt x="3550" y="1227417"/>
                  </a:lnTo>
                  <a:lnTo>
                    <a:pt x="3140" y="1224082"/>
                  </a:lnTo>
                  <a:lnTo>
                    <a:pt x="2750" y="1220746"/>
                  </a:lnTo>
                  <a:lnTo>
                    <a:pt x="2396" y="1217411"/>
                  </a:lnTo>
                  <a:lnTo>
                    <a:pt x="2054" y="1214076"/>
                  </a:lnTo>
                  <a:lnTo>
                    <a:pt x="1756" y="1210740"/>
                  </a:lnTo>
                  <a:lnTo>
                    <a:pt x="1466" y="1207405"/>
                  </a:lnTo>
                  <a:lnTo>
                    <a:pt x="1217" y="1204070"/>
                  </a:lnTo>
                  <a:lnTo>
                    <a:pt x="982" y="1200734"/>
                  </a:lnTo>
                  <a:lnTo>
                    <a:pt x="779" y="1197399"/>
                  </a:lnTo>
                  <a:lnTo>
                    <a:pt x="597" y="1194063"/>
                  </a:lnTo>
                  <a:lnTo>
                    <a:pt x="439" y="1190728"/>
                  </a:lnTo>
                  <a:lnTo>
                    <a:pt x="310" y="1187393"/>
                  </a:lnTo>
                  <a:lnTo>
                    <a:pt x="196" y="1184057"/>
                  </a:lnTo>
                  <a:lnTo>
                    <a:pt x="118" y="1180722"/>
                  </a:lnTo>
                  <a:lnTo>
                    <a:pt x="48" y="1177387"/>
                  </a:lnTo>
                  <a:lnTo>
                    <a:pt x="20" y="1174051"/>
                  </a:lnTo>
                  <a:lnTo>
                    <a:pt x="0" y="1170716"/>
                  </a:lnTo>
                  <a:lnTo>
                    <a:pt x="13" y="1167380"/>
                  </a:lnTo>
                  <a:lnTo>
                    <a:pt x="41" y="1164045"/>
                  </a:lnTo>
                  <a:lnTo>
                    <a:pt x="95" y="1160710"/>
                  </a:lnTo>
                  <a:lnTo>
                    <a:pt x="171" y="1157374"/>
                  </a:lnTo>
                  <a:lnTo>
                    <a:pt x="264" y="1154039"/>
                  </a:lnTo>
                  <a:lnTo>
                    <a:pt x="385" y="1150704"/>
                  </a:lnTo>
                  <a:lnTo>
                    <a:pt x="517" y="1147368"/>
                  </a:lnTo>
                  <a:lnTo>
                    <a:pt x="683" y="1144033"/>
                  </a:lnTo>
                  <a:lnTo>
                    <a:pt x="855" y="1140697"/>
                  </a:lnTo>
                  <a:lnTo>
                    <a:pt x="1061" y="1137362"/>
                  </a:lnTo>
                  <a:lnTo>
                    <a:pt x="1276" y="1134027"/>
                  </a:lnTo>
                  <a:lnTo>
                    <a:pt x="1517" y="1130691"/>
                  </a:lnTo>
                  <a:lnTo>
                    <a:pt x="1773" y="1127356"/>
                  </a:lnTo>
                  <a:lnTo>
                    <a:pt x="2048" y="1124021"/>
                  </a:lnTo>
                  <a:lnTo>
                    <a:pt x="2344" y="1120685"/>
                  </a:lnTo>
                  <a:lnTo>
                    <a:pt x="2652" y="1117350"/>
                  </a:lnTo>
                  <a:lnTo>
                    <a:pt x="2986" y="1114014"/>
                  </a:lnTo>
                  <a:lnTo>
                    <a:pt x="3326" y="1110679"/>
                  </a:lnTo>
                  <a:lnTo>
                    <a:pt x="3696" y="1107344"/>
                  </a:lnTo>
                  <a:lnTo>
                    <a:pt x="4071" y="1104008"/>
                  </a:lnTo>
                  <a:lnTo>
                    <a:pt x="4471" y="1100673"/>
                  </a:lnTo>
                  <a:lnTo>
                    <a:pt x="4881" y="1097338"/>
                  </a:lnTo>
                  <a:lnTo>
                    <a:pt x="5309" y="1094002"/>
                  </a:lnTo>
                  <a:lnTo>
                    <a:pt x="5752" y="1090667"/>
                  </a:lnTo>
                  <a:lnTo>
                    <a:pt x="6208" y="1087331"/>
                  </a:lnTo>
                  <a:lnTo>
                    <a:pt x="6681" y="1083996"/>
                  </a:lnTo>
                  <a:lnTo>
                    <a:pt x="7163" y="1080661"/>
                  </a:lnTo>
                  <a:lnTo>
                    <a:pt x="7667" y="1077325"/>
                  </a:lnTo>
                  <a:lnTo>
                    <a:pt x="8174" y="1073990"/>
                  </a:lnTo>
                  <a:lnTo>
                    <a:pt x="8705" y="1070655"/>
                  </a:lnTo>
                  <a:lnTo>
                    <a:pt x="9240" y="1067319"/>
                  </a:lnTo>
                  <a:lnTo>
                    <a:pt x="9793" y="1063984"/>
                  </a:lnTo>
                  <a:lnTo>
                    <a:pt x="10355" y="1060648"/>
                  </a:lnTo>
                  <a:lnTo>
                    <a:pt x="10929" y="1057313"/>
                  </a:lnTo>
                  <a:lnTo>
                    <a:pt x="11515" y="1053978"/>
                  </a:lnTo>
                  <a:lnTo>
                    <a:pt x="12110" y="1050642"/>
                  </a:lnTo>
                  <a:lnTo>
                    <a:pt x="12720" y="1047307"/>
                  </a:lnTo>
                  <a:lnTo>
                    <a:pt x="13334" y="1043972"/>
                  </a:lnTo>
                  <a:lnTo>
                    <a:pt x="13964" y="1040636"/>
                  </a:lnTo>
                  <a:lnTo>
                    <a:pt x="14598" y="1037301"/>
                  </a:lnTo>
                  <a:lnTo>
                    <a:pt x="15248" y="1033965"/>
                  </a:lnTo>
                  <a:lnTo>
                    <a:pt x="15901" y="1030630"/>
                  </a:lnTo>
                  <a:lnTo>
                    <a:pt x="16566" y="1027295"/>
                  </a:lnTo>
                  <a:lnTo>
                    <a:pt x="17238" y="1023959"/>
                  </a:lnTo>
                  <a:lnTo>
                    <a:pt x="17918" y="1020624"/>
                  </a:lnTo>
                  <a:lnTo>
                    <a:pt x="18607" y="1017289"/>
                  </a:lnTo>
                  <a:lnTo>
                    <a:pt x="19301" y="1013953"/>
                  </a:lnTo>
                  <a:lnTo>
                    <a:pt x="20006" y="1010618"/>
                  </a:lnTo>
                  <a:lnTo>
                    <a:pt x="20713" y="1007282"/>
                  </a:lnTo>
                  <a:lnTo>
                    <a:pt x="21431" y="1003947"/>
                  </a:lnTo>
                  <a:lnTo>
                    <a:pt x="22152" y="1000612"/>
                  </a:lnTo>
                  <a:lnTo>
                    <a:pt x="22882" y="997276"/>
                  </a:lnTo>
                  <a:lnTo>
                    <a:pt x="23615" y="993941"/>
                  </a:lnTo>
                  <a:lnTo>
                    <a:pt x="24355" y="990606"/>
                  </a:lnTo>
                  <a:lnTo>
                    <a:pt x="25100" y="987270"/>
                  </a:lnTo>
                  <a:lnTo>
                    <a:pt x="25849" y="983935"/>
                  </a:lnTo>
                  <a:lnTo>
                    <a:pt x="26603" y="980599"/>
                  </a:lnTo>
                  <a:lnTo>
                    <a:pt x="27361" y="977264"/>
                  </a:lnTo>
                  <a:lnTo>
                    <a:pt x="28124" y="973929"/>
                  </a:lnTo>
                  <a:lnTo>
                    <a:pt x="28889" y="970593"/>
                  </a:lnTo>
                  <a:lnTo>
                    <a:pt x="29660" y="967258"/>
                  </a:lnTo>
                  <a:lnTo>
                    <a:pt x="30433" y="963923"/>
                  </a:lnTo>
                  <a:lnTo>
                    <a:pt x="31210" y="960587"/>
                  </a:lnTo>
                  <a:lnTo>
                    <a:pt x="31989" y="957252"/>
                  </a:lnTo>
                  <a:lnTo>
                    <a:pt x="32771" y="953916"/>
                  </a:lnTo>
                  <a:lnTo>
                    <a:pt x="33555" y="950581"/>
                  </a:lnTo>
                  <a:lnTo>
                    <a:pt x="34341" y="947246"/>
                  </a:lnTo>
                  <a:lnTo>
                    <a:pt x="35130" y="943910"/>
                  </a:lnTo>
                  <a:lnTo>
                    <a:pt x="35919" y="940575"/>
                  </a:lnTo>
                  <a:lnTo>
                    <a:pt x="36711" y="937240"/>
                  </a:lnTo>
                  <a:lnTo>
                    <a:pt x="37503" y="933904"/>
                  </a:lnTo>
                  <a:lnTo>
                    <a:pt x="38298" y="930569"/>
                  </a:lnTo>
                  <a:lnTo>
                    <a:pt x="39092" y="927233"/>
                  </a:lnTo>
                  <a:lnTo>
                    <a:pt x="39888" y="923898"/>
                  </a:lnTo>
                  <a:lnTo>
                    <a:pt x="40684" y="920563"/>
                  </a:lnTo>
                  <a:lnTo>
                    <a:pt x="41480" y="917227"/>
                  </a:lnTo>
                  <a:lnTo>
                    <a:pt x="42276" y="913892"/>
                  </a:lnTo>
                  <a:lnTo>
                    <a:pt x="43073" y="910557"/>
                  </a:lnTo>
                  <a:lnTo>
                    <a:pt x="43869" y="907221"/>
                  </a:lnTo>
                  <a:lnTo>
                    <a:pt x="44664" y="903886"/>
                  </a:lnTo>
                  <a:lnTo>
                    <a:pt x="45459" y="900550"/>
                  </a:lnTo>
                  <a:lnTo>
                    <a:pt x="46253" y="897215"/>
                  </a:lnTo>
                  <a:lnTo>
                    <a:pt x="47046" y="893880"/>
                  </a:lnTo>
                  <a:lnTo>
                    <a:pt x="47838" y="890544"/>
                  </a:lnTo>
                  <a:lnTo>
                    <a:pt x="48629" y="887209"/>
                  </a:lnTo>
                  <a:lnTo>
                    <a:pt x="49418" y="883874"/>
                  </a:lnTo>
                  <a:lnTo>
                    <a:pt x="50206" y="880538"/>
                  </a:lnTo>
                  <a:lnTo>
                    <a:pt x="50991" y="877203"/>
                  </a:lnTo>
                  <a:lnTo>
                    <a:pt x="51775" y="873867"/>
                  </a:lnTo>
                  <a:lnTo>
                    <a:pt x="52556" y="870532"/>
                  </a:lnTo>
                  <a:lnTo>
                    <a:pt x="53336" y="867197"/>
                  </a:lnTo>
                  <a:lnTo>
                    <a:pt x="54112" y="863861"/>
                  </a:lnTo>
                  <a:lnTo>
                    <a:pt x="54887" y="860526"/>
                  </a:lnTo>
                  <a:lnTo>
                    <a:pt x="55658" y="857191"/>
                  </a:lnTo>
                  <a:lnTo>
                    <a:pt x="56427" y="853855"/>
                  </a:lnTo>
                  <a:lnTo>
                    <a:pt x="57192" y="850520"/>
                  </a:lnTo>
                  <a:lnTo>
                    <a:pt x="57954" y="847184"/>
                  </a:lnTo>
                  <a:lnTo>
                    <a:pt x="58714" y="843849"/>
                  </a:lnTo>
                  <a:lnTo>
                    <a:pt x="59468" y="840514"/>
                  </a:lnTo>
                  <a:lnTo>
                    <a:pt x="60221" y="837178"/>
                  </a:lnTo>
                  <a:lnTo>
                    <a:pt x="60968" y="833843"/>
                  </a:lnTo>
                  <a:lnTo>
                    <a:pt x="61713" y="830508"/>
                  </a:lnTo>
                  <a:lnTo>
                    <a:pt x="62452" y="827172"/>
                  </a:lnTo>
                  <a:lnTo>
                    <a:pt x="63189" y="823837"/>
                  </a:lnTo>
                  <a:lnTo>
                    <a:pt x="63920" y="820502"/>
                  </a:lnTo>
                  <a:lnTo>
                    <a:pt x="64647" y="817166"/>
                  </a:lnTo>
                  <a:lnTo>
                    <a:pt x="65369" y="813831"/>
                  </a:lnTo>
                  <a:lnTo>
                    <a:pt x="66086" y="810495"/>
                  </a:lnTo>
                  <a:lnTo>
                    <a:pt x="66800" y="807160"/>
                  </a:lnTo>
                  <a:lnTo>
                    <a:pt x="67506" y="803825"/>
                  </a:lnTo>
                  <a:lnTo>
                    <a:pt x="68211" y="800489"/>
                  </a:lnTo>
                  <a:lnTo>
                    <a:pt x="68905" y="797154"/>
                  </a:lnTo>
                  <a:lnTo>
                    <a:pt x="69598" y="793819"/>
                  </a:lnTo>
                  <a:lnTo>
                    <a:pt x="70283" y="790483"/>
                  </a:lnTo>
                  <a:lnTo>
                    <a:pt x="70963" y="787148"/>
                  </a:lnTo>
                  <a:lnTo>
                    <a:pt x="71637" y="783812"/>
                  </a:lnTo>
                  <a:lnTo>
                    <a:pt x="72305" y="780477"/>
                  </a:lnTo>
                  <a:lnTo>
                    <a:pt x="72967" y="777142"/>
                  </a:lnTo>
                  <a:lnTo>
                    <a:pt x="73621" y="773806"/>
                  </a:lnTo>
                  <a:lnTo>
                    <a:pt x="74272" y="770471"/>
                  </a:lnTo>
                  <a:lnTo>
                    <a:pt x="74912" y="767136"/>
                  </a:lnTo>
                  <a:lnTo>
                    <a:pt x="75549" y="763800"/>
                  </a:lnTo>
                  <a:lnTo>
                    <a:pt x="76175" y="760465"/>
                  </a:lnTo>
                  <a:lnTo>
                    <a:pt x="76797" y="757129"/>
                  </a:lnTo>
                  <a:lnTo>
                    <a:pt x="77409" y="753794"/>
                  </a:lnTo>
                  <a:lnTo>
                    <a:pt x="78016" y="750459"/>
                  </a:lnTo>
                  <a:lnTo>
                    <a:pt x="78614" y="747123"/>
                  </a:lnTo>
                  <a:lnTo>
                    <a:pt x="79204" y="743788"/>
                  </a:lnTo>
                  <a:lnTo>
                    <a:pt x="79788" y="740453"/>
                  </a:lnTo>
                  <a:lnTo>
                    <a:pt x="80360" y="737117"/>
                  </a:lnTo>
                  <a:lnTo>
                    <a:pt x="80929" y="733782"/>
                  </a:lnTo>
                  <a:lnTo>
                    <a:pt x="81483" y="730446"/>
                  </a:lnTo>
                  <a:lnTo>
                    <a:pt x="82034" y="727111"/>
                  </a:lnTo>
                  <a:lnTo>
                    <a:pt x="82572" y="723776"/>
                  </a:lnTo>
                  <a:lnTo>
                    <a:pt x="83104" y="720440"/>
                  </a:lnTo>
                  <a:lnTo>
                    <a:pt x="83624" y="717105"/>
                  </a:lnTo>
                  <a:lnTo>
                    <a:pt x="84136" y="713770"/>
                  </a:lnTo>
                  <a:lnTo>
                    <a:pt x="84640" y="710434"/>
                  </a:lnTo>
                  <a:lnTo>
                    <a:pt x="85131" y="707099"/>
                  </a:lnTo>
                  <a:lnTo>
                    <a:pt x="85616" y="703763"/>
                  </a:lnTo>
                  <a:lnTo>
                    <a:pt x="86086" y="700428"/>
                  </a:lnTo>
                  <a:lnTo>
                    <a:pt x="86552" y="697093"/>
                  </a:lnTo>
                  <a:lnTo>
                    <a:pt x="86999" y="693757"/>
                  </a:lnTo>
                  <a:lnTo>
                    <a:pt x="87443" y="690422"/>
                  </a:lnTo>
                  <a:lnTo>
                    <a:pt x="87871" y="687087"/>
                  </a:lnTo>
                  <a:lnTo>
                    <a:pt x="88291" y="683751"/>
                  </a:lnTo>
                  <a:lnTo>
                    <a:pt x="88698" y="680416"/>
                  </a:lnTo>
                  <a:lnTo>
                    <a:pt x="89093" y="677080"/>
                  </a:lnTo>
                  <a:lnTo>
                    <a:pt x="89479" y="673745"/>
                  </a:lnTo>
                  <a:lnTo>
                    <a:pt x="89849" y="670410"/>
                  </a:lnTo>
                  <a:lnTo>
                    <a:pt x="90213" y="667074"/>
                  </a:lnTo>
                  <a:lnTo>
                    <a:pt x="90557" y="663739"/>
                  </a:lnTo>
                  <a:lnTo>
                    <a:pt x="90897" y="660404"/>
                  </a:lnTo>
                  <a:lnTo>
                    <a:pt x="91216" y="657068"/>
                  </a:lnTo>
                  <a:lnTo>
                    <a:pt x="91528" y="653733"/>
                  </a:lnTo>
                  <a:lnTo>
                    <a:pt x="91823" y="650397"/>
                  </a:lnTo>
                  <a:lnTo>
                    <a:pt x="92107" y="647062"/>
                  </a:lnTo>
                  <a:lnTo>
                    <a:pt x="92377" y="643727"/>
                  </a:lnTo>
                  <a:lnTo>
                    <a:pt x="92631" y="640391"/>
                  </a:lnTo>
                  <a:lnTo>
                    <a:pt x="92876" y="637056"/>
                  </a:lnTo>
                  <a:lnTo>
                    <a:pt x="93101" y="633721"/>
                  </a:lnTo>
                  <a:lnTo>
                    <a:pt x="93320" y="630385"/>
                  </a:lnTo>
                  <a:lnTo>
                    <a:pt x="93514" y="627050"/>
                  </a:lnTo>
                  <a:lnTo>
                    <a:pt x="93703" y="623714"/>
                  </a:lnTo>
                  <a:lnTo>
                    <a:pt x="93868" y="620379"/>
                  </a:lnTo>
                  <a:lnTo>
                    <a:pt x="94025" y="617044"/>
                  </a:lnTo>
                  <a:lnTo>
                    <a:pt x="94163" y="613708"/>
                  </a:lnTo>
                  <a:lnTo>
                    <a:pt x="94286" y="610373"/>
                  </a:lnTo>
                  <a:lnTo>
                    <a:pt x="94396" y="607038"/>
                  </a:lnTo>
                  <a:lnTo>
                    <a:pt x="94485" y="603702"/>
                  </a:lnTo>
                  <a:lnTo>
                    <a:pt x="94566" y="600367"/>
                  </a:lnTo>
                  <a:lnTo>
                    <a:pt x="94621" y="597031"/>
                  </a:lnTo>
                  <a:lnTo>
                    <a:pt x="94671" y="593696"/>
                  </a:lnTo>
                  <a:lnTo>
                    <a:pt x="94691" y="590361"/>
                  </a:lnTo>
                  <a:lnTo>
                    <a:pt x="94706" y="587025"/>
                  </a:lnTo>
                  <a:lnTo>
                    <a:pt x="94696" y="583690"/>
                  </a:lnTo>
                  <a:lnTo>
                    <a:pt x="94673" y="580355"/>
                  </a:lnTo>
                  <a:lnTo>
                    <a:pt x="94632" y="577019"/>
                  </a:lnTo>
                  <a:lnTo>
                    <a:pt x="94573" y="573684"/>
                  </a:lnTo>
                  <a:lnTo>
                    <a:pt x="94500" y="570348"/>
                  </a:lnTo>
                  <a:lnTo>
                    <a:pt x="94403" y="567013"/>
                  </a:lnTo>
                  <a:lnTo>
                    <a:pt x="94297" y="563678"/>
                  </a:lnTo>
                  <a:lnTo>
                    <a:pt x="94162" y="560342"/>
                  </a:lnTo>
                  <a:lnTo>
                    <a:pt x="94021" y="557007"/>
                  </a:lnTo>
                  <a:lnTo>
                    <a:pt x="93850" y="553672"/>
                  </a:lnTo>
                  <a:lnTo>
                    <a:pt x="93670" y="550336"/>
                  </a:lnTo>
                  <a:lnTo>
                    <a:pt x="93466" y="547001"/>
                  </a:lnTo>
                  <a:lnTo>
                    <a:pt x="93246" y="543665"/>
                  </a:lnTo>
                  <a:lnTo>
                    <a:pt x="93008" y="540330"/>
                  </a:lnTo>
                  <a:lnTo>
                    <a:pt x="92749" y="536995"/>
                  </a:lnTo>
                  <a:lnTo>
                    <a:pt x="92477" y="533659"/>
                  </a:lnTo>
                  <a:lnTo>
                    <a:pt x="92178" y="530324"/>
                  </a:lnTo>
                  <a:lnTo>
                    <a:pt x="91872" y="526989"/>
                  </a:lnTo>
                  <a:lnTo>
                    <a:pt x="91532" y="523653"/>
                  </a:lnTo>
                  <a:lnTo>
                    <a:pt x="91186" y="520318"/>
                  </a:lnTo>
                  <a:lnTo>
                    <a:pt x="90812" y="516982"/>
                  </a:lnTo>
                  <a:lnTo>
                    <a:pt x="90426" y="513647"/>
                  </a:lnTo>
                  <a:lnTo>
                    <a:pt x="90017" y="510312"/>
                  </a:lnTo>
                  <a:lnTo>
                    <a:pt x="89590" y="506976"/>
                  </a:lnTo>
                  <a:lnTo>
                    <a:pt x="89147" y="503641"/>
                  </a:lnTo>
                  <a:lnTo>
                    <a:pt x="88680" y="500306"/>
                  </a:lnTo>
                  <a:lnTo>
                    <a:pt x="88202" y="496970"/>
                  </a:lnTo>
                  <a:lnTo>
                    <a:pt x="87695" y="493635"/>
                  </a:lnTo>
                  <a:lnTo>
                    <a:pt x="87182" y="490299"/>
                  </a:lnTo>
                  <a:lnTo>
                    <a:pt x="86637" y="486964"/>
                  </a:lnTo>
                  <a:lnTo>
                    <a:pt x="86084" y="483629"/>
                  </a:lnTo>
                  <a:lnTo>
                    <a:pt x="85505" y="480293"/>
                  </a:lnTo>
                  <a:lnTo>
                    <a:pt x="84913" y="476958"/>
                  </a:lnTo>
                  <a:lnTo>
                    <a:pt x="84301" y="473623"/>
                  </a:lnTo>
                  <a:lnTo>
                    <a:pt x="83671" y="470287"/>
                  </a:lnTo>
                  <a:lnTo>
                    <a:pt x="83026" y="466952"/>
                  </a:lnTo>
                  <a:lnTo>
                    <a:pt x="82358" y="463616"/>
                  </a:lnTo>
                  <a:lnTo>
                    <a:pt x="81682" y="460281"/>
                  </a:lnTo>
                  <a:lnTo>
                    <a:pt x="80976" y="456946"/>
                  </a:lnTo>
                  <a:lnTo>
                    <a:pt x="80265" y="453610"/>
                  </a:lnTo>
                  <a:lnTo>
                    <a:pt x="79527" y="450275"/>
                  </a:lnTo>
                  <a:lnTo>
                    <a:pt x="78781" y="446940"/>
                  </a:lnTo>
                  <a:lnTo>
                    <a:pt x="78013" y="443604"/>
                  </a:lnTo>
                  <a:lnTo>
                    <a:pt x="77233" y="440269"/>
                  </a:lnTo>
                  <a:lnTo>
                    <a:pt x="76436" y="436933"/>
                  </a:lnTo>
                  <a:lnTo>
                    <a:pt x="75622" y="433598"/>
                  </a:lnTo>
                  <a:lnTo>
                    <a:pt x="74798" y="430263"/>
                  </a:lnTo>
                  <a:lnTo>
                    <a:pt x="73953" y="426927"/>
                  </a:lnTo>
                  <a:lnTo>
                    <a:pt x="73103" y="423592"/>
                  </a:lnTo>
                  <a:lnTo>
                    <a:pt x="72227" y="420257"/>
                  </a:lnTo>
                  <a:lnTo>
                    <a:pt x="71348" y="416921"/>
                  </a:lnTo>
                  <a:lnTo>
                    <a:pt x="70449" y="413586"/>
                  </a:lnTo>
                  <a:lnTo>
                    <a:pt x="69542" y="410251"/>
                  </a:lnTo>
                  <a:lnTo>
                    <a:pt x="68620" y="406915"/>
                  </a:lnTo>
                  <a:lnTo>
                    <a:pt x="67687" y="403580"/>
                  </a:lnTo>
                  <a:lnTo>
                    <a:pt x="66745" y="400244"/>
                  </a:lnTo>
                  <a:lnTo>
                    <a:pt x="65789" y="396909"/>
                  </a:lnTo>
                  <a:lnTo>
                    <a:pt x="64828" y="393574"/>
                  </a:lnTo>
                  <a:lnTo>
                    <a:pt x="63851" y="390238"/>
                  </a:lnTo>
                  <a:lnTo>
                    <a:pt x="62872" y="386903"/>
                  </a:lnTo>
                  <a:lnTo>
                    <a:pt x="61878" y="383568"/>
                  </a:lnTo>
                  <a:lnTo>
                    <a:pt x="60881" y="380232"/>
                  </a:lnTo>
                  <a:lnTo>
                    <a:pt x="59873" y="376897"/>
                  </a:lnTo>
                  <a:lnTo>
                    <a:pt x="58861" y="373561"/>
                  </a:lnTo>
                  <a:lnTo>
                    <a:pt x="57842" y="370226"/>
                  </a:lnTo>
                  <a:lnTo>
                    <a:pt x="56818" y="366891"/>
                  </a:lnTo>
                  <a:lnTo>
                    <a:pt x="55790" y="363555"/>
                  </a:lnTo>
                  <a:lnTo>
                    <a:pt x="54757" y="360220"/>
                  </a:lnTo>
                  <a:lnTo>
                    <a:pt x="53723" y="356885"/>
                  </a:lnTo>
                  <a:lnTo>
                    <a:pt x="52684" y="353549"/>
                  </a:lnTo>
                  <a:lnTo>
                    <a:pt x="51644" y="350214"/>
                  </a:lnTo>
                  <a:lnTo>
                    <a:pt x="50603" y="346878"/>
                  </a:lnTo>
                  <a:lnTo>
                    <a:pt x="49563" y="343543"/>
                  </a:lnTo>
                  <a:lnTo>
                    <a:pt x="48522" y="340208"/>
                  </a:lnTo>
                  <a:lnTo>
                    <a:pt x="47483" y="336872"/>
                  </a:lnTo>
                  <a:lnTo>
                    <a:pt x="46446" y="333537"/>
                  </a:lnTo>
                  <a:lnTo>
                    <a:pt x="45413" y="330202"/>
                  </a:lnTo>
                  <a:lnTo>
                    <a:pt x="44382" y="326866"/>
                  </a:lnTo>
                  <a:lnTo>
                    <a:pt x="43358" y="323531"/>
                  </a:lnTo>
                  <a:lnTo>
                    <a:pt x="42336" y="320195"/>
                  </a:lnTo>
                  <a:lnTo>
                    <a:pt x="41325" y="316860"/>
                  </a:lnTo>
                  <a:lnTo>
                    <a:pt x="40317" y="313525"/>
                  </a:lnTo>
                  <a:lnTo>
                    <a:pt x="39321" y="310189"/>
                  </a:lnTo>
                  <a:lnTo>
                    <a:pt x="38331" y="306854"/>
                  </a:lnTo>
                  <a:lnTo>
                    <a:pt x="37352" y="303519"/>
                  </a:lnTo>
                  <a:lnTo>
                    <a:pt x="36385" y="300183"/>
                  </a:lnTo>
                  <a:lnTo>
                    <a:pt x="35427" y="296848"/>
                  </a:lnTo>
                  <a:lnTo>
                    <a:pt x="34486" y="293512"/>
                  </a:lnTo>
                  <a:lnTo>
                    <a:pt x="33551" y="290177"/>
                  </a:lnTo>
                  <a:lnTo>
                    <a:pt x="32641" y="286842"/>
                  </a:lnTo>
                  <a:lnTo>
                    <a:pt x="31735" y="283506"/>
                  </a:lnTo>
                  <a:lnTo>
                    <a:pt x="30857" y="280171"/>
                  </a:lnTo>
                  <a:lnTo>
                    <a:pt x="29988" y="276836"/>
                  </a:lnTo>
                  <a:lnTo>
                    <a:pt x="29143" y="273500"/>
                  </a:lnTo>
                  <a:lnTo>
                    <a:pt x="28313" y="270165"/>
                  </a:lnTo>
                  <a:lnTo>
                    <a:pt x="27504" y="266829"/>
                  </a:lnTo>
                  <a:lnTo>
                    <a:pt x="26719" y="263494"/>
                  </a:lnTo>
                  <a:lnTo>
                    <a:pt x="25949" y="260159"/>
                  </a:lnTo>
                  <a:lnTo>
                    <a:pt x="25212" y="256823"/>
                  </a:lnTo>
                  <a:lnTo>
                    <a:pt x="24485" y="253488"/>
                  </a:lnTo>
                  <a:lnTo>
                    <a:pt x="23800" y="250153"/>
                  </a:lnTo>
                  <a:lnTo>
                    <a:pt x="23125" y="246817"/>
                  </a:lnTo>
                  <a:lnTo>
                    <a:pt x="22491" y="243482"/>
                  </a:lnTo>
                  <a:lnTo>
                    <a:pt x="21872" y="240146"/>
                  </a:lnTo>
                  <a:lnTo>
                    <a:pt x="21290" y="236811"/>
                  </a:lnTo>
                  <a:lnTo>
                    <a:pt x="20733" y="233476"/>
                  </a:lnTo>
                  <a:lnTo>
                    <a:pt x="20204" y="230140"/>
                  </a:lnTo>
                  <a:lnTo>
                    <a:pt x="19714" y="226805"/>
                  </a:lnTo>
                  <a:lnTo>
                    <a:pt x="19242" y="223470"/>
                  </a:lnTo>
                  <a:lnTo>
                    <a:pt x="18820" y="220134"/>
                  </a:lnTo>
                  <a:lnTo>
                    <a:pt x="18409" y="216799"/>
                  </a:lnTo>
                  <a:lnTo>
                    <a:pt x="18059" y="213463"/>
                  </a:lnTo>
                  <a:lnTo>
                    <a:pt x="17722" y="210128"/>
                  </a:lnTo>
                  <a:lnTo>
                    <a:pt x="17436" y="206793"/>
                  </a:lnTo>
                  <a:lnTo>
                    <a:pt x="17176" y="203457"/>
                  </a:lnTo>
                  <a:lnTo>
                    <a:pt x="16958" y="200122"/>
                  </a:lnTo>
                  <a:lnTo>
                    <a:pt x="16777" y="196787"/>
                  </a:lnTo>
                  <a:lnTo>
                    <a:pt x="16628" y="193451"/>
                  </a:lnTo>
                  <a:lnTo>
                    <a:pt x="16531" y="190116"/>
                  </a:lnTo>
                  <a:lnTo>
                    <a:pt x="16453" y="186780"/>
                  </a:lnTo>
                  <a:lnTo>
                    <a:pt x="16442" y="183445"/>
                  </a:lnTo>
                  <a:lnTo>
                    <a:pt x="16444" y="180110"/>
                  </a:lnTo>
                  <a:lnTo>
                    <a:pt x="16514" y="176774"/>
                  </a:lnTo>
                  <a:lnTo>
                    <a:pt x="16605" y="173439"/>
                  </a:lnTo>
                  <a:lnTo>
                    <a:pt x="16752" y="170104"/>
                  </a:lnTo>
                  <a:lnTo>
                    <a:pt x="16933" y="166768"/>
                  </a:lnTo>
                  <a:lnTo>
                    <a:pt x="17158" y="163433"/>
                  </a:lnTo>
                  <a:lnTo>
                    <a:pt x="17432" y="160097"/>
                  </a:lnTo>
                  <a:lnTo>
                    <a:pt x="17736" y="156762"/>
                  </a:lnTo>
                  <a:lnTo>
                    <a:pt x="18103" y="153427"/>
                  </a:lnTo>
                  <a:lnTo>
                    <a:pt x="18488" y="150091"/>
                  </a:lnTo>
                  <a:lnTo>
                    <a:pt x="18950" y="146756"/>
                  </a:lnTo>
                  <a:lnTo>
                    <a:pt x="19427" y="143421"/>
                  </a:lnTo>
                  <a:lnTo>
                    <a:pt x="19974" y="140085"/>
                  </a:lnTo>
                  <a:lnTo>
                    <a:pt x="20547" y="136750"/>
                  </a:lnTo>
                  <a:lnTo>
                    <a:pt x="21175" y="133414"/>
                  </a:lnTo>
                  <a:lnTo>
                    <a:pt x="21845" y="130079"/>
                  </a:lnTo>
                  <a:lnTo>
                    <a:pt x="22555" y="126744"/>
                  </a:lnTo>
                  <a:lnTo>
                    <a:pt x="23321" y="123408"/>
                  </a:lnTo>
                  <a:lnTo>
                    <a:pt x="24113" y="120073"/>
                  </a:lnTo>
                  <a:lnTo>
                    <a:pt x="24974" y="116738"/>
                  </a:lnTo>
                  <a:lnTo>
                    <a:pt x="25851" y="113402"/>
                  </a:lnTo>
                  <a:lnTo>
                    <a:pt x="26805" y="110067"/>
                  </a:lnTo>
                  <a:lnTo>
                    <a:pt x="27776" y="106731"/>
                  </a:lnTo>
                  <a:lnTo>
                    <a:pt x="28810" y="103396"/>
                  </a:lnTo>
                  <a:lnTo>
                    <a:pt x="29875" y="100061"/>
                  </a:lnTo>
                  <a:lnTo>
                    <a:pt x="30988" y="96725"/>
                  </a:lnTo>
                  <a:lnTo>
                    <a:pt x="32145" y="93390"/>
                  </a:lnTo>
                  <a:lnTo>
                    <a:pt x="33336" y="90055"/>
                  </a:lnTo>
                  <a:lnTo>
                    <a:pt x="34583" y="86719"/>
                  </a:lnTo>
                  <a:lnTo>
                    <a:pt x="35850" y="83384"/>
                  </a:lnTo>
                  <a:lnTo>
                    <a:pt x="37186" y="80048"/>
                  </a:lnTo>
                  <a:lnTo>
                    <a:pt x="38534" y="76713"/>
                  </a:lnTo>
                  <a:lnTo>
                    <a:pt x="39948" y="73378"/>
                  </a:lnTo>
                  <a:lnTo>
                    <a:pt x="41382" y="70042"/>
                  </a:lnTo>
                  <a:lnTo>
                    <a:pt x="42866" y="66707"/>
                  </a:lnTo>
                  <a:lnTo>
                    <a:pt x="44381" y="63372"/>
                  </a:lnTo>
                  <a:lnTo>
                    <a:pt x="45933" y="60036"/>
                  </a:lnTo>
                  <a:lnTo>
                    <a:pt x="47527" y="56701"/>
                  </a:lnTo>
                  <a:lnTo>
                    <a:pt x="49144" y="53365"/>
                  </a:lnTo>
                  <a:lnTo>
                    <a:pt x="50813" y="50030"/>
                  </a:lnTo>
                  <a:lnTo>
                    <a:pt x="52493" y="46695"/>
                  </a:lnTo>
                  <a:lnTo>
                    <a:pt x="54233" y="43359"/>
                  </a:lnTo>
                  <a:lnTo>
                    <a:pt x="55982" y="40024"/>
                  </a:lnTo>
                  <a:lnTo>
                    <a:pt x="57779" y="36689"/>
                  </a:lnTo>
                  <a:lnTo>
                    <a:pt x="59594" y="33353"/>
                  </a:lnTo>
                  <a:lnTo>
                    <a:pt x="61445" y="30018"/>
                  </a:lnTo>
                  <a:lnTo>
                    <a:pt x="63321" y="26682"/>
                  </a:lnTo>
                  <a:lnTo>
                    <a:pt x="65222" y="23347"/>
                  </a:lnTo>
                  <a:lnTo>
                    <a:pt x="67155" y="20012"/>
                  </a:lnTo>
                  <a:lnTo>
                    <a:pt x="69103" y="16676"/>
                  </a:lnTo>
                  <a:lnTo>
                    <a:pt x="71088" y="13341"/>
                  </a:lnTo>
                  <a:lnTo>
                    <a:pt x="73080" y="10006"/>
                  </a:lnTo>
                  <a:lnTo>
                    <a:pt x="75110" y="6670"/>
                  </a:lnTo>
                  <a:lnTo>
                    <a:pt x="77148" y="3335"/>
                  </a:lnTo>
                  <a:lnTo>
                    <a:pt x="79214" y="0"/>
                  </a:lnTo>
                  <a:lnTo>
                    <a:pt x="409557" y="0"/>
                  </a:lnTo>
                  <a:lnTo>
                    <a:pt x="411623" y="3335"/>
                  </a:lnTo>
                  <a:lnTo>
                    <a:pt x="413661" y="6670"/>
                  </a:lnTo>
                  <a:lnTo>
                    <a:pt x="415691" y="10006"/>
                  </a:lnTo>
                  <a:lnTo>
                    <a:pt x="417684" y="13341"/>
                  </a:lnTo>
                  <a:lnTo>
                    <a:pt x="419669" y="16676"/>
                  </a:lnTo>
                  <a:lnTo>
                    <a:pt x="421616" y="20012"/>
                  </a:lnTo>
                  <a:lnTo>
                    <a:pt x="423549" y="23347"/>
                  </a:lnTo>
                  <a:lnTo>
                    <a:pt x="425450" y="26682"/>
                  </a:lnTo>
                  <a:lnTo>
                    <a:pt x="427326" y="30018"/>
                  </a:lnTo>
                  <a:lnTo>
                    <a:pt x="429177" y="33353"/>
                  </a:lnTo>
                  <a:lnTo>
                    <a:pt x="430992" y="36689"/>
                  </a:lnTo>
                  <a:lnTo>
                    <a:pt x="432789" y="40024"/>
                  </a:lnTo>
                  <a:lnTo>
                    <a:pt x="434539" y="43359"/>
                  </a:lnTo>
                  <a:lnTo>
                    <a:pt x="436278" y="46695"/>
                  </a:lnTo>
                  <a:lnTo>
                    <a:pt x="437958" y="50030"/>
                  </a:lnTo>
                  <a:lnTo>
                    <a:pt x="439627" y="53365"/>
                  </a:lnTo>
                  <a:lnTo>
                    <a:pt x="441244" y="56701"/>
                  </a:lnTo>
                  <a:lnTo>
                    <a:pt x="442838" y="60036"/>
                  </a:lnTo>
                  <a:lnTo>
                    <a:pt x="444390" y="63372"/>
                  </a:lnTo>
                  <a:lnTo>
                    <a:pt x="445905" y="66707"/>
                  </a:lnTo>
                  <a:lnTo>
                    <a:pt x="447390" y="70042"/>
                  </a:lnTo>
                  <a:lnTo>
                    <a:pt x="448823" y="73378"/>
                  </a:lnTo>
                  <a:lnTo>
                    <a:pt x="450237" y="76713"/>
                  </a:lnTo>
                  <a:lnTo>
                    <a:pt x="451585" y="80048"/>
                  </a:lnTo>
                  <a:lnTo>
                    <a:pt x="452921" y="83384"/>
                  </a:lnTo>
                  <a:lnTo>
                    <a:pt x="454188" y="86719"/>
                  </a:lnTo>
                  <a:lnTo>
                    <a:pt x="455435" y="90055"/>
                  </a:lnTo>
                  <a:lnTo>
                    <a:pt x="456626" y="93390"/>
                  </a:lnTo>
                  <a:lnTo>
                    <a:pt x="457783" y="96725"/>
                  </a:lnTo>
                  <a:lnTo>
                    <a:pt x="458896" y="100061"/>
                  </a:lnTo>
                  <a:lnTo>
                    <a:pt x="459961" y="103396"/>
                  </a:lnTo>
                  <a:lnTo>
                    <a:pt x="460995" y="106731"/>
                  </a:lnTo>
                  <a:lnTo>
                    <a:pt x="461966" y="110067"/>
                  </a:lnTo>
                  <a:lnTo>
                    <a:pt x="462921" y="113402"/>
                  </a:lnTo>
                  <a:lnTo>
                    <a:pt x="463797" y="116738"/>
                  </a:lnTo>
                  <a:lnTo>
                    <a:pt x="464658" y="120073"/>
                  </a:lnTo>
                  <a:lnTo>
                    <a:pt x="465450" y="123408"/>
                  </a:lnTo>
                  <a:lnTo>
                    <a:pt x="466216" y="126744"/>
                  </a:lnTo>
                  <a:lnTo>
                    <a:pt x="466926" y="130079"/>
                  </a:lnTo>
                  <a:lnTo>
                    <a:pt x="467596" y="133414"/>
                  </a:lnTo>
                  <a:lnTo>
                    <a:pt x="468224" y="136750"/>
                  </a:lnTo>
                  <a:lnTo>
                    <a:pt x="468797" y="140085"/>
                  </a:lnTo>
                  <a:lnTo>
                    <a:pt x="469344" y="143421"/>
                  </a:lnTo>
                  <a:lnTo>
                    <a:pt x="469821" y="146756"/>
                  </a:lnTo>
                  <a:lnTo>
                    <a:pt x="470284" y="150091"/>
                  </a:lnTo>
                  <a:lnTo>
                    <a:pt x="470668" y="153427"/>
                  </a:lnTo>
                  <a:lnTo>
                    <a:pt x="471035" y="156762"/>
                  </a:lnTo>
                  <a:lnTo>
                    <a:pt x="471339" y="160097"/>
                  </a:lnTo>
                  <a:lnTo>
                    <a:pt x="471613" y="163433"/>
                  </a:lnTo>
                  <a:lnTo>
                    <a:pt x="471838" y="166768"/>
                  </a:lnTo>
                  <a:lnTo>
                    <a:pt x="472019" y="170104"/>
                  </a:lnTo>
                  <a:lnTo>
                    <a:pt x="472166" y="173439"/>
                  </a:lnTo>
                  <a:lnTo>
                    <a:pt x="472257" y="176774"/>
                  </a:lnTo>
                  <a:lnTo>
                    <a:pt x="472327" y="180110"/>
                  </a:lnTo>
                  <a:lnTo>
                    <a:pt x="472329" y="183445"/>
                  </a:lnTo>
                  <a:lnTo>
                    <a:pt x="472318" y="186780"/>
                  </a:lnTo>
                  <a:lnTo>
                    <a:pt x="472240" y="190116"/>
                  </a:lnTo>
                  <a:lnTo>
                    <a:pt x="472143" y="193451"/>
                  </a:lnTo>
                  <a:lnTo>
                    <a:pt x="471994" y="196787"/>
                  </a:lnTo>
                  <a:lnTo>
                    <a:pt x="471814" y="200122"/>
                  </a:lnTo>
                  <a:lnTo>
                    <a:pt x="471595" y="203457"/>
                  </a:lnTo>
                  <a:lnTo>
                    <a:pt x="471335" y="206793"/>
                  </a:lnTo>
                  <a:lnTo>
                    <a:pt x="471049" y="210128"/>
                  </a:lnTo>
                  <a:lnTo>
                    <a:pt x="470712" y="213463"/>
                  </a:lnTo>
                  <a:lnTo>
                    <a:pt x="470362" y="216799"/>
                  </a:lnTo>
                  <a:lnTo>
                    <a:pt x="469951" y="220134"/>
                  </a:lnTo>
                  <a:lnTo>
                    <a:pt x="469529" y="223470"/>
                  </a:lnTo>
                  <a:lnTo>
                    <a:pt x="469057" y="226805"/>
                  </a:lnTo>
                  <a:lnTo>
                    <a:pt x="468567" y="230140"/>
                  </a:lnTo>
                  <a:lnTo>
                    <a:pt x="468038" y="233476"/>
                  </a:lnTo>
                  <a:lnTo>
                    <a:pt x="467481" y="236811"/>
                  </a:lnTo>
                  <a:lnTo>
                    <a:pt x="466899" y="240146"/>
                  </a:lnTo>
                  <a:lnTo>
                    <a:pt x="466281" y="243482"/>
                  </a:lnTo>
                  <a:lnTo>
                    <a:pt x="465647" y="246817"/>
                  </a:lnTo>
                  <a:lnTo>
                    <a:pt x="464971" y="250153"/>
                  </a:lnTo>
                  <a:lnTo>
                    <a:pt x="464286" y="253488"/>
                  </a:lnTo>
                  <a:lnTo>
                    <a:pt x="463559" y="256823"/>
                  </a:lnTo>
                  <a:lnTo>
                    <a:pt x="462822" y="260159"/>
                  </a:lnTo>
                  <a:lnTo>
                    <a:pt x="462052" y="263494"/>
                  </a:lnTo>
                  <a:lnTo>
                    <a:pt x="461267" y="266829"/>
                  </a:lnTo>
                  <a:lnTo>
                    <a:pt x="460458" y="270165"/>
                  </a:lnTo>
                  <a:lnTo>
                    <a:pt x="459628" y="273500"/>
                  </a:lnTo>
                  <a:lnTo>
                    <a:pt x="458783" y="276836"/>
                  </a:lnTo>
                  <a:lnTo>
                    <a:pt x="457914" y="280171"/>
                  </a:lnTo>
                  <a:lnTo>
                    <a:pt x="457036" y="283506"/>
                  </a:lnTo>
                  <a:lnTo>
                    <a:pt x="456130" y="286842"/>
                  </a:lnTo>
                  <a:lnTo>
                    <a:pt x="455220" y="290177"/>
                  </a:lnTo>
                  <a:lnTo>
                    <a:pt x="454285" y="293512"/>
                  </a:lnTo>
                  <a:lnTo>
                    <a:pt x="453344" y="296848"/>
                  </a:lnTo>
                  <a:lnTo>
                    <a:pt x="452386" y="300183"/>
                  </a:lnTo>
                  <a:lnTo>
                    <a:pt x="451419" y="303519"/>
                  </a:lnTo>
                  <a:lnTo>
                    <a:pt x="450440" y="306854"/>
                  </a:lnTo>
                  <a:lnTo>
                    <a:pt x="449450" y="310189"/>
                  </a:lnTo>
                  <a:lnTo>
                    <a:pt x="448454" y="313525"/>
                  </a:lnTo>
                  <a:lnTo>
                    <a:pt x="447446" y="316860"/>
                  </a:lnTo>
                  <a:lnTo>
                    <a:pt x="446435" y="320195"/>
                  </a:lnTo>
                  <a:lnTo>
                    <a:pt x="445413" y="323531"/>
                  </a:lnTo>
                  <a:lnTo>
                    <a:pt x="444389" y="326866"/>
                  </a:lnTo>
                  <a:lnTo>
                    <a:pt x="443358" y="330202"/>
                  </a:lnTo>
                  <a:lnTo>
                    <a:pt x="442325" y="333537"/>
                  </a:lnTo>
                  <a:lnTo>
                    <a:pt x="441288" y="336872"/>
                  </a:lnTo>
                  <a:lnTo>
                    <a:pt x="440249" y="340208"/>
                  </a:lnTo>
                  <a:lnTo>
                    <a:pt x="439208" y="343543"/>
                  </a:lnTo>
                  <a:lnTo>
                    <a:pt x="438168" y="346878"/>
                  </a:lnTo>
                  <a:lnTo>
                    <a:pt x="437127" y="350214"/>
                  </a:lnTo>
                  <a:lnTo>
                    <a:pt x="436087" y="353549"/>
                  </a:lnTo>
                  <a:lnTo>
                    <a:pt x="435048" y="356885"/>
                  </a:lnTo>
                  <a:lnTo>
                    <a:pt x="434014" y="360220"/>
                  </a:lnTo>
                  <a:lnTo>
                    <a:pt x="432981" y="363555"/>
                  </a:lnTo>
                  <a:lnTo>
                    <a:pt x="431953" y="366891"/>
                  </a:lnTo>
                  <a:lnTo>
                    <a:pt x="430929" y="370226"/>
                  </a:lnTo>
                  <a:lnTo>
                    <a:pt x="429910" y="373561"/>
                  </a:lnTo>
                  <a:lnTo>
                    <a:pt x="428898" y="376897"/>
                  </a:lnTo>
                  <a:lnTo>
                    <a:pt x="427890" y="380232"/>
                  </a:lnTo>
                  <a:lnTo>
                    <a:pt x="426893" y="383568"/>
                  </a:lnTo>
                  <a:lnTo>
                    <a:pt x="425899" y="386903"/>
                  </a:lnTo>
                  <a:lnTo>
                    <a:pt x="424920" y="390238"/>
                  </a:lnTo>
                  <a:lnTo>
                    <a:pt x="423943" y="393574"/>
                  </a:lnTo>
                  <a:lnTo>
                    <a:pt x="422982" y="396909"/>
                  </a:lnTo>
                  <a:lnTo>
                    <a:pt x="422026" y="400244"/>
                  </a:lnTo>
                  <a:lnTo>
                    <a:pt x="421084" y="403580"/>
                  </a:lnTo>
                  <a:lnTo>
                    <a:pt x="420151" y="406915"/>
                  </a:lnTo>
                  <a:lnTo>
                    <a:pt x="419230" y="410251"/>
                  </a:lnTo>
                  <a:lnTo>
                    <a:pt x="418323" y="413586"/>
                  </a:lnTo>
                  <a:lnTo>
                    <a:pt x="417423" y="416921"/>
                  </a:lnTo>
                  <a:lnTo>
                    <a:pt x="416544" y="420257"/>
                  </a:lnTo>
                  <a:lnTo>
                    <a:pt x="415668" y="423592"/>
                  </a:lnTo>
                  <a:lnTo>
                    <a:pt x="414818" y="426927"/>
                  </a:lnTo>
                  <a:lnTo>
                    <a:pt x="413973" y="430263"/>
                  </a:lnTo>
                  <a:lnTo>
                    <a:pt x="413149" y="433598"/>
                  </a:lnTo>
                  <a:lnTo>
                    <a:pt x="412335" y="436933"/>
                  </a:lnTo>
                  <a:lnTo>
                    <a:pt x="411539" y="440269"/>
                  </a:lnTo>
                  <a:lnTo>
                    <a:pt x="410758" y="443604"/>
                  </a:lnTo>
                  <a:lnTo>
                    <a:pt x="409990" y="446940"/>
                  </a:lnTo>
                  <a:lnTo>
                    <a:pt x="409244" y="450275"/>
                  </a:lnTo>
                  <a:lnTo>
                    <a:pt x="408506" y="453610"/>
                  </a:lnTo>
                  <a:lnTo>
                    <a:pt x="407795" y="456946"/>
                  </a:lnTo>
                  <a:lnTo>
                    <a:pt x="407089" y="460281"/>
                  </a:lnTo>
                  <a:lnTo>
                    <a:pt x="406413" y="463616"/>
                  </a:lnTo>
                  <a:lnTo>
                    <a:pt x="405745" y="466952"/>
                  </a:lnTo>
                  <a:lnTo>
                    <a:pt x="405100" y="470287"/>
                  </a:lnTo>
                  <a:lnTo>
                    <a:pt x="404470" y="473623"/>
                  </a:lnTo>
                  <a:lnTo>
                    <a:pt x="403858" y="476958"/>
                  </a:lnTo>
                  <a:lnTo>
                    <a:pt x="403266" y="480293"/>
                  </a:lnTo>
                  <a:lnTo>
                    <a:pt x="402687" y="483629"/>
                  </a:lnTo>
                  <a:lnTo>
                    <a:pt x="402134" y="486964"/>
                  </a:lnTo>
                  <a:lnTo>
                    <a:pt x="401589" y="490299"/>
                  </a:lnTo>
                  <a:lnTo>
                    <a:pt x="401076" y="493635"/>
                  </a:lnTo>
                  <a:lnTo>
                    <a:pt x="400569" y="496970"/>
                  </a:lnTo>
                  <a:lnTo>
                    <a:pt x="400091" y="500306"/>
                  </a:lnTo>
                  <a:lnTo>
                    <a:pt x="399624" y="503641"/>
                  </a:lnTo>
                  <a:lnTo>
                    <a:pt x="399181" y="506976"/>
                  </a:lnTo>
                  <a:lnTo>
                    <a:pt x="398755" y="510312"/>
                  </a:lnTo>
                  <a:lnTo>
                    <a:pt x="398346" y="513647"/>
                  </a:lnTo>
                  <a:lnTo>
                    <a:pt x="397959" y="516982"/>
                  </a:lnTo>
                  <a:lnTo>
                    <a:pt x="397585" y="520318"/>
                  </a:lnTo>
                  <a:lnTo>
                    <a:pt x="397239" y="523653"/>
                  </a:lnTo>
                  <a:lnTo>
                    <a:pt x="396899" y="526989"/>
                  </a:lnTo>
                  <a:lnTo>
                    <a:pt x="396593" y="530324"/>
                  </a:lnTo>
                  <a:lnTo>
                    <a:pt x="396294" y="533659"/>
                  </a:lnTo>
                  <a:lnTo>
                    <a:pt x="396022" y="536995"/>
                  </a:lnTo>
                  <a:lnTo>
                    <a:pt x="395763" y="540330"/>
                  </a:lnTo>
                  <a:lnTo>
                    <a:pt x="395525" y="543665"/>
                  </a:lnTo>
                  <a:lnTo>
                    <a:pt x="395305" y="547001"/>
                  </a:lnTo>
                  <a:lnTo>
                    <a:pt x="395101" y="550336"/>
                  </a:lnTo>
                  <a:lnTo>
                    <a:pt x="394921" y="553672"/>
                  </a:lnTo>
                  <a:lnTo>
                    <a:pt x="394750" y="557007"/>
                  </a:lnTo>
                  <a:lnTo>
                    <a:pt x="394609" y="560342"/>
                  </a:lnTo>
                  <a:lnTo>
                    <a:pt x="394474" y="563678"/>
                  </a:lnTo>
                  <a:lnTo>
                    <a:pt x="394368" y="567013"/>
                  </a:lnTo>
                  <a:lnTo>
                    <a:pt x="394271" y="570348"/>
                  </a:lnTo>
                  <a:lnTo>
                    <a:pt x="394198" y="573684"/>
                  </a:lnTo>
                  <a:lnTo>
                    <a:pt x="394139" y="577019"/>
                  </a:lnTo>
                  <a:lnTo>
                    <a:pt x="394098" y="580355"/>
                  </a:lnTo>
                  <a:lnTo>
                    <a:pt x="394076" y="583690"/>
                  </a:lnTo>
                  <a:lnTo>
                    <a:pt x="394065" y="587025"/>
                  </a:lnTo>
                  <a:lnTo>
                    <a:pt x="394080" y="590361"/>
                  </a:lnTo>
                  <a:lnTo>
                    <a:pt x="394100" y="593696"/>
                  </a:lnTo>
                  <a:lnTo>
                    <a:pt x="394150" y="597031"/>
                  </a:lnTo>
                  <a:lnTo>
                    <a:pt x="394205" y="600367"/>
                  </a:lnTo>
                  <a:lnTo>
                    <a:pt x="394286" y="603702"/>
                  </a:lnTo>
                  <a:lnTo>
                    <a:pt x="394375" y="607038"/>
                  </a:lnTo>
                  <a:lnTo>
                    <a:pt x="394485" y="610373"/>
                  </a:lnTo>
                  <a:lnTo>
                    <a:pt x="394608" y="613708"/>
                  </a:lnTo>
                  <a:lnTo>
                    <a:pt x="394746" y="617044"/>
                  </a:lnTo>
                  <a:lnTo>
                    <a:pt x="394903" y="620379"/>
                  </a:lnTo>
                  <a:lnTo>
                    <a:pt x="395068" y="623714"/>
                  </a:lnTo>
                  <a:lnTo>
                    <a:pt x="395257" y="627050"/>
                  </a:lnTo>
                  <a:lnTo>
                    <a:pt x="395451" y="630385"/>
                  </a:lnTo>
                  <a:lnTo>
                    <a:pt x="395670" y="633721"/>
                  </a:lnTo>
                  <a:lnTo>
                    <a:pt x="395895" y="637056"/>
                  </a:lnTo>
                  <a:lnTo>
                    <a:pt x="396140" y="640391"/>
                  </a:lnTo>
                  <a:lnTo>
                    <a:pt x="396394" y="643727"/>
                  </a:lnTo>
                  <a:lnTo>
                    <a:pt x="396665" y="647062"/>
                  </a:lnTo>
                  <a:lnTo>
                    <a:pt x="396949" y="650397"/>
                  </a:lnTo>
                  <a:lnTo>
                    <a:pt x="397243" y="653733"/>
                  </a:lnTo>
                  <a:lnTo>
                    <a:pt x="397556" y="657068"/>
                  </a:lnTo>
                  <a:lnTo>
                    <a:pt x="397874" y="660404"/>
                  </a:lnTo>
                  <a:lnTo>
                    <a:pt x="398214" y="663739"/>
                  </a:lnTo>
                  <a:lnTo>
                    <a:pt x="398558" y="667074"/>
                  </a:lnTo>
                  <a:lnTo>
                    <a:pt x="398922" y="670410"/>
                  </a:lnTo>
                  <a:lnTo>
                    <a:pt x="399292" y="673745"/>
                  </a:lnTo>
                  <a:lnTo>
                    <a:pt x="399678" y="677080"/>
                  </a:lnTo>
                  <a:lnTo>
                    <a:pt x="400073" y="680416"/>
                  </a:lnTo>
                  <a:lnTo>
                    <a:pt x="400480" y="683751"/>
                  </a:lnTo>
                  <a:lnTo>
                    <a:pt x="400900" y="687087"/>
                  </a:lnTo>
                  <a:lnTo>
                    <a:pt x="401328" y="690422"/>
                  </a:lnTo>
                  <a:lnTo>
                    <a:pt x="401772" y="693757"/>
                  </a:lnTo>
                  <a:lnTo>
                    <a:pt x="402219" y="697093"/>
                  </a:lnTo>
                  <a:lnTo>
                    <a:pt x="402685" y="700428"/>
                  </a:lnTo>
                  <a:lnTo>
                    <a:pt x="403155" y="703763"/>
                  </a:lnTo>
                  <a:lnTo>
                    <a:pt x="403640" y="707099"/>
                  </a:lnTo>
                  <a:lnTo>
                    <a:pt x="404132" y="710434"/>
                  </a:lnTo>
                  <a:lnTo>
                    <a:pt x="404635" y="713770"/>
                  </a:lnTo>
                  <a:lnTo>
                    <a:pt x="405147" y="717105"/>
                  </a:lnTo>
                  <a:lnTo>
                    <a:pt x="405667" y="720440"/>
                  </a:lnTo>
                  <a:lnTo>
                    <a:pt x="406200" y="723776"/>
                  </a:lnTo>
                  <a:lnTo>
                    <a:pt x="406737" y="727111"/>
                  </a:lnTo>
                  <a:lnTo>
                    <a:pt x="407288" y="730446"/>
                  </a:lnTo>
                  <a:lnTo>
                    <a:pt x="407842" y="733782"/>
                  </a:lnTo>
                  <a:lnTo>
                    <a:pt x="408411" y="737117"/>
                  </a:lnTo>
                  <a:lnTo>
                    <a:pt x="408983" y="740453"/>
                  </a:lnTo>
                  <a:lnTo>
                    <a:pt x="409567" y="743788"/>
                  </a:lnTo>
                  <a:lnTo>
                    <a:pt x="410157" y="747123"/>
                  </a:lnTo>
                  <a:lnTo>
                    <a:pt x="410756" y="750459"/>
                  </a:lnTo>
                  <a:lnTo>
                    <a:pt x="411362" y="753794"/>
                  </a:lnTo>
                  <a:lnTo>
                    <a:pt x="411974" y="757129"/>
                  </a:lnTo>
                  <a:lnTo>
                    <a:pt x="412596" y="760465"/>
                  </a:lnTo>
                  <a:lnTo>
                    <a:pt x="413222" y="763800"/>
                  </a:lnTo>
                  <a:lnTo>
                    <a:pt x="413860" y="767136"/>
                  </a:lnTo>
                  <a:lnTo>
                    <a:pt x="414499" y="770471"/>
                  </a:lnTo>
                  <a:lnTo>
                    <a:pt x="415150" y="773806"/>
                  </a:lnTo>
                  <a:lnTo>
                    <a:pt x="415804" y="777142"/>
                  </a:lnTo>
                  <a:lnTo>
                    <a:pt x="416466" y="780477"/>
                  </a:lnTo>
                  <a:lnTo>
                    <a:pt x="417134" y="783812"/>
                  </a:lnTo>
                  <a:lnTo>
                    <a:pt x="417808" y="787148"/>
                  </a:lnTo>
                  <a:lnTo>
                    <a:pt x="418488" y="790483"/>
                  </a:lnTo>
                  <a:lnTo>
                    <a:pt x="419173" y="793819"/>
                  </a:lnTo>
                  <a:lnTo>
                    <a:pt x="419866" y="797154"/>
                  </a:lnTo>
                  <a:lnTo>
                    <a:pt x="420560" y="800489"/>
                  </a:lnTo>
                  <a:lnTo>
                    <a:pt x="421265" y="803825"/>
                  </a:lnTo>
                  <a:lnTo>
                    <a:pt x="421971" y="807160"/>
                  </a:lnTo>
                  <a:lnTo>
                    <a:pt x="422685" y="810495"/>
                  </a:lnTo>
                  <a:lnTo>
                    <a:pt x="423402" y="813831"/>
                  </a:lnTo>
                  <a:lnTo>
                    <a:pt x="424124" y="817166"/>
                  </a:lnTo>
                  <a:lnTo>
                    <a:pt x="424851" y="820502"/>
                  </a:lnTo>
                  <a:lnTo>
                    <a:pt x="425582" y="823837"/>
                  </a:lnTo>
                  <a:lnTo>
                    <a:pt x="426319" y="827172"/>
                  </a:lnTo>
                  <a:lnTo>
                    <a:pt x="427058" y="830508"/>
                  </a:lnTo>
                  <a:lnTo>
                    <a:pt x="427803" y="833843"/>
                  </a:lnTo>
                  <a:lnTo>
                    <a:pt x="428550" y="837178"/>
                  </a:lnTo>
                  <a:lnTo>
                    <a:pt x="429303" y="840514"/>
                  </a:lnTo>
                  <a:lnTo>
                    <a:pt x="430057" y="843849"/>
                  </a:lnTo>
                  <a:lnTo>
                    <a:pt x="430817" y="847184"/>
                  </a:lnTo>
                  <a:lnTo>
                    <a:pt x="431579" y="850520"/>
                  </a:lnTo>
                  <a:lnTo>
                    <a:pt x="432345" y="853855"/>
                  </a:lnTo>
                  <a:lnTo>
                    <a:pt x="433113" y="857191"/>
                  </a:lnTo>
                  <a:lnTo>
                    <a:pt x="433884" y="860526"/>
                  </a:lnTo>
                  <a:lnTo>
                    <a:pt x="434659" y="863861"/>
                  </a:lnTo>
                  <a:lnTo>
                    <a:pt x="435435" y="867197"/>
                  </a:lnTo>
                  <a:lnTo>
                    <a:pt x="436215" y="870532"/>
                  </a:lnTo>
                  <a:lnTo>
                    <a:pt x="436996" y="873867"/>
                  </a:lnTo>
                  <a:lnTo>
                    <a:pt x="437780" y="877203"/>
                  </a:lnTo>
                  <a:lnTo>
                    <a:pt x="438566" y="880538"/>
                  </a:lnTo>
                  <a:lnTo>
                    <a:pt x="439353" y="883874"/>
                  </a:lnTo>
                  <a:lnTo>
                    <a:pt x="440142" y="887209"/>
                  </a:lnTo>
                  <a:lnTo>
                    <a:pt x="440933" y="890544"/>
                  </a:lnTo>
                  <a:lnTo>
                    <a:pt x="441725" y="893880"/>
                  </a:lnTo>
                  <a:lnTo>
                    <a:pt x="442518" y="897215"/>
                  </a:lnTo>
                  <a:lnTo>
                    <a:pt x="443312" y="900550"/>
                  </a:lnTo>
                  <a:lnTo>
                    <a:pt x="444107" y="903886"/>
                  </a:lnTo>
                  <a:lnTo>
                    <a:pt x="444902" y="907221"/>
                  </a:lnTo>
                  <a:lnTo>
                    <a:pt x="445698" y="910557"/>
                  </a:lnTo>
                  <a:lnTo>
                    <a:pt x="446495" y="913892"/>
                  </a:lnTo>
                  <a:lnTo>
                    <a:pt x="447291" y="917227"/>
                  </a:lnTo>
                  <a:lnTo>
                    <a:pt x="448087" y="920563"/>
                  </a:lnTo>
                  <a:lnTo>
                    <a:pt x="448883" y="923898"/>
                  </a:lnTo>
                  <a:lnTo>
                    <a:pt x="449679" y="927233"/>
                  </a:lnTo>
                  <a:lnTo>
                    <a:pt x="450473" y="930569"/>
                  </a:lnTo>
                  <a:lnTo>
                    <a:pt x="451268" y="933904"/>
                  </a:lnTo>
                  <a:lnTo>
                    <a:pt x="452060" y="937240"/>
                  </a:lnTo>
                  <a:lnTo>
                    <a:pt x="452852" y="940575"/>
                  </a:lnTo>
                  <a:lnTo>
                    <a:pt x="453642" y="943910"/>
                  </a:lnTo>
                  <a:lnTo>
                    <a:pt x="454430" y="947246"/>
                  </a:lnTo>
                  <a:lnTo>
                    <a:pt x="455216" y="950581"/>
                  </a:lnTo>
                  <a:lnTo>
                    <a:pt x="456001" y="953916"/>
                  </a:lnTo>
                  <a:lnTo>
                    <a:pt x="456782" y="957252"/>
                  </a:lnTo>
                  <a:lnTo>
                    <a:pt x="457561" y="960587"/>
                  </a:lnTo>
                  <a:lnTo>
                    <a:pt x="458338" y="963923"/>
                  </a:lnTo>
                  <a:lnTo>
                    <a:pt x="459111" y="967258"/>
                  </a:lnTo>
                  <a:lnTo>
                    <a:pt x="459882" y="970593"/>
                  </a:lnTo>
                  <a:lnTo>
                    <a:pt x="460647" y="973929"/>
                  </a:lnTo>
                  <a:lnTo>
                    <a:pt x="461411" y="977264"/>
                  </a:lnTo>
                  <a:lnTo>
                    <a:pt x="462168" y="980599"/>
                  </a:lnTo>
                  <a:lnTo>
                    <a:pt x="462922" y="983935"/>
                  </a:lnTo>
                  <a:lnTo>
                    <a:pt x="463672" y="987270"/>
                  </a:lnTo>
                  <a:lnTo>
                    <a:pt x="464416" y="990606"/>
                  </a:lnTo>
                  <a:lnTo>
                    <a:pt x="465156" y="993941"/>
                  </a:lnTo>
                  <a:lnTo>
                    <a:pt x="465889" y="997276"/>
                  </a:lnTo>
                  <a:lnTo>
                    <a:pt x="466619" y="1000612"/>
                  </a:lnTo>
                  <a:lnTo>
                    <a:pt x="467340" y="1003947"/>
                  </a:lnTo>
                  <a:lnTo>
                    <a:pt x="468058" y="1007282"/>
                  </a:lnTo>
                  <a:lnTo>
                    <a:pt x="468765" y="1010618"/>
                  </a:lnTo>
                  <a:lnTo>
                    <a:pt x="469470" y="1013953"/>
                  </a:lnTo>
                  <a:lnTo>
                    <a:pt x="470164" y="1017289"/>
                  </a:lnTo>
                  <a:lnTo>
                    <a:pt x="470853" y="1020624"/>
                  </a:lnTo>
                  <a:lnTo>
                    <a:pt x="471533" y="1023959"/>
                  </a:lnTo>
                  <a:lnTo>
                    <a:pt x="472205" y="1027295"/>
                  </a:lnTo>
                  <a:lnTo>
                    <a:pt x="472870" y="1030630"/>
                  </a:lnTo>
                  <a:lnTo>
                    <a:pt x="473524" y="1033965"/>
                  </a:lnTo>
                  <a:lnTo>
                    <a:pt x="474173" y="1037301"/>
                  </a:lnTo>
                  <a:lnTo>
                    <a:pt x="474807" y="1040636"/>
                  </a:lnTo>
                  <a:lnTo>
                    <a:pt x="475437" y="1043972"/>
                  </a:lnTo>
                  <a:lnTo>
                    <a:pt x="476052" y="1047307"/>
                  </a:lnTo>
                  <a:lnTo>
                    <a:pt x="476661" y="1050642"/>
                  </a:lnTo>
                  <a:lnTo>
                    <a:pt x="477256" y="1053978"/>
                  </a:lnTo>
                  <a:lnTo>
                    <a:pt x="477842" y="1057313"/>
                  </a:lnTo>
                  <a:lnTo>
                    <a:pt x="478416" y="1060648"/>
                  </a:lnTo>
                  <a:lnTo>
                    <a:pt x="478978" y="1063984"/>
                  </a:lnTo>
                  <a:lnTo>
                    <a:pt x="479531" y="1067319"/>
                  </a:lnTo>
                  <a:lnTo>
                    <a:pt x="480066" y="1070655"/>
                  </a:lnTo>
                  <a:lnTo>
                    <a:pt x="480597" y="1073990"/>
                  </a:lnTo>
                  <a:lnTo>
                    <a:pt x="481105" y="1077325"/>
                  </a:lnTo>
                  <a:lnTo>
                    <a:pt x="481608" y="1080661"/>
                  </a:lnTo>
                  <a:lnTo>
                    <a:pt x="482090" y="1083996"/>
                  </a:lnTo>
                  <a:lnTo>
                    <a:pt x="482563" y="1087331"/>
                  </a:lnTo>
                  <a:lnTo>
                    <a:pt x="483019" y="1090667"/>
                  </a:lnTo>
                  <a:lnTo>
                    <a:pt x="483462" y="1094002"/>
                  </a:lnTo>
                  <a:lnTo>
                    <a:pt x="483890" y="1097338"/>
                  </a:lnTo>
                  <a:lnTo>
                    <a:pt x="484300" y="1100673"/>
                  </a:lnTo>
                  <a:lnTo>
                    <a:pt x="484700" y="1104008"/>
                  </a:lnTo>
                  <a:lnTo>
                    <a:pt x="485076" y="1107344"/>
                  </a:lnTo>
                  <a:lnTo>
                    <a:pt x="485445" y="1110679"/>
                  </a:lnTo>
                  <a:lnTo>
                    <a:pt x="485785" y="1114014"/>
                  </a:lnTo>
                  <a:lnTo>
                    <a:pt x="486119" y="1117350"/>
                  </a:lnTo>
                  <a:lnTo>
                    <a:pt x="486427" y="1120685"/>
                  </a:lnTo>
                  <a:lnTo>
                    <a:pt x="486723" y="1124021"/>
                  </a:lnTo>
                  <a:lnTo>
                    <a:pt x="486998" y="1127356"/>
                  </a:lnTo>
                  <a:lnTo>
                    <a:pt x="487254" y="1130691"/>
                  </a:lnTo>
                  <a:lnTo>
                    <a:pt x="487495" y="1134027"/>
                  </a:lnTo>
                  <a:lnTo>
                    <a:pt x="487710" y="1137362"/>
                  </a:lnTo>
                  <a:lnTo>
                    <a:pt x="487916" y="1140697"/>
                  </a:lnTo>
                  <a:lnTo>
                    <a:pt x="488088" y="1144033"/>
                  </a:lnTo>
                  <a:lnTo>
                    <a:pt x="488254" y="1147368"/>
                  </a:lnTo>
                  <a:lnTo>
                    <a:pt x="488386" y="1150704"/>
                  </a:lnTo>
                  <a:lnTo>
                    <a:pt x="488507" y="1154039"/>
                  </a:lnTo>
                  <a:lnTo>
                    <a:pt x="488601" y="1157374"/>
                  </a:lnTo>
                  <a:lnTo>
                    <a:pt x="488676" y="1160710"/>
                  </a:lnTo>
                  <a:lnTo>
                    <a:pt x="488730" y="1164045"/>
                  </a:lnTo>
                  <a:lnTo>
                    <a:pt x="488758" y="1167380"/>
                  </a:lnTo>
                  <a:lnTo>
                    <a:pt x="488772" y="1170716"/>
                  </a:lnTo>
                  <a:lnTo>
                    <a:pt x="488751" y="1174051"/>
                  </a:lnTo>
                  <a:lnTo>
                    <a:pt x="488723" y="1177387"/>
                  </a:lnTo>
                  <a:lnTo>
                    <a:pt x="488653" y="1180722"/>
                  </a:lnTo>
                  <a:lnTo>
                    <a:pt x="488575" y="1184057"/>
                  </a:lnTo>
                  <a:lnTo>
                    <a:pt x="488461" y="1187393"/>
                  </a:lnTo>
                  <a:lnTo>
                    <a:pt x="488332" y="1190728"/>
                  </a:lnTo>
                  <a:lnTo>
                    <a:pt x="488174" y="1194063"/>
                  </a:lnTo>
                  <a:lnTo>
                    <a:pt x="487992" y="1197399"/>
                  </a:lnTo>
                  <a:lnTo>
                    <a:pt x="487789" y="1200734"/>
                  </a:lnTo>
                  <a:lnTo>
                    <a:pt x="487554" y="1204070"/>
                  </a:lnTo>
                  <a:lnTo>
                    <a:pt x="487305" y="1207405"/>
                  </a:lnTo>
                  <a:lnTo>
                    <a:pt x="487015" y="1210740"/>
                  </a:lnTo>
                  <a:lnTo>
                    <a:pt x="486717" y="1214076"/>
                  </a:lnTo>
                  <a:lnTo>
                    <a:pt x="486375" y="1217411"/>
                  </a:lnTo>
                  <a:lnTo>
                    <a:pt x="486021" y="1220746"/>
                  </a:lnTo>
                  <a:lnTo>
                    <a:pt x="485631" y="1224082"/>
                  </a:lnTo>
                  <a:lnTo>
                    <a:pt x="485221" y="1227417"/>
                  </a:lnTo>
                  <a:lnTo>
                    <a:pt x="484782" y="1230753"/>
                  </a:lnTo>
                  <a:lnTo>
                    <a:pt x="484316" y="1234088"/>
                  </a:lnTo>
                  <a:lnTo>
                    <a:pt x="483828" y="1237423"/>
                  </a:lnTo>
                  <a:lnTo>
                    <a:pt x="483304" y="1240759"/>
                  </a:lnTo>
                  <a:lnTo>
                    <a:pt x="482767" y="1244094"/>
                  </a:lnTo>
                  <a:lnTo>
                    <a:pt x="482185" y="1247429"/>
                  </a:lnTo>
                  <a:lnTo>
                    <a:pt x="481594" y="1250765"/>
                  </a:lnTo>
                  <a:lnTo>
                    <a:pt x="480958" y="1254100"/>
                  </a:lnTo>
                  <a:lnTo>
                    <a:pt x="480309" y="1257436"/>
                  </a:lnTo>
                  <a:lnTo>
                    <a:pt x="479624" y="1260771"/>
                  </a:lnTo>
                  <a:lnTo>
                    <a:pt x="478915" y="1264106"/>
                  </a:lnTo>
                  <a:lnTo>
                    <a:pt x="478180" y="1267442"/>
                  </a:lnTo>
                  <a:lnTo>
                    <a:pt x="477413" y="1270777"/>
                  </a:lnTo>
                  <a:lnTo>
                    <a:pt x="476629" y="1274112"/>
                  </a:lnTo>
                  <a:lnTo>
                    <a:pt x="475803" y="1277448"/>
                  </a:lnTo>
                  <a:lnTo>
                    <a:pt x="474968" y="1280783"/>
                  </a:lnTo>
                  <a:lnTo>
                    <a:pt x="474084" y="1284118"/>
                  </a:lnTo>
                  <a:lnTo>
                    <a:pt x="473192" y="1287454"/>
                  </a:lnTo>
                  <a:lnTo>
                    <a:pt x="472258" y="1290789"/>
                  </a:lnTo>
                  <a:lnTo>
                    <a:pt x="471307" y="1294125"/>
                  </a:lnTo>
                  <a:lnTo>
                    <a:pt x="470325" y="1297460"/>
                  </a:lnTo>
                  <a:lnTo>
                    <a:pt x="469317" y="1300795"/>
                  </a:lnTo>
                  <a:lnTo>
                    <a:pt x="468285" y="1304131"/>
                  </a:lnTo>
                  <a:lnTo>
                    <a:pt x="467220" y="1307466"/>
                  </a:lnTo>
                  <a:lnTo>
                    <a:pt x="466141" y="1310801"/>
                  </a:lnTo>
                  <a:lnTo>
                    <a:pt x="465020" y="1314137"/>
                  </a:lnTo>
                  <a:lnTo>
                    <a:pt x="463890" y="1317472"/>
                  </a:lnTo>
                  <a:lnTo>
                    <a:pt x="462717" y="1320808"/>
                  </a:lnTo>
                  <a:lnTo>
                    <a:pt x="461532" y="1324143"/>
                  </a:lnTo>
                  <a:lnTo>
                    <a:pt x="460313" y="1327478"/>
                  </a:lnTo>
                  <a:lnTo>
                    <a:pt x="459074" y="1330814"/>
                  </a:lnTo>
                  <a:lnTo>
                    <a:pt x="457810" y="1334149"/>
                  </a:lnTo>
                  <a:lnTo>
                    <a:pt x="456519" y="1337484"/>
                  </a:lnTo>
                  <a:lnTo>
                    <a:pt x="455210" y="1340820"/>
                  </a:lnTo>
                  <a:lnTo>
                    <a:pt x="453868" y="1344155"/>
                  </a:lnTo>
                  <a:lnTo>
                    <a:pt x="452516" y="1347491"/>
                  </a:lnTo>
                  <a:lnTo>
                    <a:pt x="451124" y="1350826"/>
                  </a:lnTo>
                  <a:lnTo>
                    <a:pt x="449725" y="1354161"/>
                  </a:lnTo>
                  <a:lnTo>
                    <a:pt x="448290" y="1357497"/>
                  </a:lnTo>
                  <a:lnTo>
                    <a:pt x="446843" y="1360832"/>
                  </a:lnTo>
                  <a:lnTo>
                    <a:pt x="445368" y="1364167"/>
                  </a:lnTo>
                  <a:lnTo>
                    <a:pt x="443875" y="1367503"/>
                  </a:lnTo>
                  <a:lnTo>
                    <a:pt x="442363" y="1370838"/>
                  </a:lnTo>
                  <a:lnTo>
                    <a:pt x="440826" y="1374174"/>
                  </a:lnTo>
                  <a:lnTo>
                    <a:pt x="439276" y="1377509"/>
                  </a:lnTo>
                  <a:lnTo>
                    <a:pt x="437698" y="1380844"/>
                  </a:lnTo>
                  <a:lnTo>
                    <a:pt x="436113" y="1384180"/>
                  </a:lnTo>
                  <a:lnTo>
                    <a:pt x="434494" y="1387515"/>
                  </a:lnTo>
                  <a:lnTo>
                    <a:pt x="432870" y="1390850"/>
                  </a:lnTo>
                  <a:lnTo>
                    <a:pt x="431219" y="1394186"/>
                  </a:lnTo>
                  <a:lnTo>
                    <a:pt x="429558" y="1397521"/>
                  </a:lnTo>
                  <a:lnTo>
                    <a:pt x="427877" y="1400857"/>
                  </a:lnTo>
                  <a:lnTo>
                    <a:pt x="426181" y="1404192"/>
                  </a:lnTo>
                  <a:lnTo>
                    <a:pt x="424472" y="1407527"/>
                  </a:lnTo>
                  <a:lnTo>
                    <a:pt x="422744" y="1410863"/>
                  </a:lnTo>
                  <a:lnTo>
                    <a:pt x="421008" y="1414198"/>
                  </a:lnTo>
                  <a:lnTo>
                    <a:pt x="419250" y="1417533"/>
                  </a:lnTo>
                  <a:lnTo>
                    <a:pt x="417487" y="1420869"/>
                  </a:lnTo>
                  <a:lnTo>
                    <a:pt x="415704" y="1424204"/>
                  </a:lnTo>
                  <a:lnTo>
                    <a:pt x="413915" y="1427540"/>
                  </a:lnTo>
                  <a:lnTo>
                    <a:pt x="412110" y="1430875"/>
                  </a:lnTo>
                  <a:lnTo>
                    <a:pt x="410298" y="1434210"/>
                  </a:lnTo>
                  <a:lnTo>
                    <a:pt x="408474" y="1437546"/>
                  </a:lnTo>
                  <a:lnTo>
                    <a:pt x="406640" y="1440881"/>
                  </a:lnTo>
                  <a:lnTo>
                    <a:pt x="404800" y="1444216"/>
                  </a:lnTo>
                  <a:lnTo>
                    <a:pt x="402948" y="1447552"/>
                  </a:lnTo>
                  <a:lnTo>
                    <a:pt x="401093" y="1450887"/>
                  </a:lnTo>
                  <a:lnTo>
                    <a:pt x="399225" y="1454223"/>
                  </a:lnTo>
                  <a:lnTo>
                    <a:pt x="397356" y="1457558"/>
                  </a:lnTo>
                  <a:lnTo>
                    <a:pt x="395477" y="1460893"/>
                  </a:lnTo>
                  <a:lnTo>
                    <a:pt x="393595" y="1464229"/>
                  </a:lnTo>
                  <a:lnTo>
                    <a:pt x="391708" y="1467564"/>
                  </a:lnTo>
                  <a:lnTo>
                    <a:pt x="389818" y="1470899"/>
                  </a:lnTo>
                  <a:lnTo>
                    <a:pt x="387924" y="1474235"/>
                  </a:lnTo>
                  <a:lnTo>
                    <a:pt x="386027" y="1477570"/>
                  </a:lnTo>
                  <a:lnTo>
                    <a:pt x="384129" y="1480906"/>
                  </a:lnTo>
                  <a:lnTo>
                    <a:pt x="382228" y="1484241"/>
                  </a:lnTo>
                  <a:lnTo>
                    <a:pt x="380328" y="1487576"/>
                  </a:lnTo>
                  <a:lnTo>
                    <a:pt x="378427" y="1490912"/>
                  </a:lnTo>
                  <a:lnTo>
                    <a:pt x="376527" y="1494247"/>
                  </a:lnTo>
                  <a:lnTo>
                    <a:pt x="374628" y="1497582"/>
                  </a:lnTo>
                  <a:lnTo>
                    <a:pt x="372730" y="1500918"/>
                  </a:lnTo>
                  <a:lnTo>
                    <a:pt x="370835" y="1504253"/>
                  </a:lnTo>
                  <a:lnTo>
                    <a:pt x="368944" y="1507589"/>
                  </a:lnTo>
                  <a:lnTo>
                    <a:pt x="367054" y="1510924"/>
                  </a:lnTo>
                  <a:lnTo>
                    <a:pt x="365171" y="1514259"/>
                  </a:lnTo>
                  <a:lnTo>
                    <a:pt x="363290" y="1517595"/>
                  </a:lnTo>
                  <a:lnTo>
                    <a:pt x="361418" y="1520930"/>
                  </a:lnTo>
                  <a:lnTo>
                    <a:pt x="359547" y="1524265"/>
                  </a:lnTo>
                  <a:lnTo>
                    <a:pt x="357688" y="1527601"/>
                  </a:lnTo>
                  <a:lnTo>
                    <a:pt x="355832" y="1530936"/>
                  </a:lnTo>
                  <a:lnTo>
                    <a:pt x="353985" y="1534272"/>
                  </a:lnTo>
                  <a:lnTo>
                    <a:pt x="352146" y="1537607"/>
                  </a:lnTo>
                  <a:lnTo>
                    <a:pt x="350316" y="1540942"/>
                  </a:lnTo>
                  <a:lnTo>
                    <a:pt x="348495" y="1544278"/>
                  </a:lnTo>
                  <a:lnTo>
                    <a:pt x="346682" y="1547613"/>
                  </a:lnTo>
                  <a:lnTo>
                    <a:pt x="344883" y="1550948"/>
                  </a:lnTo>
                  <a:lnTo>
                    <a:pt x="343089" y="1554284"/>
                  </a:lnTo>
                  <a:lnTo>
                    <a:pt x="341314" y="1557619"/>
                  </a:lnTo>
                  <a:lnTo>
                    <a:pt x="339543" y="1560955"/>
                  </a:lnTo>
                  <a:lnTo>
                    <a:pt x="337791" y="1564290"/>
                  </a:lnTo>
                  <a:lnTo>
                    <a:pt x="336046" y="1567625"/>
                  </a:lnTo>
                  <a:lnTo>
                    <a:pt x="334317" y="1570961"/>
                  </a:lnTo>
                  <a:lnTo>
                    <a:pt x="332601" y="1574296"/>
                  </a:lnTo>
                  <a:lnTo>
                    <a:pt x="330897" y="1577631"/>
                  </a:lnTo>
                  <a:lnTo>
                    <a:pt x="329211" y="1580967"/>
                  </a:lnTo>
                  <a:lnTo>
                    <a:pt x="327533" y="1584302"/>
                  </a:lnTo>
                  <a:lnTo>
                    <a:pt x="325879" y="1587638"/>
                  </a:lnTo>
                  <a:lnTo>
                    <a:pt x="324230" y="1590973"/>
                  </a:lnTo>
                  <a:lnTo>
                    <a:pt x="322609" y="1594308"/>
                  </a:lnTo>
                  <a:lnTo>
                    <a:pt x="320994" y="1597644"/>
                  </a:lnTo>
                  <a:lnTo>
                    <a:pt x="319402" y="1600979"/>
                  </a:lnTo>
                  <a:lnTo>
                    <a:pt x="317822" y="1604314"/>
                  </a:lnTo>
                  <a:lnTo>
                    <a:pt x="316261" y="1607650"/>
                  </a:lnTo>
                  <a:lnTo>
                    <a:pt x="314718" y="1610985"/>
                  </a:lnTo>
                  <a:lnTo>
                    <a:pt x="313189" y="1614321"/>
                  </a:lnTo>
                  <a:lnTo>
                    <a:pt x="311684" y="1617656"/>
                  </a:lnTo>
                  <a:lnTo>
                    <a:pt x="310188" y="1620991"/>
                  </a:lnTo>
                  <a:lnTo>
                    <a:pt x="308722" y="1624327"/>
                  </a:lnTo>
                  <a:lnTo>
                    <a:pt x="307262" y="1627662"/>
                  </a:lnTo>
                  <a:lnTo>
                    <a:pt x="305833" y="1630997"/>
                  </a:lnTo>
                  <a:lnTo>
                    <a:pt x="304413" y="1634333"/>
                  </a:lnTo>
                  <a:lnTo>
                    <a:pt x="303019" y="1637668"/>
                  </a:lnTo>
                  <a:lnTo>
                    <a:pt x="301640" y="1641004"/>
                  </a:lnTo>
                  <a:lnTo>
                    <a:pt x="300281" y="1644339"/>
                  </a:lnTo>
                  <a:lnTo>
                    <a:pt x="298944" y="1647674"/>
                  </a:lnTo>
                  <a:lnTo>
                    <a:pt x="297620" y="1651010"/>
                  </a:lnTo>
                  <a:lnTo>
                    <a:pt x="296325" y="1654345"/>
                  </a:lnTo>
                  <a:lnTo>
                    <a:pt x="295037" y="1657680"/>
                  </a:lnTo>
                  <a:lnTo>
                    <a:pt x="293785" y="1661016"/>
                  </a:lnTo>
                  <a:lnTo>
                    <a:pt x="292539" y="1664351"/>
                  </a:lnTo>
                  <a:lnTo>
                    <a:pt x="291324" y="1667687"/>
                  </a:lnTo>
                  <a:lnTo>
                    <a:pt x="290121" y="1671022"/>
                  </a:lnTo>
                  <a:lnTo>
                    <a:pt x="288942" y="1674357"/>
                  </a:lnTo>
                  <a:lnTo>
                    <a:pt x="287782" y="1677693"/>
                  </a:lnTo>
                  <a:lnTo>
                    <a:pt x="286640" y="1681028"/>
                  </a:lnTo>
                  <a:lnTo>
                    <a:pt x="285523" y="1684363"/>
                  </a:lnTo>
                  <a:lnTo>
                    <a:pt x="284418" y="1687699"/>
                  </a:lnTo>
                  <a:lnTo>
                    <a:pt x="283343" y="1691034"/>
                  </a:lnTo>
                  <a:lnTo>
                    <a:pt x="282276" y="1694369"/>
                  </a:lnTo>
                  <a:lnTo>
                    <a:pt x="281243" y="1697705"/>
                  </a:lnTo>
                  <a:lnTo>
                    <a:pt x="280218" y="1701040"/>
                  </a:lnTo>
                  <a:lnTo>
                    <a:pt x="279221" y="170437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59861" y="4189842"/>
              <a:ext cx="330343" cy="0"/>
            </a:xfrm>
            <a:custGeom>
              <a:avLst/>
              <a:pathLst>
                <a:path w="330343" h="0">
                  <a:moveTo>
                    <a:pt x="0" y="0"/>
                  </a:moveTo>
                  <a:lnTo>
                    <a:pt x="3303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23727" y="4189105"/>
              <a:ext cx="488772" cy="1617380"/>
            </a:xfrm>
            <a:custGeom>
              <a:avLst/>
              <a:pathLst>
                <a:path w="488772" h="1617380">
                  <a:moveTo>
                    <a:pt x="186475" y="1617380"/>
                  </a:moveTo>
                  <a:lnTo>
                    <a:pt x="185185" y="1614215"/>
                  </a:lnTo>
                  <a:lnTo>
                    <a:pt x="183874" y="1611050"/>
                  </a:lnTo>
                  <a:lnTo>
                    <a:pt x="182549" y="1607885"/>
                  </a:lnTo>
                  <a:lnTo>
                    <a:pt x="181207" y="1604720"/>
                  </a:lnTo>
                  <a:lnTo>
                    <a:pt x="179850" y="1601555"/>
                  </a:lnTo>
                  <a:lnTo>
                    <a:pt x="178478" y="1598390"/>
                  </a:lnTo>
                  <a:lnTo>
                    <a:pt x="177087" y="1595225"/>
                  </a:lnTo>
                  <a:lnTo>
                    <a:pt x="175687" y="1592059"/>
                  </a:lnTo>
                  <a:lnTo>
                    <a:pt x="174264" y="1588894"/>
                  </a:lnTo>
                  <a:lnTo>
                    <a:pt x="172835" y="1585729"/>
                  </a:lnTo>
                  <a:lnTo>
                    <a:pt x="171382" y="1582564"/>
                  </a:lnTo>
                  <a:lnTo>
                    <a:pt x="169925" y="1579399"/>
                  </a:lnTo>
                  <a:lnTo>
                    <a:pt x="168443" y="1576234"/>
                  </a:lnTo>
                  <a:lnTo>
                    <a:pt x="166957" y="1573069"/>
                  </a:lnTo>
                  <a:lnTo>
                    <a:pt x="165448" y="1569904"/>
                  </a:lnTo>
                  <a:lnTo>
                    <a:pt x="163934" y="1566738"/>
                  </a:lnTo>
                  <a:lnTo>
                    <a:pt x="162400" y="1563573"/>
                  </a:lnTo>
                  <a:lnTo>
                    <a:pt x="160859" y="1560408"/>
                  </a:lnTo>
                  <a:lnTo>
                    <a:pt x="159302" y="1557243"/>
                  </a:lnTo>
                  <a:lnTo>
                    <a:pt x="157735" y="1554078"/>
                  </a:lnTo>
                  <a:lnTo>
                    <a:pt x="156155" y="1550913"/>
                  </a:lnTo>
                  <a:lnTo>
                    <a:pt x="154565" y="1547748"/>
                  </a:lnTo>
                  <a:lnTo>
                    <a:pt x="152963" y="1544582"/>
                  </a:lnTo>
                  <a:lnTo>
                    <a:pt x="151350" y="1541417"/>
                  </a:lnTo>
                  <a:lnTo>
                    <a:pt x="149729" y="1538252"/>
                  </a:lnTo>
                  <a:lnTo>
                    <a:pt x="148094" y="1535087"/>
                  </a:lnTo>
                  <a:lnTo>
                    <a:pt x="146454" y="1531922"/>
                  </a:lnTo>
                  <a:lnTo>
                    <a:pt x="144801" y="1528757"/>
                  </a:lnTo>
                  <a:lnTo>
                    <a:pt x="143144" y="1525592"/>
                  </a:lnTo>
                  <a:lnTo>
                    <a:pt x="141472" y="1522427"/>
                  </a:lnTo>
                  <a:lnTo>
                    <a:pt x="139800" y="1519261"/>
                  </a:lnTo>
                  <a:lnTo>
                    <a:pt x="138113" y="1516096"/>
                  </a:lnTo>
                  <a:lnTo>
                    <a:pt x="136424" y="1512931"/>
                  </a:lnTo>
                  <a:lnTo>
                    <a:pt x="134725" y="1509766"/>
                  </a:lnTo>
                  <a:lnTo>
                    <a:pt x="133023" y="1506601"/>
                  </a:lnTo>
                  <a:lnTo>
                    <a:pt x="131312" y="1503436"/>
                  </a:lnTo>
                  <a:lnTo>
                    <a:pt x="129598" y="1500271"/>
                  </a:lnTo>
                  <a:lnTo>
                    <a:pt x="127878" y="1497106"/>
                  </a:lnTo>
                  <a:lnTo>
                    <a:pt x="126155" y="1493940"/>
                  </a:lnTo>
                  <a:lnTo>
                    <a:pt x="124427" y="1490775"/>
                  </a:lnTo>
                  <a:lnTo>
                    <a:pt x="122696" y="1487610"/>
                  </a:lnTo>
                  <a:lnTo>
                    <a:pt x="120962" y="1484445"/>
                  </a:lnTo>
                  <a:lnTo>
                    <a:pt x="119226" y="1481280"/>
                  </a:lnTo>
                  <a:lnTo>
                    <a:pt x="117488" y="1478115"/>
                  </a:lnTo>
                  <a:lnTo>
                    <a:pt x="115748" y="1474950"/>
                  </a:lnTo>
                  <a:lnTo>
                    <a:pt x="114007" y="1471785"/>
                  </a:lnTo>
                  <a:lnTo>
                    <a:pt x="112265" y="1468619"/>
                  </a:lnTo>
                  <a:lnTo>
                    <a:pt x="110524" y="1465454"/>
                  </a:lnTo>
                  <a:lnTo>
                    <a:pt x="108783" y="1462289"/>
                  </a:lnTo>
                  <a:lnTo>
                    <a:pt x="107043" y="1459124"/>
                  </a:lnTo>
                  <a:lnTo>
                    <a:pt x="105305" y="1455959"/>
                  </a:lnTo>
                  <a:lnTo>
                    <a:pt x="103567" y="1452794"/>
                  </a:lnTo>
                  <a:lnTo>
                    <a:pt x="101834" y="1449629"/>
                  </a:lnTo>
                  <a:lnTo>
                    <a:pt x="100102" y="1446463"/>
                  </a:lnTo>
                  <a:lnTo>
                    <a:pt x="98375" y="1443298"/>
                  </a:lnTo>
                  <a:lnTo>
                    <a:pt x="96650" y="1440133"/>
                  </a:lnTo>
                  <a:lnTo>
                    <a:pt x="94931" y="1436968"/>
                  </a:lnTo>
                  <a:lnTo>
                    <a:pt x="93216" y="1433803"/>
                  </a:lnTo>
                  <a:lnTo>
                    <a:pt x="91507" y="1430638"/>
                  </a:lnTo>
                  <a:lnTo>
                    <a:pt x="89804" y="1427473"/>
                  </a:lnTo>
                  <a:lnTo>
                    <a:pt x="88106" y="1424308"/>
                  </a:lnTo>
                  <a:lnTo>
                    <a:pt x="86416" y="1421142"/>
                  </a:lnTo>
                  <a:lnTo>
                    <a:pt x="84731" y="1417977"/>
                  </a:lnTo>
                  <a:lnTo>
                    <a:pt x="83058" y="1414812"/>
                  </a:lnTo>
                  <a:lnTo>
                    <a:pt x="81388" y="1411647"/>
                  </a:lnTo>
                  <a:lnTo>
                    <a:pt x="79732" y="1408482"/>
                  </a:lnTo>
                  <a:lnTo>
                    <a:pt x="78079" y="1405317"/>
                  </a:lnTo>
                  <a:lnTo>
                    <a:pt x="76443" y="1402152"/>
                  </a:lnTo>
                  <a:lnTo>
                    <a:pt x="74810" y="1398987"/>
                  </a:lnTo>
                  <a:lnTo>
                    <a:pt x="73193" y="1395821"/>
                  </a:lnTo>
                  <a:lnTo>
                    <a:pt x="71582" y="1392656"/>
                  </a:lnTo>
                  <a:lnTo>
                    <a:pt x="69987" y="1389491"/>
                  </a:lnTo>
                  <a:lnTo>
                    <a:pt x="68400" y="1386326"/>
                  </a:lnTo>
                  <a:lnTo>
                    <a:pt x="66827" y="1383161"/>
                  </a:lnTo>
                  <a:lnTo>
                    <a:pt x="65265" y="1379996"/>
                  </a:lnTo>
                  <a:lnTo>
                    <a:pt x="63717" y="1376831"/>
                  </a:lnTo>
                  <a:lnTo>
                    <a:pt x="62183" y="1373666"/>
                  </a:lnTo>
                  <a:lnTo>
                    <a:pt x="60660" y="1370500"/>
                  </a:lnTo>
                  <a:lnTo>
                    <a:pt x="59155" y="1367335"/>
                  </a:lnTo>
                  <a:lnTo>
                    <a:pt x="57659" y="1364170"/>
                  </a:lnTo>
                  <a:lnTo>
                    <a:pt x="56184" y="1361005"/>
                  </a:lnTo>
                  <a:lnTo>
                    <a:pt x="54716" y="1357840"/>
                  </a:lnTo>
                  <a:lnTo>
                    <a:pt x="53273" y="1354675"/>
                  </a:lnTo>
                  <a:lnTo>
                    <a:pt x="51834" y="1351510"/>
                  </a:lnTo>
                  <a:lnTo>
                    <a:pt x="50425" y="1348344"/>
                  </a:lnTo>
                  <a:lnTo>
                    <a:pt x="49019" y="1345179"/>
                  </a:lnTo>
                  <a:lnTo>
                    <a:pt x="47642" y="1342014"/>
                  </a:lnTo>
                  <a:lnTo>
                    <a:pt x="46272" y="1338849"/>
                  </a:lnTo>
                  <a:lnTo>
                    <a:pt x="44927" y="1335684"/>
                  </a:lnTo>
                  <a:lnTo>
                    <a:pt x="43593" y="1332519"/>
                  </a:lnTo>
                  <a:lnTo>
                    <a:pt x="42282" y="1329354"/>
                  </a:lnTo>
                  <a:lnTo>
                    <a:pt x="40985" y="1326189"/>
                  </a:lnTo>
                  <a:lnTo>
                    <a:pt x="39709" y="1323023"/>
                  </a:lnTo>
                  <a:lnTo>
                    <a:pt x="38450" y="1319858"/>
                  </a:lnTo>
                  <a:lnTo>
                    <a:pt x="37209" y="1316693"/>
                  </a:lnTo>
                  <a:lnTo>
                    <a:pt x="35989" y="1313528"/>
                  </a:lnTo>
                  <a:lnTo>
                    <a:pt x="34784" y="1310363"/>
                  </a:lnTo>
                  <a:lnTo>
                    <a:pt x="33605" y="1307198"/>
                  </a:lnTo>
                  <a:lnTo>
                    <a:pt x="32437" y="1304033"/>
                  </a:lnTo>
                  <a:lnTo>
                    <a:pt x="31298" y="1300868"/>
                  </a:lnTo>
                  <a:lnTo>
                    <a:pt x="30167" y="1297702"/>
                  </a:lnTo>
                  <a:lnTo>
                    <a:pt x="29071" y="1294537"/>
                  </a:lnTo>
                  <a:lnTo>
                    <a:pt x="27979" y="1291372"/>
                  </a:lnTo>
                  <a:lnTo>
                    <a:pt x="26924" y="1288207"/>
                  </a:lnTo>
                  <a:lnTo>
                    <a:pt x="25874" y="1285042"/>
                  </a:lnTo>
                  <a:lnTo>
                    <a:pt x="24858" y="1281877"/>
                  </a:lnTo>
                  <a:lnTo>
                    <a:pt x="23851" y="1278712"/>
                  </a:lnTo>
                  <a:lnTo>
                    <a:pt x="22874" y="1275547"/>
                  </a:lnTo>
                  <a:lnTo>
                    <a:pt x="21910" y="1272381"/>
                  </a:lnTo>
                  <a:lnTo>
                    <a:pt x="20973" y="1269216"/>
                  </a:lnTo>
                  <a:lnTo>
                    <a:pt x="20053" y="1266051"/>
                  </a:lnTo>
                  <a:lnTo>
                    <a:pt x="19155" y="1262886"/>
                  </a:lnTo>
                  <a:lnTo>
                    <a:pt x="18279" y="1259721"/>
                  </a:lnTo>
                  <a:lnTo>
                    <a:pt x="17421" y="1256556"/>
                  </a:lnTo>
                  <a:lnTo>
                    <a:pt x="16589" y="1253391"/>
                  </a:lnTo>
                  <a:lnTo>
                    <a:pt x="15772" y="1250225"/>
                  </a:lnTo>
                  <a:lnTo>
                    <a:pt x="14984" y="1247060"/>
                  </a:lnTo>
                  <a:lnTo>
                    <a:pt x="14206" y="1243895"/>
                  </a:lnTo>
                  <a:lnTo>
                    <a:pt x="13463" y="1240730"/>
                  </a:lnTo>
                  <a:lnTo>
                    <a:pt x="12725" y="1237565"/>
                  </a:lnTo>
                  <a:lnTo>
                    <a:pt x="12026" y="1234400"/>
                  </a:lnTo>
                  <a:lnTo>
                    <a:pt x="11331" y="1231235"/>
                  </a:lnTo>
                  <a:lnTo>
                    <a:pt x="10673" y="1228070"/>
                  </a:lnTo>
                  <a:lnTo>
                    <a:pt x="10023" y="1224904"/>
                  </a:lnTo>
                  <a:lnTo>
                    <a:pt x="9405" y="1221739"/>
                  </a:lnTo>
                  <a:lnTo>
                    <a:pt x="8798" y="1218574"/>
                  </a:lnTo>
                  <a:lnTo>
                    <a:pt x="8220" y="1215409"/>
                  </a:lnTo>
                  <a:lnTo>
                    <a:pt x="7657" y="1212244"/>
                  </a:lnTo>
                  <a:lnTo>
                    <a:pt x="7118" y="1209079"/>
                  </a:lnTo>
                  <a:lnTo>
                    <a:pt x="6598" y="1205914"/>
                  </a:lnTo>
                  <a:lnTo>
                    <a:pt x="6098" y="1202749"/>
                  </a:lnTo>
                  <a:lnTo>
                    <a:pt x="5622" y="1199583"/>
                  </a:lnTo>
                  <a:lnTo>
                    <a:pt x="5161" y="1196418"/>
                  </a:lnTo>
                  <a:lnTo>
                    <a:pt x="4727" y="1193253"/>
                  </a:lnTo>
                  <a:lnTo>
                    <a:pt x="4305" y="1190088"/>
                  </a:lnTo>
                  <a:lnTo>
                    <a:pt x="3913" y="1186923"/>
                  </a:lnTo>
                  <a:lnTo>
                    <a:pt x="3529" y="1183758"/>
                  </a:lnTo>
                  <a:lnTo>
                    <a:pt x="3179" y="1180593"/>
                  </a:lnTo>
                  <a:lnTo>
                    <a:pt x="2834" y="1177428"/>
                  </a:lnTo>
                  <a:lnTo>
                    <a:pt x="2524" y="1174262"/>
                  </a:lnTo>
                  <a:lnTo>
                    <a:pt x="2220" y="1171097"/>
                  </a:lnTo>
                  <a:lnTo>
                    <a:pt x="1947" y="1167932"/>
                  </a:lnTo>
                  <a:lnTo>
                    <a:pt x="1683" y="1164767"/>
                  </a:lnTo>
                  <a:lnTo>
                    <a:pt x="1447" y="1161602"/>
                  </a:lnTo>
                  <a:lnTo>
                    <a:pt x="1224" y="1158437"/>
                  </a:lnTo>
                  <a:lnTo>
                    <a:pt x="1023" y="1155272"/>
                  </a:lnTo>
                  <a:lnTo>
                    <a:pt x="839" y="1152106"/>
                  </a:lnTo>
                  <a:lnTo>
                    <a:pt x="674" y="1148941"/>
                  </a:lnTo>
                  <a:lnTo>
                    <a:pt x="528" y="1145776"/>
                  </a:lnTo>
                  <a:lnTo>
                    <a:pt x="398" y="1142611"/>
                  </a:lnTo>
                  <a:lnTo>
                    <a:pt x="291" y="1139446"/>
                  </a:lnTo>
                  <a:lnTo>
                    <a:pt x="195" y="1136281"/>
                  </a:lnTo>
                  <a:lnTo>
                    <a:pt x="125" y="1133116"/>
                  </a:lnTo>
                  <a:lnTo>
                    <a:pt x="62" y="1129951"/>
                  </a:lnTo>
                  <a:lnTo>
                    <a:pt x="29" y="1126785"/>
                  </a:lnTo>
                  <a:lnTo>
                    <a:pt x="0" y="1123620"/>
                  </a:lnTo>
                  <a:lnTo>
                    <a:pt x="2" y="1120455"/>
                  </a:lnTo>
                  <a:lnTo>
                    <a:pt x="7" y="1117290"/>
                  </a:lnTo>
                  <a:lnTo>
                    <a:pt x="42" y="1114125"/>
                  </a:lnTo>
                  <a:lnTo>
                    <a:pt x="83" y="1110960"/>
                  </a:lnTo>
                  <a:lnTo>
                    <a:pt x="149" y="1107795"/>
                  </a:lnTo>
                  <a:lnTo>
                    <a:pt x="224" y="1104630"/>
                  </a:lnTo>
                  <a:lnTo>
                    <a:pt x="320" y="1101464"/>
                  </a:lnTo>
                  <a:lnTo>
                    <a:pt x="429" y="1098299"/>
                  </a:lnTo>
                  <a:lnTo>
                    <a:pt x="555" y="1095134"/>
                  </a:lnTo>
                  <a:lnTo>
                    <a:pt x="696" y="1091969"/>
                  </a:lnTo>
                  <a:lnTo>
                    <a:pt x="851" y="1088804"/>
                  </a:lnTo>
                  <a:lnTo>
                    <a:pt x="1024" y="1085639"/>
                  </a:lnTo>
                  <a:lnTo>
                    <a:pt x="1208" y="1082474"/>
                  </a:lnTo>
                  <a:lnTo>
                    <a:pt x="1411" y="1079309"/>
                  </a:lnTo>
                  <a:lnTo>
                    <a:pt x="1623" y="1076143"/>
                  </a:lnTo>
                  <a:lnTo>
                    <a:pt x="1856" y="1072978"/>
                  </a:lnTo>
                  <a:lnTo>
                    <a:pt x="2095" y="1069813"/>
                  </a:lnTo>
                  <a:lnTo>
                    <a:pt x="2357" y="1066648"/>
                  </a:lnTo>
                  <a:lnTo>
                    <a:pt x="2623" y="1063483"/>
                  </a:lnTo>
                  <a:lnTo>
                    <a:pt x="2913" y="1060318"/>
                  </a:lnTo>
                  <a:lnTo>
                    <a:pt x="3207" y="1057153"/>
                  </a:lnTo>
                  <a:lnTo>
                    <a:pt x="3522" y="1053987"/>
                  </a:lnTo>
                  <a:lnTo>
                    <a:pt x="3843" y="1050822"/>
                  </a:lnTo>
                  <a:lnTo>
                    <a:pt x="4183" y="1047657"/>
                  </a:lnTo>
                  <a:lnTo>
                    <a:pt x="4530" y="1044492"/>
                  </a:lnTo>
                  <a:lnTo>
                    <a:pt x="4892" y="1041327"/>
                  </a:lnTo>
                  <a:lnTo>
                    <a:pt x="5265" y="1038162"/>
                  </a:lnTo>
                  <a:lnTo>
                    <a:pt x="5651" y="1034997"/>
                  </a:lnTo>
                  <a:lnTo>
                    <a:pt x="6048" y="1031832"/>
                  </a:lnTo>
                  <a:lnTo>
                    <a:pt x="6455" y="1028666"/>
                  </a:lnTo>
                  <a:lnTo>
                    <a:pt x="6876" y="1025501"/>
                  </a:lnTo>
                  <a:lnTo>
                    <a:pt x="7304" y="1022336"/>
                  </a:lnTo>
                  <a:lnTo>
                    <a:pt x="7748" y="1019171"/>
                  </a:lnTo>
                  <a:lnTo>
                    <a:pt x="8196" y="1016006"/>
                  </a:lnTo>
                  <a:lnTo>
                    <a:pt x="8662" y="1012841"/>
                  </a:lnTo>
                  <a:lnTo>
                    <a:pt x="9130" y="1009676"/>
                  </a:lnTo>
                  <a:lnTo>
                    <a:pt x="9616" y="1006511"/>
                  </a:lnTo>
                  <a:lnTo>
                    <a:pt x="10104" y="1003345"/>
                  </a:lnTo>
                  <a:lnTo>
                    <a:pt x="10609" y="1000180"/>
                  </a:lnTo>
                  <a:lnTo>
                    <a:pt x="11117" y="997015"/>
                  </a:lnTo>
                  <a:lnTo>
                    <a:pt x="11639" y="993850"/>
                  </a:lnTo>
                  <a:lnTo>
                    <a:pt x="12165" y="990685"/>
                  </a:lnTo>
                  <a:lnTo>
                    <a:pt x="12704" y="987520"/>
                  </a:lnTo>
                  <a:lnTo>
                    <a:pt x="13249" y="984355"/>
                  </a:lnTo>
                  <a:lnTo>
                    <a:pt x="13803" y="981190"/>
                  </a:lnTo>
                  <a:lnTo>
                    <a:pt x="14364" y="978024"/>
                  </a:lnTo>
                  <a:lnTo>
                    <a:pt x="14933" y="974859"/>
                  </a:lnTo>
                  <a:lnTo>
                    <a:pt x="15511" y="971694"/>
                  </a:lnTo>
                  <a:lnTo>
                    <a:pt x="16094" y="968529"/>
                  </a:lnTo>
                  <a:lnTo>
                    <a:pt x="16687" y="965364"/>
                  </a:lnTo>
                  <a:lnTo>
                    <a:pt x="17283" y="962199"/>
                  </a:lnTo>
                  <a:lnTo>
                    <a:pt x="17890" y="959034"/>
                  </a:lnTo>
                  <a:lnTo>
                    <a:pt x="18499" y="955868"/>
                  </a:lnTo>
                  <a:lnTo>
                    <a:pt x="19119" y="952703"/>
                  </a:lnTo>
                  <a:lnTo>
                    <a:pt x="19740" y="949538"/>
                  </a:lnTo>
                  <a:lnTo>
                    <a:pt x="20372" y="946373"/>
                  </a:lnTo>
                  <a:lnTo>
                    <a:pt x="21005" y="943208"/>
                  </a:lnTo>
                  <a:lnTo>
                    <a:pt x="21648" y="940043"/>
                  </a:lnTo>
                  <a:lnTo>
                    <a:pt x="22292" y="936878"/>
                  </a:lnTo>
                  <a:lnTo>
                    <a:pt x="22944" y="933713"/>
                  </a:lnTo>
                  <a:lnTo>
                    <a:pt x="23599" y="930547"/>
                  </a:lnTo>
                  <a:lnTo>
                    <a:pt x="24260" y="927382"/>
                  </a:lnTo>
                  <a:lnTo>
                    <a:pt x="24925" y="924217"/>
                  </a:lnTo>
                  <a:lnTo>
                    <a:pt x="25594" y="921052"/>
                  </a:lnTo>
                  <a:lnTo>
                    <a:pt x="26267" y="917887"/>
                  </a:lnTo>
                  <a:lnTo>
                    <a:pt x="26943" y="914722"/>
                  </a:lnTo>
                  <a:lnTo>
                    <a:pt x="27624" y="911557"/>
                  </a:lnTo>
                  <a:lnTo>
                    <a:pt x="28307" y="908392"/>
                  </a:lnTo>
                  <a:lnTo>
                    <a:pt x="28995" y="905226"/>
                  </a:lnTo>
                  <a:lnTo>
                    <a:pt x="29685" y="902061"/>
                  </a:lnTo>
                  <a:lnTo>
                    <a:pt x="30379" y="898896"/>
                  </a:lnTo>
                  <a:lnTo>
                    <a:pt x="31073" y="895731"/>
                  </a:lnTo>
                  <a:lnTo>
                    <a:pt x="31773" y="892566"/>
                  </a:lnTo>
                  <a:lnTo>
                    <a:pt x="32473" y="889401"/>
                  </a:lnTo>
                  <a:lnTo>
                    <a:pt x="33176" y="886236"/>
                  </a:lnTo>
                  <a:lnTo>
                    <a:pt x="33881" y="883071"/>
                  </a:lnTo>
                  <a:lnTo>
                    <a:pt x="34588" y="879905"/>
                  </a:lnTo>
                  <a:lnTo>
                    <a:pt x="35296" y="876740"/>
                  </a:lnTo>
                  <a:lnTo>
                    <a:pt x="36006" y="873575"/>
                  </a:lnTo>
                  <a:lnTo>
                    <a:pt x="36717" y="870410"/>
                  </a:lnTo>
                  <a:lnTo>
                    <a:pt x="37430" y="867245"/>
                  </a:lnTo>
                  <a:lnTo>
                    <a:pt x="38143" y="864080"/>
                  </a:lnTo>
                  <a:lnTo>
                    <a:pt x="38858" y="860915"/>
                  </a:lnTo>
                  <a:lnTo>
                    <a:pt x="39573" y="857749"/>
                  </a:lnTo>
                  <a:lnTo>
                    <a:pt x="40288" y="854584"/>
                  </a:lnTo>
                  <a:lnTo>
                    <a:pt x="41004" y="851419"/>
                  </a:lnTo>
                  <a:lnTo>
                    <a:pt x="41721" y="848254"/>
                  </a:lnTo>
                  <a:lnTo>
                    <a:pt x="42437" y="845089"/>
                  </a:lnTo>
                  <a:lnTo>
                    <a:pt x="43154" y="841924"/>
                  </a:lnTo>
                  <a:lnTo>
                    <a:pt x="43870" y="838759"/>
                  </a:lnTo>
                  <a:lnTo>
                    <a:pt x="44587" y="835594"/>
                  </a:lnTo>
                  <a:lnTo>
                    <a:pt x="45302" y="832428"/>
                  </a:lnTo>
                  <a:lnTo>
                    <a:pt x="46018" y="829263"/>
                  </a:lnTo>
                  <a:lnTo>
                    <a:pt x="46732" y="826098"/>
                  </a:lnTo>
                  <a:lnTo>
                    <a:pt x="47446" y="822933"/>
                  </a:lnTo>
                  <a:lnTo>
                    <a:pt x="48159" y="819768"/>
                  </a:lnTo>
                  <a:lnTo>
                    <a:pt x="48872" y="816603"/>
                  </a:lnTo>
                  <a:lnTo>
                    <a:pt x="49583" y="813438"/>
                  </a:lnTo>
                  <a:lnTo>
                    <a:pt x="50293" y="810273"/>
                  </a:lnTo>
                  <a:lnTo>
                    <a:pt x="51001" y="807107"/>
                  </a:lnTo>
                  <a:lnTo>
                    <a:pt x="51708" y="803942"/>
                  </a:lnTo>
                  <a:lnTo>
                    <a:pt x="52414" y="800777"/>
                  </a:lnTo>
                  <a:lnTo>
                    <a:pt x="53118" y="797612"/>
                  </a:lnTo>
                  <a:lnTo>
                    <a:pt x="53821" y="794447"/>
                  </a:lnTo>
                  <a:lnTo>
                    <a:pt x="54521" y="791282"/>
                  </a:lnTo>
                  <a:lnTo>
                    <a:pt x="55221" y="788117"/>
                  </a:lnTo>
                  <a:lnTo>
                    <a:pt x="55917" y="784952"/>
                  </a:lnTo>
                  <a:lnTo>
                    <a:pt x="56613" y="781786"/>
                  </a:lnTo>
                  <a:lnTo>
                    <a:pt x="57305" y="778621"/>
                  </a:lnTo>
                  <a:lnTo>
                    <a:pt x="57996" y="775456"/>
                  </a:lnTo>
                  <a:lnTo>
                    <a:pt x="58683" y="772291"/>
                  </a:lnTo>
                  <a:lnTo>
                    <a:pt x="59370" y="769126"/>
                  </a:lnTo>
                  <a:lnTo>
                    <a:pt x="60053" y="765961"/>
                  </a:lnTo>
                  <a:lnTo>
                    <a:pt x="60734" y="762796"/>
                  </a:lnTo>
                  <a:lnTo>
                    <a:pt x="61412" y="759630"/>
                  </a:lnTo>
                  <a:lnTo>
                    <a:pt x="62088" y="756465"/>
                  </a:lnTo>
                  <a:lnTo>
                    <a:pt x="62760" y="753300"/>
                  </a:lnTo>
                  <a:lnTo>
                    <a:pt x="63431" y="750135"/>
                  </a:lnTo>
                  <a:lnTo>
                    <a:pt x="64098" y="746970"/>
                  </a:lnTo>
                  <a:lnTo>
                    <a:pt x="64762" y="743805"/>
                  </a:lnTo>
                  <a:lnTo>
                    <a:pt x="65424" y="740640"/>
                  </a:lnTo>
                  <a:lnTo>
                    <a:pt x="66081" y="737475"/>
                  </a:lnTo>
                  <a:lnTo>
                    <a:pt x="66737" y="734309"/>
                  </a:lnTo>
                  <a:lnTo>
                    <a:pt x="67388" y="731144"/>
                  </a:lnTo>
                  <a:lnTo>
                    <a:pt x="68038" y="727979"/>
                  </a:lnTo>
                  <a:lnTo>
                    <a:pt x="68682" y="724814"/>
                  </a:lnTo>
                  <a:lnTo>
                    <a:pt x="69326" y="721649"/>
                  </a:lnTo>
                  <a:lnTo>
                    <a:pt x="69963" y="718484"/>
                  </a:lnTo>
                  <a:lnTo>
                    <a:pt x="70599" y="715319"/>
                  </a:lnTo>
                  <a:lnTo>
                    <a:pt x="71229" y="712154"/>
                  </a:lnTo>
                  <a:lnTo>
                    <a:pt x="71858" y="708988"/>
                  </a:lnTo>
                  <a:lnTo>
                    <a:pt x="72481" y="705823"/>
                  </a:lnTo>
                  <a:lnTo>
                    <a:pt x="73102" y="702658"/>
                  </a:lnTo>
                  <a:lnTo>
                    <a:pt x="73718" y="699493"/>
                  </a:lnTo>
                  <a:lnTo>
                    <a:pt x="74331" y="696328"/>
                  </a:lnTo>
                  <a:lnTo>
                    <a:pt x="74940" y="693163"/>
                  </a:lnTo>
                  <a:lnTo>
                    <a:pt x="75545" y="689998"/>
                  </a:lnTo>
                  <a:lnTo>
                    <a:pt x="76146" y="686833"/>
                  </a:lnTo>
                  <a:lnTo>
                    <a:pt x="76742" y="683667"/>
                  </a:lnTo>
                  <a:lnTo>
                    <a:pt x="77335" y="680502"/>
                  </a:lnTo>
                  <a:lnTo>
                    <a:pt x="77923" y="677337"/>
                  </a:lnTo>
                  <a:lnTo>
                    <a:pt x="78508" y="674172"/>
                  </a:lnTo>
                  <a:lnTo>
                    <a:pt x="79086" y="671007"/>
                  </a:lnTo>
                  <a:lnTo>
                    <a:pt x="79663" y="667842"/>
                  </a:lnTo>
                  <a:lnTo>
                    <a:pt x="80232" y="664677"/>
                  </a:lnTo>
                  <a:lnTo>
                    <a:pt x="80800" y="661511"/>
                  </a:lnTo>
                  <a:lnTo>
                    <a:pt x="81360" y="658346"/>
                  </a:lnTo>
                  <a:lnTo>
                    <a:pt x="81918" y="655181"/>
                  </a:lnTo>
                  <a:lnTo>
                    <a:pt x="82469" y="652016"/>
                  </a:lnTo>
                  <a:lnTo>
                    <a:pt x="83018" y="648851"/>
                  </a:lnTo>
                  <a:lnTo>
                    <a:pt x="83559" y="645686"/>
                  </a:lnTo>
                  <a:lnTo>
                    <a:pt x="84097" y="642521"/>
                  </a:lnTo>
                  <a:lnTo>
                    <a:pt x="84630" y="639356"/>
                  </a:lnTo>
                  <a:lnTo>
                    <a:pt x="85157" y="636190"/>
                  </a:lnTo>
                  <a:lnTo>
                    <a:pt x="85680" y="633025"/>
                  </a:lnTo>
                  <a:lnTo>
                    <a:pt x="86197" y="629860"/>
                  </a:lnTo>
                  <a:lnTo>
                    <a:pt x="86709" y="626695"/>
                  </a:lnTo>
                  <a:lnTo>
                    <a:pt x="87215" y="623530"/>
                  </a:lnTo>
                  <a:lnTo>
                    <a:pt x="87718" y="620365"/>
                  </a:lnTo>
                  <a:lnTo>
                    <a:pt x="88212" y="617200"/>
                  </a:lnTo>
                  <a:lnTo>
                    <a:pt x="88704" y="614035"/>
                  </a:lnTo>
                  <a:lnTo>
                    <a:pt x="89186" y="610869"/>
                  </a:lnTo>
                  <a:lnTo>
                    <a:pt x="89667" y="607704"/>
                  </a:lnTo>
                  <a:lnTo>
                    <a:pt x="90138" y="604539"/>
                  </a:lnTo>
                  <a:lnTo>
                    <a:pt x="90607" y="601374"/>
                  </a:lnTo>
                  <a:lnTo>
                    <a:pt x="91066" y="598209"/>
                  </a:lnTo>
                  <a:lnTo>
                    <a:pt x="91523" y="595044"/>
                  </a:lnTo>
                  <a:lnTo>
                    <a:pt x="91971" y="591879"/>
                  </a:lnTo>
                  <a:lnTo>
                    <a:pt x="92415" y="588714"/>
                  </a:lnTo>
                  <a:lnTo>
                    <a:pt x="92852" y="585548"/>
                  </a:lnTo>
                  <a:lnTo>
                    <a:pt x="93282" y="582383"/>
                  </a:lnTo>
                  <a:lnTo>
                    <a:pt x="93707" y="579218"/>
                  </a:lnTo>
                  <a:lnTo>
                    <a:pt x="94125" y="576053"/>
                  </a:lnTo>
                  <a:lnTo>
                    <a:pt x="94537" y="572888"/>
                  </a:lnTo>
                  <a:lnTo>
                    <a:pt x="94941" y="569723"/>
                  </a:lnTo>
                  <a:lnTo>
                    <a:pt x="95341" y="566558"/>
                  </a:lnTo>
                  <a:lnTo>
                    <a:pt x="95731" y="563392"/>
                  </a:lnTo>
                  <a:lnTo>
                    <a:pt x="96118" y="560227"/>
                  </a:lnTo>
                  <a:lnTo>
                    <a:pt x="96495" y="557062"/>
                  </a:lnTo>
                  <a:lnTo>
                    <a:pt x="96869" y="553897"/>
                  </a:lnTo>
                  <a:lnTo>
                    <a:pt x="97231" y="550732"/>
                  </a:lnTo>
                  <a:lnTo>
                    <a:pt x="97591" y="547567"/>
                  </a:lnTo>
                  <a:lnTo>
                    <a:pt x="97939" y="544402"/>
                  </a:lnTo>
                  <a:lnTo>
                    <a:pt x="98285" y="541237"/>
                  </a:lnTo>
                  <a:lnTo>
                    <a:pt x="98620" y="538071"/>
                  </a:lnTo>
                  <a:lnTo>
                    <a:pt x="98951" y="534906"/>
                  </a:lnTo>
                  <a:lnTo>
                    <a:pt x="99272" y="531741"/>
                  </a:lnTo>
                  <a:lnTo>
                    <a:pt x="99588" y="528576"/>
                  </a:lnTo>
                  <a:lnTo>
                    <a:pt x="99896" y="525411"/>
                  </a:lnTo>
                  <a:lnTo>
                    <a:pt x="100197" y="522246"/>
                  </a:lnTo>
                  <a:lnTo>
                    <a:pt x="100490" y="519081"/>
                  </a:lnTo>
                  <a:lnTo>
                    <a:pt x="100776" y="515916"/>
                  </a:lnTo>
                  <a:lnTo>
                    <a:pt x="101056" y="512750"/>
                  </a:lnTo>
                  <a:lnTo>
                    <a:pt x="101326" y="509585"/>
                  </a:lnTo>
                  <a:lnTo>
                    <a:pt x="101592" y="506420"/>
                  </a:lnTo>
                  <a:lnTo>
                    <a:pt x="101846" y="503255"/>
                  </a:lnTo>
                  <a:lnTo>
                    <a:pt x="102098" y="500090"/>
                  </a:lnTo>
                  <a:lnTo>
                    <a:pt x="102337" y="496925"/>
                  </a:lnTo>
                  <a:lnTo>
                    <a:pt x="102574" y="493760"/>
                  </a:lnTo>
                  <a:lnTo>
                    <a:pt x="102798" y="490595"/>
                  </a:lnTo>
                  <a:lnTo>
                    <a:pt x="103020" y="487429"/>
                  </a:lnTo>
                  <a:lnTo>
                    <a:pt x="103229" y="484264"/>
                  </a:lnTo>
                  <a:lnTo>
                    <a:pt x="103436" y="481099"/>
                  </a:lnTo>
                  <a:lnTo>
                    <a:pt x="103631" y="477934"/>
                  </a:lnTo>
                  <a:lnTo>
                    <a:pt x="103822" y="474769"/>
                  </a:lnTo>
                  <a:lnTo>
                    <a:pt x="104004" y="471604"/>
                  </a:lnTo>
                  <a:lnTo>
                    <a:pt x="104180" y="468439"/>
                  </a:lnTo>
                  <a:lnTo>
                    <a:pt x="104348" y="465273"/>
                  </a:lnTo>
                  <a:lnTo>
                    <a:pt x="104508" y="462108"/>
                  </a:lnTo>
                  <a:lnTo>
                    <a:pt x="104663" y="458943"/>
                  </a:lnTo>
                  <a:lnTo>
                    <a:pt x="104808" y="455778"/>
                  </a:lnTo>
                  <a:lnTo>
                    <a:pt x="104949" y="452613"/>
                  </a:lnTo>
                  <a:lnTo>
                    <a:pt x="105080" y="449448"/>
                  </a:lnTo>
                  <a:lnTo>
                    <a:pt x="105208" y="446283"/>
                  </a:lnTo>
                  <a:lnTo>
                    <a:pt x="105325" y="443118"/>
                  </a:lnTo>
                  <a:lnTo>
                    <a:pt x="105440" y="439952"/>
                  </a:lnTo>
                  <a:lnTo>
                    <a:pt x="105543" y="436787"/>
                  </a:lnTo>
                  <a:lnTo>
                    <a:pt x="105644" y="433622"/>
                  </a:lnTo>
                  <a:lnTo>
                    <a:pt x="105734" y="430457"/>
                  </a:lnTo>
                  <a:lnTo>
                    <a:pt x="105822" y="427292"/>
                  </a:lnTo>
                  <a:lnTo>
                    <a:pt x="105900" y="424127"/>
                  </a:lnTo>
                  <a:lnTo>
                    <a:pt x="105975" y="420962"/>
                  </a:lnTo>
                  <a:lnTo>
                    <a:pt x="106042" y="417797"/>
                  </a:lnTo>
                  <a:lnTo>
                    <a:pt x="106105" y="414631"/>
                  </a:lnTo>
                  <a:lnTo>
                    <a:pt x="106161" y="411466"/>
                  </a:lnTo>
                  <a:lnTo>
                    <a:pt x="106212" y="408301"/>
                  </a:lnTo>
                  <a:lnTo>
                    <a:pt x="106258" y="405136"/>
                  </a:lnTo>
                  <a:lnTo>
                    <a:pt x="106297" y="401971"/>
                  </a:lnTo>
                  <a:lnTo>
                    <a:pt x="106333" y="398806"/>
                  </a:lnTo>
                  <a:lnTo>
                    <a:pt x="106362" y="395641"/>
                  </a:lnTo>
                  <a:lnTo>
                    <a:pt x="106389" y="392476"/>
                  </a:lnTo>
                  <a:lnTo>
                    <a:pt x="106409" y="389310"/>
                  </a:lnTo>
                  <a:lnTo>
                    <a:pt x="106427" y="386145"/>
                  </a:lnTo>
                  <a:lnTo>
                    <a:pt x="106438" y="382980"/>
                  </a:lnTo>
                  <a:lnTo>
                    <a:pt x="106448" y="379815"/>
                  </a:lnTo>
                  <a:lnTo>
                    <a:pt x="106451" y="376650"/>
                  </a:lnTo>
                  <a:lnTo>
                    <a:pt x="106453" y="373485"/>
                  </a:lnTo>
                  <a:lnTo>
                    <a:pt x="106450" y="370320"/>
                  </a:lnTo>
                  <a:lnTo>
                    <a:pt x="106446" y="367154"/>
                  </a:lnTo>
                  <a:lnTo>
                    <a:pt x="106437" y="363989"/>
                  </a:lnTo>
                  <a:lnTo>
                    <a:pt x="106427" y="360824"/>
                  </a:lnTo>
                  <a:lnTo>
                    <a:pt x="106413" y="357659"/>
                  </a:lnTo>
                  <a:lnTo>
                    <a:pt x="106398" y="354494"/>
                  </a:lnTo>
                  <a:lnTo>
                    <a:pt x="106381" y="351329"/>
                  </a:lnTo>
                  <a:lnTo>
                    <a:pt x="106363" y="348164"/>
                  </a:lnTo>
                  <a:lnTo>
                    <a:pt x="106343" y="344999"/>
                  </a:lnTo>
                  <a:lnTo>
                    <a:pt x="106322" y="341833"/>
                  </a:lnTo>
                  <a:lnTo>
                    <a:pt x="106301" y="338668"/>
                  </a:lnTo>
                  <a:lnTo>
                    <a:pt x="106278" y="335503"/>
                  </a:lnTo>
                  <a:lnTo>
                    <a:pt x="106256" y="332338"/>
                  </a:lnTo>
                  <a:lnTo>
                    <a:pt x="106234" y="329173"/>
                  </a:lnTo>
                  <a:lnTo>
                    <a:pt x="106212" y="326008"/>
                  </a:lnTo>
                  <a:lnTo>
                    <a:pt x="106191" y="322843"/>
                  </a:lnTo>
                  <a:lnTo>
                    <a:pt x="106170" y="319678"/>
                  </a:lnTo>
                  <a:lnTo>
                    <a:pt x="106152" y="316512"/>
                  </a:lnTo>
                  <a:lnTo>
                    <a:pt x="106134" y="313347"/>
                  </a:lnTo>
                  <a:lnTo>
                    <a:pt x="106119" y="310182"/>
                  </a:lnTo>
                  <a:lnTo>
                    <a:pt x="106105" y="307017"/>
                  </a:lnTo>
                  <a:lnTo>
                    <a:pt x="106095" y="303852"/>
                  </a:lnTo>
                  <a:lnTo>
                    <a:pt x="106087" y="300687"/>
                  </a:lnTo>
                  <a:lnTo>
                    <a:pt x="106083" y="297522"/>
                  </a:lnTo>
                  <a:lnTo>
                    <a:pt x="106082" y="294357"/>
                  </a:lnTo>
                  <a:lnTo>
                    <a:pt x="106085" y="291191"/>
                  </a:lnTo>
                  <a:lnTo>
                    <a:pt x="106093" y="288026"/>
                  </a:lnTo>
                  <a:lnTo>
                    <a:pt x="106103" y="284861"/>
                  </a:lnTo>
                  <a:lnTo>
                    <a:pt x="106121" y="281696"/>
                  </a:lnTo>
                  <a:lnTo>
                    <a:pt x="106141" y="278531"/>
                  </a:lnTo>
                  <a:lnTo>
                    <a:pt x="106170" y="275366"/>
                  </a:lnTo>
                  <a:lnTo>
                    <a:pt x="106201" y="272201"/>
                  </a:lnTo>
                  <a:lnTo>
                    <a:pt x="106243" y="269035"/>
                  </a:lnTo>
                  <a:lnTo>
                    <a:pt x="106287" y="265870"/>
                  </a:lnTo>
                  <a:lnTo>
                    <a:pt x="106343" y="262705"/>
                  </a:lnTo>
                  <a:lnTo>
                    <a:pt x="106400" y="259540"/>
                  </a:lnTo>
                  <a:lnTo>
                    <a:pt x="106470" y="256375"/>
                  </a:lnTo>
                  <a:lnTo>
                    <a:pt x="106544" y="253210"/>
                  </a:lnTo>
                  <a:lnTo>
                    <a:pt x="106630" y="250045"/>
                  </a:lnTo>
                  <a:lnTo>
                    <a:pt x="106721" y="246880"/>
                  </a:lnTo>
                  <a:lnTo>
                    <a:pt x="106823" y="243714"/>
                  </a:lnTo>
                  <a:lnTo>
                    <a:pt x="106934" y="240549"/>
                  </a:lnTo>
                  <a:lnTo>
                    <a:pt x="107053" y="237384"/>
                  </a:lnTo>
                  <a:lnTo>
                    <a:pt x="107184" y="234219"/>
                  </a:lnTo>
                  <a:lnTo>
                    <a:pt x="107323" y="231054"/>
                  </a:lnTo>
                  <a:lnTo>
                    <a:pt x="107475" y="227889"/>
                  </a:lnTo>
                  <a:lnTo>
                    <a:pt x="107634" y="224724"/>
                  </a:lnTo>
                  <a:lnTo>
                    <a:pt x="107809" y="221559"/>
                  </a:lnTo>
                  <a:lnTo>
                    <a:pt x="107988" y="218393"/>
                  </a:lnTo>
                  <a:lnTo>
                    <a:pt x="108187" y="215228"/>
                  </a:lnTo>
                  <a:lnTo>
                    <a:pt x="108389" y="212063"/>
                  </a:lnTo>
                  <a:lnTo>
                    <a:pt x="108614" y="208898"/>
                  </a:lnTo>
                  <a:lnTo>
                    <a:pt x="108841" y="205733"/>
                  </a:lnTo>
                  <a:lnTo>
                    <a:pt x="109090" y="202568"/>
                  </a:lnTo>
                  <a:lnTo>
                    <a:pt x="109343" y="199403"/>
                  </a:lnTo>
                  <a:lnTo>
                    <a:pt x="109617" y="196238"/>
                  </a:lnTo>
                  <a:lnTo>
                    <a:pt x="109898" y="193072"/>
                  </a:lnTo>
                  <a:lnTo>
                    <a:pt x="110198" y="189907"/>
                  </a:lnTo>
                  <a:lnTo>
                    <a:pt x="110508" y="186742"/>
                  </a:lnTo>
                  <a:lnTo>
                    <a:pt x="110834" y="183577"/>
                  </a:lnTo>
                  <a:lnTo>
                    <a:pt x="111174" y="180412"/>
                  </a:lnTo>
                  <a:lnTo>
                    <a:pt x="111527" y="177247"/>
                  </a:lnTo>
                  <a:lnTo>
                    <a:pt x="111897" y="174082"/>
                  </a:lnTo>
                  <a:lnTo>
                    <a:pt x="112278" y="170916"/>
                  </a:lnTo>
                  <a:lnTo>
                    <a:pt x="112679" y="167751"/>
                  </a:lnTo>
                  <a:lnTo>
                    <a:pt x="113088" y="164586"/>
                  </a:lnTo>
                  <a:lnTo>
                    <a:pt x="113521" y="161421"/>
                  </a:lnTo>
                  <a:lnTo>
                    <a:pt x="113959" y="158256"/>
                  </a:lnTo>
                  <a:lnTo>
                    <a:pt x="114424" y="155091"/>
                  </a:lnTo>
                  <a:lnTo>
                    <a:pt x="114893" y="151926"/>
                  </a:lnTo>
                  <a:lnTo>
                    <a:pt x="115390" y="148761"/>
                  </a:lnTo>
                  <a:lnTo>
                    <a:pt x="115891" y="145595"/>
                  </a:lnTo>
                  <a:lnTo>
                    <a:pt x="116417" y="142430"/>
                  </a:lnTo>
                  <a:lnTo>
                    <a:pt x="116952" y="139265"/>
                  </a:lnTo>
                  <a:lnTo>
                    <a:pt x="117508" y="136100"/>
                  </a:lnTo>
                  <a:lnTo>
                    <a:pt x="118076" y="132935"/>
                  </a:lnTo>
                  <a:lnTo>
                    <a:pt x="118663" y="129770"/>
                  </a:lnTo>
                  <a:lnTo>
                    <a:pt x="119263" y="126605"/>
                  </a:lnTo>
                  <a:lnTo>
                    <a:pt x="119880" y="123440"/>
                  </a:lnTo>
                  <a:lnTo>
                    <a:pt x="120514" y="120274"/>
                  </a:lnTo>
                  <a:lnTo>
                    <a:pt x="121161" y="117109"/>
                  </a:lnTo>
                  <a:lnTo>
                    <a:pt x="121828" y="113944"/>
                  </a:lnTo>
                  <a:lnTo>
                    <a:pt x="122504" y="110779"/>
                  </a:lnTo>
                  <a:lnTo>
                    <a:pt x="123204" y="107614"/>
                  </a:lnTo>
                  <a:lnTo>
                    <a:pt x="123910" y="104449"/>
                  </a:lnTo>
                  <a:lnTo>
                    <a:pt x="124642" y="101284"/>
                  </a:lnTo>
                  <a:lnTo>
                    <a:pt x="125377" y="98119"/>
                  </a:lnTo>
                  <a:lnTo>
                    <a:pt x="126141" y="94953"/>
                  </a:lnTo>
                  <a:lnTo>
                    <a:pt x="126908" y="91788"/>
                  </a:lnTo>
                  <a:lnTo>
                    <a:pt x="127700" y="88623"/>
                  </a:lnTo>
                  <a:lnTo>
                    <a:pt x="128497" y="85458"/>
                  </a:lnTo>
                  <a:lnTo>
                    <a:pt x="129317" y="82293"/>
                  </a:lnTo>
                  <a:lnTo>
                    <a:pt x="130145" y="79128"/>
                  </a:lnTo>
                  <a:lnTo>
                    <a:pt x="130991" y="75963"/>
                  </a:lnTo>
                  <a:lnTo>
                    <a:pt x="131848" y="72797"/>
                  </a:lnTo>
                  <a:lnTo>
                    <a:pt x="132721" y="69632"/>
                  </a:lnTo>
                  <a:lnTo>
                    <a:pt x="133606" y="66467"/>
                  </a:lnTo>
                  <a:lnTo>
                    <a:pt x="134503" y="63302"/>
                  </a:lnTo>
                  <a:lnTo>
                    <a:pt x="135416" y="60137"/>
                  </a:lnTo>
                  <a:lnTo>
                    <a:pt x="136338" y="56972"/>
                  </a:lnTo>
                  <a:lnTo>
                    <a:pt x="137276" y="53807"/>
                  </a:lnTo>
                  <a:lnTo>
                    <a:pt x="138221" y="50642"/>
                  </a:lnTo>
                  <a:lnTo>
                    <a:pt x="139184" y="47476"/>
                  </a:lnTo>
                  <a:lnTo>
                    <a:pt x="140151" y="44311"/>
                  </a:lnTo>
                  <a:lnTo>
                    <a:pt x="141137" y="41146"/>
                  </a:lnTo>
                  <a:lnTo>
                    <a:pt x="142125" y="37981"/>
                  </a:lnTo>
                  <a:lnTo>
                    <a:pt x="143132" y="34816"/>
                  </a:lnTo>
                  <a:lnTo>
                    <a:pt x="144142" y="31651"/>
                  </a:lnTo>
                  <a:lnTo>
                    <a:pt x="145168" y="28486"/>
                  </a:lnTo>
                  <a:lnTo>
                    <a:pt x="146197" y="25321"/>
                  </a:lnTo>
                  <a:lnTo>
                    <a:pt x="147240" y="22155"/>
                  </a:lnTo>
                  <a:lnTo>
                    <a:pt x="148288" y="18990"/>
                  </a:lnTo>
                  <a:lnTo>
                    <a:pt x="149346" y="15825"/>
                  </a:lnTo>
                  <a:lnTo>
                    <a:pt x="150410" y="12660"/>
                  </a:lnTo>
                  <a:lnTo>
                    <a:pt x="151482" y="9495"/>
                  </a:lnTo>
                  <a:lnTo>
                    <a:pt x="152561" y="6330"/>
                  </a:lnTo>
                  <a:lnTo>
                    <a:pt x="153646" y="3165"/>
                  </a:lnTo>
                  <a:lnTo>
                    <a:pt x="154738" y="0"/>
                  </a:lnTo>
                  <a:lnTo>
                    <a:pt x="334033" y="0"/>
                  </a:lnTo>
                  <a:lnTo>
                    <a:pt x="335125" y="3165"/>
                  </a:lnTo>
                  <a:lnTo>
                    <a:pt x="336210" y="6330"/>
                  </a:lnTo>
                  <a:lnTo>
                    <a:pt x="337289" y="9495"/>
                  </a:lnTo>
                  <a:lnTo>
                    <a:pt x="338361" y="12660"/>
                  </a:lnTo>
                  <a:lnTo>
                    <a:pt x="339426" y="15825"/>
                  </a:lnTo>
                  <a:lnTo>
                    <a:pt x="340483" y="18990"/>
                  </a:lnTo>
                  <a:lnTo>
                    <a:pt x="341531" y="22155"/>
                  </a:lnTo>
                  <a:lnTo>
                    <a:pt x="342574" y="25321"/>
                  </a:lnTo>
                  <a:lnTo>
                    <a:pt x="343604" y="28486"/>
                  </a:lnTo>
                  <a:lnTo>
                    <a:pt x="344629" y="31651"/>
                  </a:lnTo>
                  <a:lnTo>
                    <a:pt x="345639" y="34816"/>
                  </a:lnTo>
                  <a:lnTo>
                    <a:pt x="346646" y="37981"/>
                  </a:lnTo>
                  <a:lnTo>
                    <a:pt x="347634" y="41146"/>
                  </a:lnTo>
                  <a:lnTo>
                    <a:pt x="348621" y="44311"/>
                  </a:lnTo>
                  <a:lnTo>
                    <a:pt x="349587" y="47476"/>
                  </a:lnTo>
                  <a:lnTo>
                    <a:pt x="350550" y="50642"/>
                  </a:lnTo>
                  <a:lnTo>
                    <a:pt x="351495" y="53807"/>
                  </a:lnTo>
                  <a:lnTo>
                    <a:pt x="352434" y="56972"/>
                  </a:lnTo>
                  <a:lnTo>
                    <a:pt x="353355" y="60137"/>
                  </a:lnTo>
                  <a:lnTo>
                    <a:pt x="354268" y="63302"/>
                  </a:lnTo>
                  <a:lnTo>
                    <a:pt x="355165" y="66467"/>
                  </a:lnTo>
                  <a:lnTo>
                    <a:pt x="356050" y="69632"/>
                  </a:lnTo>
                  <a:lnTo>
                    <a:pt x="356923" y="72797"/>
                  </a:lnTo>
                  <a:lnTo>
                    <a:pt x="357780" y="75963"/>
                  </a:lnTo>
                  <a:lnTo>
                    <a:pt x="358626" y="79128"/>
                  </a:lnTo>
                  <a:lnTo>
                    <a:pt x="359454" y="82293"/>
                  </a:lnTo>
                  <a:lnTo>
                    <a:pt x="360274" y="85458"/>
                  </a:lnTo>
                  <a:lnTo>
                    <a:pt x="361071" y="88623"/>
                  </a:lnTo>
                  <a:lnTo>
                    <a:pt x="361864" y="91788"/>
                  </a:lnTo>
                  <a:lnTo>
                    <a:pt x="362630" y="94953"/>
                  </a:lnTo>
                  <a:lnTo>
                    <a:pt x="363394" y="98119"/>
                  </a:lnTo>
                  <a:lnTo>
                    <a:pt x="364129" y="101284"/>
                  </a:lnTo>
                  <a:lnTo>
                    <a:pt x="364861" y="104449"/>
                  </a:lnTo>
                  <a:lnTo>
                    <a:pt x="365567" y="107614"/>
                  </a:lnTo>
                  <a:lnTo>
                    <a:pt x="366267" y="110779"/>
                  </a:lnTo>
                  <a:lnTo>
                    <a:pt x="366943" y="113944"/>
                  </a:lnTo>
                  <a:lnTo>
                    <a:pt x="367610" y="117109"/>
                  </a:lnTo>
                  <a:lnTo>
                    <a:pt x="368257" y="120274"/>
                  </a:lnTo>
                  <a:lnTo>
                    <a:pt x="368891" y="123440"/>
                  </a:lnTo>
                  <a:lnTo>
                    <a:pt x="369508" y="126605"/>
                  </a:lnTo>
                  <a:lnTo>
                    <a:pt x="370108" y="129770"/>
                  </a:lnTo>
                  <a:lnTo>
                    <a:pt x="370695" y="132935"/>
                  </a:lnTo>
                  <a:lnTo>
                    <a:pt x="371263" y="136100"/>
                  </a:lnTo>
                  <a:lnTo>
                    <a:pt x="371819" y="139265"/>
                  </a:lnTo>
                  <a:lnTo>
                    <a:pt x="372354" y="142430"/>
                  </a:lnTo>
                  <a:lnTo>
                    <a:pt x="372880" y="145595"/>
                  </a:lnTo>
                  <a:lnTo>
                    <a:pt x="373381" y="148761"/>
                  </a:lnTo>
                  <a:lnTo>
                    <a:pt x="373878" y="151926"/>
                  </a:lnTo>
                  <a:lnTo>
                    <a:pt x="374347" y="155091"/>
                  </a:lnTo>
                  <a:lnTo>
                    <a:pt x="374812" y="158256"/>
                  </a:lnTo>
                  <a:lnTo>
                    <a:pt x="375250" y="161421"/>
                  </a:lnTo>
                  <a:lnTo>
                    <a:pt x="375683" y="164586"/>
                  </a:lnTo>
                  <a:lnTo>
                    <a:pt x="376092" y="167751"/>
                  </a:lnTo>
                  <a:lnTo>
                    <a:pt x="376494" y="170916"/>
                  </a:lnTo>
                  <a:lnTo>
                    <a:pt x="376874" y="174082"/>
                  </a:lnTo>
                  <a:lnTo>
                    <a:pt x="377244" y="177247"/>
                  </a:lnTo>
                  <a:lnTo>
                    <a:pt x="377598" y="180412"/>
                  </a:lnTo>
                  <a:lnTo>
                    <a:pt x="377937" y="183577"/>
                  </a:lnTo>
                  <a:lnTo>
                    <a:pt x="378263" y="186742"/>
                  </a:lnTo>
                  <a:lnTo>
                    <a:pt x="378573" y="189907"/>
                  </a:lnTo>
                  <a:lnTo>
                    <a:pt x="378873" y="193072"/>
                  </a:lnTo>
                  <a:lnTo>
                    <a:pt x="379154" y="196238"/>
                  </a:lnTo>
                  <a:lnTo>
                    <a:pt x="379428" y="199403"/>
                  </a:lnTo>
                  <a:lnTo>
                    <a:pt x="379681" y="202568"/>
                  </a:lnTo>
                  <a:lnTo>
                    <a:pt x="379930" y="205733"/>
                  </a:lnTo>
                  <a:lnTo>
                    <a:pt x="380157" y="208898"/>
                  </a:lnTo>
                  <a:lnTo>
                    <a:pt x="380382" y="212063"/>
                  </a:lnTo>
                  <a:lnTo>
                    <a:pt x="380584" y="215228"/>
                  </a:lnTo>
                  <a:lnTo>
                    <a:pt x="380783" y="218393"/>
                  </a:lnTo>
                  <a:lnTo>
                    <a:pt x="380963" y="221559"/>
                  </a:lnTo>
                  <a:lnTo>
                    <a:pt x="381138" y="224724"/>
                  </a:lnTo>
                  <a:lnTo>
                    <a:pt x="381296" y="227889"/>
                  </a:lnTo>
                  <a:lnTo>
                    <a:pt x="381448" y="231054"/>
                  </a:lnTo>
                  <a:lnTo>
                    <a:pt x="381587" y="234219"/>
                  </a:lnTo>
                  <a:lnTo>
                    <a:pt x="381718" y="237384"/>
                  </a:lnTo>
                  <a:lnTo>
                    <a:pt x="381838" y="240549"/>
                  </a:lnTo>
                  <a:lnTo>
                    <a:pt x="381948" y="243714"/>
                  </a:lnTo>
                  <a:lnTo>
                    <a:pt x="382050" y="246880"/>
                  </a:lnTo>
                  <a:lnTo>
                    <a:pt x="382141" y="250045"/>
                  </a:lnTo>
                  <a:lnTo>
                    <a:pt x="382227" y="253210"/>
                  </a:lnTo>
                  <a:lnTo>
                    <a:pt x="382301" y="256375"/>
                  </a:lnTo>
                  <a:lnTo>
                    <a:pt x="382371" y="259540"/>
                  </a:lnTo>
                  <a:lnTo>
                    <a:pt x="382429" y="262705"/>
                  </a:lnTo>
                  <a:lnTo>
                    <a:pt x="382484" y="265870"/>
                  </a:lnTo>
                  <a:lnTo>
                    <a:pt x="382528" y="269035"/>
                  </a:lnTo>
                  <a:lnTo>
                    <a:pt x="382570" y="272201"/>
                  </a:lnTo>
                  <a:lnTo>
                    <a:pt x="382601" y="275366"/>
                  </a:lnTo>
                  <a:lnTo>
                    <a:pt x="382630" y="278531"/>
                  </a:lnTo>
                  <a:lnTo>
                    <a:pt x="382650" y="281696"/>
                  </a:lnTo>
                  <a:lnTo>
                    <a:pt x="382668" y="284861"/>
                  </a:lnTo>
                  <a:lnTo>
                    <a:pt x="382679" y="288026"/>
                  </a:lnTo>
                  <a:lnTo>
                    <a:pt x="382686" y="291191"/>
                  </a:lnTo>
                  <a:lnTo>
                    <a:pt x="382689" y="294357"/>
                  </a:lnTo>
                  <a:lnTo>
                    <a:pt x="382688" y="297522"/>
                  </a:lnTo>
                  <a:lnTo>
                    <a:pt x="382684" y="300687"/>
                  </a:lnTo>
                  <a:lnTo>
                    <a:pt x="382676" y="303852"/>
                  </a:lnTo>
                  <a:lnTo>
                    <a:pt x="382666" y="307017"/>
                  </a:lnTo>
                  <a:lnTo>
                    <a:pt x="382652" y="310182"/>
                  </a:lnTo>
                  <a:lnTo>
                    <a:pt x="382637" y="313347"/>
                  </a:lnTo>
                  <a:lnTo>
                    <a:pt x="382620" y="316512"/>
                  </a:lnTo>
                  <a:lnTo>
                    <a:pt x="382601" y="319678"/>
                  </a:lnTo>
                  <a:lnTo>
                    <a:pt x="382580" y="322843"/>
                  </a:lnTo>
                  <a:lnTo>
                    <a:pt x="382560" y="326008"/>
                  </a:lnTo>
                  <a:lnTo>
                    <a:pt x="382537" y="329173"/>
                  </a:lnTo>
                  <a:lnTo>
                    <a:pt x="382515" y="332338"/>
                  </a:lnTo>
                  <a:lnTo>
                    <a:pt x="382493" y="335503"/>
                  </a:lnTo>
                  <a:lnTo>
                    <a:pt x="382471" y="338668"/>
                  </a:lnTo>
                  <a:lnTo>
                    <a:pt x="382449" y="341833"/>
                  </a:lnTo>
                  <a:lnTo>
                    <a:pt x="382428" y="344999"/>
                  </a:lnTo>
                  <a:lnTo>
                    <a:pt x="382408" y="348164"/>
                  </a:lnTo>
                  <a:lnTo>
                    <a:pt x="382390" y="351329"/>
                  </a:lnTo>
                  <a:lnTo>
                    <a:pt x="382373" y="354494"/>
                  </a:lnTo>
                  <a:lnTo>
                    <a:pt x="382358" y="357659"/>
                  </a:lnTo>
                  <a:lnTo>
                    <a:pt x="382344" y="360824"/>
                  </a:lnTo>
                  <a:lnTo>
                    <a:pt x="382334" y="363989"/>
                  </a:lnTo>
                  <a:lnTo>
                    <a:pt x="382325" y="367154"/>
                  </a:lnTo>
                  <a:lnTo>
                    <a:pt x="382321" y="370320"/>
                  </a:lnTo>
                  <a:lnTo>
                    <a:pt x="382318" y="373485"/>
                  </a:lnTo>
                  <a:lnTo>
                    <a:pt x="382320" y="376650"/>
                  </a:lnTo>
                  <a:lnTo>
                    <a:pt x="382323" y="379815"/>
                  </a:lnTo>
                  <a:lnTo>
                    <a:pt x="382333" y="382980"/>
                  </a:lnTo>
                  <a:lnTo>
                    <a:pt x="382344" y="386145"/>
                  </a:lnTo>
                  <a:lnTo>
                    <a:pt x="382362" y="389310"/>
                  </a:lnTo>
                  <a:lnTo>
                    <a:pt x="382382" y="392476"/>
                  </a:lnTo>
                  <a:lnTo>
                    <a:pt x="382409" y="395641"/>
                  </a:lnTo>
                  <a:lnTo>
                    <a:pt x="382438" y="398806"/>
                  </a:lnTo>
                  <a:lnTo>
                    <a:pt x="382474" y="401971"/>
                  </a:lnTo>
                  <a:lnTo>
                    <a:pt x="382514" y="405136"/>
                  </a:lnTo>
                  <a:lnTo>
                    <a:pt x="382559" y="408301"/>
                  </a:lnTo>
                  <a:lnTo>
                    <a:pt x="382610" y="411466"/>
                  </a:lnTo>
                  <a:lnTo>
                    <a:pt x="382666" y="414631"/>
                  </a:lnTo>
                  <a:lnTo>
                    <a:pt x="382729" y="417797"/>
                  </a:lnTo>
                  <a:lnTo>
                    <a:pt x="382796" y="420962"/>
                  </a:lnTo>
                  <a:lnTo>
                    <a:pt x="382871" y="424127"/>
                  </a:lnTo>
                  <a:lnTo>
                    <a:pt x="382949" y="427292"/>
                  </a:lnTo>
                  <a:lnTo>
                    <a:pt x="383037" y="430457"/>
                  </a:lnTo>
                  <a:lnTo>
                    <a:pt x="383127" y="433622"/>
                  </a:lnTo>
                  <a:lnTo>
                    <a:pt x="383229" y="436787"/>
                  </a:lnTo>
                  <a:lnTo>
                    <a:pt x="383331" y="439952"/>
                  </a:lnTo>
                  <a:lnTo>
                    <a:pt x="383446" y="443118"/>
                  </a:lnTo>
                  <a:lnTo>
                    <a:pt x="383563" y="446283"/>
                  </a:lnTo>
                  <a:lnTo>
                    <a:pt x="383691" y="449448"/>
                  </a:lnTo>
                  <a:lnTo>
                    <a:pt x="383822" y="452613"/>
                  </a:lnTo>
                  <a:lnTo>
                    <a:pt x="383963" y="455778"/>
                  </a:lnTo>
                  <a:lnTo>
                    <a:pt x="384108" y="458943"/>
                  </a:lnTo>
                  <a:lnTo>
                    <a:pt x="384263" y="462108"/>
                  </a:lnTo>
                  <a:lnTo>
                    <a:pt x="384423" y="465273"/>
                  </a:lnTo>
                  <a:lnTo>
                    <a:pt x="384591" y="468439"/>
                  </a:lnTo>
                  <a:lnTo>
                    <a:pt x="384767" y="471604"/>
                  </a:lnTo>
                  <a:lnTo>
                    <a:pt x="384949" y="474769"/>
                  </a:lnTo>
                  <a:lnTo>
                    <a:pt x="385140" y="477934"/>
                  </a:lnTo>
                  <a:lnTo>
                    <a:pt x="385335" y="481099"/>
                  </a:lnTo>
                  <a:lnTo>
                    <a:pt x="385542" y="484264"/>
                  </a:lnTo>
                  <a:lnTo>
                    <a:pt x="385751" y="487429"/>
                  </a:lnTo>
                  <a:lnTo>
                    <a:pt x="385973" y="490595"/>
                  </a:lnTo>
                  <a:lnTo>
                    <a:pt x="386197" y="493760"/>
                  </a:lnTo>
                  <a:lnTo>
                    <a:pt x="386434" y="496925"/>
                  </a:lnTo>
                  <a:lnTo>
                    <a:pt x="386673" y="500090"/>
                  </a:lnTo>
                  <a:lnTo>
                    <a:pt x="386925" y="503255"/>
                  </a:lnTo>
                  <a:lnTo>
                    <a:pt x="387180" y="506420"/>
                  </a:lnTo>
                  <a:lnTo>
                    <a:pt x="387445" y="509585"/>
                  </a:lnTo>
                  <a:lnTo>
                    <a:pt x="387715" y="512750"/>
                  </a:lnTo>
                  <a:lnTo>
                    <a:pt x="387995" y="515916"/>
                  </a:lnTo>
                  <a:lnTo>
                    <a:pt x="388281" y="519081"/>
                  </a:lnTo>
                  <a:lnTo>
                    <a:pt x="388575" y="522246"/>
                  </a:lnTo>
                  <a:lnTo>
                    <a:pt x="388875" y="525411"/>
                  </a:lnTo>
                  <a:lnTo>
                    <a:pt x="389183" y="528576"/>
                  </a:lnTo>
                  <a:lnTo>
                    <a:pt x="389499" y="531741"/>
                  </a:lnTo>
                  <a:lnTo>
                    <a:pt x="389820" y="534906"/>
                  </a:lnTo>
                  <a:lnTo>
                    <a:pt x="390151" y="538071"/>
                  </a:lnTo>
                  <a:lnTo>
                    <a:pt x="390486" y="541237"/>
                  </a:lnTo>
                  <a:lnTo>
                    <a:pt x="390832" y="544402"/>
                  </a:lnTo>
                  <a:lnTo>
                    <a:pt x="391180" y="547567"/>
                  </a:lnTo>
                  <a:lnTo>
                    <a:pt x="391540" y="550732"/>
                  </a:lnTo>
                  <a:lnTo>
                    <a:pt x="391902" y="553897"/>
                  </a:lnTo>
                  <a:lnTo>
                    <a:pt x="392277" y="557062"/>
                  </a:lnTo>
                  <a:lnTo>
                    <a:pt x="392653" y="560227"/>
                  </a:lnTo>
                  <a:lnTo>
                    <a:pt x="393040" y="563392"/>
                  </a:lnTo>
                  <a:lnTo>
                    <a:pt x="393430" y="566558"/>
                  </a:lnTo>
                  <a:lnTo>
                    <a:pt x="393830" y="569723"/>
                  </a:lnTo>
                  <a:lnTo>
                    <a:pt x="394234" y="572888"/>
                  </a:lnTo>
                  <a:lnTo>
                    <a:pt x="394646" y="576053"/>
                  </a:lnTo>
                  <a:lnTo>
                    <a:pt x="395064" y="579218"/>
                  </a:lnTo>
                  <a:lnTo>
                    <a:pt x="395489" y="582383"/>
                  </a:lnTo>
                  <a:lnTo>
                    <a:pt x="395920" y="585548"/>
                  </a:lnTo>
                  <a:lnTo>
                    <a:pt x="396356" y="588714"/>
                  </a:lnTo>
                  <a:lnTo>
                    <a:pt x="396800" y="591879"/>
                  </a:lnTo>
                  <a:lnTo>
                    <a:pt x="397248" y="595044"/>
                  </a:lnTo>
                  <a:lnTo>
                    <a:pt x="397705" y="598209"/>
                  </a:lnTo>
                  <a:lnTo>
                    <a:pt x="398164" y="601374"/>
                  </a:lnTo>
                  <a:lnTo>
                    <a:pt x="398633" y="604539"/>
                  </a:lnTo>
                  <a:lnTo>
                    <a:pt x="399104" y="607704"/>
                  </a:lnTo>
                  <a:lnTo>
                    <a:pt x="399585" y="610869"/>
                  </a:lnTo>
                  <a:lnTo>
                    <a:pt x="400067" y="614035"/>
                  </a:lnTo>
                  <a:lnTo>
                    <a:pt x="400559" y="617200"/>
                  </a:lnTo>
                  <a:lnTo>
                    <a:pt x="401054" y="620365"/>
                  </a:lnTo>
                  <a:lnTo>
                    <a:pt x="401556" y="623530"/>
                  </a:lnTo>
                  <a:lnTo>
                    <a:pt x="402062" y="626695"/>
                  </a:lnTo>
                  <a:lnTo>
                    <a:pt x="402574" y="629860"/>
                  </a:lnTo>
                  <a:lnTo>
                    <a:pt x="403091" y="633025"/>
                  </a:lnTo>
                  <a:lnTo>
                    <a:pt x="403614" y="636190"/>
                  </a:lnTo>
                  <a:lnTo>
                    <a:pt x="404141" y="639356"/>
                  </a:lnTo>
                  <a:lnTo>
                    <a:pt x="404674" y="642521"/>
                  </a:lnTo>
                  <a:lnTo>
                    <a:pt x="405212" y="645686"/>
                  </a:lnTo>
                  <a:lnTo>
                    <a:pt x="405753" y="648851"/>
                  </a:lnTo>
                  <a:lnTo>
                    <a:pt x="406302" y="652016"/>
                  </a:lnTo>
                  <a:lnTo>
                    <a:pt x="406853" y="655181"/>
                  </a:lnTo>
                  <a:lnTo>
                    <a:pt x="407411" y="658346"/>
                  </a:lnTo>
                  <a:lnTo>
                    <a:pt x="407971" y="661511"/>
                  </a:lnTo>
                  <a:lnTo>
                    <a:pt x="408539" y="664677"/>
                  </a:lnTo>
                  <a:lnTo>
                    <a:pt x="409108" y="667842"/>
                  </a:lnTo>
                  <a:lnTo>
                    <a:pt x="409685" y="671007"/>
                  </a:lnTo>
                  <a:lnTo>
                    <a:pt x="410263" y="674172"/>
                  </a:lnTo>
                  <a:lnTo>
                    <a:pt x="410848" y="677337"/>
                  </a:lnTo>
                  <a:lnTo>
                    <a:pt x="411436" y="680502"/>
                  </a:lnTo>
                  <a:lnTo>
                    <a:pt x="412029" y="683667"/>
                  </a:lnTo>
                  <a:lnTo>
                    <a:pt x="412625" y="686833"/>
                  </a:lnTo>
                  <a:lnTo>
                    <a:pt x="413226" y="689998"/>
                  </a:lnTo>
                  <a:lnTo>
                    <a:pt x="413831" y="693163"/>
                  </a:lnTo>
                  <a:lnTo>
                    <a:pt x="414440" y="696328"/>
                  </a:lnTo>
                  <a:lnTo>
                    <a:pt x="415053" y="699493"/>
                  </a:lnTo>
                  <a:lnTo>
                    <a:pt x="415669" y="702658"/>
                  </a:lnTo>
                  <a:lnTo>
                    <a:pt x="416290" y="705823"/>
                  </a:lnTo>
                  <a:lnTo>
                    <a:pt x="416913" y="708988"/>
                  </a:lnTo>
                  <a:lnTo>
                    <a:pt x="417542" y="712154"/>
                  </a:lnTo>
                  <a:lnTo>
                    <a:pt x="418172" y="715319"/>
                  </a:lnTo>
                  <a:lnTo>
                    <a:pt x="418808" y="718484"/>
                  </a:lnTo>
                  <a:lnTo>
                    <a:pt x="419445" y="721649"/>
                  </a:lnTo>
                  <a:lnTo>
                    <a:pt x="420089" y="724814"/>
                  </a:lnTo>
                  <a:lnTo>
                    <a:pt x="420733" y="727979"/>
                  </a:lnTo>
                  <a:lnTo>
                    <a:pt x="421383" y="731144"/>
                  </a:lnTo>
                  <a:lnTo>
                    <a:pt x="422034" y="734309"/>
                  </a:lnTo>
                  <a:lnTo>
                    <a:pt x="422690" y="737475"/>
                  </a:lnTo>
                  <a:lnTo>
                    <a:pt x="423347" y="740640"/>
                  </a:lnTo>
                  <a:lnTo>
                    <a:pt x="424009" y="743805"/>
                  </a:lnTo>
                  <a:lnTo>
                    <a:pt x="424673" y="746970"/>
                  </a:lnTo>
                  <a:lnTo>
                    <a:pt x="425341" y="750135"/>
                  </a:lnTo>
                  <a:lnTo>
                    <a:pt x="426011" y="753300"/>
                  </a:lnTo>
                  <a:lnTo>
                    <a:pt x="426683" y="756465"/>
                  </a:lnTo>
                  <a:lnTo>
                    <a:pt x="427359" y="759630"/>
                  </a:lnTo>
                  <a:lnTo>
                    <a:pt x="428037" y="762796"/>
                  </a:lnTo>
                  <a:lnTo>
                    <a:pt x="428719" y="765961"/>
                  </a:lnTo>
                  <a:lnTo>
                    <a:pt x="429401" y="769126"/>
                  </a:lnTo>
                  <a:lnTo>
                    <a:pt x="430088" y="772291"/>
                  </a:lnTo>
                  <a:lnTo>
                    <a:pt x="430775" y="775456"/>
                  </a:lnTo>
                  <a:lnTo>
                    <a:pt x="431467" y="778621"/>
                  </a:lnTo>
                  <a:lnTo>
                    <a:pt x="432158" y="781786"/>
                  </a:lnTo>
                  <a:lnTo>
                    <a:pt x="432854" y="784952"/>
                  </a:lnTo>
                  <a:lnTo>
                    <a:pt x="433550" y="788117"/>
                  </a:lnTo>
                  <a:lnTo>
                    <a:pt x="434250" y="791282"/>
                  </a:lnTo>
                  <a:lnTo>
                    <a:pt x="434950" y="794447"/>
                  </a:lnTo>
                  <a:lnTo>
                    <a:pt x="435653" y="797612"/>
                  </a:lnTo>
                  <a:lnTo>
                    <a:pt x="436357" y="800777"/>
                  </a:lnTo>
                  <a:lnTo>
                    <a:pt x="437063" y="803942"/>
                  </a:lnTo>
                  <a:lnTo>
                    <a:pt x="437770" y="807107"/>
                  </a:lnTo>
                  <a:lnTo>
                    <a:pt x="438478" y="810273"/>
                  </a:lnTo>
                  <a:lnTo>
                    <a:pt x="439188" y="813438"/>
                  </a:lnTo>
                  <a:lnTo>
                    <a:pt x="439899" y="816603"/>
                  </a:lnTo>
                  <a:lnTo>
                    <a:pt x="440612" y="819768"/>
                  </a:lnTo>
                  <a:lnTo>
                    <a:pt x="441325" y="822933"/>
                  </a:lnTo>
                  <a:lnTo>
                    <a:pt x="442039" y="826098"/>
                  </a:lnTo>
                  <a:lnTo>
                    <a:pt x="442753" y="829263"/>
                  </a:lnTo>
                  <a:lnTo>
                    <a:pt x="443469" y="832428"/>
                  </a:lnTo>
                  <a:lnTo>
                    <a:pt x="444184" y="835594"/>
                  </a:lnTo>
                  <a:lnTo>
                    <a:pt x="444901" y="838759"/>
                  </a:lnTo>
                  <a:lnTo>
                    <a:pt x="445617" y="841924"/>
                  </a:lnTo>
                  <a:lnTo>
                    <a:pt x="446334" y="845089"/>
                  </a:lnTo>
                  <a:lnTo>
                    <a:pt x="447050" y="848254"/>
                  </a:lnTo>
                  <a:lnTo>
                    <a:pt x="447767" y="851419"/>
                  </a:lnTo>
                  <a:lnTo>
                    <a:pt x="448483" y="854584"/>
                  </a:lnTo>
                  <a:lnTo>
                    <a:pt x="449198" y="857749"/>
                  </a:lnTo>
                  <a:lnTo>
                    <a:pt x="449913" y="860915"/>
                  </a:lnTo>
                  <a:lnTo>
                    <a:pt x="450628" y="864080"/>
                  </a:lnTo>
                  <a:lnTo>
                    <a:pt x="451341" y="867245"/>
                  </a:lnTo>
                  <a:lnTo>
                    <a:pt x="452054" y="870410"/>
                  </a:lnTo>
                  <a:lnTo>
                    <a:pt x="452765" y="873575"/>
                  </a:lnTo>
                  <a:lnTo>
                    <a:pt x="453475" y="876740"/>
                  </a:lnTo>
                  <a:lnTo>
                    <a:pt x="454183" y="879905"/>
                  </a:lnTo>
                  <a:lnTo>
                    <a:pt x="454890" y="883071"/>
                  </a:lnTo>
                  <a:lnTo>
                    <a:pt x="455595" y="886236"/>
                  </a:lnTo>
                  <a:lnTo>
                    <a:pt x="456298" y="889401"/>
                  </a:lnTo>
                  <a:lnTo>
                    <a:pt x="456998" y="892566"/>
                  </a:lnTo>
                  <a:lnTo>
                    <a:pt x="457698" y="895731"/>
                  </a:lnTo>
                  <a:lnTo>
                    <a:pt x="458392" y="898896"/>
                  </a:lnTo>
                  <a:lnTo>
                    <a:pt x="459086" y="902061"/>
                  </a:lnTo>
                  <a:lnTo>
                    <a:pt x="459776" y="905226"/>
                  </a:lnTo>
                  <a:lnTo>
                    <a:pt x="460464" y="908392"/>
                  </a:lnTo>
                  <a:lnTo>
                    <a:pt x="461147" y="911557"/>
                  </a:lnTo>
                  <a:lnTo>
                    <a:pt x="461828" y="914722"/>
                  </a:lnTo>
                  <a:lnTo>
                    <a:pt x="462504" y="917887"/>
                  </a:lnTo>
                  <a:lnTo>
                    <a:pt x="463177" y="921052"/>
                  </a:lnTo>
                  <a:lnTo>
                    <a:pt x="463846" y="924217"/>
                  </a:lnTo>
                  <a:lnTo>
                    <a:pt x="464511" y="927382"/>
                  </a:lnTo>
                  <a:lnTo>
                    <a:pt x="465172" y="930547"/>
                  </a:lnTo>
                  <a:lnTo>
                    <a:pt x="465827" y="933713"/>
                  </a:lnTo>
                  <a:lnTo>
                    <a:pt x="466479" y="936878"/>
                  </a:lnTo>
                  <a:lnTo>
                    <a:pt x="467123" y="940043"/>
                  </a:lnTo>
                  <a:lnTo>
                    <a:pt x="467766" y="943208"/>
                  </a:lnTo>
                  <a:lnTo>
                    <a:pt x="468399" y="946373"/>
                  </a:lnTo>
                  <a:lnTo>
                    <a:pt x="469031" y="949538"/>
                  </a:lnTo>
                  <a:lnTo>
                    <a:pt x="469652" y="952703"/>
                  </a:lnTo>
                  <a:lnTo>
                    <a:pt x="470272" y="955868"/>
                  </a:lnTo>
                  <a:lnTo>
                    <a:pt x="470881" y="959034"/>
                  </a:lnTo>
                  <a:lnTo>
                    <a:pt x="471488" y="962199"/>
                  </a:lnTo>
                  <a:lnTo>
                    <a:pt x="472085" y="965364"/>
                  </a:lnTo>
                  <a:lnTo>
                    <a:pt x="472677" y="968529"/>
                  </a:lnTo>
                  <a:lnTo>
                    <a:pt x="473260" y="971694"/>
                  </a:lnTo>
                  <a:lnTo>
                    <a:pt x="473838" y="974859"/>
                  </a:lnTo>
                  <a:lnTo>
                    <a:pt x="474407" y="978024"/>
                  </a:lnTo>
                  <a:lnTo>
                    <a:pt x="474968" y="981190"/>
                  </a:lnTo>
                  <a:lnTo>
                    <a:pt x="475523" y="984355"/>
                  </a:lnTo>
                  <a:lnTo>
                    <a:pt x="476067" y="987520"/>
                  </a:lnTo>
                  <a:lnTo>
                    <a:pt x="476606" y="990685"/>
                  </a:lnTo>
                  <a:lnTo>
                    <a:pt x="477132" y="993850"/>
                  </a:lnTo>
                  <a:lnTo>
                    <a:pt x="477654" y="997015"/>
                  </a:lnTo>
                  <a:lnTo>
                    <a:pt x="478162" y="1000180"/>
                  </a:lnTo>
                  <a:lnTo>
                    <a:pt x="478667" y="1003345"/>
                  </a:lnTo>
                  <a:lnTo>
                    <a:pt x="479155" y="1006511"/>
                  </a:lnTo>
                  <a:lnTo>
                    <a:pt x="479642" y="1009676"/>
                  </a:lnTo>
                  <a:lnTo>
                    <a:pt x="480110" y="1012841"/>
                  </a:lnTo>
                  <a:lnTo>
                    <a:pt x="480575" y="1016006"/>
                  </a:lnTo>
                  <a:lnTo>
                    <a:pt x="481023" y="1019171"/>
                  </a:lnTo>
                  <a:lnTo>
                    <a:pt x="481467" y="1022336"/>
                  </a:lnTo>
                  <a:lnTo>
                    <a:pt x="481895" y="1025501"/>
                  </a:lnTo>
                  <a:lnTo>
                    <a:pt x="482316" y="1028666"/>
                  </a:lnTo>
                  <a:lnTo>
                    <a:pt x="482723" y="1031832"/>
                  </a:lnTo>
                  <a:lnTo>
                    <a:pt x="483121" y="1034997"/>
                  </a:lnTo>
                  <a:lnTo>
                    <a:pt x="483506" y="1038162"/>
                  </a:lnTo>
                  <a:lnTo>
                    <a:pt x="483879" y="1041327"/>
                  </a:lnTo>
                  <a:lnTo>
                    <a:pt x="484241" y="1044492"/>
                  </a:lnTo>
                  <a:lnTo>
                    <a:pt x="484589" y="1047657"/>
                  </a:lnTo>
                  <a:lnTo>
                    <a:pt x="484928" y="1050822"/>
                  </a:lnTo>
                  <a:lnTo>
                    <a:pt x="485249" y="1053987"/>
                  </a:lnTo>
                  <a:lnTo>
                    <a:pt x="485564" y="1057153"/>
                  </a:lnTo>
                  <a:lnTo>
                    <a:pt x="485858" y="1060318"/>
                  </a:lnTo>
                  <a:lnTo>
                    <a:pt x="486148" y="1063483"/>
                  </a:lnTo>
                  <a:lnTo>
                    <a:pt x="486414" y="1066648"/>
                  </a:lnTo>
                  <a:lnTo>
                    <a:pt x="486676" y="1069813"/>
                  </a:lnTo>
                  <a:lnTo>
                    <a:pt x="486915" y="1072978"/>
                  </a:lnTo>
                  <a:lnTo>
                    <a:pt x="487148" y="1076143"/>
                  </a:lnTo>
                  <a:lnTo>
                    <a:pt x="487360" y="1079309"/>
                  </a:lnTo>
                  <a:lnTo>
                    <a:pt x="487563" y="1082474"/>
                  </a:lnTo>
                  <a:lnTo>
                    <a:pt x="487747" y="1085639"/>
                  </a:lnTo>
                  <a:lnTo>
                    <a:pt x="487920" y="1088804"/>
                  </a:lnTo>
                  <a:lnTo>
                    <a:pt x="488075" y="1091969"/>
                  </a:lnTo>
                  <a:lnTo>
                    <a:pt x="488216" y="1095134"/>
                  </a:lnTo>
                  <a:lnTo>
                    <a:pt x="488343" y="1098299"/>
                  </a:lnTo>
                  <a:lnTo>
                    <a:pt x="488451" y="1101464"/>
                  </a:lnTo>
                  <a:lnTo>
                    <a:pt x="488547" y="1104630"/>
                  </a:lnTo>
                  <a:lnTo>
                    <a:pt x="488622" y="1107795"/>
                  </a:lnTo>
                  <a:lnTo>
                    <a:pt x="488688" y="1110960"/>
                  </a:lnTo>
                  <a:lnTo>
                    <a:pt x="488729" y="1114125"/>
                  </a:lnTo>
                  <a:lnTo>
                    <a:pt x="488764" y="1117290"/>
                  </a:lnTo>
                  <a:lnTo>
                    <a:pt x="488769" y="1120455"/>
                  </a:lnTo>
                  <a:lnTo>
                    <a:pt x="488772" y="1123620"/>
                  </a:lnTo>
                  <a:lnTo>
                    <a:pt x="488742" y="1126785"/>
                  </a:lnTo>
                  <a:lnTo>
                    <a:pt x="488709" y="1129951"/>
                  </a:lnTo>
                  <a:lnTo>
                    <a:pt x="488647" y="1133116"/>
                  </a:lnTo>
                  <a:lnTo>
                    <a:pt x="488576" y="1136281"/>
                  </a:lnTo>
                  <a:lnTo>
                    <a:pt x="488480" y="1139446"/>
                  </a:lnTo>
                  <a:lnTo>
                    <a:pt x="488373" y="1142611"/>
                  </a:lnTo>
                  <a:lnTo>
                    <a:pt x="488243" y="1145776"/>
                  </a:lnTo>
                  <a:lnTo>
                    <a:pt x="488097" y="1148941"/>
                  </a:lnTo>
                  <a:lnTo>
                    <a:pt x="487932" y="1152106"/>
                  </a:lnTo>
                  <a:lnTo>
                    <a:pt x="487748" y="1155272"/>
                  </a:lnTo>
                  <a:lnTo>
                    <a:pt x="487548" y="1158437"/>
                  </a:lnTo>
                  <a:lnTo>
                    <a:pt x="487324" y="1161602"/>
                  </a:lnTo>
                  <a:lnTo>
                    <a:pt x="487088" y="1164767"/>
                  </a:lnTo>
                  <a:lnTo>
                    <a:pt x="486824" y="1167932"/>
                  </a:lnTo>
                  <a:lnTo>
                    <a:pt x="486551" y="1171097"/>
                  </a:lnTo>
                  <a:lnTo>
                    <a:pt x="486247" y="1174262"/>
                  </a:lnTo>
                  <a:lnTo>
                    <a:pt x="485938" y="1177428"/>
                  </a:lnTo>
                  <a:lnTo>
                    <a:pt x="485592" y="1180593"/>
                  </a:lnTo>
                  <a:lnTo>
                    <a:pt x="485242" y="1183758"/>
                  </a:lnTo>
                  <a:lnTo>
                    <a:pt x="484858" y="1186923"/>
                  </a:lnTo>
                  <a:lnTo>
                    <a:pt x="484466" y="1190088"/>
                  </a:lnTo>
                  <a:lnTo>
                    <a:pt x="484044" y="1193253"/>
                  </a:lnTo>
                  <a:lnTo>
                    <a:pt x="483610" y="1196418"/>
                  </a:lnTo>
                  <a:lnTo>
                    <a:pt x="483149" y="1199583"/>
                  </a:lnTo>
                  <a:lnTo>
                    <a:pt x="482673" y="1202749"/>
                  </a:lnTo>
                  <a:lnTo>
                    <a:pt x="482173" y="1205914"/>
                  </a:lnTo>
                  <a:lnTo>
                    <a:pt x="481653" y="1209079"/>
                  </a:lnTo>
                  <a:lnTo>
                    <a:pt x="481114" y="1212244"/>
                  </a:lnTo>
                  <a:lnTo>
                    <a:pt x="480551" y="1215409"/>
                  </a:lnTo>
                  <a:lnTo>
                    <a:pt x="479973" y="1218574"/>
                  </a:lnTo>
                  <a:lnTo>
                    <a:pt x="479366" y="1221739"/>
                  </a:lnTo>
                  <a:lnTo>
                    <a:pt x="478748" y="1224904"/>
                  </a:lnTo>
                  <a:lnTo>
                    <a:pt x="478098" y="1228070"/>
                  </a:lnTo>
                  <a:lnTo>
                    <a:pt x="477440" y="1231235"/>
                  </a:lnTo>
                  <a:lnTo>
                    <a:pt x="476745" y="1234400"/>
                  </a:lnTo>
                  <a:lnTo>
                    <a:pt x="476046" y="1237565"/>
                  </a:lnTo>
                  <a:lnTo>
                    <a:pt x="475308" y="1240730"/>
                  </a:lnTo>
                  <a:lnTo>
                    <a:pt x="474565" y="1243895"/>
                  </a:lnTo>
                  <a:lnTo>
                    <a:pt x="473787" y="1247060"/>
                  </a:lnTo>
                  <a:lnTo>
                    <a:pt x="473000" y="1250225"/>
                  </a:lnTo>
                  <a:lnTo>
                    <a:pt x="472182" y="1253391"/>
                  </a:lnTo>
                  <a:lnTo>
                    <a:pt x="471350" y="1256556"/>
                  </a:lnTo>
                  <a:lnTo>
                    <a:pt x="470492" y="1259721"/>
                  </a:lnTo>
                  <a:lnTo>
                    <a:pt x="469616" y="1262886"/>
                  </a:lnTo>
                  <a:lnTo>
                    <a:pt x="468718" y="1266051"/>
                  </a:lnTo>
                  <a:lnTo>
                    <a:pt x="467798" y="1269216"/>
                  </a:lnTo>
                  <a:lnTo>
                    <a:pt x="466861" y="1272381"/>
                  </a:lnTo>
                  <a:lnTo>
                    <a:pt x="465897" y="1275547"/>
                  </a:lnTo>
                  <a:lnTo>
                    <a:pt x="464920" y="1278712"/>
                  </a:lnTo>
                  <a:lnTo>
                    <a:pt x="463913" y="1281877"/>
                  </a:lnTo>
                  <a:lnTo>
                    <a:pt x="462897" y="1285042"/>
                  </a:lnTo>
                  <a:lnTo>
                    <a:pt x="461847" y="1288207"/>
                  </a:lnTo>
                  <a:lnTo>
                    <a:pt x="460793" y="1291372"/>
                  </a:lnTo>
                  <a:lnTo>
                    <a:pt x="459700" y="1294537"/>
                  </a:lnTo>
                  <a:lnTo>
                    <a:pt x="458604" y="1297702"/>
                  </a:lnTo>
                  <a:lnTo>
                    <a:pt x="457473" y="1300868"/>
                  </a:lnTo>
                  <a:lnTo>
                    <a:pt x="456334" y="1304033"/>
                  </a:lnTo>
                  <a:lnTo>
                    <a:pt x="455166" y="1307198"/>
                  </a:lnTo>
                  <a:lnTo>
                    <a:pt x="453987" y="1310363"/>
                  </a:lnTo>
                  <a:lnTo>
                    <a:pt x="452782" y="1313528"/>
                  </a:lnTo>
                  <a:lnTo>
                    <a:pt x="451562" y="1316693"/>
                  </a:lnTo>
                  <a:lnTo>
                    <a:pt x="450321" y="1319858"/>
                  </a:lnTo>
                  <a:lnTo>
                    <a:pt x="449063" y="1323023"/>
                  </a:lnTo>
                  <a:lnTo>
                    <a:pt x="447786" y="1326189"/>
                  </a:lnTo>
                  <a:lnTo>
                    <a:pt x="446489" y="1329354"/>
                  </a:lnTo>
                  <a:lnTo>
                    <a:pt x="445178" y="1332519"/>
                  </a:lnTo>
                  <a:lnTo>
                    <a:pt x="443844" y="1335684"/>
                  </a:lnTo>
                  <a:lnTo>
                    <a:pt x="442500" y="1338849"/>
                  </a:lnTo>
                  <a:lnTo>
                    <a:pt x="441129" y="1342014"/>
                  </a:lnTo>
                  <a:lnTo>
                    <a:pt x="439752" y="1345179"/>
                  </a:lnTo>
                  <a:lnTo>
                    <a:pt x="438346" y="1348344"/>
                  </a:lnTo>
                  <a:lnTo>
                    <a:pt x="436937" y="1351510"/>
                  </a:lnTo>
                  <a:lnTo>
                    <a:pt x="435498" y="1354675"/>
                  </a:lnTo>
                  <a:lnTo>
                    <a:pt x="434055" y="1357840"/>
                  </a:lnTo>
                  <a:lnTo>
                    <a:pt x="432587" y="1361005"/>
                  </a:lnTo>
                  <a:lnTo>
                    <a:pt x="431113" y="1364170"/>
                  </a:lnTo>
                  <a:lnTo>
                    <a:pt x="429617" y="1367335"/>
                  </a:lnTo>
                  <a:lnTo>
                    <a:pt x="428111" y="1370500"/>
                  </a:lnTo>
                  <a:lnTo>
                    <a:pt x="426588" y="1373666"/>
                  </a:lnTo>
                  <a:lnTo>
                    <a:pt x="425054" y="1376831"/>
                  </a:lnTo>
                  <a:lnTo>
                    <a:pt x="423506" y="1379996"/>
                  </a:lnTo>
                  <a:lnTo>
                    <a:pt x="421944" y="1383161"/>
                  </a:lnTo>
                  <a:lnTo>
                    <a:pt x="420371" y="1386326"/>
                  </a:lnTo>
                  <a:lnTo>
                    <a:pt x="418784" y="1389491"/>
                  </a:lnTo>
                  <a:lnTo>
                    <a:pt x="417189" y="1392656"/>
                  </a:lnTo>
                  <a:lnTo>
                    <a:pt x="415578" y="1395821"/>
                  </a:lnTo>
                  <a:lnTo>
                    <a:pt x="413961" y="1398987"/>
                  </a:lnTo>
                  <a:lnTo>
                    <a:pt x="412328" y="1402152"/>
                  </a:lnTo>
                  <a:lnTo>
                    <a:pt x="410692" y="1405317"/>
                  </a:lnTo>
                  <a:lnTo>
                    <a:pt x="409039" y="1408482"/>
                  </a:lnTo>
                  <a:lnTo>
                    <a:pt x="407383" y="1411647"/>
                  </a:lnTo>
                  <a:lnTo>
                    <a:pt x="405713" y="1414812"/>
                  </a:lnTo>
                  <a:lnTo>
                    <a:pt x="404040" y="1417977"/>
                  </a:lnTo>
                  <a:lnTo>
                    <a:pt x="402355" y="1421142"/>
                  </a:lnTo>
                  <a:lnTo>
                    <a:pt x="400666" y="1424308"/>
                  </a:lnTo>
                  <a:lnTo>
                    <a:pt x="398967" y="1427473"/>
                  </a:lnTo>
                  <a:lnTo>
                    <a:pt x="397264" y="1430638"/>
                  </a:lnTo>
                  <a:lnTo>
                    <a:pt x="395555" y="1433803"/>
                  </a:lnTo>
                  <a:lnTo>
                    <a:pt x="393840" y="1436968"/>
                  </a:lnTo>
                  <a:lnTo>
                    <a:pt x="392121" y="1440133"/>
                  </a:lnTo>
                  <a:lnTo>
                    <a:pt x="390396" y="1443298"/>
                  </a:lnTo>
                  <a:lnTo>
                    <a:pt x="388669" y="1446463"/>
                  </a:lnTo>
                  <a:lnTo>
                    <a:pt x="386937" y="1449629"/>
                  </a:lnTo>
                  <a:lnTo>
                    <a:pt x="385204" y="1452794"/>
                  </a:lnTo>
                  <a:lnTo>
                    <a:pt x="383466" y="1455959"/>
                  </a:lnTo>
                  <a:lnTo>
                    <a:pt x="381728" y="1459124"/>
                  </a:lnTo>
                  <a:lnTo>
                    <a:pt x="379988" y="1462289"/>
                  </a:lnTo>
                  <a:lnTo>
                    <a:pt x="378247" y="1465454"/>
                  </a:lnTo>
                  <a:lnTo>
                    <a:pt x="376506" y="1468619"/>
                  </a:lnTo>
                  <a:lnTo>
                    <a:pt x="374764" y="1471785"/>
                  </a:lnTo>
                  <a:lnTo>
                    <a:pt x="373023" y="1474950"/>
                  </a:lnTo>
                  <a:lnTo>
                    <a:pt x="371283" y="1478115"/>
                  </a:lnTo>
                  <a:lnTo>
                    <a:pt x="369545" y="1481280"/>
                  </a:lnTo>
                  <a:lnTo>
                    <a:pt x="367809" y="1484445"/>
                  </a:lnTo>
                  <a:lnTo>
                    <a:pt x="366075" y="1487610"/>
                  </a:lnTo>
                  <a:lnTo>
                    <a:pt x="364344" y="1490775"/>
                  </a:lnTo>
                  <a:lnTo>
                    <a:pt x="362616" y="1493940"/>
                  </a:lnTo>
                  <a:lnTo>
                    <a:pt x="360893" y="1497106"/>
                  </a:lnTo>
                  <a:lnTo>
                    <a:pt x="359173" y="1500271"/>
                  </a:lnTo>
                  <a:lnTo>
                    <a:pt x="357459" y="1503436"/>
                  </a:lnTo>
                  <a:lnTo>
                    <a:pt x="355748" y="1506601"/>
                  </a:lnTo>
                  <a:lnTo>
                    <a:pt x="354046" y="1509766"/>
                  </a:lnTo>
                  <a:lnTo>
                    <a:pt x="352347" y="1512931"/>
                  </a:lnTo>
                  <a:lnTo>
                    <a:pt x="350658" y="1516096"/>
                  </a:lnTo>
                  <a:lnTo>
                    <a:pt x="348972" y="1519261"/>
                  </a:lnTo>
                  <a:lnTo>
                    <a:pt x="347299" y="1522427"/>
                  </a:lnTo>
                  <a:lnTo>
                    <a:pt x="345627" y="1525592"/>
                  </a:lnTo>
                  <a:lnTo>
                    <a:pt x="343970" y="1528757"/>
                  </a:lnTo>
                  <a:lnTo>
                    <a:pt x="342317" y="1531922"/>
                  </a:lnTo>
                  <a:lnTo>
                    <a:pt x="340677" y="1535087"/>
                  </a:lnTo>
                  <a:lnTo>
                    <a:pt x="339043" y="1538252"/>
                  </a:lnTo>
                  <a:lnTo>
                    <a:pt x="337421" y="1541417"/>
                  </a:lnTo>
                  <a:lnTo>
                    <a:pt x="335808" y="1544582"/>
                  </a:lnTo>
                  <a:lnTo>
                    <a:pt x="334207" y="1547748"/>
                  </a:lnTo>
                  <a:lnTo>
                    <a:pt x="332616" y="1550913"/>
                  </a:lnTo>
                  <a:lnTo>
                    <a:pt x="331036" y="1554078"/>
                  </a:lnTo>
                  <a:lnTo>
                    <a:pt x="329470" y="1557243"/>
                  </a:lnTo>
                  <a:lnTo>
                    <a:pt x="327912" y="1560408"/>
                  </a:lnTo>
                  <a:lnTo>
                    <a:pt x="326371" y="1563573"/>
                  </a:lnTo>
                  <a:lnTo>
                    <a:pt x="324837" y="1566738"/>
                  </a:lnTo>
                  <a:lnTo>
                    <a:pt x="323323" y="1569904"/>
                  </a:lnTo>
                  <a:lnTo>
                    <a:pt x="321814" y="1573069"/>
                  </a:lnTo>
                  <a:lnTo>
                    <a:pt x="320328" y="1576234"/>
                  </a:lnTo>
                  <a:lnTo>
                    <a:pt x="318846" y="1579399"/>
                  </a:lnTo>
                  <a:lnTo>
                    <a:pt x="317389" y="1582564"/>
                  </a:lnTo>
                  <a:lnTo>
                    <a:pt x="315936" y="1585729"/>
                  </a:lnTo>
                  <a:lnTo>
                    <a:pt x="314507" y="1588894"/>
                  </a:lnTo>
                  <a:lnTo>
                    <a:pt x="313084" y="1592059"/>
                  </a:lnTo>
                  <a:lnTo>
                    <a:pt x="311684" y="1595225"/>
                  </a:lnTo>
                  <a:lnTo>
                    <a:pt x="310293" y="1598390"/>
                  </a:lnTo>
                  <a:lnTo>
                    <a:pt x="308922" y="1601555"/>
                  </a:lnTo>
                  <a:lnTo>
                    <a:pt x="307564" y="1604720"/>
                  </a:lnTo>
                  <a:lnTo>
                    <a:pt x="306222" y="1607885"/>
                  </a:lnTo>
                  <a:lnTo>
                    <a:pt x="304897" y="1611050"/>
                  </a:lnTo>
                  <a:lnTo>
                    <a:pt x="303586" y="1614215"/>
                  </a:lnTo>
                  <a:lnTo>
                    <a:pt x="302296" y="161738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78466" y="4189105"/>
              <a:ext cx="179295" cy="0"/>
            </a:xfrm>
            <a:custGeom>
              <a:avLst/>
              <a:pathLst>
                <a:path w="179295" h="0">
                  <a:moveTo>
                    <a:pt x="0" y="0"/>
                  </a:moveTo>
                  <a:lnTo>
                    <a:pt x="1792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80647" y="4948074"/>
              <a:ext cx="488772" cy="82252"/>
            </a:xfrm>
            <a:custGeom>
              <a:avLst/>
              <a:pathLst>
                <a:path w="488772" h="82252">
                  <a:moveTo>
                    <a:pt x="0" y="0"/>
                  </a:moveTo>
                  <a:lnTo>
                    <a:pt x="0" y="82252"/>
                  </a:lnTo>
                  <a:lnTo>
                    <a:pt x="488772" y="8225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923727" y="5077926"/>
              <a:ext cx="488772" cy="72238"/>
            </a:xfrm>
            <a:custGeom>
              <a:avLst/>
              <a:pathLst>
                <a:path w="488772" h="72238">
                  <a:moveTo>
                    <a:pt x="0" y="0"/>
                  </a:moveTo>
                  <a:lnTo>
                    <a:pt x="0" y="72238"/>
                  </a:lnTo>
                  <a:lnTo>
                    <a:pt x="488772" y="7223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80647" y="498920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23727" y="511404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63550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45012" y="1653670"/>
              <a:ext cx="488772" cy="1737432"/>
            </a:xfrm>
            <a:custGeom>
              <a:avLst/>
              <a:pathLst>
                <a:path w="488772" h="1737432">
                  <a:moveTo>
                    <a:pt x="186189" y="1737432"/>
                  </a:moveTo>
                  <a:lnTo>
                    <a:pt x="184885" y="1734032"/>
                  </a:lnTo>
                  <a:lnTo>
                    <a:pt x="183556" y="1730632"/>
                  </a:lnTo>
                  <a:lnTo>
                    <a:pt x="182218" y="1727232"/>
                  </a:lnTo>
                  <a:lnTo>
                    <a:pt x="180861" y="1723832"/>
                  </a:lnTo>
                  <a:lnTo>
                    <a:pt x="179489" y="1720432"/>
                  </a:lnTo>
                  <a:lnTo>
                    <a:pt x="178103" y="1717032"/>
                  </a:lnTo>
                  <a:lnTo>
                    <a:pt x="176699" y="1713632"/>
                  </a:lnTo>
                  <a:lnTo>
                    <a:pt x="175285" y="1710232"/>
                  </a:lnTo>
                  <a:lnTo>
                    <a:pt x="173849" y="1706832"/>
                  </a:lnTo>
                  <a:lnTo>
                    <a:pt x="172408" y="1703432"/>
                  </a:lnTo>
                  <a:lnTo>
                    <a:pt x="170942" y="1700032"/>
                  </a:lnTo>
                  <a:lnTo>
                    <a:pt x="169470" y="1696632"/>
                  </a:lnTo>
                  <a:lnTo>
                    <a:pt x="167980" y="1693231"/>
                  </a:lnTo>
                  <a:lnTo>
                    <a:pt x="166479" y="1689831"/>
                  </a:lnTo>
                  <a:lnTo>
                    <a:pt x="164964" y="1686431"/>
                  </a:lnTo>
                  <a:lnTo>
                    <a:pt x="163435" y="1683031"/>
                  </a:lnTo>
                  <a:lnTo>
                    <a:pt x="161897" y="1679631"/>
                  </a:lnTo>
                  <a:lnTo>
                    <a:pt x="160341" y="1676231"/>
                  </a:lnTo>
                  <a:lnTo>
                    <a:pt x="158782" y="1672831"/>
                  </a:lnTo>
                  <a:lnTo>
                    <a:pt x="157201" y="1669431"/>
                  </a:lnTo>
                  <a:lnTo>
                    <a:pt x="155616" y="1666031"/>
                  </a:lnTo>
                  <a:lnTo>
                    <a:pt x="154016" y="1662631"/>
                  </a:lnTo>
                  <a:lnTo>
                    <a:pt x="152408" y="1659231"/>
                  </a:lnTo>
                  <a:lnTo>
                    <a:pt x="150789" y="1655831"/>
                  </a:lnTo>
                  <a:lnTo>
                    <a:pt x="149160" y="1652431"/>
                  </a:lnTo>
                  <a:lnTo>
                    <a:pt x="147523" y="1649031"/>
                  </a:lnTo>
                  <a:lnTo>
                    <a:pt x="145874" y="1645631"/>
                  </a:lnTo>
                  <a:lnTo>
                    <a:pt x="144222" y="1642230"/>
                  </a:lnTo>
                  <a:lnTo>
                    <a:pt x="142555" y="1638830"/>
                  </a:lnTo>
                  <a:lnTo>
                    <a:pt x="140886" y="1635430"/>
                  </a:lnTo>
                  <a:lnTo>
                    <a:pt x="139204" y="1632030"/>
                  </a:lnTo>
                  <a:lnTo>
                    <a:pt x="137520" y="1628630"/>
                  </a:lnTo>
                  <a:lnTo>
                    <a:pt x="135826" y="1625230"/>
                  </a:lnTo>
                  <a:lnTo>
                    <a:pt x="134128" y="1621830"/>
                  </a:lnTo>
                  <a:lnTo>
                    <a:pt x="132424" y="1618430"/>
                  </a:lnTo>
                  <a:lnTo>
                    <a:pt x="130714" y="1615030"/>
                  </a:lnTo>
                  <a:lnTo>
                    <a:pt x="129001" y="1611630"/>
                  </a:lnTo>
                  <a:lnTo>
                    <a:pt x="127281" y="1608230"/>
                  </a:lnTo>
                  <a:lnTo>
                    <a:pt x="125560" y="1604830"/>
                  </a:lnTo>
                  <a:lnTo>
                    <a:pt x="123833" y="1601430"/>
                  </a:lnTo>
                  <a:lnTo>
                    <a:pt x="122105" y="1598030"/>
                  </a:lnTo>
                  <a:lnTo>
                    <a:pt x="120374" y="1594630"/>
                  </a:lnTo>
                  <a:lnTo>
                    <a:pt x="118641" y="1591230"/>
                  </a:lnTo>
                  <a:lnTo>
                    <a:pt x="116906" y="1587829"/>
                  </a:lnTo>
                  <a:lnTo>
                    <a:pt x="115171" y="1584429"/>
                  </a:lnTo>
                  <a:lnTo>
                    <a:pt x="113435" y="1581029"/>
                  </a:lnTo>
                  <a:lnTo>
                    <a:pt x="111698" y="1577629"/>
                  </a:lnTo>
                  <a:lnTo>
                    <a:pt x="109962" y="1574229"/>
                  </a:lnTo>
                  <a:lnTo>
                    <a:pt x="108228" y="1570829"/>
                  </a:lnTo>
                  <a:lnTo>
                    <a:pt x="106494" y="1567429"/>
                  </a:lnTo>
                  <a:lnTo>
                    <a:pt x="104762" y="1564029"/>
                  </a:lnTo>
                  <a:lnTo>
                    <a:pt x="103033" y="1560629"/>
                  </a:lnTo>
                  <a:lnTo>
                    <a:pt x="101306" y="1557229"/>
                  </a:lnTo>
                  <a:lnTo>
                    <a:pt x="99583" y="1553829"/>
                  </a:lnTo>
                  <a:lnTo>
                    <a:pt x="97863" y="1550429"/>
                  </a:lnTo>
                  <a:lnTo>
                    <a:pt x="96149" y="1547029"/>
                  </a:lnTo>
                  <a:lnTo>
                    <a:pt x="94437" y="1543629"/>
                  </a:lnTo>
                  <a:lnTo>
                    <a:pt x="92734" y="1540229"/>
                  </a:lnTo>
                  <a:lnTo>
                    <a:pt x="91032" y="1536829"/>
                  </a:lnTo>
                  <a:lnTo>
                    <a:pt x="89341" y="1533428"/>
                  </a:lnTo>
                  <a:lnTo>
                    <a:pt x="87653" y="1530028"/>
                  </a:lnTo>
                  <a:lnTo>
                    <a:pt x="85974" y="1526628"/>
                  </a:lnTo>
                  <a:lnTo>
                    <a:pt x="84302" y="1523228"/>
                  </a:lnTo>
                  <a:lnTo>
                    <a:pt x="82637" y="1519828"/>
                  </a:lnTo>
                  <a:lnTo>
                    <a:pt x="80982" y="1516428"/>
                  </a:lnTo>
                  <a:lnTo>
                    <a:pt x="79333" y="1513028"/>
                  </a:lnTo>
                  <a:lnTo>
                    <a:pt x="77698" y="1509628"/>
                  </a:lnTo>
                  <a:lnTo>
                    <a:pt x="76067" y="1506228"/>
                  </a:lnTo>
                  <a:lnTo>
                    <a:pt x="74453" y="1502828"/>
                  </a:lnTo>
                  <a:lnTo>
                    <a:pt x="72844" y="1499428"/>
                  </a:lnTo>
                  <a:lnTo>
                    <a:pt x="71250" y="1496028"/>
                  </a:lnTo>
                  <a:lnTo>
                    <a:pt x="69665" y="1492628"/>
                  </a:lnTo>
                  <a:lnTo>
                    <a:pt x="68092" y="1489228"/>
                  </a:lnTo>
                  <a:lnTo>
                    <a:pt x="66533" y="1485828"/>
                  </a:lnTo>
                  <a:lnTo>
                    <a:pt x="64983" y="1482427"/>
                  </a:lnTo>
                  <a:lnTo>
                    <a:pt x="63452" y="1479027"/>
                  </a:lnTo>
                  <a:lnTo>
                    <a:pt x="61925" y="1475627"/>
                  </a:lnTo>
                  <a:lnTo>
                    <a:pt x="60423" y="1472227"/>
                  </a:lnTo>
                  <a:lnTo>
                    <a:pt x="58926" y="1468827"/>
                  </a:lnTo>
                  <a:lnTo>
                    <a:pt x="57451" y="1465427"/>
                  </a:lnTo>
                  <a:lnTo>
                    <a:pt x="55985" y="1462027"/>
                  </a:lnTo>
                  <a:lnTo>
                    <a:pt x="54537" y="1458627"/>
                  </a:lnTo>
                  <a:lnTo>
                    <a:pt x="53105" y="1455227"/>
                  </a:lnTo>
                  <a:lnTo>
                    <a:pt x="51685" y="1451827"/>
                  </a:lnTo>
                  <a:lnTo>
                    <a:pt x="50287" y="1448427"/>
                  </a:lnTo>
                  <a:lnTo>
                    <a:pt x="48896" y="1445027"/>
                  </a:lnTo>
                  <a:lnTo>
                    <a:pt x="47534" y="1441627"/>
                  </a:lnTo>
                  <a:lnTo>
                    <a:pt x="46178" y="1438227"/>
                  </a:lnTo>
                  <a:lnTo>
                    <a:pt x="44849" y="1434827"/>
                  </a:lnTo>
                  <a:lnTo>
                    <a:pt x="43530" y="1431427"/>
                  </a:lnTo>
                  <a:lnTo>
                    <a:pt x="42232" y="1428026"/>
                  </a:lnTo>
                  <a:lnTo>
                    <a:pt x="40952" y="1424626"/>
                  </a:lnTo>
                  <a:lnTo>
                    <a:pt x="39688" y="1421226"/>
                  </a:lnTo>
                  <a:lnTo>
                    <a:pt x="38447" y="1417826"/>
                  </a:lnTo>
                  <a:lnTo>
                    <a:pt x="37216" y="1414426"/>
                  </a:lnTo>
                  <a:lnTo>
                    <a:pt x="36015" y="1411026"/>
                  </a:lnTo>
                  <a:lnTo>
                    <a:pt x="34821" y="1407626"/>
                  </a:lnTo>
                  <a:lnTo>
                    <a:pt x="33659" y="1404226"/>
                  </a:lnTo>
                  <a:lnTo>
                    <a:pt x="32507" y="1400826"/>
                  </a:lnTo>
                  <a:lnTo>
                    <a:pt x="31380" y="1397426"/>
                  </a:lnTo>
                  <a:lnTo>
                    <a:pt x="30270" y="1394026"/>
                  </a:lnTo>
                  <a:lnTo>
                    <a:pt x="29179" y="1390626"/>
                  </a:lnTo>
                  <a:lnTo>
                    <a:pt x="28112" y="1387226"/>
                  </a:lnTo>
                  <a:lnTo>
                    <a:pt x="27057" y="1383826"/>
                  </a:lnTo>
                  <a:lnTo>
                    <a:pt x="26033" y="1380426"/>
                  </a:lnTo>
                  <a:lnTo>
                    <a:pt x="25015" y="1377025"/>
                  </a:lnTo>
                  <a:lnTo>
                    <a:pt x="24034" y="1373625"/>
                  </a:lnTo>
                  <a:lnTo>
                    <a:pt x="23061" y="1370225"/>
                  </a:lnTo>
                  <a:lnTo>
                    <a:pt x="22117" y="1366825"/>
                  </a:lnTo>
                  <a:lnTo>
                    <a:pt x="21188" y="1363425"/>
                  </a:lnTo>
                  <a:lnTo>
                    <a:pt x="20281" y="1360025"/>
                  </a:lnTo>
                  <a:lnTo>
                    <a:pt x="19396" y="1356625"/>
                  </a:lnTo>
                  <a:lnTo>
                    <a:pt x="18527" y="1353225"/>
                  </a:lnTo>
                  <a:lnTo>
                    <a:pt x="17686" y="1349825"/>
                  </a:lnTo>
                  <a:lnTo>
                    <a:pt x="16854" y="1346425"/>
                  </a:lnTo>
                  <a:lnTo>
                    <a:pt x="16058" y="1343025"/>
                  </a:lnTo>
                  <a:lnTo>
                    <a:pt x="15269" y="1339625"/>
                  </a:lnTo>
                  <a:lnTo>
                    <a:pt x="14513" y="1336225"/>
                  </a:lnTo>
                  <a:lnTo>
                    <a:pt x="13768" y="1332825"/>
                  </a:lnTo>
                  <a:lnTo>
                    <a:pt x="13049" y="1329425"/>
                  </a:lnTo>
                  <a:lnTo>
                    <a:pt x="12348" y="1326025"/>
                  </a:lnTo>
                  <a:lnTo>
                    <a:pt x="11666" y="1322624"/>
                  </a:lnTo>
                  <a:lnTo>
                    <a:pt x="11010" y="1319224"/>
                  </a:lnTo>
                  <a:lnTo>
                    <a:pt x="10365" y="1315824"/>
                  </a:lnTo>
                  <a:lnTo>
                    <a:pt x="9752" y="1312424"/>
                  </a:lnTo>
                  <a:lnTo>
                    <a:pt x="9147" y="1309024"/>
                  </a:lnTo>
                  <a:lnTo>
                    <a:pt x="8575" y="1305624"/>
                  </a:lnTo>
                  <a:lnTo>
                    <a:pt x="8013" y="1302224"/>
                  </a:lnTo>
                  <a:lnTo>
                    <a:pt x="7478" y="1298824"/>
                  </a:lnTo>
                  <a:lnTo>
                    <a:pt x="6959" y="1295424"/>
                  </a:lnTo>
                  <a:lnTo>
                    <a:pt x="6459" y="1292024"/>
                  </a:lnTo>
                  <a:lnTo>
                    <a:pt x="5983" y="1288624"/>
                  </a:lnTo>
                  <a:lnTo>
                    <a:pt x="5519" y="1285224"/>
                  </a:lnTo>
                  <a:lnTo>
                    <a:pt x="5084" y="1281824"/>
                  </a:lnTo>
                  <a:lnTo>
                    <a:pt x="4656" y="1278424"/>
                  </a:lnTo>
                  <a:lnTo>
                    <a:pt x="4262" y="1275024"/>
                  </a:lnTo>
                  <a:lnTo>
                    <a:pt x="3876" y="1271624"/>
                  </a:lnTo>
                  <a:lnTo>
                    <a:pt x="3516" y="1268223"/>
                  </a:lnTo>
                  <a:lnTo>
                    <a:pt x="3170" y="1264823"/>
                  </a:lnTo>
                  <a:lnTo>
                    <a:pt x="2845" y="1261423"/>
                  </a:lnTo>
                  <a:lnTo>
                    <a:pt x="2539" y="1258023"/>
                  </a:lnTo>
                  <a:lnTo>
                    <a:pt x="2247" y="1254623"/>
                  </a:lnTo>
                  <a:lnTo>
                    <a:pt x="1980" y="1251223"/>
                  </a:lnTo>
                  <a:lnTo>
                    <a:pt x="1721" y="1247823"/>
                  </a:lnTo>
                  <a:lnTo>
                    <a:pt x="1493" y="1244423"/>
                  </a:lnTo>
                  <a:lnTo>
                    <a:pt x="1271" y="1241023"/>
                  </a:lnTo>
                  <a:lnTo>
                    <a:pt x="1076" y="1237623"/>
                  </a:lnTo>
                  <a:lnTo>
                    <a:pt x="892" y="1234223"/>
                  </a:lnTo>
                  <a:lnTo>
                    <a:pt x="729" y="1230823"/>
                  </a:lnTo>
                  <a:lnTo>
                    <a:pt x="582" y="1227423"/>
                  </a:lnTo>
                  <a:lnTo>
                    <a:pt x="450" y="1224023"/>
                  </a:lnTo>
                  <a:lnTo>
                    <a:pt x="339" y="1220623"/>
                  </a:lnTo>
                  <a:lnTo>
                    <a:pt x="237" y="1217222"/>
                  </a:lnTo>
                  <a:lnTo>
                    <a:pt x="162" y="1213822"/>
                  </a:lnTo>
                  <a:lnTo>
                    <a:pt x="92" y="1210422"/>
                  </a:lnTo>
                  <a:lnTo>
                    <a:pt x="49" y="1207022"/>
                  </a:lnTo>
                  <a:lnTo>
                    <a:pt x="14" y="1203622"/>
                  </a:lnTo>
                  <a:lnTo>
                    <a:pt x="1" y="1200222"/>
                  </a:lnTo>
                  <a:lnTo>
                    <a:pt x="0" y="1196822"/>
                  </a:lnTo>
                  <a:lnTo>
                    <a:pt x="14" y="1193422"/>
                  </a:lnTo>
                  <a:lnTo>
                    <a:pt x="46" y="1190022"/>
                  </a:lnTo>
                  <a:lnTo>
                    <a:pt x="88" y="1186622"/>
                  </a:lnTo>
                  <a:lnTo>
                    <a:pt x="153" y="1183222"/>
                  </a:lnTo>
                  <a:lnTo>
                    <a:pt x="223" y="1179822"/>
                  </a:lnTo>
                  <a:lnTo>
                    <a:pt x="318" y="1176422"/>
                  </a:lnTo>
                  <a:lnTo>
                    <a:pt x="420" y="1173022"/>
                  </a:lnTo>
                  <a:lnTo>
                    <a:pt x="542" y="1169622"/>
                  </a:lnTo>
                  <a:lnTo>
                    <a:pt x="674" y="1166222"/>
                  </a:lnTo>
                  <a:lnTo>
                    <a:pt x="822" y="1162821"/>
                  </a:lnTo>
                  <a:lnTo>
                    <a:pt x="984" y="1159421"/>
                  </a:lnTo>
                  <a:lnTo>
                    <a:pt x="1157" y="1156021"/>
                  </a:lnTo>
                  <a:lnTo>
                    <a:pt x="1349" y="1152621"/>
                  </a:lnTo>
                  <a:lnTo>
                    <a:pt x="1546" y="1149221"/>
                  </a:lnTo>
                  <a:lnTo>
                    <a:pt x="1767" y="1145821"/>
                  </a:lnTo>
                  <a:lnTo>
                    <a:pt x="1992" y="1142421"/>
                  </a:lnTo>
                  <a:lnTo>
                    <a:pt x="2237" y="1139021"/>
                  </a:lnTo>
                  <a:lnTo>
                    <a:pt x="2490" y="1135621"/>
                  </a:lnTo>
                  <a:lnTo>
                    <a:pt x="2758" y="1132221"/>
                  </a:lnTo>
                  <a:lnTo>
                    <a:pt x="3038" y="1128821"/>
                  </a:lnTo>
                  <a:lnTo>
                    <a:pt x="3329" y="1125421"/>
                  </a:lnTo>
                  <a:lnTo>
                    <a:pt x="3636" y="1122021"/>
                  </a:lnTo>
                  <a:lnTo>
                    <a:pt x="3949" y="1118621"/>
                  </a:lnTo>
                  <a:lnTo>
                    <a:pt x="4281" y="1115221"/>
                  </a:lnTo>
                  <a:lnTo>
                    <a:pt x="4618" y="1111820"/>
                  </a:lnTo>
                  <a:lnTo>
                    <a:pt x="4974" y="1108420"/>
                  </a:lnTo>
                  <a:lnTo>
                    <a:pt x="5335" y="1105020"/>
                  </a:lnTo>
                  <a:lnTo>
                    <a:pt x="5712" y="1101620"/>
                  </a:lnTo>
                  <a:lnTo>
                    <a:pt x="6098" y="1098220"/>
                  </a:lnTo>
                  <a:lnTo>
                    <a:pt x="6494" y="1094820"/>
                  </a:lnTo>
                  <a:lnTo>
                    <a:pt x="6904" y="1091420"/>
                  </a:lnTo>
                  <a:lnTo>
                    <a:pt x="7321" y="1088020"/>
                  </a:lnTo>
                  <a:lnTo>
                    <a:pt x="7753" y="1084620"/>
                  </a:lnTo>
                  <a:lnTo>
                    <a:pt x="8189" y="1081220"/>
                  </a:lnTo>
                  <a:lnTo>
                    <a:pt x="8644" y="1077820"/>
                  </a:lnTo>
                  <a:lnTo>
                    <a:pt x="9102" y="1074420"/>
                  </a:lnTo>
                  <a:lnTo>
                    <a:pt x="9575" y="1071020"/>
                  </a:lnTo>
                  <a:lnTo>
                    <a:pt x="10055" y="1067620"/>
                  </a:lnTo>
                  <a:lnTo>
                    <a:pt x="10546" y="1064220"/>
                  </a:lnTo>
                  <a:lnTo>
                    <a:pt x="11046" y="1060820"/>
                  </a:lnTo>
                  <a:lnTo>
                    <a:pt x="11554" y="1057419"/>
                  </a:lnTo>
                  <a:lnTo>
                    <a:pt x="12075" y="1054019"/>
                  </a:lnTo>
                  <a:lnTo>
                    <a:pt x="12599" y="1050619"/>
                  </a:lnTo>
                  <a:lnTo>
                    <a:pt x="13139" y="1047219"/>
                  </a:lnTo>
                  <a:lnTo>
                    <a:pt x="13682" y="1043819"/>
                  </a:lnTo>
                  <a:lnTo>
                    <a:pt x="14238" y="1040419"/>
                  </a:lnTo>
                  <a:lnTo>
                    <a:pt x="14800" y="1037019"/>
                  </a:lnTo>
                  <a:lnTo>
                    <a:pt x="15371" y="1033619"/>
                  </a:lnTo>
                  <a:lnTo>
                    <a:pt x="15950" y="1030219"/>
                  </a:lnTo>
                  <a:lnTo>
                    <a:pt x="16536" y="1026819"/>
                  </a:lnTo>
                  <a:lnTo>
                    <a:pt x="17132" y="1023419"/>
                  </a:lnTo>
                  <a:lnTo>
                    <a:pt x="17731" y="1020019"/>
                  </a:lnTo>
                  <a:lnTo>
                    <a:pt x="18343" y="1016619"/>
                  </a:lnTo>
                  <a:lnTo>
                    <a:pt x="18958" y="1013219"/>
                  </a:lnTo>
                  <a:lnTo>
                    <a:pt x="19583" y="1009819"/>
                  </a:lnTo>
                  <a:lnTo>
                    <a:pt x="20213" y="1006418"/>
                  </a:lnTo>
                  <a:lnTo>
                    <a:pt x="20851" y="1003018"/>
                  </a:lnTo>
                  <a:lnTo>
                    <a:pt x="21494" y="999618"/>
                  </a:lnTo>
                  <a:lnTo>
                    <a:pt x="22144" y="996218"/>
                  </a:lnTo>
                  <a:lnTo>
                    <a:pt x="22800" y="992818"/>
                  </a:lnTo>
                  <a:lnTo>
                    <a:pt x="23461" y="989418"/>
                  </a:lnTo>
                  <a:lnTo>
                    <a:pt x="24129" y="986018"/>
                  </a:lnTo>
                  <a:lnTo>
                    <a:pt x="24800" y="982618"/>
                  </a:lnTo>
                  <a:lnTo>
                    <a:pt x="25480" y="979218"/>
                  </a:lnTo>
                  <a:lnTo>
                    <a:pt x="26162" y="975818"/>
                  </a:lnTo>
                  <a:lnTo>
                    <a:pt x="26851" y="972418"/>
                  </a:lnTo>
                  <a:lnTo>
                    <a:pt x="27543" y="969018"/>
                  </a:lnTo>
                  <a:lnTo>
                    <a:pt x="28240" y="965618"/>
                  </a:lnTo>
                  <a:lnTo>
                    <a:pt x="28941" y="962218"/>
                  </a:lnTo>
                  <a:lnTo>
                    <a:pt x="29646" y="958818"/>
                  </a:lnTo>
                  <a:lnTo>
                    <a:pt x="30355" y="955418"/>
                  </a:lnTo>
                  <a:lnTo>
                    <a:pt x="31066" y="952017"/>
                  </a:lnTo>
                  <a:lnTo>
                    <a:pt x="31783" y="948617"/>
                  </a:lnTo>
                  <a:lnTo>
                    <a:pt x="32500" y="945217"/>
                  </a:lnTo>
                  <a:lnTo>
                    <a:pt x="33223" y="941817"/>
                  </a:lnTo>
                  <a:lnTo>
                    <a:pt x="33946" y="938417"/>
                  </a:lnTo>
                  <a:lnTo>
                    <a:pt x="34672" y="935017"/>
                  </a:lnTo>
                  <a:lnTo>
                    <a:pt x="35401" y="931617"/>
                  </a:lnTo>
                  <a:lnTo>
                    <a:pt x="36131" y="928217"/>
                  </a:lnTo>
                  <a:lnTo>
                    <a:pt x="36863" y="924817"/>
                  </a:lnTo>
                  <a:lnTo>
                    <a:pt x="37596" y="921417"/>
                  </a:lnTo>
                  <a:lnTo>
                    <a:pt x="38331" y="918017"/>
                  </a:lnTo>
                  <a:lnTo>
                    <a:pt x="39066" y="914617"/>
                  </a:lnTo>
                  <a:lnTo>
                    <a:pt x="39802" y="911217"/>
                  </a:lnTo>
                  <a:lnTo>
                    <a:pt x="40538" y="907817"/>
                  </a:lnTo>
                  <a:lnTo>
                    <a:pt x="41275" y="904417"/>
                  </a:lnTo>
                  <a:lnTo>
                    <a:pt x="42011" y="901017"/>
                  </a:lnTo>
                  <a:lnTo>
                    <a:pt x="42748" y="897616"/>
                  </a:lnTo>
                  <a:lnTo>
                    <a:pt x="43483" y="894216"/>
                  </a:lnTo>
                  <a:lnTo>
                    <a:pt x="44219" y="890816"/>
                  </a:lnTo>
                  <a:lnTo>
                    <a:pt x="44952" y="887416"/>
                  </a:lnTo>
                  <a:lnTo>
                    <a:pt x="45686" y="884016"/>
                  </a:lnTo>
                  <a:lnTo>
                    <a:pt x="46416" y="880616"/>
                  </a:lnTo>
                  <a:lnTo>
                    <a:pt x="47146" y="877216"/>
                  </a:lnTo>
                  <a:lnTo>
                    <a:pt x="47873" y="873816"/>
                  </a:lnTo>
                  <a:lnTo>
                    <a:pt x="48599" y="870416"/>
                  </a:lnTo>
                  <a:lnTo>
                    <a:pt x="49322" y="867016"/>
                  </a:lnTo>
                  <a:lnTo>
                    <a:pt x="50042" y="863616"/>
                  </a:lnTo>
                  <a:lnTo>
                    <a:pt x="50760" y="860216"/>
                  </a:lnTo>
                  <a:lnTo>
                    <a:pt x="51473" y="856816"/>
                  </a:lnTo>
                  <a:lnTo>
                    <a:pt x="52185" y="853416"/>
                  </a:lnTo>
                  <a:lnTo>
                    <a:pt x="52891" y="850016"/>
                  </a:lnTo>
                  <a:lnTo>
                    <a:pt x="53596" y="846615"/>
                  </a:lnTo>
                  <a:lnTo>
                    <a:pt x="54294" y="843215"/>
                  </a:lnTo>
                  <a:lnTo>
                    <a:pt x="54990" y="839815"/>
                  </a:lnTo>
                  <a:lnTo>
                    <a:pt x="55681" y="836415"/>
                  </a:lnTo>
                  <a:lnTo>
                    <a:pt x="56366" y="833015"/>
                  </a:lnTo>
                  <a:lnTo>
                    <a:pt x="57048" y="829615"/>
                  </a:lnTo>
                  <a:lnTo>
                    <a:pt x="57723" y="826215"/>
                  </a:lnTo>
                  <a:lnTo>
                    <a:pt x="58396" y="822815"/>
                  </a:lnTo>
                  <a:lnTo>
                    <a:pt x="59059" y="819415"/>
                  </a:lnTo>
                  <a:lnTo>
                    <a:pt x="59721" y="816015"/>
                  </a:lnTo>
                  <a:lnTo>
                    <a:pt x="60373" y="812615"/>
                  </a:lnTo>
                  <a:lnTo>
                    <a:pt x="61022" y="809215"/>
                  </a:lnTo>
                  <a:lnTo>
                    <a:pt x="61662" y="805815"/>
                  </a:lnTo>
                  <a:lnTo>
                    <a:pt x="62298" y="802415"/>
                  </a:lnTo>
                  <a:lnTo>
                    <a:pt x="62926" y="799015"/>
                  </a:lnTo>
                  <a:lnTo>
                    <a:pt x="63547" y="795615"/>
                  </a:lnTo>
                  <a:lnTo>
                    <a:pt x="64164" y="792214"/>
                  </a:lnTo>
                  <a:lnTo>
                    <a:pt x="64769" y="788814"/>
                  </a:lnTo>
                  <a:lnTo>
                    <a:pt x="65372" y="785414"/>
                  </a:lnTo>
                  <a:lnTo>
                    <a:pt x="65962" y="782014"/>
                  </a:lnTo>
                  <a:lnTo>
                    <a:pt x="66549" y="778614"/>
                  </a:lnTo>
                  <a:lnTo>
                    <a:pt x="67126" y="775214"/>
                  </a:lnTo>
                  <a:lnTo>
                    <a:pt x="67696" y="771814"/>
                  </a:lnTo>
                  <a:lnTo>
                    <a:pt x="68258" y="768414"/>
                  </a:lnTo>
                  <a:lnTo>
                    <a:pt x="68810" y="765014"/>
                  </a:lnTo>
                  <a:lnTo>
                    <a:pt x="69357" y="761614"/>
                  </a:lnTo>
                  <a:lnTo>
                    <a:pt x="69892" y="758214"/>
                  </a:lnTo>
                  <a:lnTo>
                    <a:pt x="70424" y="754814"/>
                  </a:lnTo>
                  <a:lnTo>
                    <a:pt x="70940" y="751414"/>
                  </a:lnTo>
                  <a:lnTo>
                    <a:pt x="71454" y="748014"/>
                  </a:lnTo>
                  <a:lnTo>
                    <a:pt x="71953" y="744614"/>
                  </a:lnTo>
                  <a:lnTo>
                    <a:pt x="72448" y="741213"/>
                  </a:lnTo>
                  <a:lnTo>
                    <a:pt x="72931" y="737813"/>
                  </a:lnTo>
                  <a:lnTo>
                    <a:pt x="73406" y="734413"/>
                  </a:lnTo>
                  <a:lnTo>
                    <a:pt x="73873" y="731013"/>
                  </a:lnTo>
                  <a:lnTo>
                    <a:pt x="74327" y="727613"/>
                  </a:lnTo>
                  <a:lnTo>
                    <a:pt x="74777" y="724213"/>
                  </a:lnTo>
                  <a:lnTo>
                    <a:pt x="75211" y="720813"/>
                  </a:lnTo>
                  <a:lnTo>
                    <a:pt x="75642" y="717413"/>
                  </a:lnTo>
                  <a:lnTo>
                    <a:pt x="76057" y="714013"/>
                  </a:lnTo>
                  <a:lnTo>
                    <a:pt x="76467" y="710613"/>
                  </a:lnTo>
                  <a:lnTo>
                    <a:pt x="76865" y="707213"/>
                  </a:lnTo>
                  <a:lnTo>
                    <a:pt x="77254" y="703813"/>
                  </a:lnTo>
                  <a:lnTo>
                    <a:pt x="77633" y="700413"/>
                  </a:lnTo>
                  <a:lnTo>
                    <a:pt x="78001" y="697013"/>
                  </a:lnTo>
                  <a:lnTo>
                    <a:pt x="78362" y="693613"/>
                  </a:lnTo>
                  <a:lnTo>
                    <a:pt x="78708" y="690213"/>
                  </a:lnTo>
                  <a:lnTo>
                    <a:pt x="79051" y="686812"/>
                  </a:lnTo>
                  <a:lnTo>
                    <a:pt x="79375" y="683412"/>
                  </a:lnTo>
                  <a:lnTo>
                    <a:pt x="79696" y="680012"/>
                  </a:lnTo>
                  <a:lnTo>
                    <a:pt x="80002" y="676612"/>
                  </a:lnTo>
                  <a:lnTo>
                    <a:pt x="80301" y="673212"/>
                  </a:lnTo>
                  <a:lnTo>
                    <a:pt x="80588" y="669812"/>
                  </a:lnTo>
                  <a:lnTo>
                    <a:pt x="80865" y="666412"/>
                  </a:lnTo>
                  <a:lnTo>
                    <a:pt x="81134" y="663012"/>
                  </a:lnTo>
                  <a:lnTo>
                    <a:pt x="81388" y="659612"/>
                  </a:lnTo>
                  <a:lnTo>
                    <a:pt x="81638" y="656212"/>
                  </a:lnTo>
                  <a:lnTo>
                    <a:pt x="81870" y="652812"/>
                  </a:lnTo>
                  <a:lnTo>
                    <a:pt x="82098" y="649412"/>
                  </a:lnTo>
                  <a:lnTo>
                    <a:pt x="82311" y="646012"/>
                  </a:lnTo>
                  <a:lnTo>
                    <a:pt x="82517" y="642612"/>
                  </a:lnTo>
                  <a:lnTo>
                    <a:pt x="82710" y="639212"/>
                  </a:lnTo>
                  <a:lnTo>
                    <a:pt x="82894" y="635812"/>
                  </a:lnTo>
                  <a:lnTo>
                    <a:pt x="83068" y="632411"/>
                  </a:lnTo>
                  <a:lnTo>
                    <a:pt x="83229" y="629011"/>
                  </a:lnTo>
                  <a:lnTo>
                    <a:pt x="83385" y="625611"/>
                  </a:lnTo>
                  <a:lnTo>
                    <a:pt x="83524" y="622211"/>
                  </a:lnTo>
                  <a:lnTo>
                    <a:pt x="83658" y="618811"/>
                  </a:lnTo>
                  <a:lnTo>
                    <a:pt x="83777" y="615411"/>
                  </a:lnTo>
                  <a:lnTo>
                    <a:pt x="83889" y="612011"/>
                  </a:lnTo>
                  <a:lnTo>
                    <a:pt x="83988" y="608611"/>
                  </a:lnTo>
                  <a:lnTo>
                    <a:pt x="84079" y="605211"/>
                  </a:lnTo>
                  <a:lnTo>
                    <a:pt x="84159" y="601811"/>
                  </a:lnTo>
                  <a:lnTo>
                    <a:pt x="84227" y="598411"/>
                  </a:lnTo>
                  <a:lnTo>
                    <a:pt x="84289" y="595011"/>
                  </a:lnTo>
                  <a:lnTo>
                    <a:pt x="84335" y="591611"/>
                  </a:lnTo>
                  <a:lnTo>
                    <a:pt x="84378" y="588211"/>
                  </a:lnTo>
                  <a:lnTo>
                    <a:pt x="84403" y="584811"/>
                  </a:lnTo>
                  <a:lnTo>
                    <a:pt x="84424" y="581410"/>
                  </a:lnTo>
                  <a:lnTo>
                    <a:pt x="84430" y="578010"/>
                  </a:lnTo>
                  <a:lnTo>
                    <a:pt x="84430" y="574610"/>
                  </a:lnTo>
                  <a:lnTo>
                    <a:pt x="84418" y="571210"/>
                  </a:lnTo>
                  <a:lnTo>
                    <a:pt x="84396" y="567810"/>
                  </a:lnTo>
                  <a:lnTo>
                    <a:pt x="84366" y="564410"/>
                  </a:lnTo>
                  <a:lnTo>
                    <a:pt x="84323" y="561010"/>
                  </a:lnTo>
                  <a:lnTo>
                    <a:pt x="84276" y="557610"/>
                  </a:lnTo>
                  <a:lnTo>
                    <a:pt x="84212" y="554210"/>
                  </a:lnTo>
                  <a:lnTo>
                    <a:pt x="84144" y="550810"/>
                  </a:lnTo>
                  <a:lnTo>
                    <a:pt x="84062" y="547410"/>
                  </a:lnTo>
                  <a:lnTo>
                    <a:pt x="83974" y="544010"/>
                  </a:lnTo>
                  <a:lnTo>
                    <a:pt x="83876" y="540610"/>
                  </a:lnTo>
                  <a:lnTo>
                    <a:pt x="83768" y="537210"/>
                  </a:lnTo>
                  <a:lnTo>
                    <a:pt x="83652" y="533810"/>
                  </a:lnTo>
                  <a:lnTo>
                    <a:pt x="83525" y="530410"/>
                  </a:lnTo>
                  <a:lnTo>
                    <a:pt x="83393" y="527009"/>
                  </a:lnTo>
                  <a:lnTo>
                    <a:pt x="83247" y="523609"/>
                  </a:lnTo>
                  <a:lnTo>
                    <a:pt x="83098" y="520209"/>
                  </a:lnTo>
                  <a:lnTo>
                    <a:pt x="82935" y="516809"/>
                  </a:lnTo>
                  <a:lnTo>
                    <a:pt x="82768" y="513409"/>
                  </a:lnTo>
                  <a:lnTo>
                    <a:pt x="82590" y="510009"/>
                  </a:lnTo>
                  <a:lnTo>
                    <a:pt x="82405" y="506609"/>
                  </a:lnTo>
                  <a:lnTo>
                    <a:pt x="82213" y="503209"/>
                  </a:lnTo>
                  <a:lnTo>
                    <a:pt x="82011" y="499809"/>
                  </a:lnTo>
                  <a:lnTo>
                    <a:pt x="81805" y="496409"/>
                  </a:lnTo>
                  <a:lnTo>
                    <a:pt x="81588" y="493009"/>
                  </a:lnTo>
                  <a:lnTo>
                    <a:pt x="81368" y="489609"/>
                  </a:lnTo>
                  <a:lnTo>
                    <a:pt x="81136" y="486209"/>
                  </a:lnTo>
                  <a:lnTo>
                    <a:pt x="80901" y="482809"/>
                  </a:lnTo>
                  <a:lnTo>
                    <a:pt x="80657" y="479409"/>
                  </a:lnTo>
                  <a:lnTo>
                    <a:pt x="80409" y="476008"/>
                  </a:lnTo>
                  <a:lnTo>
                    <a:pt x="80154" y="472608"/>
                  </a:lnTo>
                  <a:lnTo>
                    <a:pt x="79893" y="469208"/>
                  </a:lnTo>
                  <a:lnTo>
                    <a:pt x="79628" y="465808"/>
                  </a:lnTo>
                  <a:lnTo>
                    <a:pt x="79356" y="462408"/>
                  </a:lnTo>
                  <a:lnTo>
                    <a:pt x="79081" y="459008"/>
                  </a:lnTo>
                  <a:lnTo>
                    <a:pt x="78799" y="455608"/>
                  </a:lnTo>
                  <a:lnTo>
                    <a:pt x="78515" y="452208"/>
                  </a:lnTo>
                  <a:lnTo>
                    <a:pt x="78225" y="448808"/>
                  </a:lnTo>
                  <a:lnTo>
                    <a:pt x="77932" y="445408"/>
                  </a:lnTo>
                  <a:lnTo>
                    <a:pt x="77636" y="442008"/>
                  </a:lnTo>
                  <a:lnTo>
                    <a:pt x="77336" y="438608"/>
                  </a:lnTo>
                  <a:lnTo>
                    <a:pt x="77035" y="435208"/>
                  </a:lnTo>
                  <a:lnTo>
                    <a:pt x="76730" y="431808"/>
                  </a:lnTo>
                  <a:lnTo>
                    <a:pt x="76425" y="428408"/>
                  </a:lnTo>
                  <a:lnTo>
                    <a:pt x="76116" y="425008"/>
                  </a:lnTo>
                  <a:lnTo>
                    <a:pt x="75808" y="421607"/>
                  </a:lnTo>
                  <a:lnTo>
                    <a:pt x="75498" y="418207"/>
                  </a:lnTo>
                  <a:lnTo>
                    <a:pt x="75188" y="414807"/>
                  </a:lnTo>
                  <a:lnTo>
                    <a:pt x="74878" y="411407"/>
                  </a:lnTo>
                  <a:lnTo>
                    <a:pt x="74569" y="408007"/>
                  </a:lnTo>
                  <a:lnTo>
                    <a:pt x="74261" y="404607"/>
                  </a:lnTo>
                  <a:lnTo>
                    <a:pt x="73954" y="401207"/>
                  </a:lnTo>
                  <a:lnTo>
                    <a:pt x="73648" y="397807"/>
                  </a:lnTo>
                  <a:lnTo>
                    <a:pt x="73346" y="394407"/>
                  </a:lnTo>
                  <a:lnTo>
                    <a:pt x="73045" y="391007"/>
                  </a:lnTo>
                  <a:lnTo>
                    <a:pt x="72750" y="387607"/>
                  </a:lnTo>
                  <a:lnTo>
                    <a:pt x="72457" y="384207"/>
                  </a:lnTo>
                  <a:lnTo>
                    <a:pt x="72169" y="380807"/>
                  </a:lnTo>
                  <a:lnTo>
                    <a:pt x="71885" y="377407"/>
                  </a:lnTo>
                  <a:lnTo>
                    <a:pt x="71607" y="374007"/>
                  </a:lnTo>
                  <a:lnTo>
                    <a:pt x="71335" y="370606"/>
                  </a:lnTo>
                  <a:lnTo>
                    <a:pt x="71068" y="367206"/>
                  </a:lnTo>
                  <a:lnTo>
                    <a:pt x="70811" y="363806"/>
                  </a:lnTo>
                  <a:lnTo>
                    <a:pt x="70556" y="360406"/>
                  </a:lnTo>
                  <a:lnTo>
                    <a:pt x="70316" y="357006"/>
                  </a:lnTo>
                  <a:lnTo>
                    <a:pt x="70079" y="353606"/>
                  </a:lnTo>
                  <a:lnTo>
                    <a:pt x="69855" y="350206"/>
                  </a:lnTo>
                  <a:lnTo>
                    <a:pt x="69638" y="346806"/>
                  </a:lnTo>
                  <a:lnTo>
                    <a:pt x="69433" y="343406"/>
                  </a:lnTo>
                  <a:lnTo>
                    <a:pt x="69238" y="340006"/>
                  </a:lnTo>
                  <a:lnTo>
                    <a:pt x="69053" y="336606"/>
                  </a:lnTo>
                  <a:lnTo>
                    <a:pt x="68884" y="333206"/>
                  </a:lnTo>
                  <a:lnTo>
                    <a:pt x="68720" y="329806"/>
                  </a:lnTo>
                  <a:lnTo>
                    <a:pt x="68578" y="326406"/>
                  </a:lnTo>
                  <a:lnTo>
                    <a:pt x="68442" y="323006"/>
                  </a:lnTo>
                  <a:lnTo>
                    <a:pt x="68327" y="319606"/>
                  </a:lnTo>
                  <a:lnTo>
                    <a:pt x="68222" y="316205"/>
                  </a:lnTo>
                  <a:lnTo>
                    <a:pt x="68135" y="312805"/>
                  </a:lnTo>
                  <a:lnTo>
                    <a:pt x="68062" y="309405"/>
                  </a:lnTo>
                  <a:lnTo>
                    <a:pt x="68005" y="306005"/>
                  </a:lnTo>
                  <a:lnTo>
                    <a:pt x="67968" y="302605"/>
                  </a:lnTo>
                  <a:lnTo>
                    <a:pt x="67942" y="299205"/>
                  </a:lnTo>
                  <a:lnTo>
                    <a:pt x="67944" y="295805"/>
                  </a:lnTo>
                  <a:lnTo>
                    <a:pt x="67952" y="292405"/>
                  </a:lnTo>
                  <a:lnTo>
                    <a:pt x="67993" y="289005"/>
                  </a:lnTo>
                  <a:lnTo>
                    <a:pt x="68042" y="285605"/>
                  </a:lnTo>
                  <a:lnTo>
                    <a:pt x="68119" y="282205"/>
                  </a:lnTo>
                  <a:lnTo>
                    <a:pt x="68212" y="278805"/>
                  </a:lnTo>
                  <a:lnTo>
                    <a:pt x="68326" y="275405"/>
                  </a:lnTo>
                  <a:lnTo>
                    <a:pt x="68465" y="272005"/>
                  </a:lnTo>
                  <a:lnTo>
                    <a:pt x="68619" y="268605"/>
                  </a:lnTo>
                  <a:lnTo>
                    <a:pt x="68805" y="265205"/>
                  </a:lnTo>
                  <a:lnTo>
                    <a:pt x="69000" y="261804"/>
                  </a:lnTo>
                  <a:lnTo>
                    <a:pt x="69236" y="258404"/>
                  </a:lnTo>
                  <a:lnTo>
                    <a:pt x="69480" y="255004"/>
                  </a:lnTo>
                  <a:lnTo>
                    <a:pt x="69760" y="251604"/>
                  </a:lnTo>
                  <a:lnTo>
                    <a:pt x="70056" y="248204"/>
                  </a:lnTo>
                  <a:lnTo>
                    <a:pt x="70380" y="244804"/>
                  </a:lnTo>
                  <a:lnTo>
                    <a:pt x="70730" y="241404"/>
                  </a:lnTo>
                  <a:lnTo>
                    <a:pt x="71099" y="238004"/>
                  </a:lnTo>
                  <a:lnTo>
                    <a:pt x="71504" y="234604"/>
                  </a:lnTo>
                  <a:lnTo>
                    <a:pt x="71920" y="231204"/>
                  </a:lnTo>
                  <a:lnTo>
                    <a:pt x="72380" y="227804"/>
                  </a:lnTo>
                  <a:lnTo>
                    <a:pt x="72849" y="224404"/>
                  </a:lnTo>
                  <a:lnTo>
                    <a:pt x="73360" y="221004"/>
                  </a:lnTo>
                  <a:lnTo>
                    <a:pt x="73887" y="217604"/>
                  </a:lnTo>
                  <a:lnTo>
                    <a:pt x="74447" y="214204"/>
                  </a:lnTo>
                  <a:lnTo>
                    <a:pt x="75031" y="210803"/>
                  </a:lnTo>
                  <a:lnTo>
                    <a:pt x="75640" y="207403"/>
                  </a:lnTo>
                  <a:lnTo>
                    <a:pt x="76283" y="204003"/>
                  </a:lnTo>
                  <a:lnTo>
                    <a:pt x="76941" y="200603"/>
                  </a:lnTo>
                  <a:lnTo>
                    <a:pt x="77643" y="197203"/>
                  </a:lnTo>
                  <a:lnTo>
                    <a:pt x="78353" y="193803"/>
                  </a:lnTo>
                  <a:lnTo>
                    <a:pt x="79111" y="190403"/>
                  </a:lnTo>
                  <a:lnTo>
                    <a:pt x="79880" y="187003"/>
                  </a:lnTo>
                  <a:lnTo>
                    <a:pt x="80687" y="183603"/>
                  </a:lnTo>
                  <a:lnTo>
                    <a:pt x="81515" y="180203"/>
                  </a:lnTo>
                  <a:lnTo>
                    <a:pt x="82370" y="176803"/>
                  </a:lnTo>
                  <a:lnTo>
                    <a:pt x="83256" y="173403"/>
                  </a:lnTo>
                  <a:lnTo>
                    <a:pt x="84161" y="170003"/>
                  </a:lnTo>
                  <a:lnTo>
                    <a:pt x="85104" y="166603"/>
                  </a:lnTo>
                  <a:lnTo>
                    <a:pt x="86057" y="163203"/>
                  </a:lnTo>
                  <a:lnTo>
                    <a:pt x="87056" y="159803"/>
                  </a:lnTo>
                  <a:lnTo>
                    <a:pt x="88065" y="156402"/>
                  </a:lnTo>
                  <a:lnTo>
                    <a:pt x="89111" y="153002"/>
                  </a:lnTo>
                  <a:lnTo>
                    <a:pt x="90175" y="149602"/>
                  </a:lnTo>
                  <a:lnTo>
                    <a:pt x="91266" y="146202"/>
                  </a:lnTo>
                  <a:lnTo>
                    <a:pt x="92383" y="142802"/>
                  </a:lnTo>
                  <a:lnTo>
                    <a:pt x="93519" y="139402"/>
                  </a:lnTo>
                  <a:lnTo>
                    <a:pt x="94687" y="136002"/>
                  </a:lnTo>
                  <a:lnTo>
                    <a:pt x="95867" y="132602"/>
                  </a:lnTo>
                  <a:lnTo>
                    <a:pt x="97085" y="129202"/>
                  </a:lnTo>
                  <a:lnTo>
                    <a:pt x="98310" y="125802"/>
                  </a:lnTo>
                  <a:lnTo>
                    <a:pt x="99571" y="122402"/>
                  </a:lnTo>
                  <a:lnTo>
                    <a:pt x="100844" y="119002"/>
                  </a:lnTo>
                  <a:lnTo>
                    <a:pt x="102143" y="115602"/>
                  </a:lnTo>
                  <a:lnTo>
                    <a:pt x="103460" y="112202"/>
                  </a:lnTo>
                  <a:lnTo>
                    <a:pt x="104796" y="108802"/>
                  </a:lnTo>
                  <a:lnTo>
                    <a:pt x="106156" y="105401"/>
                  </a:lnTo>
                  <a:lnTo>
                    <a:pt x="107526" y="102001"/>
                  </a:lnTo>
                  <a:lnTo>
                    <a:pt x="108925" y="98601"/>
                  </a:lnTo>
                  <a:lnTo>
                    <a:pt x="110330" y="95201"/>
                  </a:lnTo>
                  <a:lnTo>
                    <a:pt x="111763" y="91801"/>
                  </a:lnTo>
                  <a:lnTo>
                    <a:pt x="113204" y="88401"/>
                  </a:lnTo>
                  <a:lnTo>
                    <a:pt x="114665" y="85001"/>
                  </a:lnTo>
                  <a:lnTo>
                    <a:pt x="116139" y="81601"/>
                  </a:lnTo>
                  <a:lnTo>
                    <a:pt x="117627" y="78201"/>
                  </a:lnTo>
                  <a:lnTo>
                    <a:pt x="119129" y="74801"/>
                  </a:lnTo>
                  <a:lnTo>
                    <a:pt x="120641" y="71401"/>
                  </a:lnTo>
                  <a:lnTo>
                    <a:pt x="122170" y="68001"/>
                  </a:lnTo>
                  <a:lnTo>
                    <a:pt x="123703" y="64601"/>
                  </a:lnTo>
                  <a:lnTo>
                    <a:pt x="125255" y="61201"/>
                  </a:lnTo>
                  <a:lnTo>
                    <a:pt x="126810" y="57801"/>
                  </a:lnTo>
                  <a:lnTo>
                    <a:pt x="128378" y="54401"/>
                  </a:lnTo>
                  <a:lnTo>
                    <a:pt x="129951" y="51000"/>
                  </a:lnTo>
                  <a:lnTo>
                    <a:pt x="131533" y="47600"/>
                  </a:lnTo>
                  <a:lnTo>
                    <a:pt x="133122" y="44200"/>
                  </a:lnTo>
                  <a:lnTo>
                    <a:pt x="134716" y="40800"/>
                  </a:lnTo>
                  <a:lnTo>
                    <a:pt x="136316" y="37400"/>
                  </a:lnTo>
                  <a:lnTo>
                    <a:pt x="137918" y="34000"/>
                  </a:lnTo>
                  <a:lnTo>
                    <a:pt x="139526" y="30600"/>
                  </a:lnTo>
                  <a:lnTo>
                    <a:pt x="141135" y="27200"/>
                  </a:lnTo>
                  <a:lnTo>
                    <a:pt x="142748" y="23800"/>
                  </a:lnTo>
                  <a:lnTo>
                    <a:pt x="144361" y="20400"/>
                  </a:lnTo>
                  <a:lnTo>
                    <a:pt x="145974" y="17000"/>
                  </a:lnTo>
                  <a:lnTo>
                    <a:pt x="147587" y="13600"/>
                  </a:lnTo>
                  <a:lnTo>
                    <a:pt x="149200" y="10200"/>
                  </a:lnTo>
                  <a:lnTo>
                    <a:pt x="150810" y="6800"/>
                  </a:lnTo>
                  <a:lnTo>
                    <a:pt x="152418" y="3400"/>
                  </a:lnTo>
                  <a:lnTo>
                    <a:pt x="154022" y="0"/>
                  </a:lnTo>
                  <a:lnTo>
                    <a:pt x="334749" y="0"/>
                  </a:lnTo>
                  <a:lnTo>
                    <a:pt x="336353" y="3400"/>
                  </a:lnTo>
                  <a:lnTo>
                    <a:pt x="337962" y="6800"/>
                  </a:lnTo>
                  <a:lnTo>
                    <a:pt x="339571" y="10200"/>
                  </a:lnTo>
                  <a:lnTo>
                    <a:pt x="341184" y="13600"/>
                  </a:lnTo>
                  <a:lnTo>
                    <a:pt x="342797" y="17000"/>
                  </a:lnTo>
                  <a:lnTo>
                    <a:pt x="344410" y="20400"/>
                  </a:lnTo>
                  <a:lnTo>
                    <a:pt x="346023" y="23800"/>
                  </a:lnTo>
                  <a:lnTo>
                    <a:pt x="347636" y="27200"/>
                  </a:lnTo>
                  <a:lnTo>
                    <a:pt x="349245" y="30600"/>
                  </a:lnTo>
                  <a:lnTo>
                    <a:pt x="350853" y="34000"/>
                  </a:lnTo>
                  <a:lnTo>
                    <a:pt x="352455" y="37400"/>
                  </a:lnTo>
                  <a:lnTo>
                    <a:pt x="354056" y="40800"/>
                  </a:lnTo>
                  <a:lnTo>
                    <a:pt x="355649" y="44200"/>
                  </a:lnTo>
                  <a:lnTo>
                    <a:pt x="357238" y="47600"/>
                  </a:lnTo>
                  <a:lnTo>
                    <a:pt x="358820" y="51000"/>
                  </a:lnTo>
                  <a:lnTo>
                    <a:pt x="360393" y="54401"/>
                  </a:lnTo>
                  <a:lnTo>
                    <a:pt x="361961" y="57801"/>
                  </a:lnTo>
                  <a:lnTo>
                    <a:pt x="363516" y="61201"/>
                  </a:lnTo>
                  <a:lnTo>
                    <a:pt x="365068" y="64601"/>
                  </a:lnTo>
                  <a:lnTo>
                    <a:pt x="366601" y="68001"/>
                  </a:lnTo>
                  <a:lnTo>
                    <a:pt x="368130" y="71401"/>
                  </a:lnTo>
                  <a:lnTo>
                    <a:pt x="369642" y="74801"/>
                  </a:lnTo>
                  <a:lnTo>
                    <a:pt x="371145" y="78201"/>
                  </a:lnTo>
                  <a:lnTo>
                    <a:pt x="372632" y="81601"/>
                  </a:lnTo>
                  <a:lnTo>
                    <a:pt x="374106" y="85001"/>
                  </a:lnTo>
                  <a:lnTo>
                    <a:pt x="375567" y="88401"/>
                  </a:lnTo>
                  <a:lnTo>
                    <a:pt x="377008" y="91801"/>
                  </a:lnTo>
                  <a:lnTo>
                    <a:pt x="378442" y="95201"/>
                  </a:lnTo>
                  <a:lnTo>
                    <a:pt x="379846" y="98601"/>
                  </a:lnTo>
                  <a:lnTo>
                    <a:pt x="381245" y="102001"/>
                  </a:lnTo>
                  <a:lnTo>
                    <a:pt x="382616" y="105401"/>
                  </a:lnTo>
                  <a:lnTo>
                    <a:pt x="383975" y="108802"/>
                  </a:lnTo>
                  <a:lnTo>
                    <a:pt x="385311" y="112202"/>
                  </a:lnTo>
                  <a:lnTo>
                    <a:pt x="386628" y="115602"/>
                  </a:lnTo>
                  <a:lnTo>
                    <a:pt x="387927" y="119002"/>
                  </a:lnTo>
                  <a:lnTo>
                    <a:pt x="389200" y="122402"/>
                  </a:lnTo>
                  <a:lnTo>
                    <a:pt x="390461" y="125802"/>
                  </a:lnTo>
                  <a:lnTo>
                    <a:pt x="391686" y="129202"/>
                  </a:lnTo>
                  <a:lnTo>
                    <a:pt x="392905" y="132602"/>
                  </a:lnTo>
                  <a:lnTo>
                    <a:pt x="394084" y="136002"/>
                  </a:lnTo>
                  <a:lnTo>
                    <a:pt x="395252" y="139402"/>
                  </a:lnTo>
                  <a:lnTo>
                    <a:pt x="396388" y="142802"/>
                  </a:lnTo>
                  <a:lnTo>
                    <a:pt x="397505" y="146202"/>
                  </a:lnTo>
                  <a:lnTo>
                    <a:pt x="398597" y="149602"/>
                  </a:lnTo>
                  <a:lnTo>
                    <a:pt x="399660" y="153002"/>
                  </a:lnTo>
                  <a:lnTo>
                    <a:pt x="400706" y="156402"/>
                  </a:lnTo>
                  <a:lnTo>
                    <a:pt x="401715" y="159803"/>
                  </a:lnTo>
                  <a:lnTo>
                    <a:pt x="402715" y="163203"/>
                  </a:lnTo>
                  <a:lnTo>
                    <a:pt x="403667" y="166603"/>
                  </a:lnTo>
                  <a:lnTo>
                    <a:pt x="404610" y="170003"/>
                  </a:lnTo>
                  <a:lnTo>
                    <a:pt x="405515" y="173403"/>
                  </a:lnTo>
                  <a:lnTo>
                    <a:pt x="406401" y="176803"/>
                  </a:lnTo>
                  <a:lnTo>
                    <a:pt x="407256" y="180203"/>
                  </a:lnTo>
                  <a:lnTo>
                    <a:pt x="408084" y="183603"/>
                  </a:lnTo>
                  <a:lnTo>
                    <a:pt x="408891" y="187003"/>
                  </a:lnTo>
                  <a:lnTo>
                    <a:pt x="409661" y="190403"/>
                  </a:lnTo>
                  <a:lnTo>
                    <a:pt x="410418" y="193803"/>
                  </a:lnTo>
                  <a:lnTo>
                    <a:pt x="411129" y="197203"/>
                  </a:lnTo>
                  <a:lnTo>
                    <a:pt x="411830" y="200603"/>
                  </a:lnTo>
                  <a:lnTo>
                    <a:pt x="412488" y="204003"/>
                  </a:lnTo>
                  <a:lnTo>
                    <a:pt x="413131" y="207403"/>
                  </a:lnTo>
                  <a:lnTo>
                    <a:pt x="413740" y="210803"/>
                  </a:lnTo>
                  <a:lnTo>
                    <a:pt x="414324" y="214204"/>
                  </a:lnTo>
                  <a:lnTo>
                    <a:pt x="414884" y="217604"/>
                  </a:lnTo>
                  <a:lnTo>
                    <a:pt x="415411" y="221004"/>
                  </a:lnTo>
                  <a:lnTo>
                    <a:pt x="415922" y="224404"/>
                  </a:lnTo>
                  <a:lnTo>
                    <a:pt x="416391" y="227804"/>
                  </a:lnTo>
                  <a:lnTo>
                    <a:pt x="416851" y="231204"/>
                  </a:lnTo>
                  <a:lnTo>
                    <a:pt x="417268" y="234604"/>
                  </a:lnTo>
                  <a:lnTo>
                    <a:pt x="417672" y="238004"/>
                  </a:lnTo>
                  <a:lnTo>
                    <a:pt x="418041" y="241404"/>
                  </a:lnTo>
                  <a:lnTo>
                    <a:pt x="418391" y="244804"/>
                  </a:lnTo>
                  <a:lnTo>
                    <a:pt x="418715" y="248204"/>
                  </a:lnTo>
                  <a:lnTo>
                    <a:pt x="419011" y="251604"/>
                  </a:lnTo>
                  <a:lnTo>
                    <a:pt x="419291" y="255004"/>
                  </a:lnTo>
                  <a:lnTo>
                    <a:pt x="419535" y="258404"/>
                  </a:lnTo>
                  <a:lnTo>
                    <a:pt x="419771" y="261804"/>
                  </a:lnTo>
                  <a:lnTo>
                    <a:pt x="419966" y="265205"/>
                  </a:lnTo>
                  <a:lnTo>
                    <a:pt x="420152" y="268605"/>
                  </a:lnTo>
                  <a:lnTo>
                    <a:pt x="420306" y="272005"/>
                  </a:lnTo>
                  <a:lnTo>
                    <a:pt x="420445" y="275405"/>
                  </a:lnTo>
                  <a:lnTo>
                    <a:pt x="420559" y="278805"/>
                  </a:lnTo>
                  <a:lnTo>
                    <a:pt x="420652" y="282205"/>
                  </a:lnTo>
                  <a:lnTo>
                    <a:pt x="420729" y="285605"/>
                  </a:lnTo>
                  <a:lnTo>
                    <a:pt x="420779" y="289005"/>
                  </a:lnTo>
                  <a:lnTo>
                    <a:pt x="420819" y="292405"/>
                  </a:lnTo>
                  <a:lnTo>
                    <a:pt x="420827" y="295805"/>
                  </a:lnTo>
                  <a:lnTo>
                    <a:pt x="420829" y="299205"/>
                  </a:lnTo>
                  <a:lnTo>
                    <a:pt x="420803" y="302605"/>
                  </a:lnTo>
                  <a:lnTo>
                    <a:pt x="420766" y="306005"/>
                  </a:lnTo>
                  <a:lnTo>
                    <a:pt x="420709" y="309405"/>
                  </a:lnTo>
                  <a:lnTo>
                    <a:pt x="420636" y="312805"/>
                  </a:lnTo>
                  <a:lnTo>
                    <a:pt x="420550" y="316205"/>
                  </a:lnTo>
                  <a:lnTo>
                    <a:pt x="420444" y="319606"/>
                  </a:lnTo>
                  <a:lnTo>
                    <a:pt x="420329" y="323006"/>
                  </a:lnTo>
                  <a:lnTo>
                    <a:pt x="420193" y="326406"/>
                  </a:lnTo>
                  <a:lnTo>
                    <a:pt x="420051" y="329806"/>
                  </a:lnTo>
                  <a:lnTo>
                    <a:pt x="419888" y="333206"/>
                  </a:lnTo>
                  <a:lnTo>
                    <a:pt x="419718" y="336606"/>
                  </a:lnTo>
                  <a:lnTo>
                    <a:pt x="419533" y="340006"/>
                  </a:lnTo>
                  <a:lnTo>
                    <a:pt x="419339" y="343406"/>
                  </a:lnTo>
                  <a:lnTo>
                    <a:pt x="419133" y="346806"/>
                  </a:lnTo>
                  <a:lnTo>
                    <a:pt x="418916" y="350206"/>
                  </a:lnTo>
                  <a:lnTo>
                    <a:pt x="418692" y="353606"/>
                  </a:lnTo>
                  <a:lnTo>
                    <a:pt x="418455" y="357006"/>
                  </a:lnTo>
                  <a:lnTo>
                    <a:pt x="418215" y="360406"/>
                  </a:lnTo>
                  <a:lnTo>
                    <a:pt x="417960" y="363806"/>
                  </a:lnTo>
                  <a:lnTo>
                    <a:pt x="417703" y="367206"/>
                  </a:lnTo>
                  <a:lnTo>
                    <a:pt x="417436" y="370606"/>
                  </a:lnTo>
                  <a:lnTo>
                    <a:pt x="417164" y="374007"/>
                  </a:lnTo>
                  <a:lnTo>
                    <a:pt x="416886" y="377407"/>
                  </a:lnTo>
                  <a:lnTo>
                    <a:pt x="416602" y="380807"/>
                  </a:lnTo>
                  <a:lnTo>
                    <a:pt x="416314" y="384207"/>
                  </a:lnTo>
                  <a:lnTo>
                    <a:pt x="416021" y="387607"/>
                  </a:lnTo>
                  <a:lnTo>
                    <a:pt x="415726" y="391007"/>
                  </a:lnTo>
                  <a:lnTo>
                    <a:pt x="415425" y="394407"/>
                  </a:lnTo>
                  <a:lnTo>
                    <a:pt x="415123" y="397807"/>
                  </a:lnTo>
                  <a:lnTo>
                    <a:pt x="414817" y="401207"/>
                  </a:lnTo>
                  <a:lnTo>
                    <a:pt x="414511" y="404607"/>
                  </a:lnTo>
                  <a:lnTo>
                    <a:pt x="414202" y="408007"/>
                  </a:lnTo>
                  <a:lnTo>
                    <a:pt x="413893" y="411407"/>
                  </a:lnTo>
                  <a:lnTo>
                    <a:pt x="413583" y="414807"/>
                  </a:lnTo>
                  <a:lnTo>
                    <a:pt x="413273" y="418207"/>
                  </a:lnTo>
                  <a:lnTo>
                    <a:pt x="412963" y="421607"/>
                  </a:lnTo>
                  <a:lnTo>
                    <a:pt x="412655" y="425008"/>
                  </a:lnTo>
                  <a:lnTo>
                    <a:pt x="412347" y="428408"/>
                  </a:lnTo>
                  <a:lnTo>
                    <a:pt x="412041" y="431808"/>
                  </a:lnTo>
                  <a:lnTo>
                    <a:pt x="411736" y="435208"/>
                  </a:lnTo>
                  <a:lnTo>
                    <a:pt x="411435" y="438608"/>
                  </a:lnTo>
                  <a:lnTo>
                    <a:pt x="411135" y="442008"/>
                  </a:lnTo>
                  <a:lnTo>
                    <a:pt x="410839" y="445408"/>
                  </a:lnTo>
                  <a:lnTo>
                    <a:pt x="410547" y="448808"/>
                  </a:lnTo>
                  <a:lnTo>
                    <a:pt x="410256" y="452208"/>
                  </a:lnTo>
                  <a:lnTo>
                    <a:pt x="409972" y="455608"/>
                  </a:lnTo>
                  <a:lnTo>
                    <a:pt x="409690" y="459008"/>
                  </a:lnTo>
                  <a:lnTo>
                    <a:pt x="409415" y="462408"/>
                  </a:lnTo>
                  <a:lnTo>
                    <a:pt x="409143" y="465808"/>
                  </a:lnTo>
                  <a:lnTo>
                    <a:pt x="408878" y="469208"/>
                  </a:lnTo>
                  <a:lnTo>
                    <a:pt x="408617" y="472608"/>
                  </a:lnTo>
                  <a:lnTo>
                    <a:pt x="408362" y="476008"/>
                  </a:lnTo>
                  <a:lnTo>
                    <a:pt x="408114" y="479409"/>
                  </a:lnTo>
                  <a:lnTo>
                    <a:pt x="407870" y="482809"/>
                  </a:lnTo>
                  <a:lnTo>
                    <a:pt x="407635" y="486209"/>
                  </a:lnTo>
                  <a:lnTo>
                    <a:pt x="407403" y="489609"/>
                  </a:lnTo>
                  <a:lnTo>
                    <a:pt x="407183" y="493009"/>
                  </a:lnTo>
                  <a:lnTo>
                    <a:pt x="406966" y="496409"/>
                  </a:lnTo>
                  <a:lnTo>
                    <a:pt x="406760" y="499809"/>
                  </a:lnTo>
                  <a:lnTo>
                    <a:pt x="406558" y="503209"/>
                  </a:lnTo>
                  <a:lnTo>
                    <a:pt x="406366" y="506609"/>
                  </a:lnTo>
                  <a:lnTo>
                    <a:pt x="406181" y="510009"/>
                  </a:lnTo>
                  <a:lnTo>
                    <a:pt x="406003" y="513409"/>
                  </a:lnTo>
                  <a:lnTo>
                    <a:pt x="405836" y="516809"/>
                  </a:lnTo>
                  <a:lnTo>
                    <a:pt x="405673" y="520209"/>
                  </a:lnTo>
                  <a:lnTo>
                    <a:pt x="405524" y="523609"/>
                  </a:lnTo>
                  <a:lnTo>
                    <a:pt x="405378" y="527009"/>
                  </a:lnTo>
                  <a:lnTo>
                    <a:pt x="405246" y="530410"/>
                  </a:lnTo>
                  <a:lnTo>
                    <a:pt x="405119" y="533810"/>
                  </a:lnTo>
                  <a:lnTo>
                    <a:pt x="405003" y="537210"/>
                  </a:lnTo>
                  <a:lnTo>
                    <a:pt x="404896" y="540610"/>
                  </a:lnTo>
                  <a:lnTo>
                    <a:pt x="404797" y="544010"/>
                  </a:lnTo>
                  <a:lnTo>
                    <a:pt x="404709" y="547410"/>
                  </a:lnTo>
                  <a:lnTo>
                    <a:pt x="404627" y="550810"/>
                  </a:lnTo>
                  <a:lnTo>
                    <a:pt x="404560" y="554210"/>
                  </a:lnTo>
                  <a:lnTo>
                    <a:pt x="404495" y="557610"/>
                  </a:lnTo>
                  <a:lnTo>
                    <a:pt x="404448" y="561010"/>
                  </a:lnTo>
                  <a:lnTo>
                    <a:pt x="404405" y="564410"/>
                  </a:lnTo>
                  <a:lnTo>
                    <a:pt x="404375" y="567810"/>
                  </a:lnTo>
                  <a:lnTo>
                    <a:pt x="404353" y="571210"/>
                  </a:lnTo>
                  <a:lnTo>
                    <a:pt x="404342" y="574610"/>
                  </a:lnTo>
                  <a:lnTo>
                    <a:pt x="404341" y="578010"/>
                  </a:lnTo>
                  <a:lnTo>
                    <a:pt x="404347" y="581410"/>
                  </a:lnTo>
                  <a:lnTo>
                    <a:pt x="404368" y="584811"/>
                  </a:lnTo>
                  <a:lnTo>
                    <a:pt x="404393" y="588211"/>
                  </a:lnTo>
                  <a:lnTo>
                    <a:pt x="404436" y="591611"/>
                  </a:lnTo>
                  <a:lnTo>
                    <a:pt x="404482" y="595011"/>
                  </a:lnTo>
                  <a:lnTo>
                    <a:pt x="404544" y="598411"/>
                  </a:lnTo>
                  <a:lnTo>
                    <a:pt x="404612" y="601811"/>
                  </a:lnTo>
                  <a:lnTo>
                    <a:pt x="404692" y="605211"/>
                  </a:lnTo>
                  <a:lnTo>
                    <a:pt x="404783" y="608611"/>
                  </a:lnTo>
                  <a:lnTo>
                    <a:pt x="404882" y="612011"/>
                  </a:lnTo>
                  <a:lnTo>
                    <a:pt x="404995" y="615411"/>
                  </a:lnTo>
                  <a:lnTo>
                    <a:pt x="405113" y="618811"/>
                  </a:lnTo>
                  <a:lnTo>
                    <a:pt x="405248" y="622211"/>
                  </a:lnTo>
                  <a:lnTo>
                    <a:pt x="405386" y="625611"/>
                  </a:lnTo>
                  <a:lnTo>
                    <a:pt x="405542" y="629011"/>
                  </a:lnTo>
                  <a:lnTo>
                    <a:pt x="405703" y="632411"/>
                  </a:lnTo>
                  <a:lnTo>
                    <a:pt x="405878" y="635812"/>
                  </a:lnTo>
                  <a:lnTo>
                    <a:pt x="406061" y="639212"/>
                  </a:lnTo>
                  <a:lnTo>
                    <a:pt x="406255" y="642612"/>
                  </a:lnTo>
                  <a:lnTo>
                    <a:pt x="406460" y="646012"/>
                  </a:lnTo>
                  <a:lnTo>
                    <a:pt x="406673" y="649412"/>
                  </a:lnTo>
                  <a:lnTo>
                    <a:pt x="406901" y="652812"/>
                  </a:lnTo>
                  <a:lnTo>
                    <a:pt x="407133" y="656212"/>
                  </a:lnTo>
                  <a:lnTo>
                    <a:pt x="407383" y="659612"/>
                  </a:lnTo>
                  <a:lnTo>
                    <a:pt x="407637" y="663012"/>
                  </a:lnTo>
                  <a:lnTo>
                    <a:pt x="407906" y="666412"/>
                  </a:lnTo>
                  <a:lnTo>
                    <a:pt x="408183" y="669812"/>
                  </a:lnTo>
                  <a:lnTo>
                    <a:pt x="408470" y="673212"/>
                  </a:lnTo>
                  <a:lnTo>
                    <a:pt x="408769" y="676612"/>
                  </a:lnTo>
                  <a:lnTo>
                    <a:pt x="409075" y="680012"/>
                  </a:lnTo>
                  <a:lnTo>
                    <a:pt x="409396" y="683412"/>
                  </a:lnTo>
                  <a:lnTo>
                    <a:pt x="409721" y="686812"/>
                  </a:lnTo>
                  <a:lnTo>
                    <a:pt x="410063" y="690213"/>
                  </a:lnTo>
                  <a:lnTo>
                    <a:pt x="410409" y="693613"/>
                  </a:lnTo>
                  <a:lnTo>
                    <a:pt x="410770" y="697013"/>
                  </a:lnTo>
                  <a:lnTo>
                    <a:pt x="411138" y="700413"/>
                  </a:lnTo>
                  <a:lnTo>
                    <a:pt x="411517" y="703813"/>
                  </a:lnTo>
                  <a:lnTo>
                    <a:pt x="411906" y="707213"/>
                  </a:lnTo>
                  <a:lnTo>
                    <a:pt x="412304" y="710613"/>
                  </a:lnTo>
                  <a:lnTo>
                    <a:pt x="412714" y="714013"/>
                  </a:lnTo>
                  <a:lnTo>
                    <a:pt x="413129" y="717413"/>
                  </a:lnTo>
                  <a:lnTo>
                    <a:pt x="413560" y="720813"/>
                  </a:lnTo>
                  <a:lnTo>
                    <a:pt x="413994" y="724213"/>
                  </a:lnTo>
                  <a:lnTo>
                    <a:pt x="414444" y="727613"/>
                  </a:lnTo>
                  <a:lnTo>
                    <a:pt x="414898" y="731013"/>
                  </a:lnTo>
                  <a:lnTo>
                    <a:pt x="415365" y="734413"/>
                  </a:lnTo>
                  <a:lnTo>
                    <a:pt x="415840" y="737813"/>
                  </a:lnTo>
                  <a:lnTo>
                    <a:pt x="416323" y="741213"/>
                  </a:lnTo>
                  <a:lnTo>
                    <a:pt x="416818" y="744614"/>
                  </a:lnTo>
                  <a:lnTo>
                    <a:pt x="417318" y="748014"/>
                  </a:lnTo>
                  <a:lnTo>
                    <a:pt x="417831" y="751414"/>
                  </a:lnTo>
                  <a:lnTo>
                    <a:pt x="418347" y="754814"/>
                  </a:lnTo>
                  <a:lnTo>
                    <a:pt x="418879" y="758214"/>
                  </a:lnTo>
                  <a:lnTo>
                    <a:pt x="419414" y="761614"/>
                  </a:lnTo>
                  <a:lnTo>
                    <a:pt x="419961" y="765014"/>
                  </a:lnTo>
                  <a:lnTo>
                    <a:pt x="420514" y="768414"/>
                  </a:lnTo>
                  <a:lnTo>
                    <a:pt x="421075" y="771814"/>
                  </a:lnTo>
                  <a:lnTo>
                    <a:pt x="421646" y="775214"/>
                  </a:lnTo>
                  <a:lnTo>
                    <a:pt x="422222" y="778614"/>
                  </a:lnTo>
                  <a:lnTo>
                    <a:pt x="422809" y="782014"/>
                  </a:lnTo>
                  <a:lnTo>
                    <a:pt x="423399" y="785414"/>
                  </a:lnTo>
                  <a:lnTo>
                    <a:pt x="424002" y="788814"/>
                  </a:lnTo>
                  <a:lnTo>
                    <a:pt x="424607" y="792214"/>
                  </a:lnTo>
                  <a:lnTo>
                    <a:pt x="425224" y="795615"/>
                  </a:lnTo>
                  <a:lnTo>
                    <a:pt x="425845" y="799015"/>
                  </a:lnTo>
                  <a:lnTo>
                    <a:pt x="426474" y="802415"/>
                  </a:lnTo>
                  <a:lnTo>
                    <a:pt x="427109" y="805815"/>
                  </a:lnTo>
                  <a:lnTo>
                    <a:pt x="427749" y="809215"/>
                  </a:lnTo>
                  <a:lnTo>
                    <a:pt x="428398" y="812615"/>
                  </a:lnTo>
                  <a:lnTo>
                    <a:pt x="429050" y="816015"/>
                  </a:lnTo>
                  <a:lnTo>
                    <a:pt x="429712" y="819415"/>
                  </a:lnTo>
                  <a:lnTo>
                    <a:pt x="430375" y="822815"/>
                  </a:lnTo>
                  <a:lnTo>
                    <a:pt x="431048" y="826215"/>
                  </a:lnTo>
                  <a:lnTo>
                    <a:pt x="431723" y="829615"/>
                  </a:lnTo>
                  <a:lnTo>
                    <a:pt x="432405" y="833015"/>
                  </a:lnTo>
                  <a:lnTo>
                    <a:pt x="433091" y="836415"/>
                  </a:lnTo>
                  <a:lnTo>
                    <a:pt x="433781" y="839815"/>
                  </a:lnTo>
                  <a:lnTo>
                    <a:pt x="434477" y="843215"/>
                  </a:lnTo>
                  <a:lnTo>
                    <a:pt x="435175" y="846615"/>
                  </a:lnTo>
                  <a:lnTo>
                    <a:pt x="435880" y="850016"/>
                  </a:lnTo>
                  <a:lnTo>
                    <a:pt x="436586" y="853416"/>
                  </a:lnTo>
                  <a:lnTo>
                    <a:pt x="437298" y="856816"/>
                  </a:lnTo>
                  <a:lnTo>
                    <a:pt x="438011" y="860216"/>
                  </a:lnTo>
                  <a:lnTo>
                    <a:pt x="438729" y="863616"/>
                  </a:lnTo>
                  <a:lnTo>
                    <a:pt x="439449" y="867016"/>
                  </a:lnTo>
                  <a:lnTo>
                    <a:pt x="440172" y="870416"/>
                  </a:lnTo>
                  <a:lnTo>
                    <a:pt x="440898" y="873816"/>
                  </a:lnTo>
                  <a:lnTo>
                    <a:pt x="441625" y="877216"/>
                  </a:lnTo>
                  <a:lnTo>
                    <a:pt x="442355" y="880616"/>
                  </a:lnTo>
                  <a:lnTo>
                    <a:pt x="443085" y="884016"/>
                  </a:lnTo>
                  <a:lnTo>
                    <a:pt x="443819" y="887416"/>
                  </a:lnTo>
                  <a:lnTo>
                    <a:pt x="444552" y="890816"/>
                  </a:lnTo>
                  <a:lnTo>
                    <a:pt x="445288" y="894216"/>
                  </a:lnTo>
                  <a:lnTo>
                    <a:pt x="446023" y="897616"/>
                  </a:lnTo>
                  <a:lnTo>
                    <a:pt x="446760" y="901017"/>
                  </a:lnTo>
                  <a:lnTo>
                    <a:pt x="447496" y="904417"/>
                  </a:lnTo>
                  <a:lnTo>
                    <a:pt x="448233" y="907817"/>
                  </a:lnTo>
                  <a:lnTo>
                    <a:pt x="448969" y="911217"/>
                  </a:lnTo>
                  <a:lnTo>
                    <a:pt x="449705" y="914617"/>
                  </a:lnTo>
                  <a:lnTo>
                    <a:pt x="450441" y="918017"/>
                  </a:lnTo>
                  <a:lnTo>
                    <a:pt x="451175" y="921417"/>
                  </a:lnTo>
                  <a:lnTo>
                    <a:pt x="451908" y="924817"/>
                  </a:lnTo>
                  <a:lnTo>
                    <a:pt x="452640" y="928217"/>
                  </a:lnTo>
                  <a:lnTo>
                    <a:pt x="453370" y="931617"/>
                  </a:lnTo>
                  <a:lnTo>
                    <a:pt x="454099" y="935017"/>
                  </a:lnTo>
                  <a:lnTo>
                    <a:pt x="454825" y="938417"/>
                  </a:lnTo>
                  <a:lnTo>
                    <a:pt x="455549" y="941817"/>
                  </a:lnTo>
                  <a:lnTo>
                    <a:pt x="456271" y="945217"/>
                  </a:lnTo>
                  <a:lnTo>
                    <a:pt x="456988" y="948617"/>
                  </a:lnTo>
                  <a:lnTo>
                    <a:pt x="457705" y="952017"/>
                  </a:lnTo>
                  <a:lnTo>
                    <a:pt x="458416" y="955418"/>
                  </a:lnTo>
                  <a:lnTo>
                    <a:pt x="459125" y="958818"/>
                  </a:lnTo>
                  <a:lnTo>
                    <a:pt x="459830" y="962218"/>
                  </a:lnTo>
                  <a:lnTo>
                    <a:pt x="460531" y="965618"/>
                  </a:lnTo>
                  <a:lnTo>
                    <a:pt x="461228" y="969018"/>
                  </a:lnTo>
                  <a:lnTo>
                    <a:pt x="461920" y="972418"/>
                  </a:lnTo>
                  <a:lnTo>
                    <a:pt x="462609" y="975818"/>
                  </a:lnTo>
                  <a:lnTo>
                    <a:pt x="463291" y="979218"/>
                  </a:lnTo>
                  <a:lnTo>
                    <a:pt x="463971" y="982618"/>
                  </a:lnTo>
                  <a:lnTo>
                    <a:pt x="464642" y="986018"/>
                  </a:lnTo>
                  <a:lnTo>
                    <a:pt x="465311" y="989418"/>
                  </a:lnTo>
                  <a:lnTo>
                    <a:pt x="465971" y="992818"/>
                  </a:lnTo>
                  <a:lnTo>
                    <a:pt x="466627" y="996218"/>
                  </a:lnTo>
                  <a:lnTo>
                    <a:pt x="467277" y="999618"/>
                  </a:lnTo>
                  <a:lnTo>
                    <a:pt x="467920" y="1003018"/>
                  </a:lnTo>
                  <a:lnTo>
                    <a:pt x="468558" y="1006418"/>
                  </a:lnTo>
                  <a:lnTo>
                    <a:pt x="469188" y="1009819"/>
                  </a:lnTo>
                  <a:lnTo>
                    <a:pt x="469814" y="1013219"/>
                  </a:lnTo>
                  <a:lnTo>
                    <a:pt x="470428" y="1016619"/>
                  </a:lnTo>
                  <a:lnTo>
                    <a:pt x="471040" y="1020019"/>
                  </a:lnTo>
                  <a:lnTo>
                    <a:pt x="471639" y="1023419"/>
                  </a:lnTo>
                  <a:lnTo>
                    <a:pt x="472235" y="1026819"/>
                  </a:lnTo>
                  <a:lnTo>
                    <a:pt x="472821" y="1030219"/>
                  </a:lnTo>
                  <a:lnTo>
                    <a:pt x="473400" y="1033619"/>
                  </a:lnTo>
                  <a:lnTo>
                    <a:pt x="473971" y="1037019"/>
                  </a:lnTo>
                  <a:lnTo>
                    <a:pt x="474533" y="1040419"/>
                  </a:lnTo>
                  <a:lnTo>
                    <a:pt x="475089" y="1043819"/>
                  </a:lnTo>
                  <a:lnTo>
                    <a:pt x="475632" y="1047219"/>
                  </a:lnTo>
                  <a:lnTo>
                    <a:pt x="476172" y="1050619"/>
                  </a:lnTo>
                  <a:lnTo>
                    <a:pt x="476697" y="1054019"/>
                  </a:lnTo>
                  <a:lnTo>
                    <a:pt x="477217" y="1057419"/>
                  </a:lnTo>
                  <a:lnTo>
                    <a:pt x="477725" y="1060820"/>
                  </a:lnTo>
                  <a:lnTo>
                    <a:pt x="478226" y="1064220"/>
                  </a:lnTo>
                  <a:lnTo>
                    <a:pt x="478716" y="1067620"/>
                  </a:lnTo>
                  <a:lnTo>
                    <a:pt x="479196" y="1071020"/>
                  </a:lnTo>
                  <a:lnTo>
                    <a:pt x="479669" y="1074420"/>
                  </a:lnTo>
                  <a:lnTo>
                    <a:pt x="480127" y="1077820"/>
                  </a:lnTo>
                  <a:lnTo>
                    <a:pt x="480582" y="1081220"/>
                  </a:lnTo>
                  <a:lnTo>
                    <a:pt x="481018" y="1084620"/>
                  </a:lnTo>
                  <a:lnTo>
                    <a:pt x="481451" y="1088020"/>
                  </a:lnTo>
                  <a:lnTo>
                    <a:pt x="481867" y="1091420"/>
                  </a:lnTo>
                  <a:lnTo>
                    <a:pt x="482277" y="1094820"/>
                  </a:lnTo>
                  <a:lnTo>
                    <a:pt x="482674" y="1098220"/>
                  </a:lnTo>
                  <a:lnTo>
                    <a:pt x="483059" y="1101620"/>
                  </a:lnTo>
                  <a:lnTo>
                    <a:pt x="483436" y="1105020"/>
                  </a:lnTo>
                  <a:lnTo>
                    <a:pt x="483798" y="1108420"/>
                  </a:lnTo>
                  <a:lnTo>
                    <a:pt x="484154" y="1111820"/>
                  </a:lnTo>
                  <a:lnTo>
                    <a:pt x="484490" y="1115221"/>
                  </a:lnTo>
                  <a:lnTo>
                    <a:pt x="484822" y="1118621"/>
                  </a:lnTo>
                  <a:lnTo>
                    <a:pt x="485136" y="1122021"/>
                  </a:lnTo>
                  <a:lnTo>
                    <a:pt x="485442" y="1125421"/>
                  </a:lnTo>
                  <a:lnTo>
                    <a:pt x="485733" y="1128821"/>
                  </a:lnTo>
                  <a:lnTo>
                    <a:pt x="486013" y="1132221"/>
                  </a:lnTo>
                  <a:lnTo>
                    <a:pt x="486281" y="1135621"/>
                  </a:lnTo>
                  <a:lnTo>
                    <a:pt x="486534" y="1139021"/>
                  </a:lnTo>
                  <a:lnTo>
                    <a:pt x="486780" y="1142421"/>
                  </a:lnTo>
                  <a:lnTo>
                    <a:pt x="487004" y="1145821"/>
                  </a:lnTo>
                  <a:lnTo>
                    <a:pt x="487225" y="1149221"/>
                  </a:lnTo>
                  <a:lnTo>
                    <a:pt x="487422" y="1152621"/>
                  </a:lnTo>
                  <a:lnTo>
                    <a:pt x="487614" y="1156021"/>
                  </a:lnTo>
                  <a:lnTo>
                    <a:pt x="487787" y="1159421"/>
                  </a:lnTo>
                  <a:lnTo>
                    <a:pt x="487949" y="1162821"/>
                  </a:lnTo>
                  <a:lnTo>
                    <a:pt x="488097" y="1166222"/>
                  </a:lnTo>
                  <a:lnTo>
                    <a:pt x="488229" y="1169622"/>
                  </a:lnTo>
                  <a:lnTo>
                    <a:pt x="488351" y="1173022"/>
                  </a:lnTo>
                  <a:lnTo>
                    <a:pt x="488453" y="1176422"/>
                  </a:lnTo>
                  <a:lnTo>
                    <a:pt x="488549" y="1179822"/>
                  </a:lnTo>
                  <a:lnTo>
                    <a:pt x="488618" y="1183222"/>
                  </a:lnTo>
                  <a:lnTo>
                    <a:pt x="488683" y="1186622"/>
                  </a:lnTo>
                  <a:lnTo>
                    <a:pt x="488725" y="1190022"/>
                  </a:lnTo>
                  <a:lnTo>
                    <a:pt x="488757" y="1193422"/>
                  </a:lnTo>
                  <a:lnTo>
                    <a:pt x="488772" y="1196822"/>
                  </a:lnTo>
                  <a:lnTo>
                    <a:pt x="488771" y="1200222"/>
                  </a:lnTo>
                  <a:lnTo>
                    <a:pt x="488757" y="1203622"/>
                  </a:lnTo>
                  <a:lnTo>
                    <a:pt x="488722" y="1207022"/>
                  </a:lnTo>
                  <a:lnTo>
                    <a:pt x="488679" y="1210422"/>
                  </a:lnTo>
                  <a:lnTo>
                    <a:pt x="488609" y="1213822"/>
                  </a:lnTo>
                  <a:lnTo>
                    <a:pt x="488534" y="1217222"/>
                  </a:lnTo>
                  <a:lnTo>
                    <a:pt x="488432" y="1220623"/>
                  </a:lnTo>
                  <a:lnTo>
                    <a:pt x="488322" y="1224023"/>
                  </a:lnTo>
                  <a:lnTo>
                    <a:pt x="488189" y="1227423"/>
                  </a:lnTo>
                  <a:lnTo>
                    <a:pt x="488042" y="1230823"/>
                  </a:lnTo>
                  <a:lnTo>
                    <a:pt x="487879" y="1234223"/>
                  </a:lnTo>
                  <a:lnTo>
                    <a:pt x="487695" y="1237623"/>
                  </a:lnTo>
                  <a:lnTo>
                    <a:pt x="487500" y="1241023"/>
                  </a:lnTo>
                  <a:lnTo>
                    <a:pt x="487278" y="1244423"/>
                  </a:lnTo>
                  <a:lnTo>
                    <a:pt x="487050" y="1247823"/>
                  </a:lnTo>
                  <a:lnTo>
                    <a:pt x="486791" y="1251223"/>
                  </a:lnTo>
                  <a:lnTo>
                    <a:pt x="486524" y="1254623"/>
                  </a:lnTo>
                  <a:lnTo>
                    <a:pt x="486232" y="1258023"/>
                  </a:lnTo>
                  <a:lnTo>
                    <a:pt x="485926" y="1261423"/>
                  </a:lnTo>
                  <a:lnTo>
                    <a:pt x="485601" y="1264823"/>
                  </a:lnTo>
                  <a:lnTo>
                    <a:pt x="485255" y="1268223"/>
                  </a:lnTo>
                  <a:lnTo>
                    <a:pt x="484895" y="1271624"/>
                  </a:lnTo>
                  <a:lnTo>
                    <a:pt x="484509" y="1275024"/>
                  </a:lnTo>
                  <a:lnTo>
                    <a:pt x="484115" y="1278424"/>
                  </a:lnTo>
                  <a:lnTo>
                    <a:pt x="483687" y="1281824"/>
                  </a:lnTo>
                  <a:lnTo>
                    <a:pt x="483252" y="1285224"/>
                  </a:lnTo>
                  <a:lnTo>
                    <a:pt x="482788" y="1288624"/>
                  </a:lnTo>
                  <a:lnTo>
                    <a:pt x="482312" y="1292024"/>
                  </a:lnTo>
                  <a:lnTo>
                    <a:pt x="481812" y="1295424"/>
                  </a:lnTo>
                  <a:lnTo>
                    <a:pt x="481293" y="1298824"/>
                  </a:lnTo>
                  <a:lnTo>
                    <a:pt x="480758" y="1302224"/>
                  </a:lnTo>
                  <a:lnTo>
                    <a:pt x="480196" y="1305624"/>
                  </a:lnTo>
                  <a:lnTo>
                    <a:pt x="479624" y="1309024"/>
                  </a:lnTo>
                  <a:lnTo>
                    <a:pt x="479019" y="1312424"/>
                  </a:lnTo>
                  <a:lnTo>
                    <a:pt x="478406" y="1315824"/>
                  </a:lnTo>
                  <a:lnTo>
                    <a:pt x="477761" y="1319224"/>
                  </a:lnTo>
                  <a:lnTo>
                    <a:pt x="477105" y="1322624"/>
                  </a:lnTo>
                  <a:lnTo>
                    <a:pt x="476423" y="1326025"/>
                  </a:lnTo>
                  <a:lnTo>
                    <a:pt x="475723" y="1329425"/>
                  </a:lnTo>
                  <a:lnTo>
                    <a:pt x="475003" y="1332825"/>
                  </a:lnTo>
                  <a:lnTo>
                    <a:pt x="474259" y="1336225"/>
                  </a:lnTo>
                  <a:lnTo>
                    <a:pt x="473502" y="1339625"/>
                  </a:lnTo>
                  <a:lnTo>
                    <a:pt x="472713" y="1343025"/>
                  </a:lnTo>
                  <a:lnTo>
                    <a:pt x="471917" y="1346425"/>
                  </a:lnTo>
                  <a:lnTo>
                    <a:pt x="471085" y="1349825"/>
                  </a:lnTo>
                  <a:lnTo>
                    <a:pt x="470244" y="1353225"/>
                  </a:lnTo>
                  <a:lnTo>
                    <a:pt x="469375" y="1356625"/>
                  </a:lnTo>
                  <a:lnTo>
                    <a:pt x="468490" y="1360025"/>
                  </a:lnTo>
                  <a:lnTo>
                    <a:pt x="467584" y="1363425"/>
                  </a:lnTo>
                  <a:lnTo>
                    <a:pt x="466654" y="1366825"/>
                  </a:lnTo>
                  <a:lnTo>
                    <a:pt x="465710" y="1370225"/>
                  </a:lnTo>
                  <a:lnTo>
                    <a:pt x="464737" y="1373625"/>
                  </a:lnTo>
                  <a:lnTo>
                    <a:pt x="463756" y="1377025"/>
                  </a:lnTo>
                  <a:lnTo>
                    <a:pt x="462738" y="1380426"/>
                  </a:lnTo>
                  <a:lnTo>
                    <a:pt x="461714" y="1383826"/>
                  </a:lnTo>
                  <a:lnTo>
                    <a:pt x="460660" y="1387226"/>
                  </a:lnTo>
                  <a:lnTo>
                    <a:pt x="459592" y="1390626"/>
                  </a:lnTo>
                  <a:lnTo>
                    <a:pt x="458501" y="1394026"/>
                  </a:lnTo>
                  <a:lnTo>
                    <a:pt x="457391" y="1397426"/>
                  </a:lnTo>
                  <a:lnTo>
                    <a:pt x="456264" y="1400826"/>
                  </a:lnTo>
                  <a:lnTo>
                    <a:pt x="455112" y="1404226"/>
                  </a:lnTo>
                  <a:lnTo>
                    <a:pt x="453950" y="1407626"/>
                  </a:lnTo>
                  <a:lnTo>
                    <a:pt x="452756" y="1411026"/>
                  </a:lnTo>
                  <a:lnTo>
                    <a:pt x="451555" y="1414426"/>
                  </a:lnTo>
                  <a:lnTo>
                    <a:pt x="450324" y="1417826"/>
                  </a:lnTo>
                  <a:lnTo>
                    <a:pt x="449083" y="1421226"/>
                  </a:lnTo>
                  <a:lnTo>
                    <a:pt x="447819" y="1424626"/>
                  </a:lnTo>
                  <a:lnTo>
                    <a:pt x="446539" y="1428026"/>
                  </a:lnTo>
                  <a:lnTo>
                    <a:pt x="445241" y="1431427"/>
                  </a:lnTo>
                  <a:lnTo>
                    <a:pt x="443923" y="1434827"/>
                  </a:lnTo>
                  <a:lnTo>
                    <a:pt x="442593" y="1438227"/>
                  </a:lnTo>
                  <a:lnTo>
                    <a:pt x="441237" y="1441627"/>
                  </a:lnTo>
                  <a:lnTo>
                    <a:pt x="439875" y="1445027"/>
                  </a:lnTo>
                  <a:lnTo>
                    <a:pt x="438484" y="1448427"/>
                  </a:lnTo>
                  <a:lnTo>
                    <a:pt x="437086" y="1451827"/>
                  </a:lnTo>
                  <a:lnTo>
                    <a:pt x="435666" y="1455227"/>
                  </a:lnTo>
                  <a:lnTo>
                    <a:pt x="434234" y="1458627"/>
                  </a:lnTo>
                  <a:lnTo>
                    <a:pt x="432786" y="1462027"/>
                  </a:lnTo>
                  <a:lnTo>
                    <a:pt x="431320" y="1465427"/>
                  </a:lnTo>
                  <a:lnTo>
                    <a:pt x="429845" y="1468827"/>
                  </a:lnTo>
                  <a:lnTo>
                    <a:pt x="428348" y="1472227"/>
                  </a:lnTo>
                  <a:lnTo>
                    <a:pt x="426846" y="1475627"/>
                  </a:lnTo>
                  <a:lnTo>
                    <a:pt x="425320" y="1479027"/>
                  </a:lnTo>
                  <a:lnTo>
                    <a:pt x="423788" y="1482427"/>
                  </a:lnTo>
                  <a:lnTo>
                    <a:pt x="422238" y="1485828"/>
                  </a:lnTo>
                  <a:lnTo>
                    <a:pt x="420679" y="1489228"/>
                  </a:lnTo>
                  <a:lnTo>
                    <a:pt x="419106" y="1492628"/>
                  </a:lnTo>
                  <a:lnTo>
                    <a:pt x="417521" y="1496028"/>
                  </a:lnTo>
                  <a:lnTo>
                    <a:pt x="415927" y="1499428"/>
                  </a:lnTo>
                  <a:lnTo>
                    <a:pt x="414318" y="1502828"/>
                  </a:lnTo>
                  <a:lnTo>
                    <a:pt x="412704" y="1506228"/>
                  </a:lnTo>
                  <a:lnTo>
                    <a:pt x="411073" y="1509628"/>
                  </a:lnTo>
                  <a:lnTo>
                    <a:pt x="409438" y="1513028"/>
                  </a:lnTo>
                  <a:lnTo>
                    <a:pt x="407789" y="1516428"/>
                  </a:lnTo>
                  <a:lnTo>
                    <a:pt x="406135" y="1519828"/>
                  </a:lnTo>
                  <a:lnTo>
                    <a:pt x="404469" y="1523228"/>
                  </a:lnTo>
                  <a:lnTo>
                    <a:pt x="402797" y="1526628"/>
                  </a:lnTo>
                  <a:lnTo>
                    <a:pt x="401118" y="1530028"/>
                  </a:lnTo>
                  <a:lnTo>
                    <a:pt x="399431" y="1533428"/>
                  </a:lnTo>
                  <a:lnTo>
                    <a:pt x="397739" y="1536829"/>
                  </a:lnTo>
                  <a:lnTo>
                    <a:pt x="396038" y="1540229"/>
                  </a:lnTo>
                  <a:lnTo>
                    <a:pt x="394334" y="1543629"/>
                  </a:lnTo>
                  <a:lnTo>
                    <a:pt x="392622" y="1547029"/>
                  </a:lnTo>
                  <a:lnTo>
                    <a:pt x="390908" y="1550429"/>
                  </a:lnTo>
                  <a:lnTo>
                    <a:pt x="389188" y="1553829"/>
                  </a:lnTo>
                  <a:lnTo>
                    <a:pt x="387465" y="1557229"/>
                  </a:lnTo>
                  <a:lnTo>
                    <a:pt x="385738" y="1560629"/>
                  </a:lnTo>
                  <a:lnTo>
                    <a:pt x="384009" y="1564029"/>
                  </a:lnTo>
                  <a:lnTo>
                    <a:pt x="382277" y="1567429"/>
                  </a:lnTo>
                  <a:lnTo>
                    <a:pt x="380543" y="1570829"/>
                  </a:lnTo>
                  <a:lnTo>
                    <a:pt x="378809" y="1574229"/>
                  </a:lnTo>
                  <a:lnTo>
                    <a:pt x="377073" y="1577629"/>
                  </a:lnTo>
                  <a:lnTo>
                    <a:pt x="375337" y="1581029"/>
                  </a:lnTo>
                  <a:lnTo>
                    <a:pt x="373600" y="1584429"/>
                  </a:lnTo>
                  <a:lnTo>
                    <a:pt x="371865" y="1587829"/>
                  </a:lnTo>
                  <a:lnTo>
                    <a:pt x="370130" y="1591230"/>
                  </a:lnTo>
                  <a:lnTo>
                    <a:pt x="368397" y="1594630"/>
                  </a:lnTo>
                  <a:lnTo>
                    <a:pt x="366666" y="1598030"/>
                  </a:lnTo>
                  <a:lnTo>
                    <a:pt x="364938" y="1601430"/>
                  </a:lnTo>
                  <a:lnTo>
                    <a:pt x="363211" y="1604830"/>
                  </a:lnTo>
                  <a:lnTo>
                    <a:pt x="361490" y="1608230"/>
                  </a:lnTo>
                  <a:lnTo>
                    <a:pt x="359770" y="1611630"/>
                  </a:lnTo>
                  <a:lnTo>
                    <a:pt x="358057" y="1615030"/>
                  </a:lnTo>
                  <a:lnTo>
                    <a:pt x="356347" y="1618430"/>
                  </a:lnTo>
                  <a:lnTo>
                    <a:pt x="354643" y="1621830"/>
                  </a:lnTo>
                  <a:lnTo>
                    <a:pt x="352945" y="1625230"/>
                  </a:lnTo>
                  <a:lnTo>
                    <a:pt x="351251" y="1628630"/>
                  </a:lnTo>
                  <a:lnTo>
                    <a:pt x="349567" y="1632030"/>
                  </a:lnTo>
                  <a:lnTo>
                    <a:pt x="347886" y="1635430"/>
                  </a:lnTo>
                  <a:lnTo>
                    <a:pt x="346216" y="1638830"/>
                  </a:lnTo>
                  <a:lnTo>
                    <a:pt x="344550" y="1642230"/>
                  </a:lnTo>
                  <a:lnTo>
                    <a:pt x="342897" y="1645631"/>
                  </a:lnTo>
                  <a:lnTo>
                    <a:pt x="341248" y="1649031"/>
                  </a:lnTo>
                  <a:lnTo>
                    <a:pt x="339611" y="1652431"/>
                  </a:lnTo>
                  <a:lnTo>
                    <a:pt x="337982" y="1655831"/>
                  </a:lnTo>
                  <a:lnTo>
                    <a:pt x="336363" y="1659231"/>
                  </a:lnTo>
                  <a:lnTo>
                    <a:pt x="334755" y="1662631"/>
                  </a:lnTo>
                  <a:lnTo>
                    <a:pt x="333155" y="1666031"/>
                  </a:lnTo>
                  <a:lnTo>
                    <a:pt x="331570" y="1669431"/>
                  </a:lnTo>
                  <a:lnTo>
                    <a:pt x="329990" y="1672831"/>
                  </a:lnTo>
                  <a:lnTo>
                    <a:pt x="328430" y="1676231"/>
                  </a:lnTo>
                  <a:lnTo>
                    <a:pt x="326874" y="1679631"/>
                  </a:lnTo>
                  <a:lnTo>
                    <a:pt x="325336" y="1683031"/>
                  </a:lnTo>
                  <a:lnTo>
                    <a:pt x="323807" y="1686431"/>
                  </a:lnTo>
                  <a:lnTo>
                    <a:pt x="322293" y="1689831"/>
                  </a:lnTo>
                  <a:lnTo>
                    <a:pt x="320791" y="1693231"/>
                  </a:lnTo>
                  <a:lnTo>
                    <a:pt x="319301" y="1696632"/>
                  </a:lnTo>
                  <a:lnTo>
                    <a:pt x="317829" y="1700032"/>
                  </a:lnTo>
                  <a:lnTo>
                    <a:pt x="316363" y="1703432"/>
                  </a:lnTo>
                  <a:lnTo>
                    <a:pt x="314922" y="1706832"/>
                  </a:lnTo>
                  <a:lnTo>
                    <a:pt x="313486" y="1710232"/>
                  </a:lnTo>
                  <a:lnTo>
                    <a:pt x="312072" y="1713632"/>
                  </a:lnTo>
                  <a:lnTo>
                    <a:pt x="310668" y="1717032"/>
                  </a:lnTo>
                  <a:lnTo>
                    <a:pt x="309282" y="1720432"/>
                  </a:lnTo>
                  <a:lnTo>
                    <a:pt x="307911" y="1723832"/>
                  </a:lnTo>
                  <a:lnTo>
                    <a:pt x="306553" y="1727232"/>
                  </a:lnTo>
                  <a:lnTo>
                    <a:pt x="305215" y="1730632"/>
                  </a:lnTo>
                  <a:lnTo>
                    <a:pt x="303886" y="1734032"/>
                  </a:lnTo>
                  <a:lnTo>
                    <a:pt x="302583" y="173743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799035" y="1653670"/>
              <a:ext cx="180727" cy="0"/>
            </a:xfrm>
            <a:custGeom>
              <a:avLst/>
              <a:pathLst>
                <a:path w="180727" h="0">
                  <a:moveTo>
                    <a:pt x="0" y="0"/>
                  </a:moveTo>
                  <a:lnTo>
                    <a:pt x="1807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88093" y="1671523"/>
              <a:ext cx="488772" cy="1715129"/>
            </a:xfrm>
            <a:custGeom>
              <a:avLst/>
              <a:pathLst>
                <a:path w="488772" h="1715129">
                  <a:moveTo>
                    <a:pt x="171134" y="1715129"/>
                  </a:moveTo>
                  <a:lnTo>
                    <a:pt x="169649" y="1711773"/>
                  </a:lnTo>
                  <a:lnTo>
                    <a:pt x="168138" y="1708416"/>
                  </a:lnTo>
                  <a:lnTo>
                    <a:pt x="166622" y="1705060"/>
                  </a:lnTo>
                  <a:lnTo>
                    <a:pt x="165084" y="1701703"/>
                  </a:lnTo>
                  <a:lnTo>
                    <a:pt x="163539" y="1698347"/>
                  </a:lnTo>
                  <a:lnTo>
                    <a:pt x="161978" y="1694991"/>
                  </a:lnTo>
                  <a:lnTo>
                    <a:pt x="160405" y="1691634"/>
                  </a:lnTo>
                  <a:lnTo>
                    <a:pt x="158819" y="1688278"/>
                  </a:lnTo>
                  <a:lnTo>
                    <a:pt x="157220" y="1684921"/>
                  </a:lnTo>
                  <a:lnTo>
                    <a:pt x="155612" y="1681565"/>
                  </a:lnTo>
                  <a:lnTo>
                    <a:pt x="153988" y="1678208"/>
                  </a:lnTo>
                  <a:lnTo>
                    <a:pt x="152359" y="1674852"/>
                  </a:lnTo>
                  <a:lnTo>
                    <a:pt x="150712" y="1671496"/>
                  </a:lnTo>
                  <a:lnTo>
                    <a:pt x="149062" y="1668139"/>
                  </a:lnTo>
                  <a:lnTo>
                    <a:pt x="147395" y="1664783"/>
                  </a:lnTo>
                  <a:lnTo>
                    <a:pt x="145724" y="1661426"/>
                  </a:lnTo>
                  <a:lnTo>
                    <a:pt x="144040" y="1658070"/>
                  </a:lnTo>
                  <a:lnTo>
                    <a:pt x="142350" y="1654714"/>
                  </a:lnTo>
                  <a:lnTo>
                    <a:pt x="140651" y="1651357"/>
                  </a:lnTo>
                  <a:lnTo>
                    <a:pt x="138944" y="1648001"/>
                  </a:lnTo>
                  <a:lnTo>
                    <a:pt x="137230" y="1644644"/>
                  </a:lnTo>
                  <a:lnTo>
                    <a:pt x="135507" y="1641288"/>
                  </a:lnTo>
                  <a:lnTo>
                    <a:pt x="133781" y="1637931"/>
                  </a:lnTo>
                  <a:lnTo>
                    <a:pt x="132046" y="1634575"/>
                  </a:lnTo>
                  <a:lnTo>
                    <a:pt x="130308" y="1631219"/>
                  </a:lnTo>
                  <a:lnTo>
                    <a:pt x="128562" y="1627862"/>
                  </a:lnTo>
                  <a:lnTo>
                    <a:pt x="126814" y="1624506"/>
                  </a:lnTo>
                  <a:lnTo>
                    <a:pt x="125060" y="1621149"/>
                  </a:lnTo>
                  <a:lnTo>
                    <a:pt x="123304" y="1617793"/>
                  </a:lnTo>
                  <a:lnTo>
                    <a:pt x="121544" y="1614437"/>
                  </a:lnTo>
                  <a:lnTo>
                    <a:pt x="119782" y="1611080"/>
                  </a:lnTo>
                  <a:lnTo>
                    <a:pt x="118017" y="1607724"/>
                  </a:lnTo>
                  <a:lnTo>
                    <a:pt x="116251" y="1604367"/>
                  </a:lnTo>
                  <a:lnTo>
                    <a:pt x="114484" y="1601011"/>
                  </a:lnTo>
                  <a:lnTo>
                    <a:pt x="112716" y="1597654"/>
                  </a:lnTo>
                  <a:lnTo>
                    <a:pt x="110948" y="1594298"/>
                  </a:lnTo>
                  <a:lnTo>
                    <a:pt x="109180" y="1590942"/>
                  </a:lnTo>
                  <a:lnTo>
                    <a:pt x="107413" y="1587585"/>
                  </a:lnTo>
                  <a:lnTo>
                    <a:pt x="105648" y="1584229"/>
                  </a:lnTo>
                  <a:lnTo>
                    <a:pt x="103885" y="1580872"/>
                  </a:lnTo>
                  <a:lnTo>
                    <a:pt x="102124" y="1577516"/>
                  </a:lnTo>
                  <a:lnTo>
                    <a:pt x="100366" y="1574160"/>
                  </a:lnTo>
                  <a:lnTo>
                    <a:pt x="98612" y="1570803"/>
                  </a:lnTo>
                  <a:lnTo>
                    <a:pt x="96862" y="1567447"/>
                  </a:lnTo>
                  <a:lnTo>
                    <a:pt x="95116" y="1564090"/>
                  </a:lnTo>
                  <a:lnTo>
                    <a:pt x="93375" y="1560734"/>
                  </a:lnTo>
                  <a:lnTo>
                    <a:pt x="91639" y="1557377"/>
                  </a:lnTo>
                  <a:lnTo>
                    <a:pt x="89911" y="1554021"/>
                  </a:lnTo>
                  <a:lnTo>
                    <a:pt x="88186" y="1550665"/>
                  </a:lnTo>
                  <a:lnTo>
                    <a:pt x="86472" y="1547308"/>
                  </a:lnTo>
                  <a:lnTo>
                    <a:pt x="84761" y="1543952"/>
                  </a:lnTo>
                  <a:lnTo>
                    <a:pt x="83063" y="1540595"/>
                  </a:lnTo>
                  <a:lnTo>
                    <a:pt x="81369" y="1537239"/>
                  </a:lnTo>
                  <a:lnTo>
                    <a:pt x="79688" y="1533883"/>
                  </a:lnTo>
                  <a:lnTo>
                    <a:pt x="78013" y="1530526"/>
                  </a:lnTo>
                  <a:lnTo>
                    <a:pt x="76350" y="1527170"/>
                  </a:lnTo>
                  <a:lnTo>
                    <a:pt x="74696" y="1523813"/>
                  </a:lnTo>
                  <a:lnTo>
                    <a:pt x="73052" y="1520457"/>
                  </a:lnTo>
                  <a:lnTo>
                    <a:pt x="71422" y="1517100"/>
                  </a:lnTo>
                  <a:lnTo>
                    <a:pt x="69799" y="1513744"/>
                  </a:lnTo>
                  <a:lnTo>
                    <a:pt x="68194" y="1510388"/>
                  </a:lnTo>
                  <a:lnTo>
                    <a:pt x="66594" y="1507031"/>
                  </a:lnTo>
                  <a:lnTo>
                    <a:pt x="65016" y="1503675"/>
                  </a:lnTo>
                  <a:lnTo>
                    <a:pt x="63442" y="1500318"/>
                  </a:lnTo>
                  <a:lnTo>
                    <a:pt x="61891" y="1496962"/>
                  </a:lnTo>
                  <a:lnTo>
                    <a:pt x="60346" y="1493605"/>
                  </a:lnTo>
                  <a:lnTo>
                    <a:pt x="58822" y="1490249"/>
                  </a:lnTo>
                  <a:lnTo>
                    <a:pt x="57308" y="1486893"/>
                  </a:lnTo>
                  <a:lnTo>
                    <a:pt x="55812" y="1483536"/>
                  </a:lnTo>
                  <a:lnTo>
                    <a:pt x="54331" y="1480180"/>
                  </a:lnTo>
                  <a:lnTo>
                    <a:pt x="52863" y="1476823"/>
                  </a:lnTo>
                  <a:lnTo>
                    <a:pt x="51417" y="1473467"/>
                  </a:lnTo>
                  <a:lnTo>
                    <a:pt x="49979" y="1470111"/>
                  </a:lnTo>
                  <a:lnTo>
                    <a:pt x="48569" y="1466754"/>
                  </a:lnTo>
                  <a:lnTo>
                    <a:pt x="47163" y="1463398"/>
                  </a:lnTo>
                  <a:lnTo>
                    <a:pt x="45789" y="1460041"/>
                  </a:lnTo>
                  <a:lnTo>
                    <a:pt x="44420" y="1456685"/>
                  </a:lnTo>
                  <a:lnTo>
                    <a:pt x="43080" y="1453328"/>
                  </a:lnTo>
                  <a:lnTo>
                    <a:pt x="41750" y="1449972"/>
                  </a:lnTo>
                  <a:lnTo>
                    <a:pt x="40444" y="1446616"/>
                  </a:lnTo>
                  <a:lnTo>
                    <a:pt x="39153" y="1443259"/>
                  </a:lnTo>
                  <a:lnTo>
                    <a:pt x="37883" y="1439903"/>
                  </a:lnTo>
                  <a:lnTo>
                    <a:pt x="36633" y="1436546"/>
                  </a:lnTo>
                  <a:lnTo>
                    <a:pt x="35399" y="1433190"/>
                  </a:lnTo>
                  <a:lnTo>
                    <a:pt x="34191" y="1429834"/>
                  </a:lnTo>
                  <a:lnTo>
                    <a:pt x="32993" y="1426477"/>
                  </a:lnTo>
                  <a:lnTo>
                    <a:pt x="31827" y="1423121"/>
                  </a:lnTo>
                  <a:lnTo>
                    <a:pt x="30668" y="1419764"/>
                  </a:lnTo>
                  <a:lnTo>
                    <a:pt x="29545" y="1416408"/>
                  </a:lnTo>
                  <a:lnTo>
                    <a:pt x="28429" y="1413051"/>
                  </a:lnTo>
                  <a:lnTo>
                    <a:pt x="27345" y="1409695"/>
                  </a:lnTo>
                  <a:lnTo>
                    <a:pt x="26273" y="1406339"/>
                  </a:lnTo>
                  <a:lnTo>
                    <a:pt x="25227" y="1402982"/>
                  </a:lnTo>
                  <a:lnTo>
                    <a:pt x="24200" y="1399626"/>
                  </a:lnTo>
                  <a:lnTo>
                    <a:pt x="23194" y="1396269"/>
                  </a:lnTo>
                  <a:lnTo>
                    <a:pt x="22212" y="1392913"/>
                  </a:lnTo>
                  <a:lnTo>
                    <a:pt x="21246" y="1389557"/>
                  </a:lnTo>
                  <a:lnTo>
                    <a:pt x="20310" y="1386200"/>
                  </a:lnTo>
                  <a:lnTo>
                    <a:pt x="19383" y="1382844"/>
                  </a:lnTo>
                  <a:lnTo>
                    <a:pt x="18493" y="1379487"/>
                  </a:lnTo>
                  <a:lnTo>
                    <a:pt x="17609" y="1376131"/>
                  </a:lnTo>
                  <a:lnTo>
                    <a:pt x="16763" y="1372774"/>
                  </a:lnTo>
                  <a:lnTo>
                    <a:pt x="15925" y="1369418"/>
                  </a:lnTo>
                  <a:lnTo>
                    <a:pt x="15119" y="1366062"/>
                  </a:lnTo>
                  <a:lnTo>
                    <a:pt x="14327" y="1362705"/>
                  </a:lnTo>
                  <a:lnTo>
                    <a:pt x="13562" y="1359349"/>
                  </a:lnTo>
                  <a:lnTo>
                    <a:pt x="12817" y="1355992"/>
                  </a:lnTo>
                  <a:lnTo>
                    <a:pt x="12091" y="1352636"/>
                  </a:lnTo>
                  <a:lnTo>
                    <a:pt x="11393" y="1349280"/>
                  </a:lnTo>
                  <a:lnTo>
                    <a:pt x="10708" y="1345923"/>
                  </a:lnTo>
                  <a:lnTo>
                    <a:pt x="10056" y="1342567"/>
                  </a:lnTo>
                  <a:lnTo>
                    <a:pt x="9411" y="1339210"/>
                  </a:lnTo>
                  <a:lnTo>
                    <a:pt x="8805" y="1335854"/>
                  </a:lnTo>
                  <a:lnTo>
                    <a:pt x="8205" y="1332497"/>
                  </a:lnTo>
                  <a:lnTo>
                    <a:pt x="7641" y="1329141"/>
                  </a:lnTo>
                  <a:lnTo>
                    <a:pt x="7086" y="1325785"/>
                  </a:lnTo>
                  <a:lnTo>
                    <a:pt x="6561" y="1322428"/>
                  </a:lnTo>
                  <a:lnTo>
                    <a:pt x="6053" y="1319072"/>
                  </a:lnTo>
                  <a:lnTo>
                    <a:pt x="5567" y="1315715"/>
                  </a:lnTo>
                  <a:lnTo>
                    <a:pt x="5104" y="1312359"/>
                  </a:lnTo>
                  <a:lnTo>
                    <a:pt x="4658" y="1309003"/>
                  </a:lnTo>
                  <a:lnTo>
                    <a:pt x="4239" y="1305646"/>
                  </a:lnTo>
                  <a:lnTo>
                    <a:pt x="3832" y="1302290"/>
                  </a:lnTo>
                  <a:lnTo>
                    <a:pt x="3457" y="1298933"/>
                  </a:lnTo>
                  <a:lnTo>
                    <a:pt x="3088" y="1295577"/>
                  </a:lnTo>
                  <a:lnTo>
                    <a:pt x="2758" y="1292220"/>
                  </a:lnTo>
                  <a:lnTo>
                    <a:pt x="2433" y="1288864"/>
                  </a:lnTo>
                  <a:lnTo>
                    <a:pt x="2139" y="1285508"/>
                  </a:lnTo>
                  <a:lnTo>
                    <a:pt x="1858" y="1282151"/>
                  </a:lnTo>
                  <a:lnTo>
                    <a:pt x="1602" y="1278795"/>
                  </a:lnTo>
                  <a:lnTo>
                    <a:pt x="1362" y="1275438"/>
                  </a:lnTo>
                  <a:lnTo>
                    <a:pt x="1143" y="1272082"/>
                  </a:lnTo>
                  <a:lnTo>
                    <a:pt x="946" y="1268725"/>
                  </a:lnTo>
                  <a:lnTo>
                    <a:pt x="763" y="1265369"/>
                  </a:lnTo>
                  <a:lnTo>
                    <a:pt x="606" y="1262013"/>
                  </a:lnTo>
                  <a:lnTo>
                    <a:pt x="459" y="1258656"/>
                  </a:lnTo>
                  <a:lnTo>
                    <a:pt x="344" y="1255300"/>
                  </a:lnTo>
                  <a:lnTo>
                    <a:pt x="233" y="1251943"/>
                  </a:lnTo>
                  <a:lnTo>
                    <a:pt x="156" y="1248587"/>
                  </a:lnTo>
                  <a:lnTo>
                    <a:pt x="85" y="1245231"/>
                  </a:lnTo>
                  <a:lnTo>
                    <a:pt x="41" y="1241874"/>
                  </a:lnTo>
                  <a:lnTo>
                    <a:pt x="9" y="1238518"/>
                  </a:lnTo>
                  <a:lnTo>
                    <a:pt x="0" y="1235161"/>
                  </a:lnTo>
                  <a:lnTo>
                    <a:pt x="6" y="1231805"/>
                  </a:lnTo>
                  <a:lnTo>
                    <a:pt x="29" y="1228448"/>
                  </a:lnTo>
                  <a:lnTo>
                    <a:pt x="72" y="1225092"/>
                  </a:lnTo>
                  <a:lnTo>
                    <a:pt x="127" y="1221736"/>
                  </a:lnTo>
                  <a:lnTo>
                    <a:pt x="207" y="1218379"/>
                  </a:lnTo>
                  <a:lnTo>
                    <a:pt x="294" y="1215023"/>
                  </a:lnTo>
                  <a:lnTo>
                    <a:pt x="409" y="1211666"/>
                  </a:lnTo>
                  <a:lnTo>
                    <a:pt x="530" y="1208310"/>
                  </a:lnTo>
                  <a:lnTo>
                    <a:pt x="677" y="1204954"/>
                  </a:lnTo>
                  <a:lnTo>
                    <a:pt x="832" y="1201597"/>
                  </a:lnTo>
                  <a:lnTo>
                    <a:pt x="1009" y="1198241"/>
                  </a:lnTo>
                  <a:lnTo>
                    <a:pt x="1198" y="1194884"/>
                  </a:lnTo>
                  <a:lnTo>
                    <a:pt x="1404" y="1191528"/>
                  </a:lnTo>
                  <a:lnTo>
                    <a:pt x="1625" y="1188171"/>
                  </a:lnTo>
                  <a:lnTo>
                    <a:pt x="1860" y="1184815"/>
                  </a:lnTo>
                  <a:lnTo>
                    <a:pt x="2113" y="1181459"/>
                  </a:lnTo>
                  <a:lnTo>
                    <a:pt x="2375" y="1178102"/>
                  </a:lnTo>
                  <a:lnTo>
                    <a:pt x="2659" y="1174746"/>
                  </a:lnTo>
                  <a:lnTo>
                    <a:pt x="2948" y="1171389"/>
                  </a:lnTo>
                  <a:lnTo>
                    <a:pt x="3262" y="1168033"/>
                  </a:lnTo>
                  <a:lnTo>
                    <a:pt x="3580" y="1164677"/>
                  </a:lnTo>
                  <a:lnTo>
                    <a:pt x="3919" y="1161320"/>
                  </a:lnTo>
                  <a:lnTo>
                    <a:pt x="4266" y="1157964"/>
                  </a:lnTo>
                  <a:lnTo>
                    <a:pt x="4631" y="1154607"/>
                  </a:lnTo>
                  <a:lnTo>
                    <a:pt x="5005" y="1151251"/>
                  </a:lnTo>
                  <a:lnTo>
                    <a:pt x="5393" y="1147894"/>
                  </a:lnTo>
                  <a:lnTo>
                    <a:pt x="5795" y="1144538"/>
                  </a:lnTo>
                  <a:lnTo>
                    <a:pt x="6206" y="1141182"/>
                  </a:lnTo>
                  <a:lnTo>
                    <a:pt x="6633" y="1137825"/>
                  </a:lnTo>
                  <a:lnTo>
                    <a:pt x="7066" y="1134469"/>
                  </a:lnTo>
                  <a:lnTo>
                    <a:pt x="7519" y="1131112"/>
                  </a:lnTo>
                  <a:lnTo>
                    <a:pt x="7974" y="1127756"/>
                  </a:lnTo>
                  <a:lnTo>
                    <a:pt x="8449" y="1124400"/>
                  </a:lnTo>
                  <a:lnTo>
                    <a:pt x="8928" y="1121043"/>
                  </a:lnTo>
                  <a:lnTo>
                    <a:pt x="9423" y="1117687"/>
                  </a:lnTo>
                  <a:lnTo>
                    <a:pt x="9925" y="1114330"/>
                  </a:lnTo>
                  <a:lnTo>
                    <a:pt x="10439" y="1110974"/>
                  </a:lnTo>
                  <a:lnTo>
                    <a:pt x="10962" y="1107617"/>
                  </a:lnTo>
                  <a:lnTo>
                    <a:pt x="11495" y="1104261"/>
                  </a:lnTo>
                  <a:lnTo>
                    <a:pt x="12038" y="1100905"/>
                  </a:lnTo>
                  <a:lnTo>
                    <a:pt x="12588" y="1097548"/>
                  </a:lnTo>
                  <a:lnTo>
                    <a:pt x="13151" y="1094192"/>
                  </a:lnTo>
                  <a:lnTo>
                    <a:pt x="13717" y="1090835"/>
                  </a:lnTo>
                  <a:lnTo>
                    <a:pt x="14298" y="1087479"/>
                  </a:lnTo>
                  <a:lnTo>
                    <a:pt x="14882" y="1084123"/>
                  </a:lnTo>
                  <a:lnTo>
                    <a:pt x="15479" y="1080766"/>
                  </a:lnTo>
                  <a:lnTo>
                    <a:pt x="16079" y="1077410"/>
                  </a:lnTo>
                  <a:lnTo>
                    <a:pt x="16690" y="1074053"/>
                  </a:lnTo>
                  <a:lnTo>
                    <a:pt x="17307" y="1070697"/>
                  </a:lnTo>
                  <a:lnTo>
                    <a:pt x="17931" y="1067340"/>
                  </a:lnTo>
                  <a:lnTo>
                    <a:pt x="18562" y="1063984"/>
                  </a:lnTo>
                  <a:lnTo>
                    <a:pt x="19199" y="1060628"/>
                  </a:lnTo>
                  <a:lnTo>
                    <a:pt x="19844" y="1057271"/>
                  </a:lnTo>
                  <a:lnTo>
                    <a:pt x="20493" y="1053915"/>
                  </a:lnTo>
                  <a:lnTo>
                    <a:pt x="21150" y="1050558"/>
                  </a:lnTo>
                  <a:lnTo>
                    <a:pt x="21810" y="1047202"/>
                  </a:lnTo>
                  <a:lnTo>
                    <a:pt x="22479" y="1043845"/>
                  </a:lnTo>
                  <a:lnTo>
                    <a:pt x="23150" y="1040489"/>
                  </a:lnTo>
                  <a:lnTo>
                    <a:pt x="23828" y="1037133"/>
                  </a:lnTo>
                  <a:lnTo>
                    <a:pt x="24509" y="1033776"/>
                  </a:lnTo>
                  <a:lnTo>
                    <a:pt x="25196" y="1030420"/>
                  </a:lnTo>
                  <a:lnTo>
                    <a:pt x="25886" y="1027063"/>
                  </a:lnTo>
                  <a:lnTo>
                    <a:pt x="26580" y="1023707"/>
                  </a:lnTo>
                  <a:lnTo>
                    <a:pt x="27278" y="1020351"/>
                  </a:lnTo>
                  <a:lnTo>
                    <a:pt x="27979" y="1016994"/>
                  </a:lnTo>
                  <a:lnTo>
                    <a:pt x="28685" y="1013638"/>
                  </a:lnTo>
                  <a:lnTo>
                    <a:pt x="29392" y="1010281"/>
                  </a:lnTo>
                  <a:lnTo>
                    <a:pt x="30103" y="1006925"/>
                  </a:lnTo>
                  <a:lnTo>
                    <a:pt x="30815" y="1003568"/>
                  </a:lnTo>
                  <a:lnTo>
                    <a:pt x="31531" y="1000212"/>
                  </a:lnTo>
                  <a:lnTo>
                    <a:pt x="32248" y="996856"/>
                  </a:lnTo>
                  <a:lnTo>
                    <a:pt x="32968" y="993499"/>
                  </a:lnTo>
                  <a:lnTo>
                    <a:pt x="33689" y="990143"/>
                  </a:lnTo>
                  <a:lnTo>
                    <a:pt x="34412" y="986786"/>
                  </a:lnTo>
                  <a:lnTo>
                    <a:pt x="35136" y="983430"/>
                  </a:lnTo>
                  <a:lnTo>
                    <a:pt x="35860" y="980074"/>
                  </a:lnTo>
                  <a:lnTo>
                    <a:pt x="36586" y="976717"/>
                  </a:lnTo>
                  <a:lnTo>
                    <a:pt x="37312" y="973361"/>
                  </a:lnTo>
                  <a:lnTo>
                    <a:pt x="38039" y="970004"/>
                  </a:lnTo>
                  <a:lnTo>
                    <a:pt x="38766" y="966648"/>
                  </a:lnTo>
                  <a:lnTo>
                    <a:pt x="39492" y="963291"/>
                  </a:lnTo>
                  <a:lnTo>
                    <a:pt x="40219" y="959935"/>
                  </a:lnTo>
                  <a:lnTo>
                    <a:pt x="40945" y="956579"/>
                  </a:lnTo>
                  <a:lnTo>
                    <a:pt x="41671" y="953222"/>
                  </a:lnTo>
                  <a:lnTo>
                    <a:pt x="42395" y="949866"/>
                  </a:lnTo>
                  <a:lnTo>
                    <a:pt x="43119" y="946509"/>
                  </a:lnTo>
                  <a:lnTo>
                    <a:pt x="43842" y="943153"/>
                  </a:lnTo>
                  <a:lnTo>
                    <a:pt x="44563" y="939797"/>
                  </a:lnTo>
                  <a:lnTo>
                    <a:pt x="45283" y="936440"/>
                  </a:lnTo>
                  <a:lnTo>
                    <a:pt x="46001" y="933084"/>
                  </a:lnTo>
                  <a:lnTo>
                    <a:pt x="46718" y="929727"/>
                  </a:lnTo>
                  <a:lnTo>
                    <a:pt x="47431" y="926371"/>
                  </a:lnTo>
                  <a:lnTo>
                    <a:pt x="48144" y="923014"/>
                  </a:lnTo>
                  <a:lnTo>
                    <a:pt x="48853" y="919658"/>
                  </a:lnTo>
                  <a:lnTo>
                    <a:pt x="49561" y="916302"/>
                  </a:lnTo>
                  <a:lnTo>
                    <a:pt x="50265" y="912945"/>
                  </a:lnTo>
                  <a:lnTo>
                    <a:pt x="50968" y="909589"/>
                  </a:lnTo>
                  <a:lnTo>
                    <a:pt x="51666" y="906232"/>
                  </a:lnTo>
                  <a:lnTo>
                    <a:pt x="52362" y="902876"/>
                  </a:lnTo>
                  <a:lnTo>
                    <a:pt x="53055" y="899520"/>
                  </a:lnTo>
                  <a:lnTo>
                    <a:pt x="53744" y="896163"/>
                  </a:lnTo>
                  <a:lnTo>
                    <a:pt x="54430" y="892807"/>
                  </a:lnTo>
                  <a:lnTo>
                    <a:pt x="55112" y="889450"/>
                  </a:lnTo>
                  <a:lnTo>
                    <a:pt x="55792" y="886094"/>
                  </a:lnTo>
                  <a:lnTo>
                    <a:pt x="56465" y="882737"/>
                  </a:lnTo>
                  <a:lnTo>
                    <a:pt x="57138" y="879381"/>
                  </a:lnTo>
                  <a:lnTo>
                    <a:pt x="57803" y="876025"/>
                  </a:lnTo>
                  <a:lnTo>
                    <a:pt x="58467" y="872668"/>
                  </a:lnTo>
                  <a:lnTo>
                    <a:pt x="59124" y="869312"/>
                  </a:lnTo>
                  <a:lnTo>
                    <a:pt x="59778" y="865955"/>
                  </a:lnTo>
                  <a:lnTo>
                    <a:pt x="60427" y="862599"/>
                  </a:lnTo>
                  <a:lnTo>
                    <a:pt x="61073" y="859243"/>
                  </a:lnTo>
                  <a:lnTo>
                    <a:pt x="61713" y="855886"/>
                  </a:lnTo>
                  <a:lnTo>
                    <a:pt x="62348" y="852530"/>
                  </a:lnTo>
                  <a:lnTo>
                    <a:pt x="62980" y="849173"/>
                  </a:lnTo>
                  <a:lnTo>
                    <a:pt x="63605" y="845817"/>
                  </a:lnTo>
                  <a:lnTo>
                    <a:pt x="64227" y="842460"/>
                  </a:lnTo>
                  <a:lnTo>
                    <a:pt x="64841" y="839104"/>
                  </a:lnTo>
                  <a:lnTo>
                    <a:pt x="65454" y="835748"/>
                  </a:lnTo>
                  <a:lnTo>
                    <a:pt x="66058" y="832391"/>
                  </a:lnTo>
                  <a:lnTo>
                    <a:pt x="66660" y="829035"/>
                  </a:lnTo>
                  <a:lnTo>
                    <a:pt x="67253" y="825678"/>
                  </a:lnTo>
                  <a:lnTo>
                    <a:pt x="67844" y="822322"/>
                  </a:lnTo>
                  <a:lnTo>
                    <a:pt x="68428" y="818965"/>
                  </a:lnTo>
                  <a:lnTo>
                    <a:pt x="69007" y="815609"/>
                  </a:lnTo>
                  <a:lnTo>
                    <a:pt x="69580" y="812253"/>
                  </a:lnTo>
                  <a:lnTo>
                    <a:pt x="70148" y="808896"/>
                  </a:lnTo>
                  <a:lnTo>
                    <a:pt x="70711" y="805540"/>
                  </a:lnTo>
                  <a:lnTo>
                    <a:pt x="71266" y="802183"/>
                  </a:lnTo>
                  <a:lnTo>
                    <a:pt x="71819" y="798827"/>
                  </a:lnTo>
                  <a:lnTo>
                    <a:pt x="72362" y="795471"/>
                  </a:lnTo>
                  <a:lnTo>
                    <a:pt x="72904" y="792114"/>
                  </a:lnTo>
                  <a:lnTo>
                    <a:pt x="73436" y="788758"/>
                  </a:lnTo>
                  <a:lnTo>
                    <a:pt x="73965" y="785401"/>
                  </a:lnTo>
                  <a:lnTo>
                    <a:pt x="74486" y="782045"/>
                  </a:lnTo>
                  <a:lnTo>
                    <a:pt x="75003" y="778688"/>
                  </a:lnTo>
                  <a:lnTo>
                    <a:pt x="75513" y="775332"/>
                  </a:lnTo>
                  <a:lnTo>
                    <a:pt x="76017" y="771976"/>
                  </a:lnTo>
                  <a:lnTo>
                    <a:pt x="76516" y="768619"/>
                  </a:lnTo>
                  <a:lnTo>
                    <a:pt x="77008" y="765263"/>
                  </a:lnTo>
                  <a:lnTo>
                    <a:pt x="77496" y="761906"/>
                  </a:lnTo>
                  <a:lnTo>
                    <a:pt x="77976" y="758550"/>
                  </a:lnTo>
                  <a:lnTo>
                    <a:pt x="78453" y="755194"/>
                  </a:lnTo>
                  <a:lnTo>
                    <a:pt x="78919" y="751837"/>
                  </a:lnTo>
                  <a:lnTo>
                    <a:pt x="79384" y="748481"/>
                  </a:lnTo>
                  <a:lnTo>
                    <a:pt x="79840" y="745124"/>
                  </a:lnTo>
                  <a:lnTo>
                    <a:pt x="80292" y="741768"/>
                  </a:lnTo>
                  <a:lnTo>
                    <a:pt x="80736" y="738411"/>
                  </a:lnTo>
                  <a:lnTo>
                    <a:pt x="81176" y="735055"/>
                  </a:lnTo>
                  <a:lnTo>
                    <a:pt x="81609" y="731699"/>
                  </a:lnTo>
                  <a:lnTo>
                    <a:pt x="82036" y="728342"/>
                  </a:lnTo>
                  <a:lnTo>
                    <a:pt x="82458" y="724986"/>
                  </a:lnTo>
                  <a:lnTo>
                    <a:pt x="82872" y="721629"/>
                  </a:lnTo>
                  <a:lnTo>
                    <a:pt x="83283" y="718273"/>
                  </a:lnTo>
                  <a:lnTo>
                    <a:pt x="83685" y="714917"/>
                  </a:lnTo>
                  <a:lnTo>
                    <a:pt x="84085" y="711560"/>
                  </a:lnTo>
                  <a:lnTo>
                    <a:pt x="84474" y="708204"/>
                  </a:lnTo>
                  <a:lnTo>
                    <a:pt x="84862" y="704847"/>
                  </a:lnTo>
                  <a:lnTo>
                    <a:pt x="85240" y="701491"/>
                  </a:lnTo>
                  <a:lnTo>
                    <a:pt x="85615" y="698134"/>
                  </a:lnTo>
                  <a:lnTo>
                    <a:pt x="85983" y="694778"/>
                  </a:lnTo>
                  <a:lnTo>
                    <a:pt x="86346" y="691422"/>
                  </a:lnTo>
                  <a:lnTo>
                    <a:pt x="86703" y="688065"/>
                  </a:lnTo>
                  <a:lnTo>
                    <a:pt x="87054" y="684709"/>
                  </a:lnTo>
                  <a:lnTo>
                    <a:pt x="87400" y="681352"/>
                  </a:lnTo>
                  <a:lnTo>
                    <a:pt x="87739" y="677996"/>
                  </a:lnTo>
                  <a:lnTo>
                    <a:pt x="88075" y="674640"/>
                  </a:lnTo>
                  <a:lnTo>
                    <a:pt x="88402" y="671283"/>
                  </a:lnTo>
                  <a:lnTo>
                    <a:pt x="88727" y="667927"/>
                  </a:lnTo>
                  <a:lnTo>
                    <a:pt x="89043" y="664570"/>
                  </a:lnTo>
                  <a:lnTo>
                    <a:pt x="89356" y="661214"/>
                  </a:lnTo>
                  <a:lnTo>
                    <a:pt x="89662" y="657857"/>
                  </a:lnTo>
                  <a:lnTo>
                    <a:pt x="89964" y="654501"/>
                  </a:lnTo>
                  <a:lnTo>
                    <a:pt x="90259" y="651145"/>
                  </a:lnTo>
                  <a:lnTo>
                    <a:pt x="90550" y="647788"/>
                  </a:lnTo>
                  <a:lnTo>
                    <a:pt x="90836" y="644432"/>
                  </a:lnTo>
                  <a:lnTo>
                    <a:pt x="91116" y="641075"/>
                  </a:lnTo>
                  <a:lnTo>
                    <a:pt x="91392" y="637719"/>
                  </a:lnTo>
                  <a:lnTo>
                    <a:pt x="91661" y="634362"/>
                  </a:lnTo>
                  <a:lnTo>
                    <a:pt x="91928" y="631006"/>
                  </a:lnTo>
                  <a:lnTo>
                    <a:pt x="92186" y="627650"/>
                  </a:lnTo>
                  <a:lnTo>
                    <a:pt x="92443" y="624293"/>
                  </a:lnTo>
                  <a:lnTo>
                    <a:pt x="92692" y="620937"/>
                  </a:lnTo>
                  <a:lnTo>
                    <a:pt x="92938" y="617580"/>
                  </a:lnTo>
                  <a:lnTo>
                    <a:pt x="93178" y="614224"/>
                  </a:lnTo>
                  <a:lnTo>
                    <a:pt x="93415" y="610868"/>
                  </a:lnTo>
                  <a:lnTo>
                    <a:pt x="93647" y="607511"/>
                  </a:lnTo>
                  <a:lnTo>
                    <a:pt x="93874" y="604155"/>
                  </a:lnTo>
                  <a:lnTo>
                    <a:pt x="94098" y="600798"/>
                  </a:lnTo>
                  <a:lnTo>
                    <a:pt x="94316" y="597442"/>
                  </a:lnTo>
                  <a:lnTo>
                    <a:pt x="94531" y="594085"/>
                  </a:lnTo>
                  <a:lnTo>
                    <a:pt x="94740" y="590729"/>
                  </a:lnTo>
                  <a:lnTo>
                    <a:pt x="94948" y="587373"/>
                  </a:lnTo>
                  <a:lnTo>
                    <a:pt x="95149" y="584016"/>
                  </a:lnTo>
                  <a:lnTo>
                    <a:pt x="95349" y="580660"/>
                  </a:lnTo>
                  <a:lnTo>
                    <a:pt x="95542" y="577303"/>
                  </a:lnTo>
                  <a:lnTo>
                    <a:pt x="95734" y="573947"/>
                  </a:lnTo>
                  <a:lnTo>
                    <a:pt x="95921" y="570591"/>
                  </a:lnTo>
                  <a:lnTo>
                    <a:pt x="96105" y="567234"/>
                  </a:lnTo>
                  <a:lnTo>
                    <a:pt x="96286" y="563878"/>
                  </a:lnTo>
                  <a:lnTo>
                    <a:pt x="96463" y="560521"/>
                  </a:lnTo>
                  <a:lnTo>
                    <a:pt x="96638" y="557165"/>
                  </a:lnTo>
                  <a:lnTo>
                    <a:pt x="96809" y="553808"/>
                  </a:lnTo>
                  <a:lnTo>
                    <a:pt x="96978" y="550452"/>
                  </a:lnTo>
                  <a:lnTo>
                    <a:pt x="97143" y="547096"/>
                  </a:lnTo>
                  <a:lnTo>
                    <a:pt x="97307" y="543739"/>
                  </a:lnTo>
                  <a:lnTo>
                    <a:pt x="97466" y="540383"/>
                  </a:lnTo>
                  <a:lnTo>
                    <a:pt x="97625" y="537026"/>
                  </a:lnTo>
                  <a:lnTo>
                    <a:pt x="97780" y="533670"/>
                  </a:lnTo>
                  <a:lnTo>
                    <a:pt x="97934" y="530314"/>
                  </a:lnTo>
                  <a:lnTo>
                    <a:pt x="98086" y="526957"/>
                  </a:lnTo>
                  <a:lnTo>
                    <a:pt x="98236" y="523601"/>
                  </a:lnTo>
                  <a:lnTo>
                    <a:pt x="98384" y="520244"/>
                  </a:lnTo>
                  <a:lnTo>
                    <a:pt x="98530" y="516888"/>
                  </a:lnTo>
                  <a:lnTo>
                    <a:pt x="98675" y="513531"/>
                  </a:lnTo>
                  <a:lnTo>
                    <a:pt x="98819" y="510175"/>
                  </a:lnTo>
                  <a:lnTo>
                    <a:pt x="98962" y="506819"/>
                  </a:lnTo>
                  <a:lnTo>
                    <a:pt x="99103" y="503462"/>
                  </a:lnTo>
                  <a:lnTo>
                    <a:pt x="99244" y="500106"/>
                  </a:lnTo>
                  <a:lnTo>
                    <a:pt x="99384" y="496749"/>
                  </a:lnTo>
                  <a:lnTo>
                    <a:pt x="99523" y="493393"/>
                  </a:lnTo>
                  <a:lnTo>
                    <a:pt x="99662" y="490037"/>
                  </a:lnTo>
                  <a:lnTo>
                    <a:pt x="99801" y="486680"/>
                  </a:lnTo>
                  <a:lnTo>
                    <a:pt x="99940" y="483324"/>
                  </a:lnTo>
                  <a:lnTo>
                    <a:pt x="100079" y="479967"/>
                  </a:lnTo>
                  <a:lnTo>
                    <a:pt x="100219" y="476611"/>
                  </a:lnTo>
                  <a:lnTo>
                    <a:pt x="100359" y="473254"/>
                  </a:lnTo>
                  <a:lnTo>
                    <a:pt x="100499" y="469898"/>
                  </a:lnTo>
                  <a:lnTo>
                    <a:pt x="100640" y="466542"/>
                  </a:lnTo>
                  <a:lnTo>
                    <a:pt x="100782" y="463185"/>
                  </a:lnTo>
                  <a:lnTo>
                    <a:pt x="100926" y="459829"/>
                  </a:lnTo>
                  <a:lnTo>
                    <a:pt x="101071" y="456472"/>
                  </a:lnTo>
                  <a:lnTo>
                    <a:pt x="101217" y="453116"/>
                  </a:lnTo>
                  <a:lnTo>
                    <a:pt x="101365" y="449760"/>
                  </a:lnTo>
                  <a:lnTo>
                    <a:pt x="101516" y="446403"/>
                  </a:lnTo>
                  <a:lnTo>
                    <a:pt x="101668" y="443047"/>
                  </a:lnTo>
                  <a:lnTo>
                    <a:pt x="101822" y="439690"/>
                  </a:lnTo>
                  <a:lnTo>
                    <a:pt x="101979" y="436334"/>
                  </a:lnTo>
                  <a:lnTo>
                    <a:pt x="102138" y="432977"/>
                  </a:lnTo>
                  <a:lnTo>
                    <a:pt x="102301" y="429621"/>
                  </a:lnTo>
                  <a:lnTo>
                    <a:pt x="102466" y="426265"/>
                  </a:lnTo>
                  <a:lnTo>
                    <a:pt x="102636" y="422908"/>
                  </a:lnTo>
                  <a:lnTo>
                    <a:pt x="102806" y="419552"/>
                  </a:lnTo>
                  <a:lnTo>
                    <a:pt x="102984" y="416195"/>
                  </a:lnTo>
                  <a:lnTo>
                    <a:pt x="103162" y="412839"/>
                  </a:lnTo>
                  <a:lnTo>
                    <a:pt x="103347" y="409482"/>
                  </a:lnTo>
                  <a:lnTo>
                    <a:pt x="103534" y="406126"/>
                  </a:lnTo>
                  <a:lnTo>
                    <a:pt x="103727" y="402770"/>
                  </a:lnTo>
                  <a:lnTo>
                    <a:pt x="103924" y="399413"/>
                  </a:lnTo>
                  <a:lnTo>
                    <a:pt x="104125" y="396057"/>
                  </a:lnTo>
                  <a:lnTo>
                    <a:pt x="104332" y="392700"/>
                  </a:lnTo>
                  <a:lnTo>
                    <a:pt x="104543" y="389344"/>
                  </a:lnTo>
                  <a:lnTo>
                    <a:pt x="104762" y="385988"/>
                  </a:lnTo>
                  <a:lnTo>
                    <a:pt x="104983" y="382631"/>
                  </a:lnTo>
                  <a:lnTo>
                    <a:pt x="105214" y="379275"/>
                  </a:lnTo>
                  <a:lnTo>
                    <a:pt x="105446" y="375918"/>
                  </a:lnTo>
                  <a:lnTo>
                    <a:pt x="105690" y="372562"/>
                  </a:lnTo>
                  <a:lnTo>
                    <a:pt x="105935" y="369205"/>
                  </a:lnTo>
                  <a:lnTo>
                    <a:pt x="106191" y="365849"/>
                  </a:lnTo>
                  <a:lnTo>
                    <a:pt x="106450" y="362493"/>
                  </a:lnTo>
                  <a:lnTo>
                    <a:pt x="106718" y="359136"/>
                  </a:lnTo>
                  <a:lnTo>
                    <a:pt x="106993" y="355780"/>
                  </a:lnTo>
                  <a:lnTo>
                    <a:pt x="107274" y="352423"/>
                  </a:lnTo>
                  <a:lnTo>
                    <a:pt x="107565" y="349067"/>
                  </a:lnTo>
                  <a:lnTo>
                    <a:pt x="107860" y="345711"/>
                  </a:lnTo>
                  <a:lnTo>
                    <a:pt x="108167" y="342354"/>
                  </a:lnTo>
                  <a:lnTo>
                    <a:pt x="108477" y="338998"/>
                  </a:lnTo>
                  <a:lnTo>
                    <a:pt x="108802" y="335641"/>
                  </a:lnTo>
                  <a:lnTo>
                    <a:pt x="109128" y="332285"/>
                  </a:lnTo>
                  <a:lnTo>
                    <a:pt x="109469" y="328928"/>
                  </a:lnTo>
                  <a:lnTo>
                    <a:pt x="109814" y="325572"/>
                  </a:lnTo>
                  <a:lnTo>
                    <a:pt x="110171" y="322216"/>
                  </a:lnTo>
                  <a:lnTo>
                    <a:pt x="110535" y="318859"/>
                  </a:lnTo>
                  <a:lnTo>
                    <a:pt x="110909" y="315503"/>
                  </a:lnTo>
                  <a:lnTo>
                    <a:pt x="111293" y="312146"/>
                  </a:lnTo>
                  <a:lnTo>
                    <a:pt x="111684" y="308790"/>
                  </a:lnTo>
                  <a:lnTo>
                    <a:pt x="112088" y="305434"/>
                  </a:lnTo>
                  <a:lnTo>
                    <a:pt x="112497" y="302077"/>
                  </a:lnTo>
                  <a:lnTo>
                    <a:pt x="112922" y="298721"/>
                  </a:lnTo>
                  <a:lnTo>
                    <a:pt x="113350" y="295364"/>
                  </a:lnTo>
                  <a:lnTo>
                    <a:pt x="113796" y="292008"/>
                  </a:lnTo>
                  <a:lnTo>
                    <a:pt x="114245" y="288651"/>
                  </a:lnTo>
                  <a:lnTo>
                    <a:pt x="114710" y="285295"/>
                  </a:lnTo>
                  <a:lnTo>
                    <a:pt x="115181" y="281939"/>
                  </a:lnTo>
                  <a:lnTo>
                    <a:pt x="115666" y="278582"/>
                  </a:lnTo>
                  <a:lnTo>
                    <a:pt x="116160" y="275226"/>
                  </a:lnTo>
                  <a:lnTo>
                    <a:pt x="116664" y="271869"/>
                  </a:lnTo>
                  <a:lnTo>
                    <a:pt x="117181" y="268513"/>
                  </a:lnTo>
                  <a:lnTo>
                    <a:pt x="117706" y="265157"/>
                  </a:lnTo>
                  <a:lnTo>
                    <a:pt x="118245" y="261800"/>
                  </a:lnTo>
                  <a:lnTo>
                    <a:pt x="118790" y="258444"/>
                  </a:lnTo>
                  <a:lnTo>
                    <a:pt x="119353" y="255087"/>
                  </a:lnTo>
                  <a:lnTo>
                    <a:pt x="119920" y="251731"/>
                  </a:lnTo>
                  <a:lnTo>
                    <a:pt x="120506" y="248374"/>
                  </a:lnTo>
                  <a:lnTo>
                    <a:pt x="121096" y="245018"/>
                  </a:lnTo>
                  <a:lnTo>
                    <a:pt x="121703" y="241662"/>
                  </a:lnTo>
                  <a:lnTo>
                    <a:pt x="122317" y="238305"/>
                  </a:lnTo>
                  <a:lnTo>
                    <a:pt x="122945" y="234949"/>
                  </a:lnTo>
                  <a:lnTo>
                    <a:pt x="123583" y="231592"/>
                  </a:lnTo>
                  <a:lnTo>
                    <a:pt x="124232" y="228236"/>
                  </a:lnTo>
                  <a:lnTo>
                    <a:pt x="124893" y="224880"/>
                  </a:lnTo>
                  <a:lnTo>
                    <a:pt x="125563" y="221523"/>
                  </a:lnTo>
                  <a:lnTo>
                    <a:pt x="126249" y="218167"/>
                  </a:lnTo>
                  <a:lnTo>
                    <a:pt x="126939" y="214810"/>
                  </a:lnTo>
                  <a:lnTo>
                    <a:pt x="127649" y="211454"/>
                  </a:lnTo>
                  <a:lnTo>
                    <a:pt x="128361" y="208097"/>
                  </a:lnTo>
                  <a:lnTo>
                    <a:pt x="129092" y="204741"/>
                  </a:lnTo>
                  <a:lnTo>
                    <a:pt x="129828" y="201385"/>
                  </a:lnTo>
                  <a:lnTo>
                    <a:pt x="130580" y="198028"/>
                  </a:lnTo>
                  <a:lnTo>
                    <a:pt x="131339" y="194672"/>
                  </a:lnTo>
                  <a:lnTo>
                    <a:pt x="132110" y="191315"/>
                  </a:lnTo>
                  <a:lnTo>
                    <a:pt x="132892" y="187959"/>
                  </a:lnTo>
                  <a:lnTo>
                    <a:pt x="133683" y="184602"/>
                  </a:lnTo>
                  <a:lnTo>
                    <a:pt x="134487" y="181246"/>
                  </a:lnTo>
                  <a:lnTo>
                    <a:pt x="135297" y="177890"/>
                  </a:lnTo>
                  <a:lnTo>
                    <a:pt x="136122" y="174533"/>
                  </a:lnTo>
                  <a:lnTo>
                    <a:pt x="136951" y="171177"/>
                  </a:lnTo>
                  <a:lnTo>
                    <a:pt x="137797" y="167820"/>
                  </a:lnTo>
                  <a:lnTo>
                    <a:pt x="138646" y="164464"/>
                  </a:lnTo>
                  <a:lnTo>
                    <a:pt x="139511" y="161108"/>
                  </a:lnTo>
                  <a:lnTo>
                    <a:pt x="140380" y="157751"/>
                  </a:lnTo>
                  <a:lnTo>
                    <a:pt x="141262" y="154395"/>
                  </a:lnTo>
                  <a:lnTo>
                    <a:pt x="142150" y="151038"/>
                  </a:lnTo>
                  <a:lnTo>
                    <a:pt x="143048" y="147682"/>
                  </a:lnTo>
                  <a:lnTo>
                    <a:pt x="143954" y="144325"/>
                  </a:lnTo>
                  <a:lnTo>
                    <a:pt x="144868" y="140969"/>
                  </a:lnTo>
                  <a:lnTo>
                    <a:pt x="145792" y="137613"/>
                  </a:lnTo>
                  <a:lnTo>
                    <a:pt x="146721" y="134256"/>
                  </a:lnTo>
                  <a:lnTo>
                    <a:pt x="147661" y="130900"/>
                  </a:lnTo>
                  <a:lnTo>
                    <a:pt x="148604" y="127543"/>
                  </a:lnTo>
                  <a:lnTo>
                    <a:pt x="149560" y="124187"/>
                  </a:lnTo>
                  <a:lnTo>
                    <a:pt x="150517" y="120831"/>
                  </a:lnTo>
                  <a:lnTo>
                    <a:pt x="151485" y="117474"/>
                  </a:lnTo>
                  <a:lnTo>
                    <a:pt x="152457" y="114118"/>
                  </a:lnTo>
                  <a:lnTo>
                    <a:pt x="153437" y="110761"/>
                  </a:lnTo>
                  <a:lnTo>
                    <a:pt x="154421" y="107405"/>
                  </a:lnTo>
                  <a:lnTo>
                    <a:pt x="155411" y="104048"/>
                  </a:lnTo>
                  <a:lnTo>
                    <a:pt x="156407" y="100692"/>
                  </a:lnTo>
                  <a:lnTo>
                    <a:pt x="157406" y="97336"/>
                  </a:lnTo>
                  <a:lnTo>
                    <a:pt x="158412" y="93979"/>
                  </a:lnTo>
                  <a:lnTo>
                    <a:pt x="159420" y="90623"/>
                  </a:lnTo>
                  <a:lnTo>
                    <a:pt x="160434" y="87266"/>
                  </a:lnTo>
                  <a:lnTo>
                    <a:pt x="161450" y="83910"/>
                  </a:lnTo>
                  <a:lnTo>
                    <a:pt x="162472" y="80554"/>
                  </a:lnTo>
                  <a:lnTo>
                    <a:pt x="163494" y="77197"/>
                  </a:lnTo>
                  <a:lnTo>
                    <a:pt x="164521" y="73841"/>
                  </a:lnTo>
                  <a:lnTo>
                    <a:pt x="165549" y="70484"/>
                  </a:lnTo>
                  <a:lnTo>
                    <a:pt x="166580" y="67128"/>
                  </a:lnTo>
                  <a:lnTo>
                    <a:pt x="167613" y="63771"/>
                  </a:lnTo>
                  <a:lnTo>
                    <a:pt x="168647" y="60415"/>
                  </a:lnTo>
                  <a:lnTo>
                    <a:pt x="169682" y="57059"/>
                  </a:lnTo>
                  <a:lnTo>
                    <a:pt x="170718" y="53702"/>
                  </a:lnTo>
                  <a:lnTo>
                    <a:pt x="171754" y="50346"/>
                  </a:lnTo>
                  <a:lnTo>
                    <a:pt x="172791" y="46989"/>
                  </a:lnTo>
                  <a:lnTo>
                    <a:pt x="173827" y="43633"/>
                  </a:lnTo>
                  <a:lnTo>
                    <a:pt x="174863" y="40277"/>
                  </a:lnTo>
                  <a:lnTo>
                    <a:pt x="175897" y="36920"/>
                  </a:lnTo>
                  <a:lnTo>
                    <a:pt x="176931" y="33564"/>
                  </a:lnTo>
                  <a:lnTo>
                    <a:pt x="177963" y="30207"/>
                  </a:lnTo>
                  <a:lnTo>
                    <a:pt x="178994" y="26851"/>
                  </a:lnTo>
                  <a:lnTo>
                    <a:pt x="180022" y="23494"/>
                  </a:lnTo>
                  <a:lnTo>
                    <a:pt x="181047" y="20138"/>
                  </a:lnTo>
                  <a:lnTo>
                    <a:pt x="182070" y="16782"/>
                  </a:lnTo>
                  <a:lnTo>
                    <a:pt x="183089" y="13425"/>
                  </a:lnTo>
                  <a:lnTo>
                    <a:pt x="184106" y="10069"/>
                  </a:lnTo>
                  <a:lnTo>
                    <a:pt x="185117" y="6712"/>
                  </a:lnTo>
                  <a:lnTo>
                    <a:pt x="186127" y="3356"/>
                  </a:lnTo>
                  <a:lnTo>
                    <a:pt x="187128" y="0"/>
                  </a:lnTo>
                  <a:lnTo>
                    <a:pt x="301643" y="0"/>
                  </a:lnTo>
                  <a:lnTo>
                    <a:pt x="302645" y="3356"/>
                  </a:lnTo>
                  <a:lnTo>
                    <a:pt x="303654" y="6712"/>
                  </a:lnTo>
                  <a:lnTo>
                    <a:pt x="304665" y="10069"/>
                  </a:lnTo>
                  <a:lnTo>
                    <a:pt x="305682" y="13425"/>
                  </a:lnTo>
                  <a:lnTo>
                    <a:pt x="306701" y="16782"/>
                  </a:lnTo>
                  <a:lnTo>
                    <a:pt x="307724" y="20138"/>
                  </a:lnTo>
                  <a:lnTo>
                    <a:pt x="308750" y="23494"/>
                  </a:lnTo>
                  <a:lnTo>
                    <a:pt x="309778" y="26851"/>
                  </a:lnTo>
                  <a:lnTo>
                    <a:pt x="310808" y="30207"/>
                  </a:lnTo>
                  <a:lnTo>
                    <a:pt x="311840" y="33564"/>
                  </a:lnTo>
                  <a:lnTo>
                    <a:pt x="312874" y="36920"/>
                  </a:lnTo>
                  <a:lnTo>
                    <a:pt x="313908" y="40277"/>
                  </a:lnTo>
                  <a:lnTo>
                    <a:pt x="314944" y="43633"/>
                  </a:lnTo>
                  <a:lnTo>
                    <a:pt x="315980" y="46989"/>
                  </a:lnTo>
                  <a:lnTo>
                    <a:pt x="317017" y="50346"/>
                  </a:lnTo>
                  <a:lnTo>
                    <a:pt x="318053" y="53702"/>
                  </a:lnTo>
                  <a:lnTo>
                    <a:pt x="319089" y="57059"/>
                  </a:lnTo>
                  <a:lnTo>
                    <a:pt x="320124" y="60415"/>
                  </a:lnTo>
                  <a:lnTo>
                    <a:pt x="321158" y="63771"/>
                  </a:lnTo>
                  <a:lnTo>
                    <a:pt x="322191" y="67128"/>
                  </a:lnTo>
                  <a:lnTo>
                    <a:pt x="323222" y="70484"/>
                  </a:lnTo>
                  <a:lnTo>
                    <a:pt x="324250" y="73841"/>
                  </a:lnTo>
                  <a:lnTo>
                    <a:pt x="325277" y="77197"/>
                  </a:lnTo>
                  <a:lnTo>
                    <a:pt x="326299" y="80554"/>
                  </a:lnTo>
                  <a:lnTo>
                    <a:pt x="327321" y="83910"/>
                  </a:lnTo>
                  <a:lnTo>
                    <a:pt x="328337" y="87266"/>
                  </a:lnTo>
                  <a:lnTo>
                    <a:pt x="329351" y="90623"/>
                  </a:lnTo>
                  <a:lnTo>
                    <a:pt x="330359" y="93979"/>
                  </a:lnTo>
                  <a:lnTo>
                    <a:pt x="331365" y="97336"/>
                  </a:lnTo>
                  <a:lnTo>
                    <a:pt x="332365" y="100692"/>
                  </a:lnTo>
                  <a:lnTo>
                    <a:pt x="333360" y="104048"/>
                  </a:lnTo>
                  <a:lnTo>
                    <a:pt x="334350" y="107405"/>
                  </a:lnTo>
                  <a:lnTo>
                    <a:pt x="335335" y="110761"/>
                  </a:lnTo>
                  <a:lnTo>
                    <a:pt x="336314" y="114118"/>
                  </a:lnTo>
                  <a:lnTo>
                    <a:pt x="337286" y="117474"/>
                  </a:lnTo>
                  <a:lnTo>
                    <a:pt x="338254" y="120831"/>
                  </a:lnTo>
                  <a:lnTo>
                    <a:pt x="339212" y="124187"/>
                  </a:lnTo>
                  <a:lnTo>
                    <a:pt x="340167" y="127543"/>
                  </a:lnTo>
                  <a:lnTo>
                    <a:pt x="341110" y="130900"/>
                  </a:lnTo>
                  <a:lnTo>
                    <a:pt x="342050" y="134256"/>
                  </a:lnTo>
                  <a:lnTo>
                    <a:pt x="342979" y="137613"/>
                  </a:lnTo>
                  <a:lnTo>
                    <a:pt x="343903" y="140969"/>
                  </a:lnTo>
                  <a:lnTo>
                    <a:pt x="344817" y="144325"/>
                  </a:lnTo>
                  <a:lnTo>
                    <a:pt x="345723" y="147682"/>
                  </a:lnTo>
                  <a:lnTo>
                    <a:pt x="346621" y="151038"/>
                  </a:lnTo>
                  <a:lnTo>
                    <a:pt x="347510" y="154395"/>
                  </a:lnTo>
                  <a:lnTo>
                    <a:pt x="348391" y="157751"/>
                  </a:lnTo>
                  <a:lnTo>
                    <a:pt x="349260" y="161108"/>
                  </a:lnTo>
                  <a:lnTo>
                    <a:pt x="350125" y="164464"/>
                  </a:lnTo>
                  <a:lnTo>
                    <a:pt x="350974" y="167820"/>
                  </a:lnTo>
                  <a:lnTo>
                    <a:pt x="351820" y="171177"/>
                  </a:lnTo>
                  <a:lnTo>
                    <a:pt x="352649" y="174533"/>
                  </a:lnTo>
                  <a:lnTo>
                    <a:pt x="353474" y="177890"/>
                  </a:lnTo>
                  <a:lnTo>
                    <a:pt x="354285" y="181246"/>
                  </a:lnTo>
                  <a:lnTo>
                    <a:pt x="355088" y="184602"/>
                  </a:lnTo>
                  <a:lnTo>
                    <a:pt x="355879" y="187959"/>
                  </a:lnTo>
                  <a:lnTo>
                    <a:pt x="356661" y="191315"/>
                  </a:lnTo>
                  <a:lnTo>
                    <a:pt x="357432" y="194672"/>
                  </a:lnTo>
                  <a:lnTo>
                    <a:pt x="358191" y="198028"/>
                  </a:lnTo>
                  <a:lnTo>
                    <a:pt x="358943" y="201385"/>
                  </a:lnTo>
                  <a:lnTo>
                    <a:pt x="359679" y="204741"/>
                  </a:lnTo>
                  <a:lnTo>
                    <a:pt x="360410" y="208097"/>
                  </a:lnTo>
                  <a:lnTo>
                    <a:pt x="361123" y="211454"/>
                  </a:lnTo>
                  <a:lnTo>
                    <a:pt x="361832" y="214810"/>
                  </a:lnTo>
                  <a:lnTo>
                    <a:pt x="362522" y="218167"/>
                  </a:lnTo>
                  <a:lnTo>
                    <a:pt x="363208" y="221523"/>
                  </a:lnTo>
                  <a:lnTo>
                    <a:pt x="363878" y="224880"/>
                  </a:lnTo>
                  <a:lnTo>
                    <a:pt x="364539" y="228236"/>
                  </a:lnTo>
                  <a:lnTo>
                    <a:pt x="365188" y="231592"/>
                  </a:lnTo>
                  <a:lnTo>
                    <a:pt x="365826" y="234949"/>
                  </a:lnTo>
                  <a:lnTo>
                    <a:pt x="366454" y="238305"/>
                  </a:lnTo>
                  <a:lnTo>
                    <a:pt x="367068" y="241662"/>
                  </a:lnTo>
                  <a:lnTo>
                    <a:pt x="367675" y="245018"/>
                  </a:lnTo>
                  <a:lnTo>
                    <a:pt x="368265" y="248374"/>
                  </a:lnTo>
                  <a:lnTo>
                    <a:pt x="368852" y="251731"/>
                  </a:lnTo>
                  <a:lnTo>
                    <a:pt x="369418" y="255087"/>
                  </a:lnTo>
                  <a:lnTo>
                    <a:pt x="369981" y="258444"/>
                  </a:lnTo>
                  <a:lnTo>
                    <a:pt x="370526" y="261800"/>
                  </a:lnTo>
                  <a:lnTo>
                    <a:pt x="371065" y="265157"/>
                  </a:lnTo>
                  <a:lnTo>
                    <a:pt x="371590" y="268513"/>
                  </a:lnTo>
                  <a:lnTo>
                    <a:pt x="372107" y="271869"/>
                  </a:lnTo>
                  <a:lnTo>
                    <a:pt x="372612" y="275226"/>
                  </a:lnTo>
                  <a:lnTo>
                    <a:pt x="373105" y="278582"/>
                  </a:lnTo>
                  <a:lnTo>
                    <a:pt x="373590" y="281939"/>
                  </a:lnTo>
                  <a:lnTo>
                    <a:pt x="374061" y="285295"/>
                  </a:lnTo>
                  <a:lnTo>
                    <a:pt x="374527" y="288651"/>
                  </a:lnTo>
                  <a:lnTo>
                    <a:pt x="374975" y="292008"/>
                  </a:lnTo>
                  <a:lnTo>
                    <a:pt x="375421" y="295364"/>
                  </a:lnTo>
                  <a:lnTo>
                    <a:pt x="375849" y="298721"/>
                  </a:lnTo>
                  <a:lnTo>
                    <a:pt x="376274" y="302077"/>
                  </a:lnTo>
                  <a:lnTo>
                    <a:pt x="376683" y="305434"/>
                  </a:lnTo>
                  <a:lnTo>
                    <a:pt x="377087" y="308790"/>
                  </a:lnTo>
                  <a:lnTo>
                    <a:pt x="377478" y="312146"/>
                  </a:lnTo>
                  <a:lnTo>
                    <a:pt x="377862" y="315503"/>
                  </a:lnTo>
                  <a:lnTo>
                    <a:pt x="378236" y="318859"/>
                  </a:lnTo>
                  <a:lnTo>
                    <a:pt x="378600" y="322216"/>
                  </a:lnTo>
                  <a:lnTo>
                    <a:pt x="378957" y="325572"/>
                  </a:lnTo>
                  <a:lnTo>
                    <a:pt x="379302" y="328928"/>
                  </a:lnTo>
                  <a:lnTo>
                    <a:pt x="379643" y="332285"/>
                  </a:lnTo>
                  <a:lnTo>
                    <a:pt x="379970" y="335641"/>
                  </a:lnTo>
                  <a:lnTo>
                    <a:pt x="380294" y="338998"/>
                  </a:lnTo>
                  <a:lnTo>
                    <a:pt x="380604" y="342354"/>
                  </a:lnTo>
                  <a:lnTo>
                    <a:pt x="380911" y="345711"/>
                  </a:lnTo>
                  <a:lnTo>
                    <a:pt x="381206" y="349067"/>
                  </a:lnTo>
                  <a:lnTo>
                    <a:pt x="381497" y="352423"/>
                  </a:lnTo>
                  <a:lnTo>
                    <a:pt x="381778" y="355780"/>
                  </a:lnTo>
                  <a:lnTo>
                    <a:pt x="382053" y="359136"/>
                  </a:lnTo>
                  <a:lnTo>
                    <a:pt x="382321" y="362493"/>
                  </a:lnTo>
                  <a:lnTo>
                    <a:pt x="382581" y="365849"/>
                  </a:lnTo>
                  <a:lnTo>
                    <a:pt x="382836" y="369205"/>
                  </a:lnTo>
                  <a:lnTo>
                    <a:pt x="383082" y="372562"/>
                  </a:lnTo>
                  <a:lnTo>
                    <a:pt x="383325" y="375918"/>
                  </a:lnTo>
                  <a:lnTo>
                    <a:pt x="383557" y="379275"/>
                  </a:lnTo>
                  <a:lnTo>
                    <a:pt x="383788" y="382631"/>
                  </a:lnTo>
                  <a:lnTo>
                    <a:pt x="384009" y="385988"/>
                  </a:lnTo>
                  <a:lnTo>
                    <a:pt x="384228" y="389344"/>
                  </a:lnTo>
                  <a:lnTo>
                    <a:pt x="384439" y="392700"/>
                  </a:lnTo>
                  <a:lnTo>
                    <a:pt x="384646" y="396057"/>
                  </a:lnTo>
                  <a:lnTo>
                    <a:pt x="384848" y="399413"/>
                  </a:lnTo>
                  <a:lnTo>
                    <a:pt x="385044" y="402770"/>
                  </a:lnTo>
                  <a:lnTo>
                    <a:pt x="385237" y="406126"/>
                  </a:lnTo>
                  <a:lnTo>
                    <a:pt x="385424" y="409482"/>
                  </a:lnTo>
                  <a:lnTo>
                    <a:pt x="385609" y="412839"/>
                  </a:lnTo>
                  <a:lnTo>
                    <a:pt x="385788" y="416195"/>
                  </a:lnTo>
                  <a:lnTo>
                    <a:pt x="385965" y="419552"/>
                  </a:lnTo>
                  <a:lnTo>
                    <a:pt x="386136" y="422908"/>
                  </a:lnTo>
                  <a:lnTo>
                    <a:pt x="386305" y="426265"/>
                  </a:lnTo>
                  <a:lnTo>
                    <a:pt x="386470" y="429621"/>
                  </a:lnTo>
                  <a:lnTo>
                    <a:pt x="386633" y="432977"/>
                  </a:lnTo>
                  <a:lnTo>
                    <a:pt x="386792" y="436334"/>
                  </a:lnTo>
                  <a:lnTo>
                    <a:pt x="386949" y="439690"/>
                  </a:lnTo>
                  <a:lnTo>
                    <a:pt x="387104" y="443047"/>
                  </a:lnTo>
                  <a:lnTo>
                    <a:pt x="387256" y="446403"/>
                  </a:lnTo>
                  <a:lnTo>
                    <a:pt x="387406" y="449760"/>
                  </a:lnTo>
                  <a:lnTo>
                    <a:pt x="387554" y="453116"/>
                  </a:lnTo>
                  <a:lnTo>
                    <a:pt x="387701" y="456472"/>
                  </a:lnTo>
                  <a:lnTo>
                    <a:pt x="387845" y="459829"/>
                  </a:lnTo>
                  <a:lnTo>
                    <a:pt x="387989" y="463185"/>
                  </a:lnTo>
                  <a:lnTo>
                    <a:pt x="388131" y="466542"/>
                  </a:lnTo>
                  <a:lnTo>
                    <a:pt x="388272" y="469898"/>
                  </a:lnTo>
                  <a:lnTo>
                    <a:pt x="388413" y="473254"/>
                  </a:lnTo>
                  <a:lnTo>
                    <a:pt x="388553" y="476611"/>
                  </a:lnTo>
                  <a:lnTo>
                    <a:pt x="388692" y="479967"/>
                  </a:lnTo>
                  <a:lnTo>
                    <a:pt x="388831" y="483324"/>
                  </a:lnTo>
                  <a:lnTo>
                    <a:pt x="388970" y="486680"/>
                  </a:lnTo>
                  <a:lnTo>
                    <a:pt x="389109" y="490037"/>
                  </a:lnTo>
                  <a:lnTo>
                    <a:pt x="389248" y="493393"/>
                  </a:lnTo>
                  <a:lnTo>
                    <a:pt x="389388" y="496749"/>
                  </a:lnTo>
                  <a:lnTo>
                    <a:pt x="389527" y="500106"/>
                  </a:lnTo>
                  <a:lnTo>
                    <a:pt x="389668" y="503462"/>
                  </a:lnTo>
                  <a:lnTo>
                    <a:pt x="389810" y="506819"/>
                  </a:lnTo>
                  <a:lnTo>
                    <a:pt x="389952" y="510175"/>
                  </a:lnTo>
                  <a:lnTo>
                    <a:pt x="390096" y="513531"/>
                  </a:lnTo>
                  <a:lnTo>
                    <a:pt x="390241" y="516888"/>
                  </a:lnTo>
                  <a:lnTo>
                    <a:pt x="390387" y="520244"/>
                  </a:lnTo>
                  <a:lnTo>
                    <a:pt x="390536" y="523601"/>
                  </a:lnTo>
                  <a:lnTo>
                    <a:pt x="390685" y="526957"/>
                  </a:lnTo>
                  <a:lnTo>
                    <a:pt x="390837" y="530314"/>
                  </a:lnTo>
                  <a:lnTo>
                    <a:pt x="390991" y="533670"/>
                  </a:lnTo>
                  <a:lnTo>
                    <a:pt x="391146" y="537026"/>
                  </a:lnTo>
                  <a:lnTo>
                    <a:pt x="391305" y="540383"/>
                  </a:lnTo>
                  <a:lnTo>
                    <a:pt x="391464" y="543739"/>
                  </a:lnTo>
                  <a:lnTo>
                    <a:pt x="391628" y="547096"/>
                  </a:lnTo>
                  <a:lnTo>
                    <a:pt x="391793" y="550452"/>
                  </a:lnTo>
                  <a:lnTo>
                    <a:pt x="391962" y="553808"/>
                  </a:lnTo>
                  <a:lnTo>
                    <a:pt x="392133" y="557165"/>
                  </a:lnTo>
                  <a:lnTo>
                    <a:pt x="392308" y="560521"/>
                  </a:lnTo>
                  <a:lnTo>
                    <a:pt x="392485" y="563878"/>
                  </a:lnTo>
                  <a:lnTo>
                    <a:pt x="392666" y="567234"/>
                  </a:lnTo>
                  <a:lnTo>
                    <a:pt x="392850" y="570591"/>
                  </a:lnTo>
                  <a:lnTo>
                    <a:pt x="393037" y="573947"/>
                  </a:lnTo>
                  <a:lnTo>
                    <a:pt x="393229" y="577303"/>
                  </a:lnTo>
                  <a:lnTo>
                    <a:pt x="393422" y="580660"/>
                  </a:lnTo>
                  <a:lnTo>
                    <a:pt x="393622" y="584016"/>
                  </a:lnTo>
                  <a:lnTo>
                    <a:pt x="393823" y="587373"/>
                  </a:lnTo>
                  <a:lnTo>
                    <a:pt x="394031" y="590729"/>
                  </a:lnTo>
                  <a:lnTo>
                    <a:pt x="394240" y="594085"/>
                  </a:lnTo>
                  <a:lnTo>
                    <a:pt x="394455" y="597442"/>
                  </a:lnTo>
                  <a:lnTo>
                    <a:pt x="394674" y="600798"/>
                  </a:lnTo>
                  <a:lnTo>
                    <a:pt x="394897" y="604155"/>
                  </a:lnTo>
                  <a:lnTo>
                    <a:pt x="395124" y="607511"/>
                  </a:lnTo>
                  <a:lnTo>
                    <a:pt x="395356" y="610868"/>
                  </a:lnTo>
                  <a:lnTo>
                    <a:pt x="395593" y="614224"/>
                  </a:lnTo>
                  <a:lnTo>
                    <a:pt x="395833" y="617580"/>
                  </a:lnTo>
                  <a:lnTo>
                    <a:pt x="396080" y="620937"/>
                  </a:lnTo>
                  <a:lnTo>
                    <a:pt x="396328" y="624293"/>
                  </a:lnTo>
                  <a:lnTo>
                    <a:pt x="396585" y="627650"/>
                  </a:lnTo>
                  <a:lnTo>
                    <a:pt x="396844" y="631006"/>
                  </a:lnTo>
                  <a:lnTo>
                    <a:pt x="397110" y="634362"/>
                  </a:lnTo>
                  <a:lnTo>
                    <a:pt x="397379" y="637719"/>
                  </a:lnTo>
                  <a:lnTo>
                    <a:pt x="397656" y="641075"/>
                  </a:lnTo>
                  <a:lnTo>
                    <a:pt x="397935" y="644432"/>
                  </a:lnTo>
                  <a:lnTo>
                    <a:pt x="398221" y="647788"/>
                  </a:lnTo>
                  <a:lnTo>
                    <a:pt x="398512" y="651145"/>
                  </a:lnTo>
                  <a:lnTo>
                    <a:pt x="398807" y="654501"/>
                  </a:lnTo>
                  <a:lnTo>
                    <a:pt x="399109" y="657857"/>
                  </a:lnTo>
                  <a:lnTo>
                    <a:pt x="399415" y="661214"/>
                  </a:lnTo>
                  <a:lnTo>
                    <a:pt x="399728" y="664570"/>
                  </a:lnTo>
                  <a:lnTo>
                    <a:pt x="400044" y="667927"/>
                  </a:lnTo>
                  <a:lnTo>
                    <a:pt x="400369" y="671283"/>
                  </a:lnTo>
                  <a:lnTo>
                    <a:pt x="400696" y="674640"/>
                  </a:lnTo>
                  <a:lnTo>
                    <a:pt x="401032" y="677996"/>
                  </a:lnTo>
                  <a:lnTo>
                    <a:pt x="401371" y="681352"/>
                  </a:lnTo>
                  <a:lnTo>
                    <a:pt x="401717" y="684709"/>
                  </a:lnTo>
                  <a:lnTo>
                    <a:pt x="402068" y="688065"/>
                  </a:lnTo>
                  <a:lnTo>
                    <a:pt x="402425" y="691422"/>
                  </a:lnTo>
                  <a:lnTo>
                    <a:pt x="402788" y="694778"/>
                  </a:lnTo>
                  <a:lnTo>
                    <a:pt x="403156" y="698134"/>
                  </a:lnTo>
                  <a:lnTo>
                    <a:pt x="403531" y="701491"/>
                  </a:lnTo>
                  <a:lnTo>
                    <a:pt x="403909" y="704847"/>
                  </a:lnTo>
                  <a:lnTo>
                    <a:pt x="404297" y="708204"/>
                  </a:lnTo>
                  <a:lnTo>
                    <a:pt x="404686" y="711560"/>
                  </a:lnTo>
                  <a:lnTo>
                    <a:pt x="405086" y="714917"/>
                  </a:lnTo>
                  <a:lnTo>
                    <a:pt x="405488" y="718273"/>
                  </a:lnTo>
                  <a:lnTo>
                    <a:pt x="405899" y="721629"/>
                  </a:lnTo>
                  <a:lnTo>
                    <a:pt x="406314" y="724986"/>
                  </a:lnTo>
                  <a:lnTo>
                    <a:pt x="406736" y="728342"/>
                  </a:lnTo>
                  <a:lnTo>
                    <a:pt x="407163" y="731699"/>
                  </a:lnTo>
                  <a:lnTo>
                    <a:pt x="407596" y="735055"/>
                  </a:lnTo>
                  <a:lnTo>
                    <a:pt x="408035" y="738411"/>
                  </a:lnTo>
                  <a:lnTo>
                    <a:pt x="408479" y="741768"/>
                  </a:lnTo>
                  <a:lnTo>
                    <a:pt x="408932" y="745124"/>
                  </a:lnTo>
                  <a:lnTo>
                    <a:pt x="409387" y="748481"/>
                  </a:lnTo>
                  <a:lnTo>
                    <a:pt x="409852" y="751837"/>
                  </a:lnTo>
                  <a:lnTo>
                    <a:pt x="410318" y="755194"/>
                  </a:lnTo>
                  <a:lnTo>
                    <a:pt x="410795" y="758550"/>
                  </a:lnTo>
                  <a:lnTo>
                    <a:pt x="411275" y="761906"/>
                  </a:lnTo>
                  <a:lnTo>
                    <a:pt x="411763" y="765263"/>
                  </a:lnTo>
                  <a:lnTo>
                    <a:pt x="412255" y="768619"/>
                  </a:lnTo>
                  <a:lnTo>
                    <a:pt x="412754" y="771976"/>
                  </a:lnTo>
                  <a:lnTo>
                    <a:pt x="413258" y="775332"/>
                  </a:lnTo>
                  <a:lnTo>
                    <a:pt x="413768" y="778688"/>
                  </a:lnTo>
                  <a:lnTo>
                    <a:pt x="414285" y="782045"/>
                  </a:lnTo>
                  <a:lnTo>
                    <a:pt x="414806" y="785401"/>
                  </a:lnTo>
                  <a:lnTo>
                    <a:pt x="415336" y="788758"/>
                  </a:lnTo>
                  <a:lnTo>
                    <a:pt x="415867" y="792114"/>
                  </a:lnTo>
                  <a:lnTo>
                    <a:pt x="416409" y="795471"/>
                  </a:lnTo>
                  <a:lnTo>
                    <a:pt x="416952" y="798827"/>
                  </a:lnTo>
                  <a:lnTo>
                    <a:pt x="417505" y="802183"/>
                  </a:lnTo>
                  <a:lnTo>
                    <a:pt x="418060" y="805540"/>
                  </a:lnTo>
                  <a:lnTo>
                    <a:pt x="418624" y="808896"/>
                  </a:lnTo>
                  <a:lnTo>
                    <a:pt x="419191" y="812253"/>
                  </a:lnTo>
                  <a:lnTo>
                    <a:pt x="419764" y="815609"/>
                  </a:lnTo>
                  <a:lnTo>
                    <a:pt x="420343" y="818965"/>
                  </a:lnTo>
                  <a:lnTo>
                    <a:pt x="420927" y="822322"/>
                  </a:lnTo>
                  <a:lnTo>
                    <a:pt x="421518" y="825678"/>
                  </a:lnTo>
                  <a:lnTo>
                    <a:pt x="422112" y="829035"/>
                  </a:lnTo>
                  <a:lnTo>
                    <a:pt x="422713" y="832391"/>
                  </a:lnTo>
                  <a:lnTo>
                    <a:pt x="423317" y="835748"/>
                  </a:lnTo>
                  <a:lnTo>
                    <a:pt x="423930" y="839104"/>
                  </a:lnTo>
                  <a:lnTo>
                    <a:pt x="424544" y="842460"/>
                  </a:lnTo>
                  <a:lnTo>
                    <a:pt x="425167" y="845817"/>
                  </a:lnTo>
                  <a:lnTo>
                    <a:pt x="425791" y="849173"/>
                  </a:lnTo>
                  <a:lnTo>
                    <a:pt x="426423" y="852530"/>
                  </a:lnTo>
                  <a:lnTo>
                    <a:pt x="427058" y="855886"/>
                  </a:lnTo>
                  <a:lnTo>
                    <a:pt x="427699" y="859243"/>
                  </a:lnTo>
                  <a:lnTo>
                    <a:pt x="428344" y="862599"/>
                  </a:lnTo>
                  <a:lnTo>
                    <a:pt x="428993" y="865955"/>
                  </a:lnTo>
                  <a:lnTo>
                    <a:pt x="429647" y="869312"/>
                  </a:lnTo>
                  <a:lnTo>
                    <a:pt x="430304" y="872668"/>
                  </a:lnTo>
                  <a:lnTo>
                    <a:pt x="430968" y="876025"/>
                  </a:lnTo>
                  <a:lnTo>
                    <a:pt x="431633" y="879381"/>
                  </a:lnTo>
                  <a:lnTo>
                    <a:pt x="432306" y="882737"/>
                  </a:lnTo>
                  <a:lnTo>
                    <a:pt x="432980" y="886094"/>
                  </a:lnTo>
                  <a:lnTo>
                    <a:pt x="433659" y="889450"/>
                  </a:lnTo>
                  <a:lnTo>
                    <a:pt x="434341" y="892807"/>
                  </a:lnTo>
                  <a:lnTo>
                    <a:pt x="435027" y="896163"/>
                  </a:lnTo>
                  <a:lnTo>
                    <a:pt x="435716" y="899520"/>
                  </a:lnTo>
                  <a:lnTo>
                    <a:pt x="436409" y="902876"/>
                  </a:lnTo>
                  <a:lnTo>
                    <a:pt x="437105" y="906232"/>
                  </a:lnTo>
                  <a:lnTo>
                    <a:pt x="437803" y="909589"/>
                  </a:lnTo>
                  <a:lnTo>
                    <a:pt x="438506" y="912945"/>
                  </a:lnTo>
                  <a:lnTo>
                    <a:pt x="439210" y="916302"/>
                  </a:lnTo>
                  <a:lnTo>
                    <a:pt x="439918" y="919658"/>
                  </a:lnTo>
                  <a:lnTo>
                    <a:pt x="440627" y="923014"/>
                  </a:lnTo>
                  <a:lnTo>
                    <a:pt x="441340" y="926371"/>
                  </a:lnTo>
                  <a:lnTo>
                    <a:pt x="442053" y="929727"/>
                  </a:lnTo>
                  <a:lnTo>
                    <a:pt x="442770" y="933084"/>
                  </a:lnTo>
                  <a:lnTo>
                    <a:pt x="443488" y="936440"/>
                  </a:lnTo>
                  <a:lnTo>
                    <a:pt x="444208" y="939797"/>
                  </a:lnTo>
                  <a:lnTo>
                    <a:pt x="444929" y="943153"/>
                  </a:lnTo>
                  <a:lnTo>
                    <a:pt x="445652" y="946509"/>
                  </a:lnTo>
                  <a:lnTo>
                    <a:pt x="446376" y="949866"/>
                  </a:lnTo>
                  <a:lnTo>
                    <a:pt x="447100" y="953222"/>
                  </a:lnTo>
                  <a:lnTo>
                    <a:pt x="447826" y="956579"/>
                  </a:lnTo>
                  <a:lnTo>
                    <a:pt x="448552" y="959935"/>
                  </a:lnTo>
                  <a:lnTo>
                    <a:pt x="449279" y="963291"/>
                  </a:lnTo>
                  <a:lnTo>
                    <a:pt x="450006" y="966648"/>
                  </a:lnTo>
                  <a:lnTo>
                    <a:pt x="450732" y="970004"/>
                  </a:lnTo>
                  <a:lnTo>
                    <a:pt x="451459" y="973361"/>
                  </a:lnTo>
                  <a:lnTo>
                    <a:pt x="452185" y="976717"/>
                  </a:lnTo>
                  <a:lnTo>
                    <a:pt x="452911" y="980074"/>
                  </a:lnTo>
                  <a:lnTo>
                    <a:pt x="453636" y="983430"/>
                  </a:lnTo>
                  <a:lnTo>
                    <a:pt x="454359" y="986786"/>
                  </a:lnTo>
                  <a:lnTo>
                    <a:pt x="455082" y="990143"/>
                  </a:lnTo>
                  <a:lnTo>
                    <a:pt x="455803" y="993499"/>
                  </a:lnTo>
                  <a:lnTo>
                    <a:pt x="456523" y="996856"/>
                  </a:lnTo>
                  <a:lnTo>
                    <a:pt x="457240" y="1000212"/>
                  </a:lnTo>
                  <a:lnTo>
                    <a:pt x="457956" y="1003568"/>
                  </a:lnTo>
                  <a:lnTo>
                    <a:pt x="458668" y="1006925"/>
                  </a:lnTo>
                  <a:lnTo>
                    <a:pt x="459380" y="1010281"/>
                  </a:lnTo>
                  <a:lnTo>
                    <a:pt x="460087" y="1013638"/>
                  </a:lnTo>
                  <a:lnTo>
                    <a:pt x="460792" y="1016994"/>
                  </a:lnTo>
                  <a:lnTo>
                    <a:pt x="461493" y="1020351"/>
                  </a:lnTo>
                  <a:lnTo>
                    <a:pt x="462191" y="1023707"/>
                  </a:lnTo>
                  <a:lnTo>
                    <a:pt x="462885" y="1027063"/>
                  </a:lnTo>
                  <a:lnTo>
                    <a:pt x="463575" y="1030420"/>
                  </a:lnTo>
                  <a:lnTo>
                    <a:pt x="464262" y="1033776"/>
                  </a:lnTo>
                  <a:lnTo>
                    <a:pt x="464943" y="1037133"/>
                  </a:lnTo>
                  <a:lnTo>
                    <a:pt x="465622" y="1040489"/>
                  </a:lnTo>
                  <a:lnTo>
                    <a:pt x="466292" y="1043845"/>
                  </a:lnTo>
                  <a:lnTo>
                    <a:pt x="466961" y="1047202"/>
                  </a:lnTo>
                  <a:lnTo>
                    <a:pt x="467621" y="1050558"/>
                  </a:lnTo>
                  <a:lnTo>
                    <a:pt x="468278" y="1053915"/>
                  </a:lnTo>
                  <a:lnTo>
                    <a:pt x="468927" y="1057271"/>
                  </a:lnTo>
                  <a:lnTo>
                    <a:pt x="469572" y="1060628"/>
                  </a:lnTo>
                  <a:lnTo>
                    <a:pt x="470209" y="1063984"/>
                  </a:lnTo>
                  <a:lnTo>
                    <a:pt x="470840" y="1067340"/>
                  </a:lnTo>
                  <a:lnTo>
                    <a:pt x="471464" y="1070697"/>
                  </a:lnTo>
                  <a:lnTo>
                    <a:pt x="472081" y="1074053"/>
                  </a:lnTo>
                  <a:lnTo>
                    <a:pt x="472692" y="1077410"/>
                  </a:lnTo>
                  <a:lnTo>
                    <a:pt x="473292" y="1080766"/>
                  </a:lnTo>
                  <a:lnTo>
                    <a:pt x="473890" y="1084123"/>
                  </a:lnTo>
                  <a:lnTo>
                    <a:pt x="474473" y="1087479"/>
                  </a:lnTo>
                  <a:lnTo>
                    <a:pt x="475054" y="1090835"/>
                  </a:lnTo>
                  <a:lnTo>
                    <a:pt x="475621" y="1094192"/>
                  </a:lnTo>
                  <a:lnTo>
                    <a:pt x="476183" y="1097548"/>
                  </a:lnTo>
                  <a:lnTo>
                    <a:pt x="476733" y="1100905"/>
                  </a:lnTo>
                  <a:lnTo>
                    <a:pt x="477277" y="1104261"/>
                  </a:lnTo>
                  <a:lnTo>
                    <a:pt x="477809" y="1107617"/>
                  </a:lnTo>
                  <a:lnTo>
                    <a:pt x="478332" y="1110974"/>
                  </a:lnTo>
                  <a:lnTo>
                    <a:pt x="478846" y="1114330"/>
                  </a:lnTo>
                  <a:lnTo>
                    <a:pt x="479348" y="1117687"/>
                  </a:lnTo>
                  <a:lnTo>
                    <a:pt x="479843" y="1121043"/>
                  </a:lnTo>
                  <a:lnTo>
                    <a:pt x="480322" y="1124400"/>
                  </a:lnTo>
                  <a:lnTo>
                    <a:pt x="480797" y="1127756"/>
                  </a:lnTo>
                  <a:lnTo>
                    <a:pt x="481253" y="1131112"/>
                  </a:lnTo>
                  <a:lnTo>
                    <a:pt x="481705" y="1134469"/>
                  </a:lnTo>
                  <a:lnTo>
                    <a:pt x="482138" y="1137825"/>
                  </a:lnTo>
                  <a:lnTo>
                    <a:pt x="482565" y="1141182"/>
                  </a:lnTo>
                  <a:lnTo>
                    <a:pt x="482976" y="1144538"/>
                  </a:lnTo>
                  <a:lnTo>
                    <a:pt x="483378" y="1147894"/>
                  </a:lnTo>
                  <a:lnTo>
                    <a:pt x="483766" y="1151251"/>
                  </a:lnTo>
                  <a:lnTo>
                    <a:pt x="484141" y="1154607"/>
                  </a:lnTo>
                  <a:lnTo>
                    <a:pt x="484505" y="1157964"/>
                  </a:lnTo>
                  <a:lnTo>
                    <a:pt x="484852" y="1161320"/>
                  </a:lnTo>
                  <a:lnTo>
                    <a:pt x="485192" y="1164677"/>
                  </a:lnTo>
                  <a:lnTo>
                    <a:pt x="485509" y="1168033"/>
                  </a:lnTo>
                  <a:lnTo>
                    <a:pt x="485824" y="1171389"/>
                  </a:lnTo>
                  <a:lnTo>
                    <a:pt x="486112" y="1174746"/>
                  </a:lnTo>
                  <a:lnTo>
                    <a:pt x="486396" y="1178102"/>
                  </a:lnTo>
                  <a:lnTo>
                    <a:pt x="486658" y="1181459"/>
                  </a:lnTo>
                  <a:lnTo>
                    <a:pt x="486911" y="1184815"/>
                  </a:lnTo>
                  <a:lnTo>
                    <a:pt x="487146" y="1188171"/>
                  </a:lnTo>
                  <a:lnTo>
                    <a:pt x="487367" y="1191528"/>
                  </a:lnTo>
                  <a:lnTo>
                    <a:pt x="487573" y="1194884"/>
                  </a:lnTo>
                  <a:lnTo>
                    <a:pt x="487762" y="1198241"/>
                  </a:lnTo>
                  <a:lnTo>
                    <a:pt x="487939" y="1201597"/>
                  </a:lnTo>
                  <a:lnTo>
                    <a:pt x="488094" y="1204954"/>
                  </a:lnTo>
                  <a:lnTo>
                    <a:pt x="488241" y="1208310"/>
                  </a:lnTo>
                  <a:lnTo>
                    <a:pt x="488362" y="1211666"/>
                  </a:lnTo>
                  <a:lnTo>
                    <a:pt x="488477" y="1215023"/>
                  </a:lnTo>
                  <a:lnTo>
                    <a:pt x="488564" y="1218379"/>
                  </a:lnTo>
                  <a:lnTo>
                    <a:pt x="488644" y="1221736"/>
                  </a:lnTo>
                  <a:lnTo>
                    <a:pt x="488699" y="1225092"/>
                  </a:lnTo>
                  <a:lnTo>
                    <a:pt x="488743" y="1228448"/>
                  </a:lnTo>
                  <a:lnTo>
                    <a:pt x="488765" y="1231805"/>
                  </a:lnTo>
                  <a:lnTo>
                    <a:pt x="488772" y="1235161"/>
                  </a:lnTo>
                  <a:lnTo>
                    <a:pt x="488762" y="1238518"/>
                  </a:lnTo>
                  <a:lnTo>
                    <a:pt x="488730" y="1241874"/>
                  </a:lnTo>
                  <a:lnTo>
                    <a:pt x="488686" y="1245231"/>
                  </a:lnTo>
                  <a:lnTo>
                    <a:pt x="488615" y="1248587"/>
                  </a:lnTo>
                  <a:lnTo>
                    <a:pt x="488538" y="1251943"/>
                  </a:lnTo>
                  <a:lnTo>
                    <a:pt x="488428" y="1255300"/>
                  </a:lnTo>
                  <a:lnTo>
                    <a:pt x="488312" y="1258656"/>
                  </a:lnTo>
                  <a:lnTo>
                    <a:pt x="488165" y="1262013"/>
                  </a:lnTo>
                  <a:lnTo>
                    <a:pt x="488008" y="1265369"/>
                  </a:lnTo>
                  <a:lnTo>
                    <a:pt x="487825" y="1268725"/>
                  </a:lnTo>
                  <a:lnTo>
                    <a:pt x="487628" y="1272082"/>
                  </a:lnTo>
                  <a:lnTo>
                    <a:pt x="487409" y="1275438"/>
                  </a:lnTo>
                  <a:lnTo>
                    <a:pt x="487169" y="1278795"/>
                  </a:lnTo>
                  <a:lnTo>
                    <a:pt x="486914" y="1282151"/>
                  </a:lnTo>
                  <a:lnTo>
                    <a:pt x="486632" y="1285508"/>
                  </a:lnTo>
                  <a:lnTo>
                    <a:pt x="486338" y="1288864"/>
                  </a:lnTo>
                  <a:lnTo>
                    <a:pt x="486013" y="1292220"/>
                  </a:lnTo>
                  <a:lnTo>
                    <a:pt x="485683" y="1295577"/>
                  </a:lnTo>
                  <a:lnTo>
                    <a:pt x="485314" y="1298933"/>
                  </a:lnTo>
                  <a:lnTo>
                    <a:pt x="484940" y="1302290"/>
                  </a:lnTo>
                  <a:lnTo>
                    <a:pt x="484532" y="1305646"/>
                  </a:lnTo>
                  <a:lnTo>
                    <a:pt x="484113" y="1309003"/>
                  </a:lnTo>
                  <a:lnTo>
                    <a:pt x="483667" y="1312359"/>
                  </a:lnTo>
                  <a:lnTo>
                    <a:pt x="483204" y="1315715"/>
                  </a:lnTo>
                  <a:lnTo>
                    <a:pt x="482718" y="1319072"/>
                  </a:lnTo>
                  <a:lnTo>
                    <a:pt x="482210" y="1322428"/>
                  </a:lnTo>
                  <a:lnTo>
                    <a:pt x="481685" y="1325785"/>
                  </a:lnTo>
                  <a:lnTo>
                    <a:pt x="481131" y="1329141"/>
                  </a:lnTo>
                  <a:lnTo>
                    <a:pt x="480566" y="1332497"/>
                  </a:lnTo>
                  <a:lnTo>
                    <a:pt x="479966" y="1335854"/>
                  </a:lnTo>
                  <a:lnTo>
                    <a:pt x="479360" y="1339210"/>
                  </a:lnTo>
                  <a:lnTo>
                    <a:pt x="478715" y="1342567"/>
                  </a:lnTo>
                  <a:lnTo>
                    <a:pt x="478063" y="1345923"/>
                  </a:lnTo>
                  <a:lnTo>
                    <a:pt x="477378" y="1349280"/>
                  </a:lnTo>
                  <a:lnTo>
                    <a:pt x="476680" y="1352636"/>
                  </a:lnTo>
                  <a:lnTo>
                    <a:pt x="475954" y="1355992"/>
                  </a:lnTo>
                  <a:lnTo>
                    <a:pt x="475209" y="1359349"/>
                  </a:lnTo>
                  <a:lnTo>
                    <a:pt x="474444" y="1362705"/>
                  </a:lnTo>
                  <a:lnTo>
                    <a:pt x="473652" y="1366062"/>
                  </a:lnTo>
                  <a:lnTo>
                    <a:pt x="472846" y="1369418"/>
                  </a:lnTo>
                  <a:lnTo>
                    <a:pt x="472009" y="1372774"/>
                  </a:lnTo>
                  <a:lnTo>
                    <a:pt x="471162" y="1376131"/>
                  </a:lnTo>
                  <a:lnTo>
                    <a:pt x="470278" y="1379487"/>
                  </a:lnTo>
                  <a:lnTo>
                    <a:pt x="469388" y="1382844"/>
                  </a:lnTo>
                  <a:lnTo>
                    <a:pt x="468461" y="1386200"/>
                  </a:lnTo>
                  <a:lnTo>
                    <a:pt x="467525" y="1389557"/>
                  </a:lnTo>
                  <a:lnTo>
                    <a:pt x="466559" y="1392913"/>
                  </a:lnTo>
                  <a:lnTo>
                    <a:pt x="465577" y="1396269"/>
                  </a:lnTo>
                  <a:lnTo>
                    <a:pt x="464571" y="1399626"/>
                  </a:lnTo>
                  <a:lnTo>
                    <a:pt x="463544" y="1402982"/>
                  </a:lnTo>
                  <a:lnTo>
                    <a:pt x="462498" y="1406339"/>
                  </a:lnTo>
                  <a:lnTo>
                    <a:pt x="461427" y="1409695"/>
                  </a:lnTo>
                  <a:lnTo>
                    <a:pt x="460342" y="1413051"/>
                  </a:lnTo>
                  <a:lnTo>
                    <a:pt x="459226" y="1416408"/>
                  </a:lnTo>
                  <a:lnTo>
                    <a:pt x="458103" y="1419764"/>
                  </a:lnTo>
                  <a:lnTo>
                    <a:pt x="456944" y="1423121"/>
                  </a:lnTo>
                  <a:lnTo>
                    <a:pt x="455778" y="1426477"/>
                  </a:lnTo>
                  <a:lnTo>
                    <a:pt x="454580" y="1429834"/>
                  </a:lnTo>
                  <a:lnTo>
                    <a:pt x="453373" y="1433190"/>
                  </a:lnTo>
                  <a:lnTo>
                    <a:pt x="452138" y="1436546"/>
                  </a:lnTo>
                  <a:lnTo>
                    <a:pt x="450888" y="1439903"/>
                  </a:lnTo>
                  <a:lnTo>
                    <a:pt x="449618" y="1443259"/>
                  </a:lnTo>
                  <a:lnTo>
                    <a:pt x="448327" y="1446616"/>
                  </a:lnTo>
                  <a:lnTo>
                    <a:pt x="447021" y="1449972"/>
                  </a:lnTo>
                  <a:lnTo>
                    <a:pt x="445691" y="1453328"/>
                  </a:lnTo>
                  <a:lnTo>
                    <a:pt x="444351" y="1456685"/>
                  </a:lnTo>
                  <a:lnTo>
                    <a:pt x="442982" y="1460041"/>
                  </a:lnTo>
                  <a:lnTo>
                    <a:pt x="441608" y="1463398"/>
                  </a:lnTo>
                  <a:lnTo>
                    <a:pt x="440203" y="1466754"/>
                  </a:lnTo>
                  <a:lnTo>
                    <a:pt x="438792" y="1470111"/>
                  </a:lnTo>
                  <a:lnTo>
                    <a:pt x="437354" y="1473467"/>
                  </a:lnTo>
                  <a:lnTo>
                    <a:pt x="435908" y="1476823"/>
                  </a:lnTo>
                  <a:lnTo>
                    <a:pt x="434440" y="1480180"/>
                  </a:lnTo>
                  <a:lnTo>
                    <a:pt x="432959" y="1483536"/>
                  </a:lnTo>
                  <a:lnTo>
                    <a:pt x="431463" y="1486893"/>
                  </a:lnTo>
                  <a:lnTo>
                    <a:pt x="429949" y="1490249"/>
                  </a:lnTo>
                  <a:lnTo>
                    <a:pt x="428425" y="1493605"/>
                  </a:lnTo>
                  <a:lnTo>
                    <a:pt x="426880" y="1496962"/>
                  </a:lnTo>
                  <a:lnTo>
                    <a:pt x="425329" y="1500318"/>
                  </a:lnTo>
                  <a:lnTo>
                    <a:pt x="423755" y="1503675"/>
                  </a:lnTo>
                  <a:lnTo>
                    <a:pt x="422177" y="1507031"/>
                  </a:lnTo>
                  <a:lnTo>
                    <a:pt x="420577" y="1510388"/>
                  </a:lnTo>
                  <a:lnTo>
                    <a:pt x="418972" y="1513744"/>
                  </a:lnTo>
                  <a:lnTo>
                    <a:pt x="417349" y="1517100"/>
                  </a:lnTo>
                  <a:lnTo>
                    <a:pt x="415719" y="1520457"/>
                  </a:lnTo>
                  <a:lnTo>
                    <a:pt x="414075" y="1523813"/>
                  </a:lnTo>
                  <a:lnTo>
                    <a:pt x="412422" y="1527170"/>
                  </a:lnTo>
                  <a:lnTo>
                    <a:pt x="410758" y="1530526"/>
                  </a:lnTo>
                  <a:lnTo>
                    <a:pt x="409083" y="1533883"/>
                  </a:lnTo>
                  <a:lnTo>
                    <a:pt x="407402" y="1537239"/>
                  </a:lnTo>
                  <a:lnTo>
                    <a:pt x="405708" y="1540595"/>
                  </a:lnTo>
                  <a:lnTo>
                    <a:pt x="404010" y="1543952"/>
                  </a:lnTo>
                  <a:lnTo>
                    <a:pt x="402299" y="1547308"/>
                  </a:lnTo>
                  <a:lnTo>
                    <a:pt x="400586" y="1550665"/>
                  </a:lnTo>
                  <a:lnTo>
                    <a:pt x="398860" y="1554021"/>
                  </a:lnTo>
                  <a:lnTo>
                    <a:pt x="397132" y="1557377"/>
                  </a:lnTo>
                  <a:lnTo>
                    <a:pt x="395396" y="1560734"/>
                  </a:lnTo>
                  <a:lnTo>
                    <a:pt x="393656" y="1564090"/>
                  </a:lnTo>
                  <a:lnTo>
                    <a:pt x="391909" y="1567447"/>
                  </a:lnTo>
                  <a:lnTo>
                    <a:pt x="390159" y="1570803"/>
                  </a:lnTo>
                  <a:lnTo>
                    <a:pt x="388405" y="1574160"/>
                  </a:lnTo>
                  <a:lnTo>
                    <a:pt x="386647" y="1577516"/>
                  </a:lnTo>
                  <a:lnTo>
                    <a:pt x="384887" y="1580872"/>
                  </a:lnTo>
                  <a:lnTo>
                    <a:pt x="383123" y="1584229"/>
                  </a:lnTo>
                  <a:lnTo>
                    <a:pt x="381358" y="1587585"/>
                  </a:lnTo>
                  <a:lnTo>
                    <a:pt x="379591" y="1590942"/>
                  </a:lnTo>
                  <a:lnTo>
                    <a:pt x="377824" y="1594298"/>
                  </a:lnTo>
                  <a:lnTo>
                    <a:pt x="376055" y="1597654"/>
                  </a:lnTo>
                  <a:lnTo>
                    <a:pt x="374288" y="1601011"/>
                  </a:lnTo>
                  <a:lnTo>
                    <a:pt x="372520" y="1604367"/>
                  </a:lnTo>
                  <a:lnTo>
                    <a:pt x="370754" y="1607724"/>
                  </a:lnTo>
                  <a:lnTo>
                    <a:pt x="368990" y="1611080"/>
                  </a:lnTo>
                  <a:lnTo>
                    <a:pt x="367227" y="1614437"/>
                  </a:lnTo>
                  <a:lnTo>
                    <a:pt x="365467" y="1617793"/>
                  </a:lnTo>
                  <a:lnTo>
                    <a:pt x="363711" y="1621149"/>
                  </a:lnTo>
                  <a:lnTo>
                    <a:pt x="361957" y="1624506"/>
                  </a:lnTo>
                  <a:lnTo>
                    <a:pt x="360209" y="1627862"/>
                  </a:lnTo>
                  <a:lnTo>
                    <a:pt x="358463" y="1631219"/>
                  </a:lnTo>
                  <a:lnTo>
                    <a:pt x="356725" y="1634575"/>
                  </a:lnTo>
                  <a:lnTo>
                    <a:pt x="354990" y="1637931"/>
                  </a:lnTo>
                  <a:lnTo>
                    <a:pt x="353264" y="1641288"/>
                  </a:lnTo>
                  <a:lnTo>
                    <a:pt x="351541" y="1644644"/>
                  </a:lnTo>
                  <a:lnTo>
                    <a:pt x="349828" y="1648001"/>
                  </a:lnTo>
                  <a:lnTo>
                    <a:pt x="348120" y="1651357"/>
                  </a:lnTo>
                  <a:lnTo>
                    <a:pt x="346421" y="1654714"/>
                  </a:lnTo>
                  <a:lnTo>
                    <a:pt x="344731" y="1658070"/>
                  </a:lnTo>
                  <a:lnTo>
                    <a:pt x="343047" y="1661426"/>
                  </a:lnTo>
                  <a:lnTo>
                    <a:pt x="341376" y="1664783"/>
                  </a:lnTo>
                  <a:lnTo>
                    <a:pt x="339709" y="1668139"/>
                  </a:lnTo>
                  <a:lnTo>
                    <a:pt x="338059" y="1671496"/>
                  </a:lnTo>
                  <a:lnTo>
                    <a:pt x="336412" y="1674852"/>
                  </a:lnTo>
                  <a:lnTo>
                    <a:pt x="334783" y="1678208"/>
                  </a:lnTo>
                  <a:lnTo>
                    <a:pt x="333159" y="1681565"/>
                  </a:lnTo>
                  <a:lnTo>
                    <a:pt x="331551" y="1684921"/>
                  </a:lnTo>
                  <a:lnTo>
                    <a:pt x="329952" y="1688278"/>
                  </a:lnTo>
                  <a:lnTo>
                    <a:pt x="328367" y="1691634"/>
                  </a:lnTo>
                  <a:lnTo>
                    <a:pt x="326794" y="1694991"/>
                  </a:lnTo>
                  <a:lnTo>
                    <a:pt x="325232" y="1698347"/>
                  </a:lnTo>
                  <a:lnTo>
                    <a:pt x="323687" y="1701703"/>
                  </a:lnTo>
                  <a:lnTo>
                    <a:pt x="322150" y="1705060"/>
                  </a:lnTo>
                  <a:lnTo>
                    <a:pt x="320634" y="1708416"/>
                  </a:lnTo>
                  <a:lnTo>
                    <a:pt x="319122" y="1711773"/>
                  </a:lnTo>
                  <a:lnTo>
                    <a:pt x="317637" y="171512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375221" y="1671523"/>
              <a:ext cx="114514" cy="0"/>
            </a:xfrm>
            <a:custGeom>
              <a:avLst/>
              <a:pathLst>
                <a:path w="114514" h="0">
                  <a:moveTo>
                    <a:pt x="0" y="0"/>
                  </a:moveTo>
                  <a:lnTo>
                    <a:pt x="11451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645012" y="2554665"/>
              <a:ext cx="488772" cy="64158"/>
            </a:xfrm>
            <a:custGeom>
              <a:avLst/>
              <a:pathLst>
                <a:path w="488772" h="64158">
                  <a:moveTo>
                    <a:pt x="0" y="0"/>
                  </a:moveTo>
                  <a:lnTo>
                    <a:pt x="0" y="64158"/>
                  </a:lnTo>
                  <a:lnTo>
                    <a:pt x="488772" y="64158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188093" y="2659729"/>
              <a:ext cx="488772" cy="73072"/>
            </a:xfrm>
            <a:custGeom>
              <a:avLst/>
              <a:pathLst>
                <a:path w="488772" h="73072">
                  <a:moveTo>
                    <a:pt x="0" y="0"/>
                  </a:moveTo>
                  <a:lnTo>
                    <a:pt x="0" y="73072"/>
                  </a:lnTo>
                  <a:lnTo>
                    <a:pt x="488772" y="73072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45012" y="2586744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88093" y="269626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63550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645012" y="4189187"/>
              <a:ext cx="488772" cy="1584711"/>
            </a:xfrm>
            <a:custGeom>
              <a:avLst/>
              <a:pathLst>
                <a:path w="488772" h="1584711">
                  <a:moveTo>
                    <a:pt x="186343" y="1584711"/>
                  </a:moveTo>
                  <a:lnTo>
                    <a:pt x="185101" y="1581610"/>
                  </a:lnTo>
                  <a:lnTo>
                    <a:pt x="183833" y="1578508"/>
                  </a:lnTo>
                  <a:lnTo>
                    <a:pt x="182558" y="1575407"/>
                  </a:lnTo>
                  <a:lnTo>
                    <a:pt x="181263" y="1572306"/>
                  </a:lnTo>
                  <a:lnTo>
                    <a:pt x="179956" y="1569205"/>
                  </a:lnTo>
                  <a:lnTo>
                    <a:pt x="178633" y="1566104"/>
                  </a:lnTo>
                  <a:lnTo>
                    <a:pt x="177294" y="1563002"/>
                  </a:lnTo>
                  <a:lnTo>
                    <a:pt x="175944" y="1559901"/>
                  </a:lnTo>
                  <a:lnTo>
                    <a:pt x="174574" y="1556800"/>
                  </a:lnTo>
                  <a:lnTo>
                    <a:pt x="173197" y="1553699"/>
                  </a:lnTo>
                  <a:lnTo>
                    <a:pt x="171798" y="1550598"/>
                  </a:lnTo>
                  <a:lnTo>
                    <a:pt x="170395" y="1547496"/>
                  </a:lnTo>
                  <a:lnTo>
                    <a:pt x="168967" y="1544395"/>
                  </a:lnTo>
                  <a:lnTo>
                    <a:pt x="167534" y="1541294"/>
                  </a:lnTo>
                  <a:lnTo>
                    <a:pt x="166082" y="1538193"/>
                  </a:lnTo>
                  <a:lnTo>
                    <a:pt x="164622" y="1535092"/>
                  </a:lnTo>
                  <a:lnTo>
                    <a:pt x="163146" y="1531990"/>
                  </a:lnTo>
                  <a:lnTo>
                    <a:pt x="161659" y="1528889"/>
                  </a:lnTo>
                  <a:lnTo>
                    <a:pt x="160159" y="1525788"/>
                  </a:lnTo>
                  <a:lnTo>
                    <a:pt x="158647" y="1522687"/>
                  </a:lnTo>
                  <a:lnTo>
                    <a:pt x="157126" y="1519586"/>
                  </a:lnTo>
                  <a:lnTo>
                    <a:pt x="155589" y="1516484"/>
                  </a:lnTo>
                  <a:lnTo>
                    <a:pt x="154046" y="1513383"/>
                  </a:lnTo>
                  <a:lnTo>
                    <a:pt x="152486" y="1510282"/>
                  </a:lnTo>
                  <a:lnTo>
                    <a:pt x="150923" y="1507181"/>
                  </a:lnTo>
                  <a:lnTo>
                    <a:pt x="149342" y="1504080"/>
                  </a:lnTo>
                  <a:lnTo>
                    <a:pt x="147757" y="1500978"/>
                  </a:lnTo>
                  <a:lnTo>
                    <a:pt x="146159" y="1497877"/>
                  </a:lnTo>
                  <a:lnTo>
                    <a:pt x="144554" y="1494776"/>
                  </a:lnTo>
                  <a:lnTo>
                    <a:pt x="142938" y="1491675"/>
                  </a:lnTo>
                  <a:lnTo>
                    <a:pt x="141315" y="1488574"/>
                  </a:lnTo>
                  <a:lnTo>
                    <a:pt x="139685" y="1485472"/>
                  </a:lnTo>
                  <a:lnTo>
                    <a:pt x="138045" y="1482371"/>
                  </a:lnTo>
                  <a:lnTo>
                    <a:pt x="136400" y="1479270"/>
                  </a:lnTo>
                  <a:lnTo>
                    <a:pt x="134745" y="1476169"/>
                  </a:lnTo>
                  <a:lnTo>
                    <a:pt x="133087" y="1473068"/>
                  </a:lnTo>
                  <a:lnTo>
                    <a:pt x="131418" y="1469966"/>
                  </a:lnTo>
                  <a:lnTo>
                    <a:pt x="129748" y="1466865"/>
                  </a:lnTo>
                  <a:lnTo>
                    <a:pt x="128069" y="1463764"/>
                  </a:lnTo>
                  <a:lnTo>
                    <a:pt x="126387" y="1460663"/>
                  </a:lnTo>
                  <a:lnTo>
                    <a:pt x="124699" y="1457562"/>
                  </a:lnTo>
                  <a:lnTo>
                    <a:pt x="123009" y="1454461"/>
                  </a:lnTo>
                  <a:lnTo>
                    <a:pt x="121314" y="1451359"/>
                  </a:lnTo>
                  <a:lnTo>
                    <a:pt x="119615" y="1448258"/>
                  </a:lnTo>
                  <a:lnTo>
                    <a:pt x="117914" y="1445157"/>
                  </a:lnTo>
                  <a:lnTo>
                    <a:pt x="116210" y="1442056"/>
                  </a:lnTo>
                  <a:lnTo>
                    <a:pt x="114505" y="1438955"/>
                  </a:lnTo>
                  <a:lnTo>
                    <a:pt x="112798" y="1435853"/>
                  </a:lnTo>
                  <a:lnTo>
                    <a:pt x="111090" y="1432752"/>
                  </a:lnTo>
                  <a:lnTo>
                    <a:pt x="109381" y="1429651"/>
                  </a:lnTo>
                  <a:lnTo>
                    <a:pt x="107672" y="1426550"/>
                  </a:lnTo>
                  <a:lnTo>
                    <a:pt x="105964" y="1423449"/>
                  </a:lnTo>
                  <a:lnTo>
                    <a:pt x="104256" y="1420347"/>
                  </a:lnTo>
                  <a:lnTo>
                    <a:pt x="102549" y="1417246"/>
                  </a:lnTo>
                  <a:lnTo>
                    <a:pt x="100844" y="1414145"/>
                  </a:lnTo>
                  <a:lnTo>
                    <a:pt x="99141" y="1411044"/>
                  </a:lnTo>
                  <a:lnTo>
                    <a:pt x="97441" y="1407943"/>
                  </a:lnTo>
                  <a:lnTo>
                    <a:pt x="95743" y="1404841"/>
                  </a:lnTo>
                  <a:lnTo>
                    <a:pt x="94050" y="1401740"/>
                  </a:lnTo>
                  <a:lnTo>
                    <a:pt x="92359" y="1398639"/>
                  </a:lnTo>
                  <a:lnTo>
                    <a:pt x="90676" y="1395538"/>
                  </a:lnTo>
                  <a:lnTo>
                    <a:pt x="88993" y="1392437"/>
                  </a:lnTo>
                  <a:lnTo>
                    <a:pt x="87321" y="1389335"/>
                  </a:lnTo>
                  <a:lnTo>
                    <a:pt x="85650" y="1386234"/>
                  </a:lnTo>
                  <a:lnTo>
                    <a:pt x="83989" y="1383133"/>
                  </a:lnTo>
                  <a:lnTo>
                    <a:pt x="82332" y="1380032"/>
                  </a:lnTo>
                  <a:lnTo>
                    <a:pt x="80684" y="1376931"/>
                  </a:lnTo>
                  <a:lnTo>
                    <a:pt x="79043" y="1373829"/>
                  </a:lnTo>
                  <a:lnTo>
                    <a:pt x="77410" y="1370728"/>
                  </a:lnTo>
                  <a:lnTo>
                    <a:pt x="75787" y="1367627"/>
                  </a:lnTo>
                  <a:lnTo>
                    <a:pt x="74170" y="1364526"/>
                  </a:lnTo>
                  <a:lnTo>
                    <a:pt x="72566" y="1361425"/>
                  </a:lnTo>
                  <a:lnTo>
                    <a:pt x="70967" y="1358323"/>
                  </a:lnTo>
                  <a:lnTo>
                    <a:pt x="69385" y="1355222"/>
                  </a:lnTo>
                  <a:lnTo>
                    <a:pt x="67807" y="1352121"/>
                  </a:lnTo>
                  <a:lnTo>
                    <a:pt x="66247" y="1349020"/>
                  </a:lnTo>
                  <a:lnTo>
                    <a:pt x="64693" y="1345919"/>
                  </a:lnTo>
                  <a:lnTo>
                    <a:pt x="63156" y="1342817"/>
                  </a:lnTo>
                  <a:lnTo>
                    <a:pt x="61627" y="1339716"/>
                  </a:lnTo>
                  <a:lnTo>
                    <a:pt x="60113" y="1336615"/>
                  </a:lnTo>
                  <a:lnTo>
                    <a:pt x="58612" y="1333514"/>
                  </a:lnTo>
                  <a:lnTo>
                    <a:pt x="57124" y="1330413"/>
                  </a:lnTo>
                  <a:lnTo>
                    <a:pt x="55652" y="1327311"/>
                  </a:lnTo>
                  <a:lnTo>
                    <a:pt x="54189" y="1324210"/>
                  </a:lnTo>
                  <a:lnTo>
                    <a:pt x="52749" y="1321109"/>
                  </a:lnTo>
                  <a:lnTo>
                    <a:pt x="51314" y="1318008"/>
                  </a:lnTo>
                  <a:lnTo>
                    <a:pt x="49906" y="1314907"/>
                  </a:lnTo>
                  <a:lnTo>
                    <a:pt x="48502" y="1311805"/>
                  </a:lnTo>
                  <a:lnTo>
                    <a:pt x="47126" y="1308704"/>
                  </a:lnTo>
                  <a:lnTo>
                    <a:pt x="45757" y="1305603"/>
                  </a:lnTo>
                  <a:lnTo>
                    <a:pt x="44411" y="1302502"/>
                  </a:lnTo>
                  <a:lnTo>
                    <a:pt x="43078" y="1299401"/>
                  </a:lnTo>
                  <a:lnTo>
                    <a:pt x="41765" y="1296299"/>
                  </a:lnTo>
                  <a:lnTo>
                    <a:pt x="40469" y="1293198"/>
                  </a:lnTo>
                  <a:lnTo>
                    <a:pt x="39188" y="1290097"/>
                  </a:lnTo>
                  <a:lnTo>
                    <a:pt x="37931" y="1286996"/>
                  </a:lnTo>
                  <a:lnTo>
                    <a:pt x="36685" y="1283895"/>
                  </a:lnTo>
                  <a:lnTo>
                    <a:pt x="35467" y="1280794"/>
                  </a:lnTo>
                  <a:lnTo>
                    <a:pt x="34255" y="1277692"/>
                  </a:lnTo>
                  <a:lnTo>
                    <a:pt x="33079" y="1274591"/>
                  </a:lnTo>
                  <a:lnTo>
                    <a:pt x="31907" y="1271490"/>
                  </a:lnTo>
                  <a:lnTo>
                    <a:pt x="30768" y="1268389"/>
                  </a:lnTo>
                  <a:lnTo>
                    <a:pt x="29638" y="1265288"/>
                  </a:lnTo>
                  <a:lnTo>
                    <a:pt x="28536" y="1262186"/>
                  </a:lnTo>
                  <a:lnTo>
                    <a:pt x="27449" y="1259085"/>
                  </a:lnTo>
                  <a:lnTo>
                    <a:pt x="26384" y="1255984"/>
                  </a:lnTo>
                  <a:lnTo>
                    <a:pt x="25341" y="1252883"/>
                  </a:lnTo>
                  <a:lnTo>
                    <a:pt x="24314" y="1249782"/>
                  </a:lnTo>
                  <a:lnTo>
                    <a:pt x="23316" y="1246680"/>
                  </a:lnTo>
                  <a:lnTo>
                    <a:pt x="22328" y="1243579"/>
                  </a:lnTo>
                  <a:lnTo>
                    <a:pt x="21374" y="1240478"/>
                  </a:lnTo>
                  <a:lnTo>
                    <a:pt x="20426" y="1237377"/>
                  </a:lnTo>
                  <a:lnTo>
                    <a:pt x="19517" y="1234276"/>
                  </a:lnTo>
                  <a:lnTo>
                    <a:pt x="18614" y="1231174"/>
                  </a:lnTo>
                  <a:lnTo>
                    <a:pt x="17745" y="1228073"/>
                  </a:lnTo>
                  <a:lnTo>
                    <a:pt x="16888" y="1224972"/>
                  </a:lnTo>
                  <a:lnTo>
                    <a:pt x="16059" y="1221871"/>
                  </a:lnTo>
                  <a:lnTo>
                    <a:pt x="15248" y="1218770"/>
                  </a:lnTo>
                  <a:lnTo>
                    <a:pt x="14459" y="1215668"/>
                  </a:lnTo>
                  <a:lnTo>
                    <a:pt x="13694" y="1212567"/>
                  </a:lnTo>
                  <a:lnTo>
                    <a:pt x="12946" y="1209466"/>
                  </a:lnTo>
                  <a:lnTo>
                    <a:pt x="12227" y="1206365"/>
                  </a:lnTo>
                  <a:lnTo>
                    <a:pt x="11519" y="1203264"/>
                  </a:lnTo>
                  <a:lnTo>
                    <a:pt x="10847" y="1200162"/>
                  </a:lnTo>
                  <a:lnTo>
                    <a:pt x="10181" y="1197061"/>
                  </a:lnTo>
                  <a:lnTo>
                    <a:pt x="9552" y="1193960"/>
                  </a:lnTo>
                  <a:lnTo>
                    <a:pt x="8933" y="1190859"/>
                  </a:lnTo>
                  <a:lnTo>
                    <a:pt x="8344" y="1187758"/>
                  </a:lnTo>
                  <a:lnTo>
                    <a:pt x="7770" y="1184656"/>
                  </a:lnTo>
                  <a:lnTo>
                    <a:pt x="7222" y="1181555"/>
                  </a:lnTo>
                  <a:lnTo>
                    <a:pt x="6693" y="1178454"/>
                  </a:lnTo>
                  <a:lnTo>
                    <a:pt x="6185" y="1175353"/>
                  </a:lnTo>
                  <a:lnTo>
                    <a:pt x="5701" y="1172252"/>
                  </a:lnTo>
                  <a:lnTo>
                    <a:pt x="5231" y="1169150"/>
                  </a:lnTo>
                  <a:lnTo>
                    <a:pt x="4793" y="1166049"/>
                  </a:lnTo>
                  <a:lnTo>
                    <a:pt x="4362" y="1162948"/>
                  </a:lnTo>
                  <a:lnTo>
                    <a:pt x="3967" y="1159847"/>
                  </a:lnTo>
                  <a:lnTo>
                    <a:pt x="3578" y="1156746"/>
                  </a:lnTo>
                  <a:lnTo>
                    <a:pt x="3224" y="1153644"/>
                  </a:lnTo>
                  <a:lnTo>
                    <a:pt x="2878" y="1150543"/>
                  </a:lnTo>
                  <a:lnTo>
                    <a:pt x="2561" y="1147442"/>
                  </a:lnTo>
                  <a:lnTo>
                    <a:pt x="2258" y="1144341"/>
                  </a:lnTo>
                  <a:lnTo>
                    <a:pt x="1978" y="1141240"/>
                  </a:lnTo>
                  <a:lnTo>
                    <a:pt x="1717" y="1138138"/>
                  </a:lnTo>
                  <a:lnTo>
                    <a:pt x="1472" y="1135037"/>
                  </a:lnTo>
                  <a:lnTo>
                    <a:pt x="1253" y="1131936"/>
                  </a:lnTo>
                  <a:lnTo>
                    <a:pt x="1044" y="1128835"/>
                  </a:lnTo>
                  <a:lnTo>
                    <a:pt x="864" y="1125734"/>
                  </a:lnTo>
                  <a:lnTo>
                    <a:pt x="690" y="1122633"/>
                  </a:lnTo>
                  <a:lnTo>
                    <a:pt x="550" y="1119531"/>
                  </a:lnTo>
                  <a:lnTo>
                    <a:pt x="414" y="1116430"/>
                  </a:lnTo>
                  <a:lnTo>
                    <a:pt x="308" y="1113329"/>
                  </a:lnTo>
                  <a:lnTo>
                    <a:pt x="211" y="1110228"/>
                  </a:lnTo>
                  <a:lnTo>
                    <a:pt x="137" y="1107127"/>
                  </a:lnTo>
                  <a:lnTo>
                    <a:pt x="77" y="1104025"/>
                  </a:lnTo>
                  <a:lnTo>
                    <a:pt x="35" y="1100924"/>
                  </a:lnTo>
                  <a:lnTo>
                    <a:pt x="11" y="1097823"/>
                  </a:lnTo>
                  <a:lnTo>
                    <a:pt x="0" y="1094722"/>
                  </a:lnTo>
                  <a:lnTo>
                    <a:pt x="10" y="1091621"/>
                  </a:lnTo>
                  <a:lnTo>
                    <a:pt x="29" y="1088519"/>
                  </a:lnTo>
                  <a:lnTo>
                    <a:pt x="74" y="1085418"/>
                  </a:lnTo>
                  <a:lnTo>
                    <a:pt x="123" y="1082317"/>
                  </a:lnTo>
                  <a:lnTo>
                    <a:pt x="200" y="1079216"/>
                  </a:lnTo>
                  <a:lnTo>
                    <a:pt x="282" y="1076115"/>
                  </a:lnTo>
                  <a:lnTo>
                    <a:pt x="386" y="1073013"/>
                  </a:lnTo>
                  <a:lnTo>
                    <a:pt x="499" y="1069912"/>
                  </a:lnTo>
                  <a:lnTo>
                    <a:pt x="630" y="1066811"/>
                  </a:lnTo>
                  <a:lnTo>
                    <a:pt x="774" y="1063710"/>
                  </a:lnTo>
                  <a:lnTo>
                    <a:pt x="931" y="1060609"/>
                  </a:lnTo>
                  <a:lnTo>
                    <a:pt x="1103" y="1057507"/>
                  </a:lnTo>
                  <a:lnTo>
                    <a:pt x="1285" y="1054406"/>
                  </a:lnTo>
                  <a:lnTo>
                    <a:pt x="1486" y="1051305"/>
                  </a:lnTo>
                  <a:lnTo>
                    <a:pt x="1692" y="1048204"/>
                  </a:lnTo>
                  <a:lnTo>
                    <a:pt x="1919" y="1045103"/>
                  </a:lnTo>
                  <a:lnTo>
                    <a:pt x="2149" y="1042001"/>
                  </a:lnTo>
                  <a:lnTo>
                    <a:pt x="2401" y="1038900"/>
                  </a:lnTo>
                  <a:lnTo>
                    <a:pt x="2657" y="1035799"/>
                  </a:lnTo>
                  <a:lnTo>
                    <a:pt x="2931" y="1032698"/>
                  </a:lnTo>
                  <a:lnTo>
                    <a:pt x="3211" y="1029597"/>
                  </a:lnTo>
                  <a:lnTo>
                    <a:pt x="3505" y="1026495"/>
                  </a:lnTo>
                  <a:lnTo>
                    <a:pt x="3809" y="1023394"/>
                  </a:lnTo>
                  <a:lnTo>
                    <a:pt x="4122" y="1020293"/>
                  </a:lnTo>
                  <a:lnTo>
                    <a:pt x="4448" y="1017192"/>
                  </a:lnTo>
                  <a:lnTo>
                    <a:pt x="4781" y="1014091"/>
                  </a:lnTo>
                  <a:lnTo>
                    <a:pt x="5129" y="1010989"/>
                  </a:lnTo>
                  <a:lnTo>
                    <a:pt x="5479" y="1007888"/>
                  </a:lnTo>
                  <a:lnTo>
                    <a:pt x="5847" y="1004787"/>
                  </a:lnTo>
                  <a:lnTo>
                    <a:pt x="6217" y="1001686"/>
                  </a:lnTo>
                  <a:lnTo>
                    <a:pt x="6602" y="998585"/>
                  </a:lnTo>
                  <a:lnTo>
                    <a:pt x="6991" y="995483"/>
                  </a:lnTo>
                  <a:lnTo>
                    <a:pt x="7392" y="992382"/>
                  </a:lnTo>
                  <a:lnTo>
                    <a:pt x="7799" y="989281"/>
                  </a:lnTo>
                  <a:lnTo>
                    <a:pt x="8216" y="986180"/>
                  </a:lnTo>
                  <a:lnTo>
                    <a:pt x="8640" y="983079"/>
                  </a:lnTo>
                  <a:lnTo>
                    <a:pt x="9071" y="979977"/>
                  </a:lnTo>
                  <a:lnTo>
                    <a:pt x="9511" y="976876"/>
                  </a:lnTo>
                  <a:lnTo>
                    <a:pt x="9956" y="973775"/>
                  </a:lnTo>
                  <a:lnTo>
                    <a:pt x="10412" y="970674"/>
                  </a:lnTo>
                  <a:lnTo>
                    <a:pt x="10870" y="967573"/>
                  </a:lnTo>
                  <a:lnTo>
                    <a:pt x="11340" y="964472"/>
                  </a:lnTo>
                  <a:lnTo>
                    <a:pt x="11813" y="961370"/>
                  </a:lnTo>
                  <a:lnTo>
                    <a:pt x="12295" y="958269"/>
                  </a:lnTo>
                  <a:lnTo>
                    <a:pt x="12781" y="955168"/>
                  </a:lnTo>
                  <a:lnTo>
                    <a:pt x="13276" y="952067"/>
                  </a:lnTo>
                  <a:lnTo>
                    <a:pt x="13775" y="948966"/>
                  </a:lnTo>
                  <a:lnTo>
                    <a:pt x="14280" y="945864"/>
                  </a:lnTo>
                  <a:lnTo>
                    <a:pt x="14791" y="942763"/>
                  </a:lnTo>
                  <a:lnTo>
                    <a:pt x="15307" y="939662"/>
                  </a:lnTo>
                  <a:lnTo>
                    <a:pt x="15829" y="936561"/>
                  </a:lnTo>
                  <a:lnTo>
                    <a:pt x="16355" y="933460"/>
                  </a:lnTo>
                  <a:lnTo>
                    <a:pt x="16889" y="930358"/>
                  </a:lnTo>
                  <a:lnTo>
                    <a:pt x="17424" y="927257"/>
                  </a:lnTo>
                  <a:lnTo>
                    <a:pt x="17968" y="924156"/>
                  </a:lnTo>
                  <a:lnTo>
                    <a:pt x="18514" y="921055"/>
                  </a:lnTo>
                  <a:lnTo>
                    <a:pt x="19066" y="917954"/>
                  </a:lnTo>
                  <a:lnTo>
                    <a:pt x="19622" y="914852"/>
                  </a:lnTo>
                  <a:lnTo>
                    <a:pt x="20183" y="911751"/>
                  </a:lnTo>
                  <a:lnTo>
                    <a:pt x="20747" y="908650"/>
                  </a:lnTo>
                  <a:lnTo>
                    <a:pt x="21316" y="905549"/>
                  </a:lnTo>
                  <a:lnTo>
                    <a:pt x="21889" y="902448"/>
                  </a:lnTo>
                  <a:lnTo>
                    <a:pt x="22465" y="899346"/>
                  </a:lnTo>
                  <a:lnTo>
                    <a:pt x="23046" y="896245"/>
                  </a:lnTo>
                  <a:lnTo>
                    <a:pt x="23630" y="893144"/>
                  </a:lnTo>
                  <a:lnTo>
                    <a:pt x="24219" y="890043"/>
                  </a:lnTo>
                  <a:lnTo>
                    <a:pt x="24809" y="886942"/>
                  </a:lnTo>
                  <a:lnTo>
                    <a:pt x="25405" y="883840"/>
                  </a:lnTo>
                  <a:lnTo>
                    <a:pt x="26003" y="880739"/>
                  </a:lnTo>
                  <a:lnTo>
                    <a:pt x="26605" y="877638"/>
                  </a:lnTo>
                  <a:lnTo>
                    <a:pt x="27209" y="874537"/>
                  </a:lnTo>
                  <a:lnTo>
                    <a:pt x="27817" y="871436"/>
                  </a:lnTo>
                  <a:lnTo>
                    <a:pt x="28428" y="868334"/>
                  </a:lnTo>
                  <a:lnTo>
                    <a:pt x="29042" y="865233"/>
                  </a:lnTo>
                  <a:lnTo>
                    <a:pt x="29658" y="862132"/>
                  </a:lnTo>
                  <a:lnTo>
                    <a:pt x="30277" y="859031"/>
                  </a:lnTo>
                  <a:lnTo>
                    <a:pt x="30899" y="855930"/>
                  </a:lnTo>
                  <a:lnTo>
                    <a:pt x="31523" y="852828"/>
                  </a:lnTo>
                  <a:lnTo>
                    <a:pt x="32150" y="849727"/>
                  </a:lnTo>
                  <a:lnTo>
                    <a:pt x="32779" y="846626"/>
                  </a:lnTo>
                  <a:lnTo>
                    <a:pt x="33411" y="843525"/>
                  </a:lnTo>
                  <a:lnTo>
                    <a:pt x="34044" y="840424"/>
                  </a:lnTo>
                  <a:lnTo>
                    <a:pt x="34680" y="837322"/>
                  </a:lnTo>
                  <a:lnTo>
                    <a:pt x="35318" y="834221"/>
                  </a:lnTo>
                  <a:lnTo>
                    <a:pt x="35957" y="831120"/>
                  </a:lnTo>
                  <a:lnTo>
                    <a:pt x="36599" y="828019"/>
                  </a:lnTo>
                  <a:lnTo>
                    <a:pt x="37241" y="824918"/>
                  </a:lnTo>
                  <a:lnTo>
                    <a:pt x="37886" y="821816"/>
                  </a:lnTo>
                  <a:lnTo>
                    <a:pt x="38532" y="818715"/>
                  </a:lnTo>
                  <a:lnTo>
                    <a:pt x="39180" y="815614"/>
                  </a:lnTo>
                  <a:lnTo>
                    <a:pt x="39828" y="812513"/>
                  </a:lnTo>
                  <a:lnTo>
                    <a:pt x="40479" y="809412"/>
                  </a:lnTo>
                  <a:lnTo>
                    <a:pt x="41130" y="806311"/>
                  </a:lnTo>
                  <a:lnTo>
                    <a:pt x="41782" y="803209"/>
                  </a:lnTo>
                  <a:lnTo>
                    <a:pt x="42435" y="800108"/>
                  </a:lnTo>
                  <a:lnTo>
                    <a:pt x="43089" y="797007"/>
                  </a:lnTo>
                  <a:lnTo>
                    <a:pt x="43744" y="793906"/>
                  </a:lnTo>
                  <a:lnTo>
                    <a:pt x="44398" y="790805"/>
                  </a:lnTo>
                  <a:lnTo>
                    <a:pt x="45054" y="787703"/>
                  </a:lnTo>
                  <a:lnTo>
                    <a:pt x="45709" y="784602"/>
                  </a:lnTo>
                  <a:lnTo>
                    <a:pt x="46365" y="781501"/>
                  </a:lnTo>
                  <a:lnTo>
                    <a:pt x="47021" y="778400"/>
                  </a:lnTo>
                  <a:lnTo>
                    <a:pt x="47677" y="775299"/>
                  </a:lnTo>
                  <a:lnTo>
                    <a:pt x="48332" y="772197"/>
                  </a:lnTo>
                  <a:lnTo>
                    <a:pt x="48987" y="769096"/>
                  </a:lnTo>
                  <a:lnTo>
                    <a:pt x="49642" y="765995"/>
                  </a:lnTo>
                  <a:lnTo>
                    <a:pt x="50295" y="762894"/>
                  </a:lnTo>
                  <a:lnTo>
                    <a:pt x="50948" y="759793"/>
                  </a:lnTo>
                  <a:lnTo>
                    <a:pt x="51600" y="756691"/>
                  </a:lnTo>
                  <a:lnTo>
                    <a:pt x="52251" y="753590"/>
                  </a:lnTo>
                  <a:lnTo>
                    <a:pt x="52901" y="750489"/>
                  </a:lnTo>
                  <a:lnTo>
                    <a:pt x="53548" y="747388"/>
                  </a:lnTo>
                  <a:lnTo>
                    <a:pt x="54195" y="744287"/>
                  </a:lnTo>
                  <a:lnTo>
                    <a:pt x="54839" y="741185"/>
                  </a:lnTo>
                  <a:lnTo>
                    <a:pt x="55483" y="738084"/>
                  </a:lnTo>
                  <a:lnTo>
                    <a:pt x="56122" y="734983"/>
                  </a:lnTo>
                  <a:lnTo>
                    <a:pt x="56762" y="731882"/>
                  </a:lnTo>
                  <a:lnTo>
                    <a:pt x="57396" y="728781"/>
                  </a:lnTo>
                  <a:lnTo>
                    <a:pt x="58030" y="725679"/>
                  </a:lnTo>
                  <a:lnTo>
                    <a:pt x="58660" y="722578"/>
                  </a:lnTo>
                  <a:lnTo>
                    <a:pt x="59287" y="719477"/>
                  </a:lnTo>
                  <a:lnTo>
                    <a:pt x="59911" y="716376"/>
                  </a:lnTo>
                  <a:lnTo>
                    <a:pt x="60531" y="713275"/>
                  </a:lnTo>
                  <a:lnTo>
                    <a:pt x="61149" y="710173"/>
                  </a:lnTo>
                  <a:lnTo>
                    <a:pt x="61761" y="707072"/>
                  </a:lnTo>
                  <a:lnTo>
                    <a:pt x="62371" y="703971"/>
                  </a:lnTo>
                  <a:lnTo>
                    <a:pt x="62975" y="700870"/>
                  </a:lnTo>
                  <a:lnTo>
                    <a:pt x="63578" y="697769"/>
                  </a:lnTo>
                  <a:lnTo>
                    <a:pt x="64172" y="694667"/>
                  </a:lnTo>
                  <a:lnTo>
                    <a:pt x="64765" y="691566"/>
                  </a:lnTo>
                  <a:lnTo>
                    <a:pt x="65350" y="688465"/>
                  </a:lnTo>
                  <a:lnTo>
                    <a:pt x="65932" y="685364"/>
                  </a:lnTo>
                  <a:lnTo>
                    <a:pt x="66507" y="682263"/>
                  </a:lnTo>
                  <a:lnTo>
                    <a:pt x="67077" y="679161"/>
                  </a:lnTo>
                  <a:lnTo>
                    <a:pt x="67642" y="676060"/>
                  </a:lnTo>
                  <a:lnTo>
                    <a:pt x="68200" y="672959"/>
                  </a:lnTo>
                  <a:lnTo>
                    <a:pt x="68753" y="669858"/>
                  </a:lnTo>
                  <a:lnTo>
                    <a:pt x="69298" y="666757"/>
                  </a:lnTo>
                  <a:lnTo>
                    <a:pt x="69840" y="663655"/>
                  </a:lnTo>
                  <a:lnTo>
                    <a:pt x="70370" y="660554"/>
                  </a:lnTo>
                  <a:lnTo>
                    <a:pt x="70899" y="657453"/>
                  </a:lnTo>
                  <a:lnTo>
                    <a:pt x="71415" y="654352"/>
                  </a:lnTo>
                  <a:lnTo>
                    <a:pt x="71929" y="651251"/>
                  </a:lnTo>
                  <a:lnTo>
                    <a:pt x="72431" y="648149"/>
                  </a:lnTo>
                  <a:lnTo>
                    <a:pt x="72928" y="645048"/>
                  </a:lnTo>
                  <a:lnTo>
                    <a:pt x="73416" y="641947"/>
                  </a:lnTo>
                  <a:lnTo>
                    <a:pt x="73897" y="638846"/>
                  </a:lnTo>
                  <a:lnTo>
                    <a:pt x="74369" y="635745"/>
                  </a:lnTo>
                  <a:lnTo>
                    <a:pt x="74832" y="632644"/>
                  </a:lnTo>
                  <a:lnTo>
                    <a:pt x="75289" y="629542"/>
                  </a:lnTo>
                  <a:lnTo>
                    <a:pt x="75734" y="626441"/>
                  </a:lnTo>
                  <a:lnTo>
                    <a:pt x="76174" y="623340"/>
                  </a:lnTo>
                  <a:lnTo>
                    <a:pt x="76600" y="620239"/>
                  </a:lnTo>
                  <a:lnTo>
                    <a:pt x="77023" y="617138"/>
                  </a:lnTo>
                  <a:lnTo>
                    <a:pt x="77430" y="614036"/>
                  </a:lnTo>
                  <a:lnTo>
                    <a:pt x="77833" y="610935"/>
                  </a:lnTo>
                  <a:lnTo>
                    <a:pt x="78221" y="607834"/>
                  </a:lnTo>
                  <a:lnTo>
                    <a:pt x="78604" y="604733"/>
                  </a:lnTo>
                  <a:lnTo>
                    <a:pt x="78974" y="601632"/>
                  </a:lnTo>
                  <a:lnTo>
                    <a:pt x="79336" y="598530"/>
                  </a:lnTo>
                  <a:lnTo>
                    <a:pt x="79688" y="595429"/>
                  </a:lnTo>
                  <a:lnTo>
                    <a:pt x="80028" y="592328"/>
                  </a:lnTo>
                  <a:lnTo>
                    <a:pt x="80360" y="589227"/>
                  </a:lnTo>
                  <a:lnTo>
                    <a:pt x="80678" y="586126"/>
                  </a:lnTo>
                  <a:lnTo>
                    <a:pt x="80991" y="583024"/>
                  </a:lnTo>
                  <a:lnTo>
                    <a:pt x="81286" y="579923"/>
                  </a:lnTo>
                  <a:lnTo>
                    <a:pt x="81578" y="576822"/>
                  </a:lnTo>
                  <a:lnTo>
                    <a:pt x="81851" y="573721"/>
                  </a:lnTo>
                  <a:lnTo>
                    <a:pt x="82120" y="570620"/>
                  </a:lnTo>
                  <a:lnTo>
                    <a:pt x="82373" y="567518"/>
                  </a:lnTo>
                  <a:lnTo>
                    <a:pt x="82619" y="564417"/>
                  </a:lnTo>
                  <a:lnTo>
                    <a:pt x="82851" y="561316"/>
                  </a:lnTo>
                  <a:lnTo>
                    <a:pt x="83073" y="558215"/>
                  </a:lnTo>
                  <a:lnTo>
                    <a:pt x="83284" y="555114"/>
                  </a:lnTo>
                  <a:lnTo>
                    <a:pt x="83482" y="552012"/>
                  </a:lnTo>
                  <a:lnTo>
                    <a:pt x="83673" y="548911"/>
                  </a:lnTo>
                  <a:lnTo>
                    <a:pt x="83847" y="545810"/>
                  </a:lnTo>
                  <a:lnTo>
                    <a:pt x="84016" y="542709"/>
                  </a:lnTo>
                  <a:lnTo>
                    <a:pt x="84166" y="539608"/>
                  </a:lnTo>
                  <a:lnTo>
                    <a:pt x="84313" y="536506"/>
                  </a:lnTo>
                  <a:lnTo>
                    <a:pt x="84440" y="533405"/>
                  </a:lnTo>
                  <a:lnTo>
                    <a:pt x="84562" y="530304"/>
                  </a:lnTo>
                  <a:lnTo>
                    <a:pt x="84669" y="527203"/>
                  </a:lnTo>
                  <a:lnTo>
                    <a:pt x="84767" y="524102"/>
                  </a:lnTo>
                  <a:lnTo>
                    <a:pt x="84853" y="521000"/>
                  </a:lnTo>
                  <a:lnTo>
                    <a:pt x="84927" y="517899"/>
                  </a:lnTo>
                  <a:lnTo>
                    <a:pt x="84991" y="514798"/>
                  </a:lnTo>
                  <a:lnTo>
                    <a:pt x="85042" y="511697"/>
                  </a:lnTo>
                  <a:lnTo>
                    <a:pt x="85085" y="508596"/>
                  </a:lnTo>
                  <a:lnTo>
                    <a:pt x="85112" y="505494"/>
                  </a:lnTo>
                  <a:lnTo>
                    <a:pt x="85135" y="502393"/>
                  </a:lnTo>
                  <a:lnTo>
                    <a:pt x="85138" y="499292"/>
                  </a:lnTo>
                  <a:lnTo>
                    <a:pt x="85138" y="496191"/>
                  </a:lnTo>
                  <a:lnTo>
                    <a:pt x="85121" y="493090"/>
                  </a:lnTo>
                  <a:lnTo>
                    <a:pt x="85098" y="489988"/>
                  </a:lnTo>
                  <a:lnTo>
                    <a:pt x="85060" y="486887"/>
                  </a:lnTo>
                  <a:lnTo>
                    <a:pt x="85015" y="483786"/>
                  </a:lnTo>
                  <a:lnTo>
                    <a:pt x="84958" y="480685"/>
                  </a:lnTo>
                  <a:lnTo>
                    <a:pt x="84890" y="477584"/>
                  </a:lnTo>
                  <a:lnTo>
                    <a:pt x="84813" y="474483"/>
                  </a:lnTo>
                  <a:lnTo>
                    <a:pt x="84724" y="471381"/>
                  </a:lnTo>
                  <a:lnTo>
                    <a:pt x="84628" y="468280"/>
                  </a:lnTo>
                  <a:lnTo>
                    <a:pt x="84517" y="465179"/>
                  </a:lnTo>
                  <a:lnTo>
                    <a:pt x="84404" y="462078"/>
                  </a:lnTo>
                  <a:lnTo>
                    <a:pt x="84272" y="458977"/>
                  </a:lnTo>
                  <a:lnTo>
                    <a:pt x="84137" y="455875"/>
                  </a:lnTo>
                  <a:lnTo>
                    <a:pt x="83988" y="452774"/>
                  </a:lnTo>
                  <a:lnTo>
                    <a:pt x="83834" y="449673"/>
                  </a:lnTo>
                  <a:lnTo>
                    <a:pt x="83668" y="446572"/>
                  </a:lnTo>
                  <a:lnTo>
                    <a:pt x="83494" y="443471"/>
                  </a:lnTo>
                  <a:lnTo>
                    <a:pt x="83311" y="440369"/>
                  </a:lnTo>
                  <a:lnTo>
                    <a:pt x="83119" y="437268"/>
                  </a:lnTo>
                  <a:lnTo>
                    <a:pt x="82920" y="434167"/>
                  </a:lnTo>
                  <a:lnTo>
                    <a:pt x="82710" y="431066"/>
                  </a:lnTo>
                  <a:lnTo>
                    <a:pt x="82496" y="427965"/>
                  </a:lnTo>
                  <a:lnTo>
                    <a:pt x="82269" y="424863"/>
                  </a:lnTo>
                  <a:lnTo>
                    <a:pt x="82039" y="421762"/>
                  </a:lnTo>
                  <a:lnTo>
                    <a:pt x="81796" y="418661"/>
                  </a:lnTo>
                  <a:lnTo>
                    <a:pt x="81551" y="415560"/>
                  </a:lnTo>
                  <a:lnTo>
                    <a:pt x="81294" y="412459"/>
                  </a:lnTo>
                  <a:lnTo>
                    <a:pt x="81034" y="409357"/>
                  </a:lnTo>
                  <a:lnTo>
                    <a:pt x="80765" y="406256"/>
                  </a:lnTo>
                  <a:lnTo>
                    <a:pt x="80490" y="403155"/>
                  </a:lnTo>
                  <a:lnTo>
                    <a:pt x="80209" y="400054"/>
                  </a:lnTo>
                  <a:lnTo>
                    <a:pt x="79921" y="396953"/>
                  </a:lnTo>
                  <a:lnTo>
                    <a:pt x="79629" y="393851"/>
                  </a:lnTo>
                  <a:lnTo>
                    <a:pt x="79328" y="390750"/>
                  </a:lnTo>
                  <a:lnTo>
                    <a:pt x="79026" y="387649"/>
                  </a:lnTo>
                  <a:lnTo>
                    <a:pt x="78714" y="384548"/>
                  </a:lnTo>
                  <a:lnTo>
                    <a:pt x="78401" y="381447"/>
                  </a:lnTo>
                  <a:lnTo>
                    <a:pt x="78081" y="378345"/>
                  </a:lnTo>
                  <a:lnTo>
                    <a:pt x="77758" y="375244"/>
                  </a:lnTo>
                  <a:lnTo>
                    <a:pt x="77430" y="372143"/>
                  </a:lnTo>
                  <a:lnTo>
                    <a:pt x="77099" y="369042"/>
                  </a:lnTo>
                  <a:lnTo>
                    <a:pt x="76763" y="365941"/>
                  </a:lnTo>
                  <a:lnTo>
                    <a:pt x="76425" y="362839"/>
                  </a:lnTo>
                  <a:lnTo>
                    <a:pt x="76084" y="359738"/>
                  </a:lnTo>
                  <a:lnTo>
                    <a:pt x="75739" y="356637"/>
                  </a:lnTo>
                  <a:lnTo>
                    <a:pt x="75394" y="353536"/>
                  </a:lnTo>
                  <a:lnTo>
                    <a:pt x="75044" y="350435"/>
                  </a:lnTo>
                  <a:lnTo>
                    <a:pt x="74695" y="347333"/>
                  </a:lnTo>
                  <a:lnTo>
                    <a:pt x="74342" y="344232"/>
                  </a:lnTo>
                  <a:lnTo>
                    <a:pt x="73990" y="341131"/>
                  </a:lnTo>
                  <a:lnTo>
                    <a:pt x="73636" y="338030"/>
                  </a:lnTo>
                  <a:lnTo>
                    <a:pt x="73282" y="334929"/>
                  </a:lnTo>
                  <a:lnTo>
                    <a:pt x="72928" y="331827"/>
                  </a:lnTo>
                  <a:lnTo>
                    <a:pt x="72574" y="328726"/>
                  </a:lnTo>
                  <a:lnTo>
                    <a:pt x="72220" y="325625"/>
                  </a:lnTo>
                  <a:lnTo>
                    <a:pt x="71868" y="322524"/>
                  </a:lnTo>
                  <a:lnTo>
                    <a:pt x="71516" y="319423"/>
                  </a:lnTo>
                  <a:lnTo>
                    <a:pt x="71167" y="316322"/>
                  </a:lnTo>
                  <a:lnTo>
                    <a:pt x="70819" y="313220"/>
                  </a:lnTo>
                  <a:lnTo>
                    <a:pt x="70475" y="310119"/>
                  </a:lnTo>
                  <a:lnTo>
                    <a:pt x="70132" y="307018"/>
                  </a:lnTo>
                  <a:lnTo>
                    <a:pt x="69795" y="303917"/>
                  </a:lnTo>
                  <a:lnTo>
                    <a:pt x="69459" y="300816"/>
                  </a:lnTo>
                  <a:lnTo>
                    <a:pt x="69129" y="297714"/>
                  </a:lnTo>
                  <a:lnTo>
                    <a:pt x="68802" y="294613"/>
                  </a:lnTo>
                  <a:lnTo>
                    <a:pt x="68481" y="291512"/>
                  </a:lnTo>
                  <a:lnTo>
                    <a:pt x="68165" y="288411"/>
                  </a:lnTo>
                  <a:lnTo>
                    <a:pt x="67855" y="285310"/>
                  </a:lnTo>
                  <a:lnTo>
                    <a:pt x="67552" y="282208"/>
                  </a:lnTo>
                  <a:lnTo>
                    <a:pt x="67253" y="279107"/>
                  </a:lnTo>
                  <a:lnTo>
                    <a:pt x="66965" y="276006"/>
                  </a:lnTo>
                  <a:lnTo>
                    <a:pt x="66680" y="272905"/>
                  </a:lnTo>
                  <a:lnTo>
                    <a:pt x="66409" y="269804"/>
                  </a:lnTo>
                  <a:lnTo>
                    <a:pt x="66140" y="266702"/>
                  </a:lnTo>
                  <a:lnTo>
                    <a:pt x="65886" y="263601"/>
                  </a:lnTo>
                  <a:lnTo>
                    <a:pt x="65637" y="260500"/>
                  </a:lnTo>
                  <a:lnTo>
                    <a:pt x="65401" y="257399"/>
                  </a:lnTo>
                  <a:lnTo>
                    <a:pt x="65173" y="254298"/>
                  </a:lnTo>
                  <a:lnTo>
                    <a:pt x="64958" y="251196"/>
                  </a:lnTo>
                  <a:lnTo>
                    <a:pt x="64754" y="248095"/>
                  </a:lnTo>
                  <a:lnTo>
                    <a:pt x="64560" y="244994"/>
                  </a:lnTo>
                  <a:lnTo>
                    <a:pt x="64381" y="241893"/>
                  </a:lnTo>
                  <a:lnTo>
                    <a:pt x="64211" y="238792"/>
                  </a:lnTo>
                  <a:lnTo>
                    <a:pt x="64060" y="235690"/>
                  </a:lnTo>
                  <a:lnTo>
                    <a:pt x="63915" y="232589"/>
                  </a:lnTo>
                  <a:lnTo>
                    <a:pt x="63794" y="229488"/>
                  </a:lnTo>
                  <a:lnTo>
                    <a:pt x="63678" y="226387"/>
                  </a:lnTo>
                  <a:lnTo>
                    <a:pt x="63587" y="223286"/>
                  </a:lnTo>
                  <a:lnTo>
                    <a:pt x="63503" y="220184"/>
                  </a:lnTo>
                  <a:lnTo>
                    <a:pt x="63442" y="217083"/>
                  </a:lnTo>
                  <a:lnTo>
                    <a:pt x="63394" y="213982"/>
                  </a:lnTo>
                  <a:lnTo>
                    <a:pt x="63364" y="210881"/>
                  </a:lnTo>
                  <a:lnTo>
                    <a:pt x="63352" y="207780"/>
                  </a:lnTo>
                  <a:lnTo>
                    <a:pt x="63356" y="204678"/>
                  </a:lnTo>
                  <a:lnTo>
                    <a:pt x="63383" y="201577"/>
                  </a:lnTo>
                  <a:lnTo>
                    <a:pt x="63421" y="198476"/>
                  </a:lnTo>
                  <a:lnTo>
                    <a:pt x="63489" y="195375"/>
                  </a:lnTo>
                  <a:lnTo>
                    <a:pt x="63564" y="192274"/>
                  </a:lnTo>
                  <a:lnTo>
                    <a:pt x="63675" y="189172"/>
                  </a:lnTo>
                  <a:lnTo>
                    <a:pt x="63792" y="186071"/>
                  </a:lnTo>
                  <a:lnTo>
                    <a:pt x="63943" y="182970"/>
                  </a:lnTo>
                  <a:lnTo>
                    <a:pt x="64105" y="179869"/>
                  </a:lnTo>
                  <a:lnTo>
                    <a:pt x="64296" y="176768"/>
                  </a:lnTo>
                  <a:lnTo>
                    <a:pt x="64505" y="173666"/>
                  </a:lnTo>
                  <a:lnTo>
                    <a:pt x="64738" y="170565"/>
                  </a:lnTo>
                  <a:lnTo>
                    <a:pt x="64995" y="167464"/>
                  </a:lnTo>
                  <a:lnTo>
                    <a:pt x="65271" y="164363"/>
                  </a:lnTo>
                  <a:lnTo>
                    <a:pt x="65578" y="161262"/>
                  </a:lnTo>
                  <a:lnTo>
                    <a:pt x="65898" y="158161"/>
                  </a:lnTo>
                  <a:lnTo>
                    <a:pt x="66257" y="155059"/>
                  </a:lnTo>
                  <a:lnTo>
                    <a:pt x="66623" y="151958"/>
                  </a:lnTo>
                  <a:lnTo>
                    <a:pt x="67033" y="148857"/>
                  </a:lnTo>
                  <a:lnTo>
                    <a:pt x="67452" y="145756"/>
                  </a:lnTo>
                  <a:lnTo>
                    <a:pt x="67909" y="142655"/>
                  </a:lnTo>
                  <a:lnTo>
                    <a:pt x="68381" y="139553"/>
                  </a:lnTo>
                  <a:lnTo>
                    <a:pt x="68886" y="136452"/>
                  </a:lnTo>
                  <a:lnTo>
                    <a:pt x="69413" y="133351"/>
                  </a:lnTo>
                  <a:lnTo>
                    <a:pt x="69966" y="130250"/>
                  </a:lnTo>
                  <a:lnTo>
                    <a:pt x="70549" y="127149"/>
                  </a:lnTo>
                  <a:lnTo>
                    <a:pt x="71150" y="124047"/>
                  </a:lnTo>
                  <a:lnTo>
                    <a:pt x="71788" y="120946"/>
                  </a:lnTo>
                  <a:lnTo>
                    <a:pt x="72439" y="117845"/>
                  </a:lnTo>
                  <a:lnTo>
                    <a:pt x="73133" y="114744"/>
                  </a:lnTo>
                  <a:lnTo>
                    <a:pt x="73835" y="111643"/>
                  </a:lnTo>
                  <a:lnTo>
                    <a:pt x="74584" y="108541"/>
                  </a:lnTo>
                  <a:lnTo>
                    <a:pt x="75342" y="105440"/>
                  </a:lnTo>
                  <a:lnTo>
                    <a:pt x="76140" y="102339"/>
                  </a:lnTo>
                  <a:lnTo>
                    <a:pt x="76955" y="99238"/>
                  </a:lnTo>
                  <a:lnTo>
                    <a:pt x="77801" y="96137"/>
                  </a:lnTo>
                  <a:lnTo>
                    <a:pt x="78672" y="93035"/>
                  </a:lnTo>
                  <a:lnTo>
                    <a:pt x="79566" y="89934"/>
                  </a:lnTo>
                  <a:lnTo>
                    <a:pt x="80492" y="86833"/>
                  </a:lnTo>
                  <a:lnTo>
                    <a:pt x="81435" y="83732"/>
                  </a:lnTo>
                  <a:lnTo>
                    <a:pt x="82416" y="80631"/>
                  </a:lnTo>
                  <a:lnTo>
                    <a:pt x="83406" y="77529"/>
                  </a:lnTo>
                  <a:lnTo>
                    <a:pt x="84440" y="74428"/>
                  </a:lnTo>
                  <a:lnTo>
                    <a:pt x="85481" y="71327"/>
                  </a:lnTo>
                  <a:lnTo>
                    <a:pt x="86564" y="68226"/>
                  </a:lnTo>
                  <a:lnTo>
                    <a:pt x="87657" y="65125"/>
                  </a:lnTo>
                  <a:lnTo>
                    <a:pt x="88784" y="62023"/>
                  </a:lnTo>
                  <a:lnTo>
                    <a:pt x="89928" y="58922"/>
                  </a:lnTo>
                  <a:lnTo>
                    <a:pt x="91099" y="55821"/>
                  </a:lnTo>
                  <a:lnTo>
                    <a:pt x="92292" y="52720"/>
                  </a:lnTo>
                  <a:lnTo>
                    <a:pt x="93504" y="49619"/>
                  </a:lnTo>
                  <a:lnTo>
                    <a:pt x="94744" y="46517"/>
                  </a:lnTo>
                  <a:lnTo>
                    <a:pt x="95998" y="43416"/>
                  </a:lnTo>
                  <a:lnTo>
                    <a:pt x="97283" y="40315"/>
                  </a:lnTo>
                  <a:lnTo>
                    <a:pt x="98575" y="37214"/>
                  </a:lnTo>
                  <a:lnTo>
                    <a:pt x="99903" y="34113"/>
                  </a:lnTo>
                  <a:lnTo>
                    <a:pt x="101237" y="31011"/>
                  </a:lnTo>
                  <a:lnTo>
                    <a:pt x="102602" y="27910"/>
                  </a:lnTo>
                  <a:lnTo>
                    <a:pt x="103976" y="24809"/>
                  </a:lnTo>
                  <a:lnTo>
                    <a:pt x="105374" y="21708"/>
                  </a:lnTo>
                  <a:lnTo>
                    <a:pt x="106785" y="18607"/>
                  </a:lnTo>
                  <a:lnTo>
                    <a:pt x="108215" y="15505"/>
                  </a:lnTo>
                  <a:lnTo>
                    <a:pt x="109661" y="12404"/>
                  </a:lnTo>
                  <a:lnTo>
                    <a:pt x="111120" y="9303"/>
                  </a:lnTo>
                  <a:lnTo>
                    <a:pt x="112598" y="6202"/>
                  </a:lnTo>
                  <a:lnTo>
                    <a:pt x="114084" y="3101"/>
                  </a:lnTo>
                  <a:lnTo>
                    <a:pt x="115591" y="0"/>
                  </a:lnTo>
                  <a:lnTo>
                    <a:pt x="373180" y="0"/>
                  </a:lnTo>
                  <a:lnTo>
                    <a:pt x="374687" y="3101"/>
                  </a:lnTo>
                  <a:lnTo>
                    <a:pt x="376173" y="6202"/>
                  </a:lnTo>
                  <a:lnTo>
                    <a:pt x="377651" y="9303"/>
                  </a:lnTo>
                  <a:lnTo>
                    <a:pt x="379110" y="12404"/>
                  </a:lnTo>
                  <a:lnTo>
                    <a:pt x="380556" y="15505"/>
                  </a:lnTo>
                  <a:lnTo>
                    <a:pt x="381986" y="18607"/>
                  </a:lnTo>
                  <a:lnTo>
                    <a:pt x="383397" y="21708"/>
                  </a:lnTo>
                  <a:lnTo>
                    <a:pt x="384795" y="24809"/>
                  </a:lnTo>
                  <a:lnTo>
                    <a:pt x="386169" y="27910"/>
                  </a:lnTo>
                  <a:lnTo>
                    <a:pt x="387534" y="31011"/>
                  </a:lnTo>
                  <a:lnTo>
                    <a:pt x="388868" y="34113"/>
                  </a:lnTo>
                  <a:lnTo>
                    <a:pt x="390196" y="37214"/>
                  </a:lnTo>
                  <a:lnTo>
                    <a:pt x="391488" y="40315"/>
                  </a:lnTo>
                  <a:lnTo>
                    <a:pt x="392774" y="43416"/>
                  </a:lnTo>
                  <a:lnTo>
                    <a:pt x="394027" y="46517"/>
                  </a:lnTo>
                  <a:lnTo>
                    <a:pt x="395267" y="49619"/>
                  </a:lnTo>
                  <a:lnTo>
                    <a:pt x="396479" y="52720"/>
                  </a:lnTo>
                  <a:lnTo>
                    <a:pt x="397672" y="55821"/>
                  </a:lnTo>
                  <a:lnTo>
                    <a:pt x="398843" y="58922"/>
                  </a:lnTo>
                  <a:lnTo>
                    <a:pt x="399987" y="62023"/>
                  </a:lnTo>
                  <a:lnTo>
                    <a:pt x="401114" y="65125"/>
                  </a:lnTo>
                  <a:lnTo>
                    <a:pt x="402207" y="68226"/>
                  </a:lnTo>
                  <a:lnTo>
                    <a:pt x="403290" y="71327"/>
                  </a:lnTo>
                  <a:lnTo>
                    <a:pt x="404331" y="74428"/>
                  </a:lnTo>
                  <a:lnTo>
                    <a:pt x="405365" y="77529"/>
                  </a:lnTo>
                  <a:lnTo>
                    <a:pt x="406355" y="80631"/>
                  </a:lnTo>
                  <a:lnTo>
                    <a:pt x="407336" y="83732"/>
                  </a:lnTo>
                  <a:lnTo>
                    <a:pt x="408279" y="86833"/>
                  </a:lnTo>
                  <a:lnTo>
                    <a:pt x="409205" y="89934"/>
                  </a:lnTo>
                  <a:lnTo>
                    <a:pt x="410100" y="93035"/>
                  </a:lnTo>
                  <a:lnTo>
                    <a:pt x="410970" y="96137"/>
                  </a:lnTo>
                  <a:lnTo>
                    <a:pt x="411817" y="99238"/>
                  </a:lnTo>
                  <a:lnTo>
                    <a:pt x="412631" y="102339"/>
                  </a:lnTo>
                  <a:lnTo>
                    <a:pt x="413429" y="105440"/>
                  </a:lnTo>
                  <a:lnTo>
                    <a:pt x="414187" y="108541"/>
                  </a:lnTo>
                  <a:lnTo>
                    <a:pt x="414936" y="111643"/>
                  </a:lnTo>
                  <a:lnTo>
                    <a:pt x="415638" y="114744"/>
                  </a:lnTo>
                  <a:lnTo>
                    <a:pt x="416332" y="117845"/>
                  </a:lnTo>
                  <a:lnTo>
                    <a:pt x="416983" y="120946"/>
                  </a:lnTo>
                  <a:lnTo>
                    <a:pt x="417621" y="124047"/>
                  </a:lnTo>
                  <a:lnTo>
                    <a:pt x="418222" y="127149"/>
                  </a:lnTo>
                  <a:lnTo>
                    <a:pt x="418805" y="130250"/>
                  </a:lnTo>
                  <a:lnTo>
                    <a:pt x="419358" y="133351"/>
                  </a:lnTo>
                  <a:lnTo>
                    <a:pt x="419885" y="136452"/>
                  </a:lnTo>
                  <a:lnTo>
                    <a:pt x="420390" y="139553"/>
                  </a:lnTo>
                  <a:lnTo>
                    <a:pt x="420862" y="142655"/>
                  </a:lnTo>
                  <a:lnTo>
                    <a:pt x="421320" y="145756"/>
                  </a:lnTo>
                  <a:lnTo>
                    <a:pt x="421738" y="148857"/>
                  </a:lnTo>
                  <a:lnTo>
                    <a:pt x="422149" y="151958"/>
                  </a:lnTo>
                  <a:lnTo>
                    <a:pt x="422514" y="155059"/>
                  </a:lnTo>
                  <a:lnTo>
                    <a:pt x="422873" y="158161"/>
                  </a:lnTo>
                  <a:lnTo>
                    <a:pt x="423193" y="161262"/>
                  </a:lnTo>
                  <a:lnTo>
                    <a:pt x="423500" y="164363"/>
                  </a:lnTo>
                  <a:lnTo>
                    <a:pt x="423776" y="167464"/>
                  </a:lnTo>
                  <a:lnTo>
                    <a:pt x="424033" y="170565"/>
                  </a:lnTo>
                  <a:lnTo>
                    <a:pt x="424266" y="173666"/>
                  </a:lnTo>
                  <a:lnTo>
                    <a:pt x="424475" y="176768"/>
                  </a:lnTo>
                  <a:lnTo>
                    <a:pt x="424666" y="179869"/>
                  </a:lnTo>
                  <a:lnTo>
                    <a:pt x="424829" y="182970"/>
                  </a:lnTo>
                  <a:lnTo>
                    <a:pt x="424979" y="186071"/>
                  </a:lnTo>
                  <a:lnTo>
                    <a:pt x="425096" y="189172"/>
                  </a:lnTo>
                  <a:lnTo>
                    <a:pt x="425207" y="192274"/>
                  </a:lnTo>
                  <a:lnTo>
                    <a:pt x="425282" y="195375"/>
                  </a:lnTo>
                  <a:lnTo>
                    <a:pt x="425350" y="198476"/>
                  </a:lnTo>
                  <a:lnTo>
                    <a:pt x="425388" y="201577"/>
                  </a:lnTo>
                  <a:lnTo>
                    <a:pt x="425415" y="204678"/>
                  </a:lnTo>
                  <a:lnTo>
                    <a:pt x="425419" y="207780"/>
                  </a:lnTo>
                  <a:lnTo>
                    <a:pt x="425407" y="210881"/>
                  </a:lnTo>
                  <a:lnTo>
                    <a:pt x="425377" y="213982"/>
                  </a:lnTo>
                  <a:lnTo>
                    <a:pt x="425329" y="217083"/>
                  </a:lnTo>
                  <a:lnTo>
                    <a:pt x="425268" y="220184"/>
                  </a:lnTo>
                  <a:lnTo>
                    <a:pt x="425184" y="223286"/>
                  </a:lnTo>
                  <a:lnTo>
                    <a:pt x="425093" y="226387"/>
                  </a:lnTo>
                  <a:lnTo>
                    <a:pt x="424977" y="229488"/>
                  </a:lnTo>
                  <a:lnTo>
                    <a:pt x="424856" y="232589"/>
                  </a:lnTo>
                  <a:lnTo>
                    <a:pt x="424711" y="235690"/>
                  </a:lnTo>
                  <a:lnTo>
                    <a:pt x="424560" y="238792"/>
                  </a:lnTo>
                  <a:lnTo>
                    <a:pt x="424390" y="241893"/>
                  </a:lnTo>
                  <a:lnTo>
                    <a:pt x="424211" y="244994"/>
                  </a:lnTo>
                  <a:lnTo>
                    <a:pt x="424017" y="248095"/>
                  </a:lnTo>
                  <a:lnTo>
                    <a:pt x="423813" y="251196"/>
                  </a:lnTo>
                  <a:lnTo>
                    <a:pt x="423598" y="254298"/>
                  </a:lnTo>
                  <a:lnTo>
                    <a:pt x="423370" y="257399"/>
                  </a:lnTo>
                  <a:lnTo>
                    <a:pt x="423135" y="260500"/>
                  </a:lnTo>
                  <a:lnTo>
                    <a:pt x="422885" y="263601"/>
                  </a:lnTo>
                  <a:lnTo>
                    <a:pt x="422632" y="266702"/>
                  </a:lnTo>
                  <a:lnTo>
                    <a:pt x="422362" y="269804"/>
                  </a:lnTo>
                  <a:lnTo>
                    <a:pt x="422091" y="272905"/>
                  </a:lnTo>
                  <a:lnTo>
                    <a:pt x="421806" y="276006"/>
                  </a:lnTo>
                  <a:lnTo>
                    <a:pt x="421518" y="279107"/>
                  </a:lnTo>
                  <a:lnTo>
                    <a:pt x="421219" y="282208"/>
                  </a:lnTo>
                  <a:lnTo>
                    <a:pt x="420916" y="285310"/>
                  </a:lnTo>
                  <a:lnTo>
                    <a:pt x="420606" y="288411"/>
                  </a:lnTo>
                  <a:lnTo>
                    <a:pt x="420290" y="291512"/>
                  </a:lnTo>
                  <a:lnTo>
                    <a:pt x="419969" y="294613"/>
                  </a:lnTo>
                  <a:lnTo>
                    <a:pt x="419642" y="297714"/>
                  </a:lnTo>
                  <a:lnTo>
                    <a:pt x="419312" y="300816"/>
                  </a:lnTo>
                  <a:lnTo>
                    <a:pt x="418976" y="303917"/>
                  </a:lnTo>
                  <a:lnTo>
                    <a:pt x="418639" y="307018"/>
                  </a:lnTo>
                  <a:lnTo>
                    <a:pt x="418296" y="310119"/>
                  </a:lnTo>
                  <a:lnTo>
                    <a:pt x="417952" y="313220"/>
                  </a:lnTo>
                  <a:lnTo>
                    <a:pt x="417604" y="316322"/>
                  </a:lnTo>
                  <a:lnTo>
                    <a:pt x="417255" y="319423"/>
                  </a:lnTo>
                  <a:lnTo>
                    <a:pt x="416903" y="322524"/>
                  </a:lnTo>
                  <a:lnTo>
                    <a:pt x="416551" y="325625"/>
                  </a:lnTo>
                  <a:lnTo>
                    <a:pt x="416198" y="328726"/>
                  </a:lnTo>
                  <a:lnTo>
                    <a:pt x="415844" y="331827"/>
                  </a:lnTo>
                  <a:lnTo>
                    <a:pt x="415489" y="334929"/>
                  </a:lnTo>
                  <a:lnTo>
                    <a:pt x="415135" y="338030"/>
                  </a:lnTo>
                  <a:lnTo>
                    <a:pt x="414781" y="341131"/>
                  </a:lnTo>
                  <a:lnTo>
                    <a:pt x="414429" y="344232"/>
                  </a:lnTo>
                  <a:lnTo>
                    <a:pt x="414076" y="347333"/>
                  </a:lnTo>
                  <a:lnTo>
                    <a:pt x="413727" y="350435"/>
                  </a:lnTo>
                  <a:lnTo>
                    <a:pt x="413378" y="353536"/>
                  </a:lnTo>
                  <a:lnTo>
                    <a:pt x="413032" y="356637"/>
                  </a:lnTo>
                  <a:lnTo>
                    <a:pt x="412687" y="359738"/>
                  </a:lnTo>
                  <a:lnTo>
                    <a:pt x="412346" y="362839"/>
                  </a:lnTo>
                  <a:lnTo>
                    <a:pt x="412008" y="365941"/>
                  </a:lnTo>
                  <a:lnTo>
                    <a:pt x="411672" y="369042"/>
                  </a:lnTo>
                  <a:lnTo>
                    <a:pt x="411341" y="372143"/>
                  </a:lnTo>
                  <a:lnTo>
                    <a:pt x="411013" y="375244"/>
                  </a:lnTo>
                  <a:lnTo>
                    <a:pt x="410690" y="378345"/>
                  </a:lnTo>
                  <a:lnTo>
                    <a:pt x="410370" y="381447"/>
                  </a:lnTo>
                  <a:lnTo>
                    <a:pt x="410057" y="384548"/>
                  </a:lnTo>
                  <a:lnTo>
                    <a:pt x="409745" y="387649"/>
                  </a:lnTo>
                  <a:lnTo>
                    <a:pt x="409443" y="390750"/>
                  </a:lnTo>
                  <a:lnTo>
                    <a:pt x="409143" y="393851"/>
                  </a:lnTo>
                  <a:lnTo>
                    <a:pt x="408850" y="396953"/>
                  </a:lnTo>
                  <a:lnTo>
                    <a:pt x="408562" y="400054"/>
                  </a:lnTo>
                  <a:lnTo>
                    <a:pt x="408281" y="403155"/>
                  </a:lnTo>
                  <a:lnTo>
                    <a:pt x="408006" y="406256"/>
                  </a:lnTo>
                  <a:lnTo>
                    <a:pt x="407737" y="409357"/>
                  </a:lnTo>
                  <a:lnTo>
                    <a:pt x="407477" y="412459"/>
                  </a:lnTo>
                  <a:lnTo>
                    <a:pt x="407221" y="415560"/>
                  </a:lnTo>
                  <a:lnTo>
                    <a:pt x="406975" y="418661"/>
                  </a:lnTo>
                  <a:lnTo>
                    <a:pt x="406732" y="421762"/>
                  </a:lnTo>
                  <a:lnTo>
                    <a:pt x="406503" y="424863"/>
                  </a:lnTo>
                  <a:lnTo>
                    <a:pt x="406275" y="427965"/>
                  </a:lnTo>
                  <a:lnTo>
                    <a:pt x="406061" y="431066"/>
                  </a:lnTo>
                  <a:lnTo>
                    <a:pt x="405851" y="434167"/>
                  </a:lnTo>
                  <a:lnTo>
                    <a:pt x="405652" y="437268"/>
                  </a:lnTo>
                  <a:lnTo>
                    <a:pt x="405460" y="440369"/>
                  </a:lnTo>
                  <a:lnTo>
                    <a:pt x="405277" y="443471"/>
                  </a:lnTo>
                  <a:lnTo>
                    <a:pt x="405103" y="446572"/>
                  </a:lnTo>
                  <a:lnTo>
                    <a:pt x="404937" y="449673"/>
                  </a:lnTo>
                  <a:lnTo>
                    <a:pt x="404783" y="452774"/>
                  </a:lnTo>
                  <a:lnTo>
                    <a:pt x="404634" y="455875"/>
                  </a:lnTo>
                  <a:lnTo>
                    <a:pt x="404499" y="458977"/>
                  </a:lnTo>
                  <a:lnTo>
                    <a:pt x="404368" y="462078"/>
                  </a:lnTo>
                  <a:lnTo>
                    <a:pt x="404254" y="465179"/>
                  </a:lnTo>
                  <a:lnTo>
                    <a:pt x="404143" y="468280"/>
                  </a:lnTo>
                  <a:lnTo>
                    <a:pt x="404048" y="471381"/>
                  </a:lnTo>
                  <a:lnTo>
                    <a:pt x="403958" y="474483"/>
                  </a:lnTo>
                  <a:lnTo>
                    <a:pt x="403881" y="477584"/>
                  </a:lnTo>
                  <a:lnTo>
                    <a:pt x="403814" y="480685"/>
                  </a:lnTo>
                  <a:lnTo>
                    <a:pt x="403757" y="483786"/>
                  </a:lnTo>
                  <a:lnTo>
                    <a:pt x="403711" y="486887"/>
                  </a:lnTo>
                  <a:lnTo>
                    <a:pt x="403673" y="489988"/>
                  </a:lnTo>
                  <a:lnTo>
                    <a:pt x="403650" y="493090"/>
                  </a:lnTo>
                  <a:lnTo>
                    <a:pt x="403633" y="496191"/>
                  </a:lnTo>
                  <a:lnTo>
                    <a:pt x="403633" y="499292"/>
                  </a:lnTo>
                  <a:lnTo>
                    <a:pt x="403636" y="502393"/>
                  </a:lnTo>
                  <a:lnTo>
                    <a:pt x="403659" y="505494"/>
                  </a:lnTo>
                  <a:lnTo>
                    <a:pt x="403686" y="508596"/>
                  </a:lnTo>
                  <a:lnTo>
                    <a:pt x="403730" y="511697"/>
                  </a:lnTo>
                  <a:lnTo>
                    <a:pt x="403780" y="514798"/>
                  </a:lnTo>
                  <a:lnTo>
                    <a:pt x="403844" y="517899"/>
                  </a:lnTo>
                  <a:lnTo>
                    <a:pt x="403919" y="521000"/>
                  </a:lnTo>
                  <a:lnTo>
                    <a:pt x="404004" y="524102"/>
                  </a:lnTo>
                  <a:lnTo>
                    <a:pt x="404102" y="527203"/>
                  </a:lnTo>
                  <a:lnTo>
                    <a:pt x="404209" y="530304"/>
                  </a:lnTo>
                  <a:lnTo>
                    <a:pt x="404331" y="533405"/>
                  </a:lnTo>
                  <a:lnTo>
                    <a:pt x="404459" y="536506"/>
                  </a:lnTo>
                  <a:lnTo>
                    <a:pt x="404605" y="539608"/>
                  </a:lnTo>
                  <a:lnTo>
                    <a:pt x="404755" y="542709"/>
                  </a:lnTo>
                  <a:lnTo>
                    <a:pt x="404925" y="545810"/>
                  </a:lnTo>
                  <a:lnTo>
                    <a:pt x="405098" y="548911"/>
                  </a:lnTo>
                  <a:lnTo>
                    <a:pt x="405289" y="552012"/>
                  </a:lnTo>
                  <a:lnTo>
                    <a:pt x="405487" y="555114"/>
                  </a:lnTo>
                  <a:lnTo>
                    <a:pt x="405698" y="558215"/>
                  </a:lnTo>
                  <a:lnTo>
                    <a:pt x="405920" y="561316"/>
                  </a:lnTo>
                  <a:lnTo>
                    <a:pt x="406153" y="564417"/>
                  </a:lnTo>
                  <a:lnTo>
                    <a:pt x="406398" y="567518"/>
                  </a:lnTo>
                  <a:lnTo>
                    <a:pt x="406651" y="570620"/>
                  </a:lnTo>
                  <a:lnTo>
                    <a:pt x="406920" y="573721"/>
                  </a:lnTo>
                  <a:lnTo>
                    <a:pt x="407193" y="576822"/>
                  </a:lnTo>
                  <a:lnTo>
                    <a:pt x="407485" y="579923"/>
                  </a:lnTo>
                  <a:lnTo>
                    <a:pt x="407780" y="583024"/>
                  </a:lnTo>
                  <a:lnTo>
                    <a:pt x="408093" y="586126"/>
                  </a:lnTo>
                  <a:lnTo>
                    <a:pt x="408411" y="589227"/>
                  </a:lnTo>
                  <a:lnTo>
                    <a:pt x="408744" y="592328"/>
                  </a:lnTo>
                  <a:lnTo>
                    <a:pt x="409083" y="595429"/>
                  </a:lnTo>
                  <a:lnTo>
                    <a:pt x="409435" y="598530"/>
                  </a:lnTo>
                  <a:lnTo>
                    <a:pt x="409797" y="601632"/>
                  </a:lnTo>
                  <a:lnTo>
                    <a:pt x="410167" y="604733"/>
                  </a:lnTo>
                  <a:lnTo>
                    <a:pt x="410550" y="607834"/>
                  </a:lnTo>
                  <a:lnTo>
                    <a:pt x="410938" y="610935"/>
                  </a:lnTo>
                  <a:lnTo>
                    <a:pt x="411342" y="614036"/>
                  </a:lnTo>
                  <a:lnTo>
                    <a:pt x="411748" y="617138"/>
                  </a:lnTo>
                  <a:lnTo>
                    <a:pt x="412171" y="620239"/>
                  </a:lnTo>
                  <a:lnTo>
                    <a:pt x="412597" y="623340"/>
                  </a:lnTo>
                  <a:lnTo>
                    <a:pt x="413037" y="626441"/>
                  </a:lnTo>
                  <a:lnTo>
                    <a:pt x="413482" y="629542"/>
                  </a:lnTo>
                  <a:lnTo>
                    <a:pt x="413939" y="632644"/>
                  </a:lnTo>
                  <a:lnTo>
                    <a:pt x="414402" y="635745"/>
                  </a:lnTo>
                  <a:lnTo>
                    <a:pt x="414874" y="638846"/>
                  </a:lnTo>
                  <a:lnTo>
                    <a:pt x="415355" y="641947"/>
                  </a:lnTo>
                  <a:lnTo>
                    <a:pt x="415843" y="645048"/>
                  </a:lnTo>
                  <a:lnTo>
                    <a:pt x="416340" y="648149"/>
                  </a:lnTo>
                  <a:lnTo>
                    <a:pt x="416842" y="651251"/>
                  </a:lnTo>
                  <a:lnTo>
                    <a:pt x="417356" y="654352"/>
                  </a:lnTo>
                  <a:lnTo>
                    <a:pt x="417872" y="657453"/>
                  </a:lnTo>
                  <a:lnTo>
                    <a:pt x="418401" y="660554"/>
                  </a:lnTo>
                  <a:lnTo>
                    <a:pt x="418932" y="663655"/>
                  </a:lnTo>
                  <a:lnTo>
                    <a:pt x="419473" y="666757"/>
                  </a:lnTo>
                  <a:lnTo>
                    <a:pt x="420018" y="669858"/>
                  </a:lnTo>
                  <a:lnTo>
                    <a:pt x="420571" y="672959"/>
                  </a:lnTo>
                  <a:lnTo>
                    <a:pt x="421129" y="676060"/>
                  </a:lnTo>
                  <a:lnTo>
                    <a:pt x="421694" y="679161"/>
                  </a:lnTo>
                  <a:lnTo>
                    <a:pt x="422264" y="682263"/>
                  </a:lnTo>
                  <a:lnTo>
                    <a:pt x="422839" y="685364"/>
                  </a:lnTo>
                  <a:lnTo>
                    <a:pt x="423422" y="688465"/>
                  </a:lnTo>
                  <a:lnTo>
                    <a:pt x="424006" y="691566"/>
                  </a:lnTo>
                  <a:lnTo>
                    <a:pt x="424599" y="694667"/>
                  </a:lnTo>
                  <a:lnTo>
                    <a:pt x="425194" y="697769"/>
                  </a:lnTo>
                  <a:lnTo>
                    <a:pt x="425796" y="700870"/>
                  </a:lnTo>
                  <a:lnTo>
                    <a:pt x="426400" y="703971"/>
                  </a:lnTo>
                  <a:lnTo>
                    <a:pt x="427010" y="707072"/>
                  </a:lnTo>
                  <a:lnTo>
                    <a:pt x="427622" y="710173"/>
                  </a:lnTo>
                  <a:lnTo>
                    <a:pt x="428240" y="713275"/>
                  </a:lnTo>
                  <a:lnTo>
                    <a:pt x="428860" y="716376"/>
                  </a:lnTo>
                  <a:lnTo>
                    <a:pt x="429484" y="719477"/>
                  </a:lnTo>
                  <a:lnTo>
                    <a:pt x="430111" y="722578"/>
                  </a:lnTo>
                  <a:lnTo>
                    <a:pt x="430741" y="725679"/>
                  </a:lnTo>
                  <a:lnTo>
                    <a:pt x="431375" y="728781"/>
                  </a:lnTo>
                  <a:lnTo>
                    <a:pt x="432010" y="731882"/>
                  </a:lnTo>
                  <a:lnTo>
                    <a:pt x="432649" y="734983"/>
                  </a:lnTo>
                  <a:lnTo>
                    <a:pt x="433288" y="738084"/>
                  </a:lnTo>
                  <a:lnTo>
                    <a:pt x="433932" y="741185"/>
                  </a:lnTo>
                  <a:lnTo>
                    <a:pt x="434576" y="744287"/>
                  </a:lnTo>
                  <a:lnTo>
                    <a:pt x="435223" y="747388"/>
                  </a:lnTo>
                  <a:lnTo>
                    <a:pt x="435871" y="750489"/>
                  </a:lnTo>
                  <a:lnTo>
                    <a:pt x="436520" y="753590"/>
                  </a:lnTo>
                  <a:lnTo>
                    <a:pt x="437171" y="756691"/>
                  </a:lnTo>
                  <a:lnTo>
                    <a:pt x="437823" y="759793"/>
                  </a:lnTo>
                  <a:lnTo>
                    <a:pt x="438476" y="762894"/>
                  </a:lnTo>
                  <a:lnTo>
                    <a:pt x="439129" y="765995"/>
                  </a:lnTo>
                  <a:lnTo>
                    <a:pt x="439784" y="769096"/>
                  </a:lnTo>
                  <a:lnTo>
                    <a:pt x="440439" y="772197"/>
                  </a:lnTo>
                  <a:lnTo>
                    <a:pt x="441094" y="775299"/>
                  </a:lnTo>
                  <a:lnTo>
                    <a:pt x="441750" y="778400"/>
                  </a:lnTo>
                  <a:lnTo>
                    <a:pt x="442406" y="781501"/>
                  </a:lnTo>
                  <a:lnTo>
                    <a:pt x="443062" y="784602"/>
                  </a:lnTo>
                  <a:lnTo>
                    <a:pt x="443717" y="787703"/>
                  </a:lnTo>
                  <a:lnTo>
                    <a:pt x="444373" y="790805"/>
                  </a:lnTo>
                  <a:lnTo>
                    <a:pt x="445028" y="793906"/>
                  </a:lnTo>
                  <a:lnTo>
                    <a:pt x="445682" y="797007"/>
                  </a:lnTo>
                  <a:lnTo>
                    <a:pt x="446336" y="800108"/>
                  </a:lnTo>
                  <a:lnTo>
                    <a:pt x="446989" y="803209"/>
                  </a:lnTo>
                  <a:lnTo>
                    <a:pt x="447641" y="806311"/>
                  </a:lnTo>
                  <a:lnTo>
                    <a:pt x="448292" y="809412"/>
                  </a:lnTo>
                  <a:lnTo>
                    <a:pt x="448943" y="812513"/>
                  </a:lnTo>
                  <a:lnTo>
                    <a:pt x="449591" y="815614"/>
                  </a:lnTo>
                  <a:lnTo>
                    <a:pt x="450239" y="818715"/>
                  </a:lnTo>
                  <a:lnTo>
                    <a:pt x="450885" y="821816"/>
                  </a:lnTo>
                  <a:lnTo>
                    <a:pt x="451530" y="824918"/>
                  </a:lnTo>
                  <a:lnTo>
                    <a:pt x="452173" y="828019"/>
                  </a:lnTo>
                  <a:lnTo>
                    <a:pt x="452814" y="831120"/>
                  </a:lnTo>
                  <a:lnTo>
                    <a:pt x="453454" y="834221"/>
                  </a:lnTo>
                  <a:lnTo>
                    <a:pt x="454091" y="837322"/>
                  </a:lnTo>
                  <a:lnTo>
                    <a:pt x="454727" y="840424"/>
                  </a:lnTo>
                  <a:lnTo>
                    <a:pt x="455360" y="843525"/>
                  </a:lnTo>
                  <a:lnTo>
                    <a:pt x="455992" y="846626"/>
                  </a:lnTo>
                  <a:lnTo>
                    <a:pt x="456621" y="849727"/>
                  </a:lnTo>
                  <a:lnTo>
                    <a:pt x="457248" y="852828"/>
                  </a:lnTo>
                  <a:lnTo>
                    <a:pt x="457872" y="855930"/>
                  </a:lnTo>
                  <a:lnTo>
                    <a:pt x="458494" y="859031"/>
                  </a:lnTo>
                  <a:lnTo>
                    <a:pt x="459113" y="862132"/>
                  </a:lnTo>
                  <a:lnTo>
                    <a:pt x="459730" y="865233"/>
                  </a:lnTo>
                  <a:lnTo>
                    <a:pt x="460343" y="868334"/>
                  </a:lnTo>
                  <a:lnTo>
                    <a:pt x="460954" y="871436"/>
                  </a:lnTo>
                  <a:lnTo>
                    <a:pt x="461562" y="874537"/>
                  </a:lnTo>
                  <a:lnTo>
                    <a:pt x="462166" y="877638"/>
                  </a:lnTo>
                  <a:lnTo>
                    <a:pt x="462768" y="880739"/>
                  </a:lnTo>
                  <a:lnTo>
                    <a:pt x="463366" y="883840"/>
                  </a:lnTo>
                  <a:lnTo>
                    <a:pt x="463962" y="886942"/>
                  </a:lnTo>
                  <a:lnTo>
                    <a:pt x="464552" y="890043"/>
                  </a:lnTo>
                  <a:lnTo>
                    <a:pt x="465142" y="893144"/>
                  </a:lnTo>
                  <a:lnTo>
                    <a:pt x="465725" y="896245"/>
                  </a:lnTo>
                  <a:lnTo>
                    <a:pt x="466306" y="899346"/>
                  </a:lnTo>
                  <a:lnTo>
                    <a:pt x="466882" y="902448"/>
                  </a:lnTo>
                  <a:lnTo>
                    <a:pt x="467455" y="905549"/>
                  </a:lnTo>
                  <a:lnTo>
                    <a:pt x="468024" y="908650"/>
                  </a:lnTo>
                  <a:lnTo>
                    <a:pt x="468589" y="911751"/>
                  </a:lnTo>
                  <a:lnTo>
                    <a:pt x="469149" y="914852"/>
                  </a:lnTo>
                  <a:lnTo>
                    <a:pt x="469705" y="917954"/>
                  </a:lnTo>
                  <a:lnTo>
                    <a:pt x="470257" y="921055"/>
                  </a:lnTo>
                  <a:lnTo>
                    <a:pt x="470803" y="924156"/>
                  </a:lnTo>
                  <a:lnTo>
                    <a:pt x="471347" y="927257"/>
                  </a:lnTo>
                  <a:lnTo>
                    <a:pt x="471882" y="930358"/>
                  </a:lnTo>
                  <a:lnTo>
                    <a:pt x="472416" y="933460"/>
                  </a:lnTo>
                  <a:lnTo>
                    <a:pt x="472942" y="936561"/>
                  </a:lnTo>
                  <a:lnTo>
                    <a:pt x="473464" y="939662"/>
                  </a:lnTo>
                  <a:lnTo>
                    <a:pt x="473980" y="942763"/>
                  </a:lnTo>
                  <a:lnTo>
                    <a:pt x="474491" y="945864"/>
                  </a:lnTo>
                  <a:lnTo>
                    <a:pt x="474997" y="948966"/>
                  </a:lnTo>
                  <a:lnTo>
                    <a:pt x="475495" y="952067"/>
                  </a:lnTo>
                  <a:lnTo>
                    <a:pt x="475990" y="955168"/>
                  </a:lnTo>
                  <a:lnTo>
                    <a:pt x="476476" y="958269"/>
                  </a:lnTo>
                  <a:lnTo>
                    <a:pt x="476958" y="961370"/>
                  </a:lnTo>
                  <a:lnTo>
                    <a:pt x="477431" y="964472"/>
                  </a:lnTo>
                  <a:lnTo>
                    <a:pt x="477901" y="967573"/>
                  </a:lnTo>
                  <a:lnTo>
                    <a:pt x="478359" y="970674"/>
                  </a:lnTo>
                  <a:lnTo>
                    <a:pt x="478815" y="973775"/>
                  </a:lnTo>
                  <a:lnTo>
                    <a:pt x="479260" y="976876"/>
                  </a:lnTo>
                  <a:lnTo>
                    <a:pt x="479700" y="979977"/>
                  </a:lnTo>
                  <a:lnTo>
                    <a:pt x="480131" y="983079"/>
                  </a:lnTo>
                  <a:lnTo>
                    <a:pt x="480556" y="986180"/>
                  </a:lnTo>
                  <a:lnTo>
                    <a:pt x="480972" y="989281"/>
                  </a:lnTo>
                  <a:lnTo>
                    <a:pt x="481379" y="992382"/>
                  </a:lnTo>
                  <a:lnTo>
                    <a:pt x="481780" y="995483"/>
                  </a:lnTo>
                  <a:lnTo>
                    <a:pt x="482169" y="998585"/>
                  </a:lnTo>
                  <a:lnTo>
                    <a:pt x="482554" y="1001686"/>
                  </a:lnTo>
                  <a:lnTo>
                    <a:pt x="482924" y="1004787"/>
                  </a:lnTo>
                  <a:lnTo>
                    <a:pt x="483292" y="1007888"/>
                  </a:lnTo>
                  <a:lnTo>
                    <a:pt x="483643" y="1010989"/>
                  </a:lnTo>
                  <a:lnTo>
                    <a:pt x="483990" y="1014091"/>
                  </a:lnTo>
                  <a:lnTo>
                    <a:pt x="484323" y="1017192"/>
                  </a:lnTo>
                  <a:lnTo>
                    <a:pt x="484649" y="1020293"/>
                  </a:lnTo>
                  <a:lnTo>
                    <a:pt x="484962" y="1023394"/>
                  </a:lnTo>
                  <a:lnTo>
                    <a:pt x="485266" y="1026495"/>
                  </a:lnTo>
                  <a:lnTo>
                    <a:pt x="485560" y="1029597"/>
                  </a:lnTo>
                  <a:lnTo>
                    <a:pt x="485841" y="1032698"/>
                  </a:lnTo>
                  <a:lnTo>
                    <a:pt x="486114" y="1035799"/>
                  </a:lnTo>
                  <a:lnTo>
                    <a:pt x="486370" y="1038900"/>
                  </a:lnTo>
                  <a:lnTo>
                    <a:pt x="486622" y="1042001"/>
                  </a:lnTo>
                  <a:lnTo>
                    <a:pt x="486852" y="1045103"/>
                  </a:lnTo>
                  <a:lnTo>
                    <a:pt x="487079" y="1048204"/>
                  </a:lnTo>
                  <a:lnTo>
                    <a:pt x="487286" y="1051305"/>
                  </a:lnTo>
                  <a:lnTo>
                    <a:pt x="487486" y="1054406"/>
                  </a:lnTo>
                  <a:lnTo>
                    <a:pt x="487668" y="1057507"/>
                  </a:lnTo>
                  <a:lnTo>
                    <a:pt x="487840" y="1060609"/>
                  </a:lnTo>
                  <a:lnTo>
                    <a:pt x="487997" y="1063710"/>
                  </a:lnTo>
                  <a:lnTo>
                    <a:pt x="488141" y="1066811"/>
                  </a:lnTo>
                  <a:lnTo>
                    <a:pt x="488272" y="1069912"/>
                  </a:lnTo>
                  <a:lnTo>
                    <a:pt x="488385" y="1073013"/>
                  </a:lnTo>
                  <a:lnTo>
                    <a:pt x="488489" y="1076115"/>
                  </a:lnTo>
                  <a:lnTo>
                    <a:pt x="488571" y="1079216"/>
                  </a:lnTo>
                  <a:lnTo>
                    <a:pt x="488648" y="1082317"/>
                  </a:lnTo>
                  <a:lnTo>
                    <a:pt x="488697" y="1085418"/>
                  </a:lnTo>
                  <a:lnTo>
                    <a:pt x="488742" y="1088519"/>
                  </a:lnTo>
                  <a:lnTo>
                    <a:pt x="488761" y="1091621"/>
                  </a:lnTo>
                  <a:lnTo>
                    <a:pt x="488772" y="1094722"/>
                  </a:lnTo>
                  <a:lnTo>
                    <a:pt x="488761" y="1097823"/>
                  </a:lnTo>
                  <a:lnTo>
                    <a:pt x="488736" y="1100924"/>
                  </a:lnTo>
                  <a:lnTo>
                    <a:pt x="488694" y="1104025"/>
                  </a:lnTo>
                  <a:lnTo>
                    <a:pt x="488634" y="1107127"/>
                  </a:lnTo>
                  <a:lnTo>
                    <a:pt x="488560" y="1110228"/>
                  </a:lnTo>
                  <a:lnTo>
                    <a:pt x="488463" y="1113329"/>
                  </a:lnTo>
                  <a:lnTo>
                    <a:pt x="488357" y="1116430"/>
                  </a:lnTo>
                  <a:lnTo>
                    <a:pt x="488221" y="1119531"/>
                  </a:lnTo>
                  <a:lnTo>
                    <a:pt x="488081" y="1122633"/>
                  </a:lnTo>
                  <a:lnTo>
                    <a:pt x="487907" y="1125734"/>
                  </a:lnTo>
                  <a:lnTo>
                    <a:pt x="487727" y="1128835"/>
                  </a:lnTo>
                  <a:lnTo>
                    <a:pt x="487519" y="1131936"/>
                  </a:lnTo>
                  <a:lnTo>
                    <a:pt x="487299" y="1135037"/>
                  </a:lnTo>
                  <a:lnTo>
                    <a:pt x="487054" y="1138138"/>
                  </a:lnTo>
                  <a:lnTo>
                    <a:pt x="486793" y="1141240"/>
                  </a:lnTo>
                  <a:lnTo>
                    <a:pt x="486513" y="1144341"/>
                  </a:lnTo>
                  <a:lnTo>
                    <a:pt x="486210" y="1147442"/>
                  </a:lnTo>
                  <a:lnTo>
                    <a:pt x="485893" y="1150543"/>
                  </a:lnTo>
                  <a:lnTo>
                    <a:pt x="485547" y="1153644"/>
                  </a:lnTo>
                  <a:lnTo>
                    <a:pt x="485193" y="1156746"/>
                  </a:lnTo>
                  <a:lnTo>
                    <a:pt x="484804" y="1159847"/>
                  </a:lnTo>
                  <a:lnTo>
                    <a:pt x="484409" y="1162948"/>
                  </a:lnTo>
                  <a:lnTo>
                    <a:pt x="483978" y="1166049"/>
                  </a:lnTo>
                  <a:lnTo>
                    <a:pt x="483540" y="1169150"/>
                  </a:lnTo>
                  <a:lnTo>
                    <a:pt x="483070" y="1172252"/>
                  </a:lnTo>
                  <a:lnTo>
                    <a:pt x="482587" y="1175353"/>
                  </a:lnTo>
                  <a:lnTo>
                    <a:pt x="482078" y="1178454"/>
                  </a:lnTo>
                  <a:lnTo>
                    <a:pt x="481549" y="1181555"/>
                  </a:lnTo>
                  <a:lnTo>
                    <a:pt x="481001" y="1184656"/>
                  </a:lnTo>
                  <a:lnTo>
                    <a:pt x="480427" y="1187758"/>
                  </a:lnTo>
                  <a:lnTo>
                    <a:pt x="479839" y="1190859"/>
                  </a:lnTo>
                  <a:lnTo>
                    <a:pt x="479219" y="1193960"/>
                  </a:lnTo>
                  <a:lnTo>
                    <a:pt x="478590" y="1197061"/>
                  </a:lnTo>
                  <a:lnTo>
                    <a:pt x="477924" y="1200162"/>
                  </a:lnTo>
                  <a:lnTo>
                    <a:pt x="477252" y="1203264"/>
                  </a:lnTo>
                  <a:lnTo>
                    <a:pt x="476544" y="1206365"/>
                  </a:lnTo>
                  <a:lnTo>
                    <a:pt x="475826" y="1209466"/>
                  </a:lnTo>
                  <a:lnTo>
                    <a:pt x="475077" y="1212567"/>
                  </a:lnTo>
                  <a:lnTo>
                    <a:pt x="474312" y="1215668"/>
                  </a:lnTo>
                  <a:lnTo>
                    <a:pt x="473523" y="1218770"/>
                  </a:lnTo>
                  <a:lnTo>
                    <a:pt x="472712" y="1221871"/>
                  </a:lnTo>
                  <a:lnTo>
                    <a:pt x="471883" y="1224972"/>
                  </a:lnTo>
                  <a:lnTo>
                    <a:pt x="471026" y="1228073"/>
                  </a:lnTo>
                  <a:lnTo>
                    <a:pt x="470157" y="1231174"/>
                  </a:lnTo>
                  <a:lnTo>
                    <a:pt x="469254" y="1234276"/>
                  </a:lnTo>
                  <a:lnTo>
                    <a:pt x="468345" y="1237377"/>
                  </a:lnTo>
                  <a:lnTo>
                    <a:pt x="467397" y="1240478"/>
                  </a:lnTo>
                  <a:lnTo>
                    <a:pt x="466443" y="1243579"/>
                  </a:lnTo>
                  <a:lnTo>
                    <a:pt x="465455" y="1246680"/>
                  </a:lnTo>
                  <a:lnTo>
                    <a:pt x="464457" y="1249782"/>
                  </a:lnTo>
                  <a:lnTo>
                    <a:pt x="463430" y="1252883"/>
                  </a:lnTo>
                  <a:lnTo>
                    <a:pt x="462387" y="1255984"/>
                  </a:lnTo>
                  <a:lnTo>
                    <a:pt x="461322" y="1259085"/>
                  </a:lnTo>
                  <a:lnTo>
                    <a:pt x="460236" y="1262186"/>
                  </a:lnTo>
                  <a:lnTo>
                    <a:pt x="459133" y="1265288"/>
                  </a:lnTo>
                  <a:lnTo>
                    <a:pt x="458004" y="1268389"/>
                  </a:lnTo>
                  <a:lnTo>
                    <a:pt x="456864" y="1271490"/>
                  </a:lnTo>
                  <a:lnTo>
                    <a:pt x="455692" y="1274591"/>
                  </a:lnTo>
                  <a:lnTo>
                    <a:pt x="454516" y="1277692"/>
                  </a:lnTo>
                  <a:lnTo>
                    <a:pt x="453304" y="1280794"/>
                  </a:lnTo>
                  <a:lnTo>
                    <a:pt x="452086" y="1283895"/>
                  </a:lnTo>
                  <a:lnTo>
                    <a:pt x="450840" y="1286996"/>
                  </a:lnTo>
                  <a:lnTo>
                    <a:pt x="449583" y="1290097"/>
                  </a:lnTo>
                  <a:lnTo>
                    <a:pt x="448302" y="1293198"/>
                  </a:lnTo>
                  <a:lnTo>
                    <a:pt x="447006" y="1296299"/>
                  </a:lnTo>
                  <a:lnTo>
                    <a:pt x="445693" y="1299401"/>
                  </a:lnTo>
                  <a:lnTo>
                    <a:pt x="444360" y="1302502"/>
                  </a:lnTo>
                  <a:lnTo>
                    <a:pt x="443014" y="1305603"/>
                  </a:lnTo>
                  <a:lnTo>
                    <a:pt x="441645" y="1308704"/>
                  </a:lnTo>
                  <a:lnTo>
                    <a:pt x="440269" y="1311805"/>
                  </a:lnTo>
                  <a:lnTo>
                    <a:pt x="438865" y="1314907"/>
                  </a:lnTo>
                  <a:lnTo>
                    <a:pt x="437457" y="1318008"/>
                  </a:lnTo>
                  <a:lnTo>
                    <a:pt x="436022" y="1321109"/>
                  </a:lnTo>
                  <a:lnTo>
                    <a:pt x="434582" y="1324210"/>
                  </a:lnTo>
                  <a:lnTo>
                    <a:pt x="433119" y="1327311"/>
                  </a:lnTo>
                  <a:lnTo>
                    <a:pt x="431648" y="1330413"/>
                  </a:lnTo>
                  <a:lnTo>
                    <a:pt x="430159" y="1333514"/>
                  </a:lnTo>
                  <a:lnTo>
                    <a:pt x="428658" y="1336615"/>
                  </a:lnTo>
                  <a:lnTo>
                    <a:pt x="427144" y="1339716"/>
                  </a:lnTo>
                  <a:lnTo>
                    <a:pt x="425616" y="1342817"/>
                  </a:lnTo>
                  <a:lnTo>
                    <a:pt x="424078" y="1345919"/>
                  </a:lnTo>
                  <a:lnTo>
                    <a:pt x="422524" y="1349020"/>
                  </a:lnTo>
                  <a:lnTo>
                    <a:pt x="420965" y="1352121"/>
                  </a:lnTo>
                  <a:lnTo>
                    <a:pt x="419386" y="1355222"/>
                  </a:lnTo>
                  <a:lnTo>
                    <a:pt x="417804" y="1358323"/>
                  </a:lnTo>
                  <a:lnTo>
                    <a:pt x="416205" y="1361425"/>
                  </a:lnTo>
                  <a:lnTo>
                    <a:pt x="414601" y="1364526"/>
                  </a:lnTo>
                  <a:lnTo>
                    <a:pt x="412985" y="1367627"/>
                  </a:lnTo>
                  <a:lnTo>
                    <a:pt x="411361" y="1370728"/>
                  </a:lnTo>
                  <a:lnTo>
                    <a:pt x="409728" y="1373829"/>
                  </a:lnTo>
                  <a:lnTo>
                    <a:pt x="408087" y="1376931"/>
                  </a:lnTo>
                  <a:lnTo>
                    <a:pt x="406439" y="1380032"/>
                  </a:lnTo>
                  <a:lnTo>
                    <a:pt x="404782" y="1383133"/>
                  </a:lnTo>
                  <a:lnTo>
                    <a:pt x="403121" y="1386234"/>
                  </a:lnTo>
                  <a:lnTo>
                    <a:pt x="401451" y="1389335"/>
                  </a:lnTo>
                  <a:lnTo>
                    <a:pt x="399778" y="1392437"/>
                  </a:lnTo>
                  <a:lnTo>
                    <a:pt x="398095" y="1395538"/>
                  </a:lnTo>
                  <a:lnTo>
                    <a:pt x="396412" y="1398639"/>
                  </a:lnTo>
                  <a:lnTo>
                    <a:pt x="394721" y="1401740"/>
                  </a:lnTo>
                  <a:lnTo>
                    <a:pt x="393028" y="1404841"/>
                  </a:lnTo>
                  <a:lnTo>
                    <a:pt x="391330" y="1407943"/>
                  </a:lnTo>
                  <a:lnTo>
                    <a:pt x="389630" y="1411044"/>
                  </a:lnTo>
                  <a:lnTo>
                    <a:pt x="387927" y="1414145"/>
                  </a:lnTo>
                  <a:lnTo>
                    <a:pt x="386222" y="1417246"/>
                  </a:lnTo>
                  <a:lnTo>
                    <a:pt x="384516" y="1420347"/>
                  </a:lnTo>
                  <a:lnTo>
                    <a:pt x="382808" y="1423449"/>
                  </a:lnTo>
                  <a:lnTo>
                    <a:pt x="381099" y="1426550"/>
                  </a:lnTo>
                  <a:lnTo>
                    <a:pt x="379390" y="1429651"/>
                  </a:lnTo>
                  <a:lnTo>
                    <a:pt x="377681" y="1432752"/>
                  </a:lnTo>
                  <a:lnTo>
                    <a:pt x="375973" y="1435853"/>
                  </a:lnTo>
                  <a:lnTo>
                    <a:pt x="374266" y="1438955"/>
                  </a:lnTo>
                  <a:lnTo>
                    <a:pt x="372561" y="1442056"/>
                  </a:lnTo>
                  <a:lnTo>
                    <a:pt x="370857" y="1445157"/>
                  </a:lnTo>
                  <a:lnTo>
                    <a:pt x="369156" y="1448258"/>
                  </a:lnTo>
                  <a:lnTo>
                    <a:pt x="367458" y="1451359"/>
                  </a:lnTo>
                  <a:lnTo>
                    <a:pt x="365762" y="1454461"/>
                  </a:lnTo>
                  <a:lnTo>
                    <a:pt x="364072" y="1457562"/>
                  </a:lnTo>
                  <a:lnTo>
                    <a:pt x="362384" y="1460663"/>
                  </a:lnTo>
                  <a:lnTo>
                    <a:pt x="360702" y="1463764"/>
                  </a:lnTo>
                  <a:lnTo>
                    <a:pt x="359023" y="1466865"/>
                  </a:lnTo>
                  <a:lnTo>
                    <a:pt x="357353" y="1469966"/>
                  </a:lnTo>
                  <a:lnTo>
                    <a:pt x="355684" y="1473068"/>
                  </a:lnTo>
                  <a:lnTo>
                    <a:pt x="354027" y="1476169"/>
                  </a:lnTo>
                  <a:lnTo>
                    <a:pt x="352371" y="1479270"/>
                  </a:lnTo>
                  <a:lnTo>
                    <a:pt x="350726" y="1482371"/>
                  </a:lnTo>
                  <a:lnTo>
                    <a:pt x="349087" y="1485472"/>
                  </a:lnTo>
                  <a:lnTo>
                    <a:pt x="347456" y="1488574"/>
                  </a:lnTo>
                  <a:lnTo>
                    <a:pt x="345833" y="1491675"/>
                  </a:lnTo>
                  <a:lnTo>
                    <a:pt x="344217" y="1494776"/>
                  </a:lnTo>
                  <a:lnTo>
                    <a:pt x="342613" y="1497877"/>
                  </a:lnTo>
                  <a:lnTo>
                    <a:pt x="341014" y="1500978"/>
                  </a:lnTo>
                  <a:lnTo>
                    <a:pt x="339429" y="1504080"/>
                  </a:lnTo>
                  <a:lnTo>
                    <a:pt x="337848" y="1507181"/>
                  </a:lnTo>
                  <a:lnTo>
                    <a:pt x="336285" y="1510282"/>
                  </a:lnTo>
                  <a:lnTo>
                    <a:pt x="334725" y="1513383"/>
                  </a:lnTo>
                  <a:lnTo>
                    <a:pt x="333183" y="1516484"/>
                  </a:lnTo>
                  <a:lnTo>
                    <a:pt x="331645" y="1519586"/>
                  </a:lnTo>
                  <a:lnTo>
                    <a:pt x="330124" y="1522687"/>
                  </a:lnTo>
                  <a:lnTo>
                    <a:pt x="328612" y="1525788"/>
                  </a:lnTo>
                  <a:lnTo>
                    <a:pt x="327113" y="1528889"/>
                  </a:lnTo>
                  <a:lnTo>
                    <a:pt x="325626" y="1531990"/>
                  </a:lnTo>
                  <a:lnTo>
                    <a:pt x="324149" y="1535092"/>
                  </a:lnTo>
                  <a:lnTo>
                    <a:pt x="322689" y="1538193"/>
                  </a:lnTo>
                  <a:lnTo>
                    <a:pt x="321237" y="1541294"/>
                  </a:lnTo>
                  <a:lnTo>
                    <a:pt x="319804" y="1544395"/>
                  </a:lnTo>
                  <a:lnTo>
                    <a:pt x="318376" y="1547496"/>
                  </a:lnTo>
                  <a:lnTo>
                    <a:pt x="316973" y="1550598"/>
                  </a:lnTo>
                  <a:lnTo>
                    <a:pt x="315574" y="1553699"/>
                  </a:lnTo>
                  <a:lnTo>
                    <a:pt x="314197" y="1556800"/>
                  </a:lnTo>
                  <a:lnTo>
                    <a:pt x="312827" y="1559901"/>
                  </a:lnTo>
                  <a:lnTo>
                    <a:pt x="311477" y="1563002"/>
                  </a:lnTo>
                  <a:lnTo>
                    <a:pt x="310138" y="1566104"/>
                  </a:lnTo>
                  <a:lnTo>
                    <a:pt x="308815" y="1569205"/>
                  </a:lnTo>
                  <a:lnTo>
                    <a:pt x="307508" y="1572306"/>
                  </a:lnTo>
                  <a:lnTo>
                    <a:pt x="306213" y="1575407"/>
                  </a:lnTo>
                  <a:lnTo>
                    <a:pt x="304938" y="1578508"/>
                  </a:lnTo>
                  <a:lnTo>
                    <a:pt x="303671" y="1581610"/>
                  </a:lnTo>
                  <a:lnTo>
                    <a:pt x="302428" y="158471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60604" y="4189187"/>
              <a:ext cx="257589" cy="0"/>
            </a:xfrm>
            <a:custGeom>
              <a:avLst/>
              <a:pathLst>
                <a:path w="257589" h="0">
                  <a:moveTo>
                    <a:pt x="0" y="0"/>
                  </a:moveTo>
                  <a:lnTo>
                    <a:pt x="2575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188093" y="4189105"/>
              <a:ext cx="488772" cy="1532849"/>
            </a:xfrm>
            <a:custGeom>
              <a:avLst/>
              <a:pathLst>
                <a:path w="488772" h="1532849">
                  <a:moveTo>
                    <a:pt x="167293" y="1532849"/>
                  </a:moveTo>
                  <a:lnTo>
                    <a:pt x="165887" y="1529849"/>
                  </a:lnTo>
                  <a:lnTo>
                    <a:pt x="164470" y="1526849"/>
                  </a:lnTo>
                  <a:lnTo>
                    <a:pt x="163043" y="1523849"/>
                  </a:lnTo>
                  <a:lnTo>
                    <a:pt x="161604" y="1520850"/>
                  </a:lnTo>
                  <a:lnTo>
                    <a:pt x="160156" y="1517850"/>
                  </a:lnTo>
                  <a:lnTo>
                    <a:pt x="158694" y="1514850"/>
                  </a:lnTo>
                  <a:lnTo>
                    <a:pt x="157227" y="1511851"/>
                  </a:lnTo>
                  <a:lnTo>
                    <a:pt x="155744" y="1508851"/>
                  </a:lnTo>
                  <a:lnTo>
                    <a:pt x="154258" y="1505851"/>
                  </a:lnTo>
                  <a:lnTo>
                    <a:pt x="152756" y="1502851"/>
                  </a:lnTo>
                  <a:lnTo>
                    <a:pt x="151253" y="1499852"/>
                  </a:lnTo>
                  <a:lnTo>
                    <a:pt x="149733" y="1496852"/>
                  </a:lnTo>
                  <a:lnTo>
                    <a:pt x="148212" y="1493852"/>
                  </a:lnTo>
                  <a:lnTo>
                    <a:pt x="146676" y="1490853"/>
                  </a:lnTo>
                  <a:lnTo>
                    <a:pt x="145138" y="1487853"/>
                  </a:lnTo>
                  <a:lnTo>
                    <a:pt x="143588" y="1484853"/>
                  </a:lnTo>
                  <a:lnTo>
                    <a:pt x="142035" y="1481854"/>
                  </a:lnTo>
                  <a:lnTo>
                    <a:pt x="140472" y="1478854"/>
                  </a:lnTo>
                  <a:lnTo>
                    <a:pt x="138906" y="1475854"/>
                  </a:lnTo>
                  <a:lnTo>
                    <a:pt x="137331" y="1472854"/>
                  </a:lnTo>
                  <a:lnTo>
                    <a:pt x="135752" y="1469855"/>
                  </a:lnTo>
                  <a:lnTo>
                    <a:pt x="134166" y="1466855"/>
                  </a:lnTo>
                  <a:lnTo>
                    <a:pt x="132577" y="1463855"/>
                  </a:lnTo>
                  <a:lnTo>
                    <a:pt x="130982" y="1460856"/>
                  </a:lnTo>
                  <a:lnTo>
                    <a:pt x="129383" y="1457856"/>
                  </a:lnTo>
                  <a:lnTo>
                    <a:pt x="127781" y="1454856"/>
                  </a:lnTo>
                  <a:lnTo>
                    <a:pt x="126175" y="1451856"/>
                  </a:lnTo>
                  <a:lnTo>
                    <a:pt x="124566" y="1448857"/>
                  </a:lnTo>
                  <a:lnTo>
                    <a:pt x="122953" y="1445857"/>
                  </a:lnTo>
                  <a:lnTo>
                    <a:pt x="121339" y="1442857"/>
                  </a:lnTo>
                  <a:lnTo>
                    <a:pt x="119722" y="1439858"/>
                  </a:lnTo>
                  <a:lnTo>
                    <a:pt x="118104" y="1436858"/>
                  </a:lnTo>
                  <a:lnTo>
                    <a:pt x="116484" y="1433858"/>
                  </a:lnTo>
                  <a:lnTo>
                    <a:pt x="114864" y="1430859"/>
                  </a:lnTo>
                  <a:lnTo>
                    <a:pt x="113243" y="1427859"/>
                  </a:lnTo>
                  <a:lnTo>
                    <a:pt x="111622" y="1424859"/>
                  </a:lnTo>
                  <a:lnTo>
                    <a:pt x="110002" y="1421859"/>
                  </a:lnTo>
                  <a:lnTo>
                    <a:pt x="108381" y="1418860"/>
                  </a:lnTo>
                  <a:lnTo>
                    <a:pt x="106763" y="1415860"/>
                  </a:lnTo>
                  <a:lnTo>
                    <a:pt x="105145" y="1412860"/>
                  </a:lnTo>
                  <a:lnTo>
                    <a:pt x="103529" y="1409861"/>
                  </a:lnTo>
                  <a:lnTo>
                    <a:pt x="101915" y="1406861"/>
                  </a:lnTo>
                  <a:lnTo>
                    <a:pt x="100305" y="1403861"/>
                  </a:lnTo>
                  <a:lnTo>
                    <a:pt x="98696" y="1400862"/>
                  </a:lnTo>
                  <a:lnTo>
                    <a:pt x="97092" y="1397862"/>
                  </a:lnTo>
                  <a:lnTo>
                    <a:pt x="95491" y="1394862"/>
                  </a:lnTo>
                  <a:lnTo>
                    <a:pt x="93894" y="1391862"/>
                  </a:lnTo>
                  <a:lnTo>
                    <a:pt x="92301" y="1388863"/>
                  </a:lnTo>
                  <a:lnTo>
                    <a:pt x="90713" y="1385863"/>
                  </a:lnTo>
                  <a:lnTo>
                    <a:pt x="89131" y="1382863"/>
                  </a:lnTo>
                  <a:lnTo>
                    <a:pt x="87554" y="1379864"/>
                  </a:lnTo>
                  <a:lnTo>
                    <a:pt x="85984" y="1376864"/>
                  </a:lnTo>
                  <a:lnTo>
                    <a:pt x="84418" y="1373864"/>
                  </a:lnTo>
                  <a:lnTo>
                    <a:pt x="82861" y="1370864"/>
                  </a:lnTo>
                  <a:lnTo>
                    <a:pt x="81308" y="1367865"/>
                  </a:lnTo>
                  <a:lnTo>
                    <a:pt x="79767" y="1364865"/>
                  </a:lnTo>
                  <a:lnTo>
                    <a:pt x="78228" y="1361865"/>
                  </a:lnTo>
                  <a:lnTo>
                    <a:pt x="76704" y="1358866"/>
                  </a:lnTo>
                  <a:lnTo>
                    <a:pt x="75180" y="1355866"/>
                  </a:lnTo>
                  <a:lnTo>
                    <a:pt x="73674" y="1352866"/>
                  </a:lnTo>
                  <a:lnTo>
                    <a:pt x="72169" y="1349867"/>
                  </a:lnTo>
                  <a:lnTo>
                    <a:pt x="70680" y="1346867"/>
                  </a:lnTo>
                  <a:lnTo>
                    <a:pt x="69195" y="1343867"/>
                  </a:lnTo>
                  <a:lnTo>
                    <a:pt x="67725" y="1340867"/>
                  </a:lnTo>
                  <a:lnTo>
                    <a:pt x="66261" y="1337868"/>
                  </a:lnTo>
                  <a:lnTo>
                    <a:pt x="64811" y="1334868"/>
                  </a:lnTo>
                  <a:lnTo>
                    <a:pt x="63370" y="1331868"/>
                  </a:lnTo>
                  <a:lnTo>
                    <a:pt x="61942" y="1328869"/>
                  </a:lnTo>
                  <a:lnTo>
                    <a:pt x="60524" y="1325869"/>
                  </a:lnTo>
                  <a:lnTo>
                    <a:pt x="59118" y="1322869"/>
                  </a:lnTo>
                  <a:lnTo>
                    <a:pt x="57725" y="1319869"/>
                  </a:lnTo>
                  <a:lnTo>
                    <a:pt x="56343" y="1316870"/>
                  </a:lnTo>
                  <a:lnTo>
                    <a:pt x="54976" y="1313870"/>
                  </a:lnTo>
                  <a:lnTo>
                    <a:pt x="53619" y="1310870"/>
                  </a:lnTo>
                  <a:lnTo>
                    <a:pt x="52279" y="1307871"/>
                  </a:lnTo>
                  <a:lnTo>
                    <a:pt x="50947" y="1304871"/>
                  </a:lnTo>
                  <a:lnTo>
                    <a:pt x="49635" y="1301871"/>
                  </a:lnTo>
                  <a:lnTo>
                    <a:pt x="48330" y="1298872"/>
                  </a:lnTo>
                  <a:lnTo>
                    <a:pt x="47048" y="1295872"/>
                  </a:lnTo>
                  <a:lnTo>
                    <a:pt x="45770" y="1292872"/>
                  </a:lnTo>
                  <a:lnTo>
                    <a:pt x="44518" y="1289872"/>
                  </a:lnTo>
                  <a:lnTo>
                    <a:pt x="43269" y="1286873"/>
                  </a:lnTo>
                  <a:lnTo>
                    <a:pt x="42048" y="1283873"/>
                  </a:lnTo>
                  <a:lnTo>
                    <a:pt x="40830" y="1280873"/>
                  </a:lnTo>
                  <a:lnTo>
                    <a:pt x="39639" y="1277874"/>
                  </a:lnTo>
                  <a:lnTo>
                    <a:pt x="38453" y="1274874"/>
                  </a:lnTo>
                  <a:lnTo>
                    <a:pt x="37292" y="1271874"/>
                  </a:lnTo>
                  <a:lnTo>
                    <a:pt x="36139" y="1268875"/>
                  </a:lnTo>
                  <a:lnTo>
                    <a:pt x="35010" y="1265875"/>
                  </a:lnTo>
                  <a:lnTo>
                    <a:pt x="33891" y="1262875"/>
                  </a:lnTo>
                  <a:lnTo>
                    <a:pt x="32793" y="1259875"/>
                  </a:lnTo>
                  <a:lnTo>
                    <a:pt x="31709" y="1256876"/>
                  </a:lnTo>
                  <a:lnTo>
                    <a:pt x="30643" y="1253876"/>
                  </a:lnTo>
                  <a:lnTo>
                    <a:pt x="29594" y="1250876"/>
                  </a:lnTo>
                  <a:lnTo>
                    <a:pt x="28562" y="1247877"/>
                  </a:lnTo>
                  <a:lnTo>
                    <a:pt x="27549" y="1244877"/>
                  </a:lnTo>
                  <a:lnTo>
                    <a:pt x="26549" y="1241877"/>
                  </a:lnTo>
                  <a:lnTo>
                    <a:pt x="25573" y="1238877"/>
                  </a:lnTo>
                  <a:lnTo>
                    <a:pt x="24607" y="1235878"/>
                  </a:lnTo>
                  <a:lnTo>
                    <a:pt x="23667" y="1232878"/>
                  </a:lnTo>
                  <a:lnTo>
                    <a:pt x="22736" y="1229878"/>
                  </a:lnTo>
                  <a:lnTo>
                    <a:pt x="21833" y="1226879"/>
                  </a:lnTo>
                  <a:lnTo>
                    <a:pt x="20937" y="1223879"/>
                  </a:lnTo>
                  <a:lnTo>
                    <a:pt x="20072" y="1220879"/>
                  </a:lnTo>
                  <a:lnTo>
                    <a:pt x="19210" y="1217880"/>
                  </a:lnTo>
                  <a:lnTo>
                    <a:pt x="18384" y="1214880"/>
                  </a:lnTo>
                  <a:lnTo>
                    <a:pt x="17560" y="1211880"/>
                  </a:lnTo>
                  <a:lnTo>
                    <a:pt x="16769" y="1208880"/>
                  </a:lnTo>
                  <a:lnTo>
                    <a:pt x="15983" y="1205881"/>
                  </a:lnTo>
                  <a:lnTo>
                    <a:pt x="15228" y="1202881"/>
                  </a:lnTo>
                  <a:lnTo>
                    <a:pt x="14481" y="1199881"/>
                  </a:lnTo>
                  <a:lnTo>
                    <a:pt x="13761" y="1196882"/>
                  </a:lnTo>
                  <a:lnTo>
                    <a:pt x="13054" y="1193882"/>
                  </a:lnTo>
                  <a:lnTo>
                    <a:pt x="12370" y="1190882"/>
                  </a:lnTo>
                  <a:lnTo>
                    <a:pt x="11701" y="1187882"/>
                  </a:lnTo>
                  <a:lnTo>
                    <a:pt x="11053" y="1184883"/>
                  </a:lnTo>
                  <a:lnTo>
                    <a:pt x="10424" y="1181883"/>
                  </a:lnTo>
                  <a:lnTo>
                    <a:pt x="9812" y="1178883"/>
                  </a:lnTo>
                  <a:lnTo>
                    <a:pt x="9221" y="1175884"/>
                  </a:lnTo>
                  <a:lnTo>
                    <a:pt x="8646" y="1172884"/>
                  </a:lnTo>
                  <a:lnTo>
                    <a:pt x="8095" y="1169884"/>
                  </a:lnTo>
                  <a:lnTo>
                    <a:pt x="7555" y="1166885"/>
                  </a:lnTo>
                  <a:lnTo>
                    <a:pt x="7043" y="1163885"/>
                  </a:lnTo>
                  <a:lnTo>
                    <a:pt x="6539" y="1160885"/>
                  </a:lnTo>
                  <a:lnTo>
                    <a:pt x="6066" y="1157885"/>
                  </a:lnTo>
                  <a:lnTo>
                    <a:pt x="5599" y="1154886"/>
                  </a:lnTo>
                  <a:lnTo>
                    <a:pt x="5164" y="1151886"/>
                  </a:lnTo>
                  <a:lnTo>
                    <a:pt x="4733" y="1148886"/>
                  </a:lnTo>
                  <a:lnTo>
                    <a:pt x="4337" y="1145887"/>
                  </a:lnTo>
                  <a:lnTo>
                    <a:pt x="3944" y="1142887"/>
                  </a:lnTo>
                  <a:lnTo>
                    <a:pt x="3584" y="1139887"/>
                  </a:lnTo>
                  <a:lnTo>
                    <a:pt x="3229" y="1136888"/>
                  </a:lnTo>
                  <a:lnTo>
                    <a:pt x="2904" y="1133888"/>
                  </a:lnTo>
                  <a:lnTo>
                    <a:pt x="2588" y="1130888"/>
                  </a:lnTo>
                  <a:lnTo>
                    <a:pt x="2298" y="1127888"/>
                  </a:lnTo>
                  <a:lnTo>
                    <a:pt x="2020" y="1124889"/>
                  </a:lnTo>
                  <a:lnTo>
                    <a:pt x="1764" y="1121889"/>
                  </a:lnTo>
                  <a:lnTo>
                    <a:pt x="1523" y="1118889"/>
                  </a:lnTo>
                  <a:lnTo>
                    <a:pt x="1303" y="1115890"/>
                  </a:lnTo>
                  <a:lnTo>
                    <a:pt x="1099" y="1112890"/>
                  </a:lnTo>
                  <a:lnTo>
                    <a:pt x="913" y="1109890"/>
                  </a:lnTo>
                  <a:lnTo>
                    <a:pt x="745" y="1106890"/>
                  </a:lnTo>
                  <a:lnTo>
                    <a:pt x="593" y="1103891"/>
                  </a:lnTo>
                  <a:lnTo>
                    <a:pt x="462" y="1100891"/>
                  </a:lnTo>
                  <a:lnTo>
                    <a:pt x="342" y="1097891"/>
                  </a:lnTo>
                  <a:lnTo>
                    <a:pt x="247" y="1094892"/>
                  </a:lnTo>
                  <a:lnTo>
                    <a:pt x="161" y="1091892"/>
                  </a:lnTo>
                  <a:lnTo>
                    <a:pt x="101" y="1088892"/>
                  </a:lnTo>
                  <a:lnTo>
                    <a:pt x="47" y="1085893"/>
                  </a:lnTo>
                  <a:lnTo>
                    <a:pt x="22" y="1082893"/>
                  </a:lnTo>
                  <a:lnTo>
                    <a:pt x="0" y="1079893"/>
                  </a:lnTo>
                  <a:lnTo>
                    <a:pt x="8" y="1076893"/>
                  </a:lnTo>
                  <a:lnTo>
                    <a:pt x="20" y="1073894"/>
                  </a:lnTo>
                  <a:lnTo>
                    <a:pt x="60" y="1070894"/>
                  </a:lnTo>
                  <a:lnTo>
                    <a:pt x="105" y="1067894"/>
                  </a:lnTo>
                  <a:lnTo>
                    <a:pt x="175" y="1064895"/>
                  </a:lnTo>
                  <a:lnTo>
                    <a:pt x="253" y="1061895"/>
                  </a:lnTo>
                  <a:lnTo>
                    <a:pt x="353" y="1058895"/>
                  </a:lnTo>
                  <a:lnTo>
                    <a:pt x="463" y="1055895"/>
                  </a:lnTo>
                  <a:lnTo>
                    <a:pt x="592" y="1052896"/>
                  </a:lnTo>
                  <a:lnTo>
                    <a:pt x="733" y="1049896"/>
                  </a:lnTo>
                  <a:lnTo>
                    <a:pt x="891" y="1046896"/>
                  </a:lnTo>
                  <a:lnTo>
                    <a:pt x="1062" y="1043897"/>
                  </a:lnTo>
                  <a:lnTo>
                    <a:pt x="1248" y="1040897"/>
                  </a:lnTo>
                  <a:lnTo>
                    <a:pt x="1449" y="1037897"/>
                  </a:lnTo>
                  <a:lnTo>
                    <a:pt x="1662" y="1034898"/>
                  </a:lnTo>
                  <a:lnTo>
                    <a:pt x="1892" y="1031898"/>
                  </a:lnTo>
                  <a:lnTo>
                    <a:pt x="2131" y="1028898"/>
                  </a:lnTo>
                  <a:lnTo>
                    <a:pt x="2389" y="1025898"/>
                  </a:lnTo>
                  <a:lnTo>
                    <a:pt x="2654" y="1022899"/>
                  </a:lnTo>
                  <a:lnTo>
                    <a:pt x="2940" y="1019899"/>
                  </a:lnTo>
                  <a:lnTo>
                    <a:pt x="3230" y="1016899"/>
                  </a:lnTo>
                  <a:lnTo>
                    <a:pt x="3542" y="1013900"/>
                  </a:lnTo>
                  <a:lnTo>
                    <a:pt x="3856" y="1010900"/>
                  </a:lnTo>
                  <a:lnTo>
                    <a:pt x="4193" y="1007900"/>
                  </a:lnTo>
                  <a:lnTo>
                    <a:pt x="4532" y="1004901"/>
                  </a:lnTo>
                  <a:lnTo>
                    <a:pt x="4893" y="1001901"/>
                  </a:lnTo>
                  <a:lnTo>
                    <a:pt x="5257" y="998901"/>
                  </a:lnTo>
                  <a:lnTo>
                    <a:pt x="5639" y="995901"/>
                  </a:lnTo>
                  <a:lnTo>
                    <a:pt x="6026" y="992902"/>
                  </a:lnTo>
                  <a:lnTo>
                    <a:pt x="6430" y="989902"/>
                  </a:lnTo>
                  <a:lnTo>
                    <a:pt x="6839" y="986902"/>
                  </a:lnTo>
                  <a:lnTo>
                    <a:pt x="7263" y="983903"/>
                  </a:lnTo>
                  <a:lnTo>
                    <a:pt x="7695" y="980903"/>
                  </a:lnTo>
                  <a:lnTo>
                    <a:pt x="8138" y="977903"/>
                  </a:lnTo>
                  <a:lnTo>
                    <a:pt x="8590" y="974903"/>
                  </a:lnTo>
                  <a:lnTo>
                    <a:pt x="9052" y="971904"/>
                  </a:lnTo>
                  <a:lnTo>
                    <a:pt x="9524" y="968904"/>
                  </a:lnTo>
                  <a:lnTo>
                    <a:pt x="10004" y="965904"/>
                  </a:lnTo>
                  <a:lnTo>
                    <a:pt x="10494" y="962905"/>
                  </a:lnTo>
                  <a:lnTo>
                    <a:pt x="10991" y="959905"/>
                  </a:lnTo>
                  <a:lnTo>
                    <a:pt x="11500" y="956905"/>
                  </a:lnTo>
                  <a:lnTo>
                    <a:pt x="12012" y="953906"/>
                  </a:lnTo>
                  <a:lnTo>
                    <a:pt x="12538" y="950906"/>
                  </a:lnTo>
                  <a:lnTo>
                    <a:pt x="13066" y="947906"/>
                  </a:lnTo>
                  <a:lnTo>
                    <a:pt x="13607" y="944906"/>
                  </a:lnTo>
                  <a:lnTo>
                    <a:pt x="14150" y="941907"/>
                  </a:lnTo>
                  <a:lnTo>
                    <a:pt x="14706" y="938907"/>
                  </a:lnTo>
                  <a:lnTo>
                    <a:pt x="15264" y="935907"/>
                  </a:lnTo>
                  <a:lnTo>
                    <a:pt x="15833" y="932908"/>
                  </a:lnTo>
                  <a:lnTo>
                    <a:pt x="16404" y="929908"/>
                  </a:lnTo>
                  <a:lnTo>
                    <a:pt x="16986" y="926908"/>
                  </a:lnTo>
                  <a:lnTo>
                    <a:pt x="17569" y="923908"/>
                  </a:lnTo>
                  <a:lnTo>
                    <a:pt x="18162" y="920909"/>
                  </a:lnTo>
                  <a:lnTo>
                    <a:pt x="18758" y="917909"/>
                  </a:lnTo>
                  <a:lnTo>
                    <a:pt x="19361" y="914909"/>
                  </a:lnTo>
                  <a:lnTo>
                    <a:pt x="19968" y="911910"/>
                  </a:lnTo>
                  <a:lnTo>
                    <a:pt x="20581" y="908910"/>
                  </a:lnTo>
                  <a:lnTo>
                    <a:pt x="21198" y="905910"/>
                  </a:lnTo>
                  <a:lnTo>
                    <a:pt x="21820" y="902911"/>
                  </a:lnTo>
                  <a:lnTo>
                    <a:pt x="22446" y="899911"/>
                  </a:lnTo>
                  <a:lnTo>
                    <a:pt x="23076" y="896911"/>
                  </a:lnTo>
                  <a:lnTo>
                    <a:pt x="23711" y="893911"/>
                  </a:lnTo>
                  <a:lnTo>
                    <a:pt x="24348" y="890912"/>
                  </a:lnTo>
                  <a:lnTo>
                    <a:pt x="24990" y="887912"/>
                  </a:lnTo>
                  <a:lnTo>
                    <a:pt x="25634" y="884912"/>
                  </a:lnTo>
                  <a:lnTo>
                    <a:pt x="26283" y="881913"/>
                  </a:lnTo>
                  <a:lnTo>
                    <a:pt x="26933" y="878913"/>
                  </a:lnTo>
                  <a:lnTo>
                    <a:pt x="27588" y="875913"/>
                  </a:lnTo>
                  <a:lnTo>
                    <a:pt x="28243" y="872914"/>
                  </a:lnTo>
                  <a:lnTo>
                    <a:pt x="28903" y="869914"/>
                  </a:lnTo>
                  <a:lnTo>
                    <a:pt x="29563" y="866914"/>
                  </a:lnTo>
                  <a:lnTo>
                    <a:pt x="30226" y="863914"/>
                  </a:lnTo>
                  <a:lnTo>
                    <a:pt x="30891" y="860915"/>
                  </a:lnTo>
                  <a:lnTo>
                    <a:pt x="31558" y="857915"/>
                  </a:lnTo>
                  <a:lnTo>
                    <a:pt x="32225" y="854915"/>
                  </a:lnTo>
                  <a:lnTo>
                    <a:pt x="32895" y="851916"/>
                  </a:lnTo>
                  <a:lnTo>
                    <a:pt x="33565" y="848916"/>
                  </a:lnTo>
                  <a:lnTo>
                    <a:pt x="34237" y="845916"/>
                  </a:lnTo>
                  <a:lnTo>
                    <a:pt x="34910" y="842916"/>
                  </a:lnTo>
                  <a:lnTo>
                    <a:pt x="35583" y="839917"/>
                  </a:lnTo>
                  <a:lnTo>
                    <a:pt x="36256" y="836917"/>
                  </a:lnTo>
                  <a:lnTo>
                    <a:pt x="36931" y="833917"/>
                  </a:lnTo>
                  <a:lnTo>
                    <a:pt x="37605" y="830918"/>
                  </a:lnTo>
                  <a:lnTo>
                    <a:pt x="38280" y="827918"/>
                  </a:lnTo>
                  <a:lnTo>
                    <a:pt x="38954" y="824918"/>
                  </a:lnTo>
                  <a:lnTo>
                    <a:pt x="39628" y="821919"/>
                  </a:lnTo>
                  <a:lnTo>
                    <a:pt x="40302" y="818919"/>
                  </a:lnTo>
                  <a:lnTo>
                    <a:pt x="40976" y="815919"/>
                  </a:lnTo>
                  <a:lnTo>
                    <a:pt x="41649" y="812919"/>
                  </a:lnTo>
                  <a:lnTo>
                    <a:pt x="42321" y="809920"/>
                  </a:lnTo>
                  <a:lnTo>
                    <a:pt x="42992" y="806920"/>
                  </a:lnTo>
                  <a:lnTo>
                    <a:pt x="43663" y="803920"/>
                  </a:lnTo>
                  <a:lnTo>
                    <a:pt x="44332" y="800921"/>
                  </a:lnTo>
                  <a:lnTo>
                    <a:pt x="45001" y="797921"/>
                  </a:lnTo>
                  <a:lnTo>
                    <a:pt x="45667" y="794921"/>
                  </a:lnTo>
                  <a:lnTo>
                    <a:pt x="46333" y="791921"/>
                  </a:lnTo>
                  <a:lnTo>
                    <a:pt x="46997" y="788922"/>
                  </a:lnTo>
                  <a:lnTo>
                    <a:pt x="47660" y="785922"/>
                  </a:lnTo>
                  <a:lnTo>
                    <a:pt x="48320" y="782922"/>
                  </a:lnTo>
                  <a:lnTo>
                    <a:pt x="48979" y="779923"/>
                  </a:lnTo>
                  <a:lnTo>
                    <a:pt x="49635" y="776923"/>
                  </a:lnTo>
                  <a:lnTo>
                    <a:pt x="50290" y="773923"/>
                  </a:lnTo>
                  <a:lnTo>
                    <a:pt x="50943" y="770924"/>
                  </a:lnTo>
                  <a:lnTo>
                    <a:pt x="51593" y="767924"/>
                  </a:lnTo>
                  <a:lnTo>
                    <a:pt x="52241" y="764924"/>
                  </a:lnTo>
                  <a:lnTo>
                    <a:pt x="52886" y="761924"/>
                  </a:lnTo>
                  <a:lnTo>
                    <a:pt x="53530" y="758925"/>
                  </a:lnTo>
                  <a:lnTo>
                    <a:pt x="54170" y="755925"/>
                  </a:lnTo>
                  <a:lnTo>
                    <a:pt x="54808" y="752925"/>
                  </a:lnTo>
                  <a:lnTo>
                    <a:pt x="55442" y="749926"/>
                  </a:lnTo>
                  <a:lnTo>
                    <a:pt x="56075" y="746926"/>
                  </a:lnTo>
                  <a:lnTo>
                    <a:pt x="56703" y="743926"/>
                  </a:lnTo>
                  <a:lnTo>
                    <a:pt x="57330" y="740927"/>
                  </a:lnTo>
                  <a:lnTo>
                    <a:pt x="57952" y="737927"/>
                  </a:lnTo>
                  <a:lnTo>
                    <a:pt x="58573" y="734927"/>
                  </a:lnTo>
                  <a:lnTo>
                    <a:pt x="59189" y="731927"/>
                  </a:lnTo>
                  <a:lnTo>
                    <a:pt x="59803" y="728928"/>
                  </a:lnTo>
                  <a:lnTo>
                    <a:pt x="60412" y="725928"/>
                  </a:lnTo>
                  <a:lnTo>
                    <a:pt x="61019" y="722928"/>
                  </a:lnTo>
                  <a:lnTo>
                    <a:pt x="61621" y="719929"/>
                  </a:lnTo>
                  <a:lnTo>
                    <a:pt x="62221" y="716929"/>
                  </a:lnTo>
                  <a:lnTo>
                    <a:pt x="62815" y="713929"/>
                  </a:lnTo>
                  <a:lnTo>
                    <a:pt x="63408" y="710929"/>
                  </a:lnTo>
                  <a:lnTo>
                    <a:pt x="63995" y="707930"/>
                  </a:lnTo>
                  <a:lnTo>
                    <a:pt x="64580" y="704930"/>
                  </a:lnTo>
                  <a:lnTo>
                    <a:pt x="65159" y="701930"/>
                  </a:lnTo>
                  <a:lnTo>
                    <a:pt x="65736" y="698931"/>
                  </a:lnTo>
                  <a:lnTo>
                    <a:pt x="66308" y="695931"/>
                  </a:lnTo>
                  <a:lnTo>
                    <a:pt x="66875" y="692931"/>
                  </a:lnTo>
                  <a:lnTo>
                    <a:pt x="67439" y="689932"/>
                  </a:lnTo>
                  <a:lnTo>
                    <a:pt x="67998" y="686932"/>
                  </a:lnTo>
                  <a:lnTo>
                    <a:pt x="68554" y="683932"/>
                  </a:lnTo>
                  <a:lnTo>
                    <a:pt x="69104" y="680932"/>
                  </a:lnTo>
                  <a:lnTo>
                    <a:pt x="69652" y="677933"/>
                  </a:lnTo>
                  <a:lnTo>
                    <a:pt x="70192" y="674933"/>
                  </a:lnTo>
                  <a:lnTo>
                    <a:pt x="70731" y="671933"/>
                  </a:lnTo>
                  <a:lnTo>
                    <a:pt x="71262" y="668934"/>
                  </a:lnTo>
                  <a:lnTo>
                    <a:pt x="71792" y="665934"/>
                  </a:lnTo>
                  <a:lnTo>
                    <a:pt x="72314" y="662934"/>
                  </a:lnTo>
                  <a:lnTo>
                    <a:pt x="72835" y="659934"/>
                  </a:lnTo>
                  <a:lnTo>
                    <a:pt x="73346" y="656935"/>
                  </a:lnTo>
                  <a:lnTo>
                    <a:pt x="73857" y="653935"/>
                  </a:lnTo>
                  <a:lnTo>
                    <a:pt x="74360" y="650935"/>
                  </a:lnTo>
                  <a:lnTo>
                    <a:pt x="74860" y="647936"/>
                  </a:lnTo>
                  <a:lnTo>
                    <a:pt x="75353" y="644936"/>
                  </a:lnTo>
                  <a:lnTo>
                    <a:pt x="75843" y="641936"/>
                  </a:lnTo>
                  <a:lnTo>
                    <a:pt x="76326" y="638937"/>
                  </a:lnTo>
                  <a:lnTo>
                    <a:pt x="76806" y="635937"/>
                  </a:lnTo>
                  <a:lnTo>
                    <a:pt x="77279" y="632937"/>
                  </a:lnTo>
                  <a:lnTo>
                    <a:pt x="77748" y="629937"/>
                  </a:lnTo>
                  <a:lnTo>
                    <a:pt x="78211" y="626938"/>
                  </a:lnTo>
                  <a:lnTo>
                    <a:pt x="78669" y="623938"/>
                  </a:lnTo>
                  <a:lnTo>
                    <a:pt x="79122" y="620938"/>
                  </a:lnTo>
                  <a:lnTo>
                    <a:pt x="79568" y="617939"/>
                  </a:lnTo>
                  <a:lnTo>
                    <a:pt x="80011" y="614939"/>
                  </a:lnTo>
                  <a:lnTo>
                    <a:pt x="80446" y="611939"/>
                  </a:lnTo>
                  <a:lnTo>
                    <a:pt x="80878" y="608940"/>
                  </a:lnTo>
                  <a:lnTo>
                    <a:pt x="81302" y="605940"/>
                  </a:lnTo>
                  <a:lnTo>
                    <a:pt x="81723" y="602940"/>
                  </a:lnTo>
                  <a:lnTo>
                    <a:pt x="82135" y="599940"/>
                  </a:lnTo>
                  <a:lnTo>
                    <a:pt x="82546" y="596941"/>
                  </a:lnTo>
                  <a:lnTo>
                    <a:pt x="82946" y="593941"/>
                  </a:lnTo>
                  <a:lnTo>
                    <a:pt x="83345" y="590941"/>
                  </a:lnTo>
                  <a:lnTo>
                    <a:pt x="83733" y="587942"/>
                  </a:lnTo>
                  <a:lnTo>
                    <a:pt x="84121" y="584942"/>
                  </a:lnTo>
                  <a:lnTo>
                    <a:pt x="84498" y="581942"/>
                  </a:lnTo>
                  <a:lnTo>
                    <a:pt x="84873" y="578942"/>
                  </a:lnTo>
                  <a:lnTo>
                    <a:pt x="85239" y="575943"/>
                  </a:lnTo>
                  <a:lnTo>
                    <a:pt x="85602" y="572943"/>
                  </a:lnTo>
                  <a:lnTo>
                    <a:pt x="85957" y="569943"/>
                  </a:lnTo>
                  <a:lnTo>
                    <a:pt x="86307" y="566944"/>
                  </a:lnTo>
                  <a:lnTo>
                    <a:pt x="86651" y="563944"/>
                  </a:lnTo>
                  <a:lnTo>
                    <a:pt x="86989" y="560944"/>
                  </a:lnTo>
                  <a:lnTo>
                    <a:pt x="87321" y="557945"/>
                  </a:lnTo>
                  <a:lnTo>
                    <a:pt x="87646" y="554945"/>
                  </a:lnTo>
                  <a:lnTo>
                    <a:pt x="87966" y="551945"/>
                  </a:lnTo>
                  <a:lnTo>
                    <a:pt x="88279" y="548945"/>
                  </a:lnTo>
                  <a:lnTo>
                    <a:pt x="88588" y="545946"/>
                  </a:lnTo>
                  <a:lnTo>
                    <a:pt x="88888" y="542946"/>
                  </a:lnTo>
                  <a:lnTo>
                    <a:pt x="89185" y="539946"/>
                  </a:lnTo>
                  <a:lnTo>
                    <a:pt x="89473" y="536947"/>
                  </a:lnTo>
                  <a:lnTo>
                    <a:pt x="89758" y="533947"/>
                  </a:lnTo>
                  <a:lnTo>
                    <a:pt x="90033" y="530947"/>
                  </a:lnTo>
                  <a:lnTo>
                    <a:pt x="90306" y="527947"/>
                  </a:lnTo>
                  <a:lnTo>
                    <a:pt x="90569" y="524948"/>
                  </a:lnTo>
                  <a:lnTo>
                    <a:pt x="90830" y="521948"/>
                  </a:lnTo>
                  <a:lnTo>
                    <a:pt x="91080" y="518948"/>
                  </a:lnTo>
                  <a:lnTo>
                    <a:pt x="91329" y="515949"/>
                  </a:lnTo>
                  <a:lnTo>
                    <a:pt x="91567" y="512949"/>
                  </a:lnTo>
                  <a:lnTo>
                    <a:pt x="91804" y="509949"/>
                  </a:lnTo>
                  <a:lnTo>
                    <a:pt x="92030" y="506950"/>
                  </a:lnTo>
                  <a:lnTo>
                    <a:pt x="92254" y="503950"/>
                  </a:lnTo>
                  <a:lnTo>
                    <a:pt x="92469" y="500950"/>
                  </a:lnTo>
                  <a:lnTo>
                    <a:pt x="92680" y="497950"/>
                  </a:lnTo>
                  <a:lnTo>
                    <a:pt x="92883" y="494951"/>
                  </a:lnTo>
                  <a:lnTo>
                    <a:pt x="93082" y="491951"/>
                  </a:lnTo>
                  <a:lnTo>
                    <a:pt x="93274" y="488951"/>
                  </a:lnTo>
                  <a:lnTo>
                    <a:pt x="93461" y="485952"/>
                  </a:lnTo>
                  <a:lnTo>
                    <a:pt x="93641" y="482952"/>
                  </a:lnTo>
                  <a:lnTo>
                    <a:pt x="93816" y="479952"/>
                  </a:lnTo>
                  <a:lnTo>
                    <a:pt x="93985" y="476953"/>
                  </a:lnTo>
                  <a:lnTo>
                    <a:pt x="94147" y="473953"/>
                  </a:lnTo>
                  <a:lnTo>
                    <a:pt x="94306" y="470953"/>
                  </a:lnTo>
                  <a:lnTo>
                    <a:pt x="94456" y="467953"/>
                  </a:lnTo>
                  <a:lnTo>
                    <a:pt x="94604" y="464954"/>
                  </a:lnTo>
                  <a:lnTo>
                    <a:pt x="94743" y="461954"/>
                  </a:lnTo>
                  <a:lnTo>
                    <a:pt x="94880" y="458954"/>
                  </a:lnTo>
                  <a:lnTo>
                    <a:pt x="95007" y="455955"/>
                  </a:lnTo>
                  <a:lnTo>
                    <a:pt x="95134" y="452955"/>
                  </a:lnTo>
                  <a:lnTo>
                    <a:pt x="95250" y="449955"/>
                  </a:lnTo>
                  <a:lnTo>
                    <a:pt x="95365" y="446955"/>
                  </a:lnTo>
                  <a:lnTo>
                    <a:pt x="95471" y="443956"/>
                  </a:lnTo>
                  <a:lnTo>
                    <a:pt x="95576" y="440956"/>
                  </a:lnTo>
                  <a:lnTo>
                    <a:pt x="95672" y="437956"/>
                  </a:lnTo>
                  <a:lnTo>
                    <a:pt x="95766" y="434957"/>
                  </a:lnTo>
                  <a:lnTo>
                    <a:pt x="95853" y="431957"/>
                  </a:lnTo>
                  <a:lnTo>
                    <a:pt x="95937" y="428957"/>
                  </a:lnTo>
                  <a:lnTo>
                    <a:pt x="96014" y="425958"/>
                  </a:lnTo>
                  <a:lnTo>
                    <a:pt x="96088" y="422958"/>
                  </a:lnTo>
                  <a:lnTo>
                    <a:pt x="96157" y="419958"/>
                  </a:lnTo>
                  <a:lnTo>
                    <a:pt x="96222" y="416958"/>
                  </a:lnTo>
                  <a:lnTo>
                    <a:pt x="96282" y="413959"/>
                  </a:lnTo>
                  <a:lnTo>
                    <a:pt x="96338" y="410959"/>
                  </a:lnTo>
                  <a:lnTo>
                    <a:pt x="96390" y="407959"/>
                  </a:lnTo>
                  <a:lnTo>
                    <a:pt x="96437" y="404960"/>
                  </a:lnTo>
                  <a:lnTo>
                    <a:pt x="96481" y="401960"/>
                  </a:lnTo>
                  <a:lnTo>
                    <a:pt x="96520" y="398960"/>
                  </a:lnTo>
                  <a:lnTo>
                    <a:pt x="96557" y="395960"/>
                  </a:lnTo>
                  <a:lnTo>
                    <a:pt x="96588" y="392961"/>
                  </a:lnTo>
                  <a:lnTo>
                    <a:pt x="96619" y="389961"/>
                  </a:lnTo>
                  <a:lnTo>
                    <a:pt x="96643" y="386961"/>
                  </a:lnTo>
                  <a:lnTo>
                    <a:pt x="96667" y="383962"/>
                  </a:lnTo>
                  <a:lnTo>
                    <a:pt x="96685" y="380962"/>
                  </a:lnTo>
                  <a:lnTo>
                    <a:pt x="96702" y="377962"/>
                  </a:lnTo>
                  <a:lnTo>
                    <a:pt x="96715" y="374963"/>
                  </a:lnTo>
                  <a:lnTo>
                    <a:pt x="96727" y="371963"/>
                  </a:lnTo>
                  <a:lnTo>
                    <a:pt x="96735" y="368963"/>
                  </a:lnTo>
                  <a:lnTo>
                    <a:pt x="96741" y="365963"/>
                  </a:lnTo>
                  <a:lnTo>
                    <a:pt x="96745" y="362964"/>
                  </a:lnTo>
                  <a:lnTo>
                    <a:pt x="96747" y="359964"/>
                  </a:lnTo>
                  <a:lnTo>
                    <a:pt x="96748" y="356964"/>
                  </a:lnTo>
                  <a:lnTo>
                    <a:pt x="96746" y="353965"/>
                  </a:lnTo>
                  <a:lnTo>
                    <a:pt x="96743" y="350965"/>
                  </a:lnTo>
                  <a:lnTo>
                    <a:pt x="96739" y="347965"/>
                  </a:lnTo>
                  <a:lnTo>
                    <a:pt x="96734" y="344966"/>
                  </a:lnTo>
                  <a:lnTo>
                    <a:pt x="96728" y="341966"/>
                  </a:lnTo>
                  <a:lnTo>
                    <a:pt x="96721" y="338966"/>
                  </a:lnTo>
                  <a:lnTo>
                    <a:pt x="96714" y="335966"/>
                  </a:lnTo>
                  <a:lnTo>
                    <a:pt x="96706" y="332967"/>
                  </a:lnTo>
                  <a:lnTo>
                    <a:pt x="96699" y="329967"/>
                  </a:lnTo>
                  <a:lnTo>
                    <a:pt x="96691" y="326967"/>
                  </a:lnTo>
                  <a:lnTo>
                    <a:pt x="96684" y="323968"/>
                  </a:lnTo>
                  <a:lnTo>
                    <a:pt x="96677" y="320968"/>
                  </a:lnTo>
                  <a:lnTo>
                    <a:pt x="96671" y="317968"/>
                  </a:lnTo>
                  <a:lnTo>
                    <a:pt x="96666" y="314968"/>
                  </a:lnTo>
                  <a:lnTo>
                    <a:pt x="96662" y="311969"/>
                  </a:lnTo>
                  <a:lnTo>
                    <a:pt x="96660" y="308969"/>
                  </a:lnTo>
                  <a:lnTo>
                    <a:pt x="96659" y="305969"/>
                  </a:lnTo>
                  <a:lnTo>
                    <a:pt x="96660" y="302970"/>
                  </a:lnTo>
                  <a:lnTo>
                    <a:pt x="96664" y="299970"/>
                  </a:lnTo>
                  <a:lnTo>
                    <a:pt x="96669" y="296970"/>
                  </a:lnTo>
                  <a:lnTo>
                    <a:pt x="96678" y="293971"/>
                  </a:lnTo>
                  <a:lnTo>
                    <a:pt x="96689" y="290971"/>
                  </a:lnTo>
                  <a:lnTo>
                    <a:pt x="96704" y="287971"/>
                  </a:lnTo>
                  <a:lnTo>
                    <a:pt x="96722" y="284971"/>
                  </a:lnTo>
                  <a:lnTo>
                    <a:pt x="96744" y="281972"/>
                  </a:lnTo>
                  <a:lnTo>
                    <a:pt x="96769" y="278972"/>
                  </a:lnTo>
                  <a:lnTo>
                    <a:pt x="96799" y="275972"/>
                  </a:lnTo>
                  <a:lnTo>
                    <a:pt x="96834" y="272973"/>
                  </a:lnTo>
                  <a:lnTo>
                    <a:pt x="96872" y="269973"/>
                  </a:lnTo>
                  <a:lnTo>
                    <a:pt x="96917" y="266973"/>
                  </a:lnTo>
                  <a:lnTo>
                    <a:pt x="96965" y="263973"/>
                  </a:lnTo>
                  <a:lnTo>
                    <a:pt x="97021" y="260974"/>
                  </a:lnTo>
                  <a:lnTo>
                    <a:pt x="97080" y="257974"/>
                  </a:lnTo>
                  <a:lnTo>
                    <a:pt x="97148" y="254974"/>
                  </a:lnTo>
                  <a:lnTo>
                    <a:pt x="97219" y="251975"/>
                  </a:lnTo>
                  <a:lnTo>
                    <a:pt x="97301" y="248975"/>
                  </a:lnTo>
                  <a:lnTo>
                    <a:pt x="97384" y="245975"/>
                  </a:lnTo>
                  <a:lnTo>
                    <a:pt x="97481" y="242976"/>
                  </a:lnTo>
                  <a:lnTo>
                    <a:pt x="97580" y="239976"/>
                  </a:lnTo>
                  <a:lnTo>
                    <a:pt x="97692" y="236976"/>
                  </a:lnTo>
                  <a:lnTo>
                    <a:pt x="97806" y="233976"/>
                  </a:lnTo>
                  <a:lnTo>
                    <a:pt x="97934" y="230977"/>
                  </a:lnTo>
                  <a:lnTo>
                    <a:pt x="98066" y="227977"/>
                  </a:lnTo>
                  <a:lnTo>
                    <a:pt x="98210" y="224977"/>
                  </a:lnTo>
                  <a:lnTo>
                    <a:pt x="98361" y="221978"/>
                  </a:lnTo>
                  <a:lnTo>
                    <a:pt x="98523" y="218978"/>
                  </a:lnTo>
                  <a:lnTo>
                    <a:pt x="98693" y="215978"/>
                  </a:lnTo>
                  <a:lnTo>
                    <a:pt x="98874" y="212979"/>
                  </a:lnTo>
                  <a:lnTo>
                    <a:pt x="99065" y="209979"/>
                  </a:lnTo>
                  <a:lnTo>
                    <a:pt x="99266" y="206979"/>
                  </a:lnTo>
                  <a:lnTo>
                    <a:pt x="99479" y="203979"/>
                  </a:lnTo>
                  <a:lnTo>
                    <a:pt x="99701" y="200980"/>
                  </a:lnTo>
                  <a:lnTo>
                    <a:pt x="99936" y="197980"/>
                  </a:lnTo>
                  <a:lnTo>
                    <a:pt x="100179" y="194980"/>
                  </a:lnTo>
                  <a:lnTo>
                    <a:pt x="100439" y="191981"/>
                  </a:lnTo>
                  <a:lnTo>
                    <a:pt x="100705" y="188981"/>
                  </a:lnTo>
                  <a:lnTo>
                    <a:pt x="100989" y="185981"/>
                  </a:lnTo>
                  <a:lnTo>
                    <a:pt x="101278" y="182981"/>
                  </a:lnTo>
                  <a:lnTo>
                    <a:pt x="101589" y="179982"/>
                  </a:lnTo>
                  <a:lnTo>
                    <a:pt x="101902" y="176982"/>
                  </a:lnTo>
                  <a:lnTo>
                    <a:pt x="102239" y="173982"/>
                  </a:lnTo>
                  <a:lnTo>
                    <a:pt x="102579" y="170983"/>
                  </a:lnTo>
                  <a:lnTo>
                    <a:pt x="102942" y="167983"/>
                  </a:lnTo>
                  <a:lnTo>
                    <a:pt x="103309" y="164983"/>
                  </a:lnTo>
                  <a:lnTo>
                    <a:pt x="103699" y="161984"/>
                  </a:lnTo>
                  <a:lnTo>
                    <a:pt x="104094" y="158984"/>
                  </a:lnTo>
                  <a:lnTo>
                    <a:pt x="104511" y="155984"/>
                  </a:lnTo>
                  <a:lnTo>
                    <a:pt x="104935" y="152984"/>
                  </a:lnTo>
                  <a:lnTo>
                    <a:pt x="105379" y="149985"/>
                  </a:lnTo>
                  <a:lnTo>
                    <a:pt x="105833" y="146985"/>
                  </a:lnTo>
                  <a:lnTo>
                    <a:pt x="106305" y="143985"/>
                  </a:lnTo>
                  <a:lnTo>
                    <a:pt x="106790" y="140986"/>
                  </a:lnTo>
                  <a:lnTo>
                    <a:pt x="107289" y="137986"/>
                  </a:lnTo>
                  <a:lnTo>
                    <a:pt x="107805" y="134986"/>
                  </a:lnTo>
                  <a:lnTo>
                    <a:pt x="108333" y="131986"/>
                  </a:lnTo>
                  <a:lnTo>
                    <a:pt x="108879" y="128987"/>
                  </a:lnTo>
                  <a:lnTo>
                    <a:pt x="109436" y="125987"/>
                  </a:lnTo>
                  <a:lnTo>
                    <a:pt x="110014" y="122987"/>
                  </a:lnTo>
                  <a:lnTo>
                    <a:pt x="110600" y="119988"/>
                  </a:lnTo>
                  <a:lnTo>
                    <a:pt x="111209" y="116988"/>
                  </a:lnTo>
                  <a:lnTo>
                    <a:pt x="111824" y="113988"/>
                  </a:lnTo>
                  <a:lnTo>
                    <a:pt x="112465" y="110989"/>
                  </a:lnTo>
                  <a:lnTo>
                    <a:pt x="113109" y="107989"/>
                  </a:lnTo>
                  <a:lnTo>
                    <a:pt x="113782" y="104989"/>
                  </a:lnTo>
                  <a:lnTo>
                    <a:pt x="114457" y="101989"/>
                  </a:lnTo>
                  <a:lnTo>
                    <a:pt x="115159" y="98990"/>
                  </a:lnTo>
                  <a:lnTo>
                    <a:pt x="115865" y="95990"/>
                  </a:lnTo>
                  <a:lnTo>
                    <a:pt x="116596" y="92990"/>
                  </a:lnTo>
                  <a:lnTo>
                    <a:pt x="117333" y="89991"/>
                  </a:lnTo>
                  <a:lnTo>
                    <a:pt x="118092" y="86991"/>
                  </a:lnTo>
                  <a:lnTo>
                    <a:pt x="118860" y="83991"/>
                  </a:lnTo>
                  <a:lnTo>
                    <a:pt x="119647" y="80992"/>
                  </a:lnTo>
                  <a:lnTo>
                    <a:pt x="120445" y="77992"/>
                  </a:lnTo>
                  <a:lnTo>
                    <a:pt x="121260" y="74992"/>
                  </a:lnTo>
                  <a:lnTo>
                    <a:pt x="122088" y="71992"/>
                  </a:lnTo>
                  <a:lnTo>
                    <a:pt x="122930" y="68993"/>
                  </a:lnTo>
                  <a:lnTo>
                    <a:pt x="123786" y="65993"/>
                  </a:lnTo>
                  <a:lnTo>
                    <a:pt x="124655" y="62993"/>
                  </a:lnTo>
                  <a:lnTo>
                    <a:pt x="125540" y="59994"/>
                  </a:lnTo>
                  <a:lnTo>
                    <a:pt x="126434" y="56994"/>
                  </a:lnTo>
                  <a:lnTo>
                    <a:pt x="127346" y="53994"/>
                  </a:lnTo>
                  <a:lnTo>
                    <a:pt x="128264" y="50994"/>
                  </a:lnTo>
                  <a:lnTo>
                    <a:pt x="129203" y="47995"/>
                  </a:lnTo>
                  <a:lnTo>
                    <a:pt x="130146" y="44995"/>
                  </a:lnTo>
                  <a:lnTo>
                    <a:pt x="131109" y="41995"/>
                  </a:lnTo>
                  <a:lnTo>
                    <a:pt x="132075" y="38996"/>
                  </a:lnTo>
                  <a:lnTo>
                    <a:pt x="133062" y="35996"/>
                  </a:lnTo>
                  <a:lnTo>
                    <a:pt x="134051" y="32996"/>
                  </a:lnTo>
                  <a:lnTo>
                    <a:pt x="135060" y="29997"/>
                  </a:lnTo>
                  <a:lnTo>
                    <a:pt x="136072" y="26997"/>
                  </a:lnTo>
                  <a:lnTo>
                    <a:pt x="137101" y="23997"/>
                  </a:lnTo>
                  <a:lnTo>
                    <a:pt x="138134" y="20997"/>
                  </a:lnTo>
                  <a:lnTo>
                    <a:pt x="139181" y="17998"/>
                  </a:lnTo>
                  <a:lnTo>
                    <a:pt x="140234" y="14998"/>
                  </a:lnTo>
                  <a:lnTo>
                    <a:pt x="141299" y="11998"/>
                  </a:lnTo>
                  <a:lnTo>
                    <a:pt x="142370" y="8999"/>
                  </a:lnTo>
                  <a:lnTo>
                    <a:pt x="143450" y="5999"/>
                  </a:lnTo>
                  <a:lnTo>
                    <a:pt x="144538" y="2999"/>
                  </a:lnTo>
                  <a:lnTo>
                    <a:pt x="145633" y="0"/>
                  </a:lnTo>
                  <a:lnTo>
                    <a:pt x="343138" y="0"/>
                  </a:lnTo>
                  <a:lnTo>
                    <a:pt x="344233" y="2999"/>
                  </a:lnTo>
                  <a:lnTo>
                    <a:pt x="345321" y="5999"/>
                  </a:lnTo>
                  <a:lnTo>
                    <a:pt x="346401" y="8999"/>
                  </a:lnTo>
                  <a:lnTo>
                    <a:pt x="347472" y="11998"/>
                  </a:lnTo>
                  <a:lnTo>
                    <a:pt x="348537" y="14998"/>
                  </a:lnTo>
                  <a:lnTo>
                    <a:pt x="349590" y="17998"/>
                  </a:lnTo>
                  <a:lnTo>
                    <a:pt x="350637" y="20997"/>
                  </a:lnTo>
                  <a:lnTo>
                    <a:pt x="351670" y="23997"/>
                  </a:lnTo>
                  <a:lnTo>
                    <a:pt x="352699" y="26997"/>
                  </a:lnTo>
                  <a:lnTo>
                    <a:pt x="353711" y="29997"/>
                  </a:lnTo>
                  <a:lnTo>
                    <a:pt x="354720" y="32996"/>
                  </a:lnTo>
                  <a:lnTo>
                    <a:pt x="355709" y="35996"/>
                  </a:lnTo>
                  <a:lnTo>
                    <a:pt x="356696" y="38996"/>
                  </a:lnTo>
                  <a:lnTo>
                    <a:pt x="357662" y="41995"/>
                  </a:lnTo>
                  <a:lnTo>
                    <a:pt x="358626" y="44995"/>
                  </a:lnTo>
                  <a:lnTo>
                    <a:pt x="359568" y="47995"/>
                  </a:lnTo>
                  <a:lnTo>
                    <a:pt x="360507" y="50994"/>
                  </a:lnTo>
                  <a:lnTo>
                    <a:pt x="361426" y="53994"/>
                  </a:lnTo>
                  <a:lnTo>
                    <a:pt x="362338" y="56994"/>
                  </a:lnTo>
                  <a:lnTo>
                    <a:pt x="363232" y="59994"/>
                  </a:lnTo>
                  <a:lnTo>
                    <a:pt x="364116" y="62993"/>
                  </a:lnTo>
                  <a:lnTo>
                    <a:pt x="364985" y="65993"/>
                  </a:lnTo>
                  <a:lnTo>
                    <a:pt x="365841" y="68993"/>
                  </a:lnTo>
                  <a:lnTo>
                    <a:pt x="366683" y="71992"/>
                  </a:lnTo>
                  <a:lnTo>
                    <a:pt x="367511" y="74992"/>
                  </a:lnTo>
                  <a:lnTo>
                    <a:pt x="368326" y="77992"/>
                  </a:lnTo>
                  <a:lnTo>
                    <a:pt x="369124" y="80992"/>
                  </a:lnTo>
                  <a:lnTo>
                    <a:pt x="369911" y="83991"/>
                  </a:lnTo>
                  <a:lnTo>
                    <a:pt x="370679" y="86991"/>
                  </a:lnTo>
                  <a:lnTo>
                    <a:pt x="371438" y="89991"/>
                  </a:lnTo>
                  <a:lnTo>
                    <a:pt x="372175" y="92990"/>
                  </a:lnTo>
                  <a:lnTo>
                    <a:pt x="372906" y="95990"/>
                  </a:lnTo>
                  <a:lnTo>
                    <a:pt x="373612" y="98990"/>
                  </a:lnTo>
                  <a:lnTo>
                    <a:pt x="374314" y="101989"/>
                  </a:lnTo>
                  <a:lnTo>
                    <a:pt x="374989" y="104989"/>
                  </a:lnTo>
                  <a:lnTo>
                    <a:pt x="375662" y="107989"/>
                  </a:lnTo>
                  <a:lnTo>
                    <a:pt x="376306" y="110989"/>
                  </a:lnTo>
                  <a:lnTo>
                    <a:pt x="376947" y="113988"/>
                  </a:lnTo>
                  <a:lnTo>
                    <a:pt x="377562" y="116988"/>
                  </a:lnTo>
                  <a:lnTo>
                    <a:pt x="378171" y="119988"/>
                  </a:lnTo>
                  <a:lnTo>
                    <a:pt x="378757" y="122987"/>
                  </a:lnTo>
                  <a:lnTo>
                    <a:pt x="379335" y="125987"/>
                  </a:lnTo>
                  <a:lnTo>
                    <a:pt x="379892" y="128987"/>
                  </a:lnTo>
                  <a:lnTo>
                    <a:pt x="380438" y="131986"/>
                  </a:lnTo>
                  <a:lnTo>
                    <a:pt x="380966" y="134986"/>
                  </a:lnTo>
                  <a:lnTo>
                    <a:pt x="381482" y="137986"/>
                  </a:lnTo>
                  <a:lnTo>
                    <a:pt x="381981" y="140986"/>
                  </a:lnTo>
                  <a:lnTo>
                    <a:pt x="382466" y="143985"/>
                  </a:lnTo>
                  <a:lnTo>
                    <a:pt x="382938" y="146985"/>
                  </a:lnTo>
                  <a:lnTo>
                    <a:pt x="383392" y="149985"/>
                  </a:lnTo>
                  <a:lnTo>
                    <a:pt x="383836" y="152984"/>
                  </a:lnTo>
                  <a:lnTo>
                    <a:pt x="384261" y="155984"/>
                  </a:lnTo>
                  <a:lnTo>
                    <a:pt x="384677" y="158984"/>
                  </a:lnTo>
                  <a:lnTo>
                    <a:pt x="385073" y="161984"/>
                  </a:lnTo>
                  <a:lnTo>
                    <a:pt x="385462" y="164983"/>
                  </a:lnTo>
                  <a:lnTo>
                    <a:pt x="385829" y="167983"/>
                  </a:lnTo>
                  <a:lnTo>
                    <a:pt x="386192" y="170983"/>
                  </a:lnTo>
                  <a:lnTo>
                    <a:pt x="386532" y="173982"/>
                  </a:lnTo>
                  <a:lnTo>
                    <a:pt x="386869" y="176982"/>
                  </a:lnTo>
                  <a:lnTo>
                    <a:pt x="387182" y="179982"/>
                  </a:lnTo>
                  <a:lnTo>
                    <a:pt x="387493" y="182981"/>
                  </a:lnTo>
                  <a:lnTo>
                    <a:pt x="387782" y="185981"/>
                  </a:lnTo>
                  <a:lnTo>
                    <a:pt x="388066" y="188981"/>
                  </a:lnTo>
                  <a:lnTo>
                    <a:pt x="388332" y="191981"/>
                  </a:lnTo>
                  <a:lnTo>
                    <a:pt x="388592" y="194980"/>
                  </a:lnTo>
                  <a:lnTo>
                    <a:pt x="388835" y="197980"/>
                  </a:lnTo>
                  <a:lnTo>
                    <a:pt x="389071" y="200980"/>
                  </a:lnTo>
                  <a:lnTo>
                    <a:pt x="389292" y="203979"/>
                  </a:lnTo>
                  <a:lnTo>
                    <a:pt x="389505" y="206979"/>
                  </a:lnTo>
                  <a:lnTo>
                    <a:pt x="389706" y="209979"/>
                  </a:lnTo>
                  <a:lnTo>
                    <a:pt x="389897" y="212979"/>
                  </a:lnTo>
                  <a:lnTo>
                    <a:pt x="390078" y="215978"/>
                  </a:lnTo>
                  <a:lnTo>
                    <a:pt x="390248" y="218978"/>
                  </a:lnTo>
                  <a:lnTo>
                    <a:pt x="390410" y="221978"/>
                  </a:lnTo>
                  <a:lnTo>
                    <a:pt x="390561" y="224977"/>
                  </a:lnTo>
                  <a:lnTo>
                    <a:pt x="390705" y="227977"/>
                  </a:lnTo>
                  <a:lnTo>
                    <a:pt x="390837" y="230977"/>
                  </a:lnTo>
                  <a:lnTo>
                    <a:pt x="390965" y="233976"/>
                  </a:lnTo>
                  <a:lnTo>
                    <a:pt x="391079" y="236976"/>
                  </a:lnTo>
                  <a:lnTo>
                    <a:pt x="391191" y="239976"/>
                  </a:lnTo>
                  <a:lnTo>
                    <a:pt x="391290" y="242976"/>
                  </a:lnTo>
                  <a:lnTo>
                    <a:pt x="391387" y="245975"/>
                  </a:lnTo>
                  <a:lnTo>
                    <a:pt x="391470" y="248975"/>
                  </a:lnTo>
                  <a:lnTo>
                    <a:pt x="391552" y="251975"/>
                  </a:lnTo>
                  <a:lnTo>
                    <a:pt x="391623" y="254974"/>
                  </a:lnTo>
                  <a:lnTo>
                    <a:pt x="391692" y="257974"/>
                  </a:lnTo>
                  <a:lnTo>
                    <a:pt x="391750" y="260974"/>
                  </a:lnTo>
                  <a:lnTo>
                    <a:pt x="391806" y="263973"/>
                  </a:lnTo>
                  <a:lnTo>
                    <a:pt x="391854" y="266973"/>
                  </a:lnTo>
                  <a:lnTo>
                    <a:pt x="391899" y="269973"/>
                  </a:lnTo>
                  <a:lnTo>
                    <a:pt x="391938" y="272973"/>
                  </a:lnTo>
                  <a:lnTo>
                    <a:pt x="391972" y="275972"/>
                  </a:lnTo>
                  <a:lnTo>
                    <a:pt x="392002" y="278972"/>
                  </a:lnTo>
                  <a:lnTo>
                    <a:pt x="392027" y="281972"/>
                  </a:lnTo>
                  <a:lnTo>
                    <a:pt x="392049" y="284971"/>
                  </a:lnTo>
                  <a:lnTo>
                    <a:pt x="392067" y="287971"/>
                  </a:lnTo>
                  <a:lnTo>
                    <a:pt x="392082" y="290971"/>
                  </a:lnTo>
                  <a:lnTo>
                    <a:pt x="392093" y="293971"/>
                  </a:lnTo>
                  <a:lnTo>
                    <a:pt x="392102" y="296970"/>
                  </a:lnTo>
                  <a:lnTo>
                    <a:pt x="392107" y="299970"/>
                  </a:lnTo>
                  <a:lnTo>
                    <a:pt x="392111" y="302970"/>
                  </a:lnTo>
                  <a:lnTo>
                    <a:pt x="392112" y="305969"/>
                  </a:lnTo>
                  <a:lnTo>
                    <a:pt x="392112" y="308969"/>
                  </a:lnTo>
                  <a:lnTo>
                    <a:pt x="392109" y="311969"/>
                  </a:lnTo>
                  <a:lnTo>
                    <a:pt x="392105" y="314968"/>
                  </a:lnTo>
                  <a:lnTo>
                    <a:pt x="392100" y="317968"/>
                  </a:lnTo>
                  <a:lnTo>
                    <a:pt x="392094" y="320968"/>
                  </a:lnTo>
                  <a:lnTo>
                    <a:pt x="392087" y="323968"/>
                  </a:lnTo>
                  <a:lnTo>
                    <a:pt x="392080" y="326967"/>
                  </a:lnTo>
                  <a:lnTo>
                    <a:pt x="392072" y="329967"/>
                  </a:lnTo>
                  <a:lnTo>
                    <a:pt x="392065" y="332967"/>
                  </a:lnTo>
                  <a:lnTo>
                    <a:pt x="392057" y="335966"/>
                  </a:lnTo>
                  <a:lnTo>
                    <a:pt x="392050" y="338966"/>
                  </a:lnTo>
                  <a:lnTo>
                    <a:pt x="392043" y="341966"/>
                  </a:lnTo>
                  <a:lnTo>
                    <a:pt x="392037" y="344966"/>
                  </a:lnTo>
                  <a:lnTo>
                    <a:pt x="392032" y="347965"/>
                  </a:lnTo>
                  <a:lnTo>
                    <a:pt x="392028" y="350965"/>
                  </a:lnTo>
                  <a:lnTo>
                    <a:pt x="392025" y="353965"/>
                  </a:lnTo>
                  <a:lnTo>
                    <a:pt x="392024" y="356964"/>
                  </a:lnTo>
                  <a:lnTo>
                    <a:pt x="392024" y="359964"/>
                  </a:lnTo>
                  <a:lnTo>
                    <a:pt x="392026" y="362964"/>
                  </a:lnTo>
                  <a:lnTo>
                    <a:pt x="392030" y="365963"/>
                  </a:lnTo>
                  <a:lnTo>
                    <a:pt x="392036" y="368963"/>
                  </a:lnTo>
                  <a:lnTo>
                    <a:pt x="392044" y="371963"/>
                  </a:lnTo>
                  <a:lnTo>
                    <a:pt x="392056" y="374963"/>
                  </a:lnTo>
                  <a:lnTo>
                    <a:pt x="392069" y="377962"/>
                  </a:lnTo>
                  <a:lnTo>
                    <a:pt x="392086" y="380962"/>
                  </a:lnTo>
                  <a:lnTo>
                    <a:pt x="392104" y="383962"/>
                  </a:lnTo>
                  <a:lnTo>
                    <a:pt x="392128" y="386961"/>
                  </a:lnTo>
                  <a:lnTo>
                    <a:pt x="392152" y="389961"/>
                  </a:lnTo>
                  <a:lnTo>
                    <a:pt x="392183" y="392961"/>
                  </a:lnTo>
                  <a:lnTo>
                    <a:pt x="392214" y="395960"/>
                  </a:lnTo>
                  <a:lnTo>
                    <a:pt x="392251" y="398960"/>
                  </a:lnTo>
                  <a:lnTo>
                    <a:pt x="392290" y="401960"/>
                  </a:lnTo>
                  <a:lnTo>
                    <a:pt x="392334" y="404960"/>
                  </a:lnTo>
                  <a:lnTo>
                    <a:pt x="392381" y="407959"/>
                  </a:lnTo>
                  <a:lnTo>
                    <a:pt x="392434" y="410959"/>
                  </a:lnTo>
                  <a:lnTo>
                    <a:pt x="392489" y="413959"/>
                  </a:lnTo>
                  <a:lnTo>
                    <a:pt x="392549" y="416958"/>
                  </a:lnTo>
                  <a:lnTo>
                    <a:pt x="392614" y="419958"/>
                  </a:lnTo>
                  <a:lnTo>
                    <a:pt x="392683" y="422958"/>
                  </a:lnTo>
                  <a:lnTo>
                    <a:pt x="392757" y="425958"/>
                  </a:lnTo>
                  <a:lnTo>
                    <a:pt x="392834" y="428957"/>
                  </a:lnTo>
                  <a:lnTo>
                    <a:pt x="392918" y="431957"/>
                  </a:lnTo>
                  <a:lnTo>
                    <a:pt x="393005" y="434957"/>
                  </a:lnTo>
                  <a:lnTo>
                    <a:pt x="393099" y="437956"/>
                  </a:lnTo>
                  <a:lnTo>
                    <a:pt x="393195" y="440956"/>
                  </a:lnTo>
                  <a:lnTo>
                    <a:pt x="393300" y="443956"/>
                  </a:lnTo>
                  <a:lnTo>
                    <a:pt x="393406" y="446955"/>
                  </a:lnTo>
                  <a:lnTo>
                    <a:pt x="393521" y="449955"/>
                  </a:lnTo>
                  <a:lnTo>
                    <a:pt x="393638" y="452955"/>
                  </a:lnTo>
                  <a:lnTo>
                    <a:pt x="393764" y="455955"/>
                  </a:lnTo>
                  <a:lnTo>
                    <a:pt x="393891" y="458954"/>
                  </a:lnTo>
                  <a:lnTo>
                    <a:pt x="394028" y="461954"/>
                  </a:lnTo>
                  <a:lnTo>
                    <a:pt x="394167" y="464954"/>
                  </a:lnTo>
                  <a:lnTo>
                    <a:pt x="394315" y="467953"/>
                  </a:lnTo>
                  <a:lnTo>
                    <a:pt x="394465" y="470953"/>
                  </a:lnTo>
                  <a:lnTo>
                    <a:pt x="394624" y="473953"/>
                  </a:lnTo>
                  <a:lnTo>
                    <a:pt x="394786" y="476953"/>
                  </a:lnTo>
                  <a:lnTo>
                    <a:pt x="394955" y="479952"/>
                  </a:lnTo>
                  <a:lnTo>
                    <a:pt x="395130" y="482952"/>
                  </a:lnTo>
                  <a:lnTo>
                    <a:pt x="395311" y="485952"/>
                  </a:lnTo>
                  <a:lnTo>
                    <a:pt x="395497" y="488951"/>
                  </a:lnTo>
                  <a:lnTo>
                    <a:pt x="395689" y="491951"/>
                  </a:lnTo>
                  <a:lnTo>
                    <a:pt x="395888" y="494951"/>
                  </a:lnTo>
                  <a:lnTo>
                    <a:pt x="396091" y="497950"/>
                  </a:lnTo>
                  <a:lnTo>
                    <a:pt x="396302" y="500950"/>
                  </a:lnTo>
                  <a:lnTo>
                    <a:pt x="396517" y="503950"/>
                  </a:lnTo>
                  <a:lnTo>
                    <a:pt x="396741" y="506950"/>
                  </a:lnTo>
                  <a:lnTo>
                    <a:pt x="396968" y="509949"/>
                  </a:lnTo>
                  <a:lnTo>
                    <a:pt x="397204" y="512949"/>
                  </a:lnTo>
                  <a:lnTo>
                    <a:pt x="397442" y="515949"/>
                  </a:lnTo>
                  <a:lnTo>
                    <a:pt x="397691" y="518948"/>
                  </a:lnTo>
                  <a:lnTo>
                    <a:pt x="397941" y="521948"/>
                  </a:lnTo>
                  <a:lnTo>
                    <a:pt x="398202" y="524948"/>
                  </a:lnTo>
                  <a:lnTo>
                    <a:pt x="398465" y="527947"/>
                  </a:lnTo>
                  <a:lnTo>
                    <a:pt x="398738" y="530947"/>
                  </a:lnTo>
                  <a:lnTo>
                    <a:pt x="399013" y="533947"/>
                  </a:lnTo>
                  <a:lnTo>
                    <a:pt x="399298" y="536947"/>
                  </a:lnTo>
                  <a:lnTo>
                    <a:pt x="399586" y="539946"/>
                  </a:lnTo>
                  <a:lnTo>
                    <a:pt x="399883" y="542946"/>
                  </a:lnTo>
                  <a:lnTo>
                    <a:pt x="400183" y="545946"/>
                  </a:lnTo>
                  <a:lnTo>
                    <a:pt x="400492" y="548945"/>
                  </a:lnTo>
                  <a:lnTo>
                    <a:pt x="400805" y="551945"/>
                  </a:lnTo>
                  <a:lnTo>
                    <a:pt x="401125" y="554945"/>
                  </a:lnTo>
                  <a:lnTo>
                    <a:pt x="401451" y="557945"/>
                  </a:lnTo>
                  <a:lnTo>
                    <a:pt x="401782" y="560944"/>
                  </a:lnTo>
                  <a:lnTo>
                    <a:pt x="402120" y="563944"/>
                  </a:lnTo>
                  <a:lnTo>
                    <a:pt x="402464" y="566944"/>
                  </a:lnTo>
                  <a:lnTo>
                    <a:pt x="402814" y="569943"/>
                  </a:lnTo>
                  <a:lnTo>
                    <a:pt x="403169" y="572943"/>
                  </a:lnTo>
                  <a:lnTo>
                    <a:pt x="403532" y="575943"/>
                  </a:lnTo>
                  <a:lnTo>
                    <a:pt x="403898" y="578942"/>
                  </a:lnTo>
                  <a:lnTo>
                    <a:pt x="404273" y="581942"/>
                  </a:lnTo>
                  <a:lnTo>
                    <a:pt x="404650" y="584942"/>
                  </a:lnTo>
                  <a:lnTo>
                    <a:pt x="405038" y="587942"/>
                  </a:lnTo>
                  <a:lnTo>
                    <a:pt x="405426" y="590941"/>
                  </a:lnTo>
                  <a:lnTo>
                    <a:pt x="405825" y="593941"/>
                  </a:lnTo>
                  <a:lnTo>
                    <a:pt x="406226" y="596941"/>
                  </a:lnTo>
                  <a:lnTo>
                    <a:pt x="406636" y="599940"/>
                  </a:lnTo>
                  <a:lnTo>
                    <a:pt x="407048" y="602940"/>
                  </a:lnTo>
                  <a:lnTo>
                    <a:pt x="407469" y="605940"/>
                  </a:lnTo>
                  <a:lnTo>
                    <a:pt x="407893" y="608940"/>
                  </a:lnTo>
                  <a:lnTo>
                    <a:pt x="408325" y="611939"/>
                  </a:lnTo>
                  <a:lnTo>
                    <a:pt x="408760" y="614939"/>
                  </a:lnTo>
                  <a:lnTo>
                    <a:pt x="409203" y="617939"/>
                  </a:lnTo>
                  <a:lnTo>
                    <a:pt x="409649" y="620938"/>
                  </a:lnTo>
                  <a:lnTo>
                    <a:pt x="410102" y="623938"/>
                  </a:lnTo>
                  <a:lnTo>
                    <a:pt x="410560" y="626938"/>
                  </a:lnTo>
                  <a:lnTo>
                    <a:pt x="411023" y="629937"/>
                  </a:lnTo>
                  <a:lnTo>
                    <a:pt x="411492" y="632937"/>
                  </a:lnTo>
                  <a:lnTo>
                    <a:pt x="411965" y="635937"/>
                  </a:lnTo>
                  <a:lnTo>
                    <a:pt x="412445" y="638937"/>
                  </a:lnTo>
                  <a:lnTo>
                    <a:pt x="412928" y="641936"/>
                  </a:lnTo>
                  <a:lnTo>
                    <a:pt x="413418" y="644936"/>
                  </a:lnTo>
                  <a:lnTo>
                    <a:pt x="413911" y="647936"/>
                  </a:lnTo>
                  <a:lnTo>
                    <a:pt x="414411" y="650935"/>
                  </a:lnTo>
                  <a:lnTo>
                    <a:pt x="414914" y="653935"/>
                  </a:lnTo>
                  <a:lnTo>
                    <a:pt x="415425" y="656935"/>
                  </a:lnTo>
                  <a:lnTo>
                    <a:pt x="415936" y="659934"/>
                  </a:lnTo>
                  <a:lnTo>
                    <a:pt x="416457" y="662934"/>
                  </a:lnTo>
                  <a:lnTo>
                    <a:pt x="416979" y="665934"/>
                  </a:lnTo>
                  <a:lnTo>
                    <a:pt x="417509" y="668934"/>
                  </a:lnTo>
                  <a:lnTo>
                    <a:pt x="418040" y="671933"/>
                  </a:lnTo>
                  <a:lnTo>
                    <a:pt x="418579" y="674933"/>
                  </a:lnTo>
                  <a:lnTo>
                    <a:pt x="419120" y="677933"/>
                  </a:lnTo>
                  <a:lnTo>
                    <a:pt x="419667" y="680932"/>
                  </a:lnTo>
                  <a:lnTo>
                    <a:pt x="420217" y="683932"/>
                  </a:lnTo>
                  <a:lnTo>
                    <a:pt x="420773" y="686932"/>
                  </a:lnTo>
                  <a:lnTo>
                    <a:pt x="421332" y="689932"/>
                  </a:lnTo>
                  <a:lnTo>
                    <a:pt x="421896" y="692931"/>
                  </a:lnTo>
                  <a:lnTo>
                    <a:pt x="422464" y="695931"/>
                  </a:lnTo>
                  <a:lnTo>
                    <a:pt x="423036" y="698931"/>
                  </a:lnTo>
                  <a:lnTo>
                    <a:pt x="423612" y="701930"/>
                  </a:lnTo>
                  <a:lnTo>
                    <a:pt x="424192" y="704930"/>
                  </a:lnTo>
                  <a:lnTo>
                    <a:pt x="424776" y="707930"/>
                  </a:lnTo>
                  <a:lnTo>
                    <a:pt x="425363" y="710929"/>
                  </a:lnTo>
                  <a:lnTo>
                    <a:pt x="425956" y="713929"/>
                  </a:lnTo>
                  <a:lnTo>
                    <a:pt x="426550" y="716929"/>
                  </a:lnTo>
                  <a:lnTo>
                    <a:pt x="427150" y="719929"/>
                  </a:lnTo>
                  <a:lnTo>
                    <a:pt x="427752" y="722928"/>
                  </a:lnTo>
                  <a:lnTo>
                    <a:pt x="428360" y="725928"/>
                  </a:lnTo>
                  <a:lnTo>
                    <a:pt x="428968" y="728928"/>
                  </a:lnTo>
                  <a:lnTo>
                    <a:pt x="429583" y="731927"/>
                  </a:lnTo>
                  <a:lnTo>
                    <a:pt x="430198" y="734927"/>
                  </a:lnTo>
                  <a:lnTo>
                    <a:pt x="430819" y="737927"/>
                  </a:lnTo>
                  <a:lnTo>
                    <a:pt x="431441" y="740927"/>
                  </a:lnTo>
                  <a:lnTo>
                    <a:pt x="432068" y="743926"/>
                  </a:lnTo>
                  <a:lnTo>
                    <a:pt x="432696" y="746926"/>
                  </a:lnTo>
                  <a:lnTo>
                    <a:pt x="433329" y="749926"/>
                  </a:lnTo>
                  <a:lnTo>
                    <a:pt x="433963" y="752925"/>
                  </a:lnTo>
                  <a:lnTo>
                    <a:pt x="434601" y="755925"/>
                  </a:lnTo>
                  <a:lnTo>
                    <a:pt x="435241" y="758925"/>
                  </a:lnTo>
                  <a:lnTo>
                    <a:pt x="435885" y="761924"/>
                  </a:lnTo>
                  <a:lnTo>
                    <a:pt x="436530" y="764924"/>
                  </a:lnTo>
                  <a:lnTo>
                    <a:pt x="437178" y="767924"/>
                  </a:lnTo>
                  <a:lnTo>
                    <a:pt x="437828" y="770924"/>
                  </a:lnTo>
                  <a:lnTo>
                    <a:pt x="438481" y="773923"/>
                  </a:lnTo>
                  <a:lnTo>
                    <a:pt x="439136" y="776923"/>
                  </a:lnTo>
                  <a:lnTo>
                    <a:pt x="439792" y="779923"/>
                  </a:lnTo>
                  <a:lnTo>
                    <a:pt x="440451" y="782922"/>
                  </a:lnTo>
                  <a:lnTo>
                    <a:pt x="441111" y="785922"/>
                  </a:lnTo>
                  <a:lnTo>
                    <a:pt x="441774" y="788922"/>
                  </a:lnTo>
                  <a:lnTo>
                    <a:pt x="442438" y="791921"/>
                  </a:lnTo>
                  <a:lnTo>
                    <a:pt x="443104" y="794921"/>
                  </a:lnTo>
                  <a:lnTo>
                    <a:pt x="443770" y="797921"/>
                  </a:lnTo>
                  <a:lnTo>
                    <a:pt x="444439" y="800921"/>
                  </a:lnTo>
                  <a:lnTo>
                    <a:pt x="445108" y="803920"/>
                  </a:lnTo>
                  <a:lnTo>
                    <a:pt x="445779" y="806920"/>
                  </a:lnTo>
                  <a:lnTo>
                    <a:pt x="446450" y="809920"/>
                  </a:lnTo>
                  <a:lnTo>
                    <a:pt x="447122" y="812919"/>
                  </a:lnTo>
                  <a:lnTo>
                    <a:pt x="447795" y="815919"/>
                  </a:lnTo>
                  <a:lnTo>
                    <a:pt x="448469" y="818919"/>
                  </a:lnTo>
                  <a:lnTo>
                    <a:pt x="449143" y="821919"/>
                  </a:lnTo>
                  <a:lnTo>
                    <a:pt x="449817" y="824918"/>
                  </a:lnTo>
                  <a:lnTo>
                    <a:pt x="450492" y="827918"/>
                  </a:lnTo>
                  <a:lnTo>
                    <a:pt x="451166" y="830918"/>
                  </a:lnTo>
                  <a:lnTo>
                    <a:pt x="451840" y="833917"/>
                  </a:lnTo>
                  <a:lnTo>
                    <a:pt x="452515" y="836917"/>
                  </a:lnTo>
                  <a:lnTo>
                    <a:pt x="453188" y="839917"/>
                  </a:lnTo>
                  <a:lnTo>
                    <a:pt x="453862" y="842916"/>
                  </a:lnTo>
                  <a:lnTo>
                    <a:pt x="454534" y="845916"/>
                  </a:lnTo>
                  <a:lnTo>
                    <a:pt x="455206" y="848916"/>
                  </a:lnTo>
                  <a:lnTo>
                    <a:pt x="455876" y="851916"/>
                  </a:lnTo>
                  <a:lnTo>
                    <a:pt x="456546" y="854915"/>
                  </a:lnTo>
                  <a:lnTo>
                    <a:pt x="457213" y="857915"/>
                  </a:lnTo>
                  <a:lnTo>
                    <a:pt x="457880" y="860915"/>
                  </a:lnTo>
                  <a:lnTo>
                    <a:pt x="458545" y="863914"/>
                  </a:lnTo>
                  <a:lnTo>
                    <a:pt x="459208" y="866914"/>
                  </a:lnTo>
                  <a:lnTo>
                    <a:pt x="459868" y="869914"/>
                  </a:lnTo>
                  <a:lnTo>
                    <a:pt x="460528" y="872914"/>
                  </a:lnTo>
                  <a:lnTo>
                    <a:pt x="461183" y="875913"/>
                  </a:lnTo>
                  <a:lnTo>
                    <a:pt x="461838" y="878913"/>
                  </a:lnTo>
                  <a:lnTo>
                    <a:pt x="462488" y="881913"/>
                  </a:lnTo>
                  <a:lnTo>
                    <a:pt x="463137" y="884912"/>
                  </a:lnTo>
                  <a:lnTo>
                    <a:pt x="463781" y="887912"/>
                  </a:lnTo>
                  <a:lnTo>
                    <a:pt x="464423" y="890912"/>
                  </a:lnTo>
                  <a:lnTo>
                    <a:pt x="465060" y="893911"/>
                  </a:lnTo>
                  <a:lnTo>
                    <a:pt x="465695" y="896911"/>
                  </a:lnTo>
                  <a:lnTo>
                    <a:pt x="466325" y="899911"/>
                  </a:lnTo>
                  <a:lnTo>
                    <a:pt x="466951" y="902911"/>
                  </a:lnTo>
                  <a:lnTo>
                    <a:pt x="467573" y="905910"/>
                  </a:lnTo>
                  <a:lnTo>
                    <a:pt x="468190" y="908910"/>
                  </a:lnTo>
                  <a:lnTo>
                    <a:pt x="468803" y="911910"/>
                  </a:lnTo>
                  <a:lnTo>
                    <a:pt x="469410" y="914909"/>
                  </a:lnTo>
                  <a:lnTo>
                    <a:pt x="470013" y="917909"/>
                  </a:lnTo>
                  <a:lnTo>
                    <a:pt x="470609" y="920909"/>
                  </a:lnTo>
                  <a:lnTo>
                    <a:pt x="471202" y="923908"/>
                  </a:lnTo>
                  <a:lnTo>
                    <a:pt x="471786" y="926908"/>
                  </a:lnTo>
                  <a:lnTo>
                    <a:pt x="472367" y="929908"/>
                  </a:lnTo>
                  <a:lnTo>
                    <a:pt x="472938" y="932908"/>
                  </a:lnTo>
                  <a:lnTo>
                    <a:pt x="473508" y="935907"/>
                  </a:lnTo>
                  <a:lnTo>
                    <a:pt x="474065" y="938907"/>
                  </a:lnTo>
                  <a:lnTo>
                    <a:pt x="474621" y="941907"/>
                  </a:lnTo>
                  <a:lnTo>
                    <a:pt x="475164" y="944906"/>
                  </a:lnTo>
                  <a:lnTo>
                    <a:pt x="475705" y="947906"/>
                  </a:lnTo>
                  <a:lnTo>
                    <a:pt x="476233" y="950906"/>
                  </a:lnTo>
                  <a:lnTo>
                    <a:pt x="476759" y="953906"/>
                  </a:lnTo>
                  <a:lnTo>
                    <a:pt x="477272" y="956905"/>
                  </a:lnTo>
                  <a:lnTo>
                    <a:pt x="477780" y="959905"/>
                  </a:lnTo>
                  <a:lnTo>
                    <a:pt x="478277" y="962905"/>
                  </a:lnTo>
                  <a:lnTo>
                    <a:pt x="478768" y="965904"/>
                  </a:lnTo>
                  <a:lnTo>
                    <a:pt x="479247" y="968904"/>
                  </a:lnTo>
                  <a:lnTo>
                    <a:pt x="479719" y="971904"/>
                  </a:lnTo>
                  <a:lnTo>
                    <a:pt x="480181" y="974903"/>
                  </a:lnTo>
                  <a:lnTo>
                    <a:pt x="480633" y="977903"/>
                  </a:lnTo>
                  <a:lnTo>
                    <a:pt x="481077" y="980903"/>
                  </a:lnTo>
                  <a:lnTo>
                    <a:pt x="481508" y="983903"/>
                  </a:lnTo>
                  <a:lnTo>
                    <a:pt x="481932" y="986902"/>
                  </a:lnTo>
                  <a:lnTo>
                    <a:pt x="482342" y="989902"/>
                  </a:lnTo>
                  <a:lnTo>
                    <a:pt x="482745" y="992902"/>
                  </a:lnTo>
                  <a:lnTo>
                    <a:pt x="483132" y="995901"/>
                  </a:lnTo>
                  <a:lnTo>
                    <a:pt x="483515" y="998901"/>
                  </a:lnTo>
                  <a:lnTo>
                    <a:pt x="483878" y="1001901"/>
                  </a:lnTo>
                  <a:lnTo>
                    <a:pt x="484239" y="1004901"/>
                  </a:lnTo>
                  <a:lnTo>
                    <a:pt x="484578" y="1007900"/>
                  </a:lnTo>
                  <a:lnTo>
                    <a:pt x="484915" y="1010900"/>
                  </a:lnTo>
                  <a:lnTo>
                    <a:pt x="485229" y="1013900"/>
                  </a:lnTo>
                  <a:lnTo>
                    <a:pt x="485541" y="1016899"/>
                  </a:lnTo>
                  <a:lnTo>
                    <a:pt x="485831" y="1019899"/>
                  </a:lnTo>
                  <a:lnTo>
                    <a:pt x="486117" y="1022899"/>
                  </a:lnTo>
                  <a:lnTo>
                    <a:pt x="486382" y="1025898"/>
                  </a:lnTo>
                  <a:lnTo>
                    <a:pt x="486640" y="1028898"/>
                  </a:lnTo>
                  <a:lnTo>
                    <a:pt x="486879" y="1031898"/>
                  </a:lnTo>
                  <a:lnTo>
                    <a:pt x="487109" y="1034898"/>
                  </a:lnTo>
                  <a:lnTo>
                    <a:pt x="487322" y="1037897"/>
                  </a:lnTo>
                  <a:lnTo>
                    <a:pt x="487523" y="1040897"/>
                  </a:lnTo>
                  <a:lnTo>
                    <a:pt x="487709" y="1043897"/>
                  </a:lnTo>
                  <a:lnTo>
                    <a:pt x="487880" y="1046896"/>
                  </a:lnTo>
                  <a:lnTo>
                    <a:pt x="488038" y="1049896"/>
                  </a:lnTo>
                  <a:lnTo>
                    <a:pt x="488179" y="1052896"/>
                  </a:lnTo>
                  <a:lnTo>
                    <a:pt x="488308" y="1055895"/>
                  </a:lnTo>
                  <a:lnTo>
                    <a:pt x="488418" y="1058895"/>
                  </a:lnTo>
                  <a:lnTo>
                    <a:pt x="488518" y="1061895"/>
                  </a:lnTo>
                  <a:lnTo>
                    <a:pt x="488596" y="1064895"/>
                  </a:lnTo>
                  <a:lnTo>
                    <a:pt x="488666" y="1067894"/>
                  </a:lnTo>
                  <a:lnTo>
                    <a:pt x="488711" y="1070894"/>
                  </a:lnTo>
                  <a:lnTo>
                    <a:pt x="488751" y="1073894"/>
                  </a:lnTo>
                  <a:lnTo>
                    <a:pt x="488763" y="1076893"/>
                  </a:lnTo>
                  <a:lnTo>
                    <a:pt x="488772" y="1079893"/>
                  </a:lnTo>
                  <a:lnTo>
                    <a:pt x="488749" y="1082893"/>
                  </a:lnTo>
                  <a:lnTo>
                    <a:pt x="488724" y="1085893"/>
                  </a:lnTo>
                  <a:lnTo>
                    <a:pt x="488670" y="1088892"/>
                  </a:lnTo>
                  <a:lnTo>
                    <a:pt x="488610" y="1091892"/>
                  </a:lnTo>
                  <a:lnTo>
                    <a:pt x="488524" y="1094892"/>
                  </a:lnTo>
                  <a:lnTo>
                    <a:pt x="488429" y="1097891"/>
                  </a:lnTo>
                  <a:lnTo>
                    <a:pt x="488309" y="1100891"/>
                  </a:lnTo>
                  <a:lnTo>
                    <a:pt x="488178" y="1103891"/>
                  </a:lnTo>
                  <a:lnTo>
                    <a:pt x="488026" y="1106890"/>
                  </a:lnTo>
                  <a:lnTo>
                    <a:pt x="487859" y="1109890"/>
                  </a:lnTo>
                  <a:lnTo>
                    <a:pt x="487672" y="1112890"/>
                  </a:lnTo>
                  <a:lnTo>
                    <a:pt x="487468" y="1115890"/>
                  </a:lnTo>
                  <a:lnTo>
                    <a:pt x="487248" y="1118889"/>
                  </a:lnTo>
                  <a:lnTo>
                    <a:pt x="487007" y="1121889"/>
                  </a:lnTo>
                  <a:lnTo>
                    <a:pt x="486752" y="1124889"/>
                  </a:lnTo>
                  <a:lnTo>
                    <a:pt x="486473" y="1127888"/>
                  </a:lnTo>
                  <a:lnTo>
                    <a:pt x="486183" y="1130888"/>
                  </a:lnTo>
                  <a:lnTo>
                    <a:pt x="485867" y="1133888"/>
                  </a:lnTo>
                  <a:lnTo>
                    <a:pt x="485542" y="1136888"/>
                  </a:lnTo>
                  <a:lnTo>
                    <a:pt x="485187" y="1139887"/>
                  </a:lnTo>
                  <a:lnTo>
                    <a:pt x="484827" y="1142887"/>
                  </a:lnTo>
                  <a:lnTo>
                    <a:pt x="484434" y="1145887"/>
                  </a:lnTo>
                  <a:lnTo>
                    <a:pt x="484038" y="1148886"/>
                  </a:lnTo>
                  <a:lnTo>
                    <a:pt x="483607" y="1151886"/>
                  </a:lnTo>
                  <a:lnTo>
                    <a:pt x="483172" y="1154886"/>
                  </a:lnTo>
                  <a:lnTo>
                    <a:pt x="482705" y="1157885"/>
                  </a:lnTo>
                  <a:lnTo>
                    <a:pt x="482232" y="1160885"/>
                  </a:lnTo>
                  <a:lnTo>
                    <a:pt x="481728" y="1163885"/>
                  </a:lnTo>
                  <a:lnTo>
                    <a:pt x="481216" y="1166885"/>
                  </a:lnTo>
                  <a:lnTo>
                    <a:pt x="480677" y="1169884"/>
                  </a:lnTo>
                  <a:lnTo>
                    <a:pt x="480125" y="1172884"/>
                  </a:lnTo>
                  <a:lnTo>
                    <a:pt x="479550" y="1175884"/>
                  </a:lnTo>
                  <a:lnTo>
                    <a:pt x="478959" y="1178883"/>
                  </a:lnTo>
                  <a:lnTo>
                    <a:pt x="478347" y="1181883"/>
                  </a:lnTo>
                  <a:lnTo>
                    <a:pt x="477718" y="1184883"/>
                  </a:lnTo>
                  <a:lnTo>
                    <a:pt x="477070" y="1187882"/>
                  </a:lnTo>
                  <a:lnTo>
                    <a:pt x="476401" y="1190882"/>
                  </a:lnTo>
                  <a:lnTo>
                    <a:pt x="475717" y="1193882"/>
                  </a:lnTo>
                  <a:lnTo>
                    <a:pt x="475010" y="1196882"/>
                  </a:lnTo>
                  <a:lnTo>
                    <a:pt x="474290" y="1199881"/>
                  </a:lnTo>
                  <a:lnTo>
                    <a:pt x="473543" y="1202881"/>
                  </a:lnTo>
                  <a:lnTo>
                    <a:pt x="472788" y="1205881"/>
                  </a:lnTo>
                  <a:lnTo>
                    <a:pt x="472002" y="1208880"/>
                  </a:lnTo>
                  <a:lnTo>
                    <a:pt x="471211" y="1211880"/>
                  </a:lnTo>
                  <a:lnTo>
                    <a:pt x="470388" y="1214880"/>
                  </a:lnTo>
                  <a:lnTo>
                    <a:pt x="469561" y="1217880"/>
                  </a:lnTo>
                  <a:lnTo>
                    <a:pt x="468699" y="1220879"/>
                  </a:lnTo>
                  <a:lnTo>
                    <a:pt x="467834" y="1223879"/>
                  </a:lnTo>
                  <a:lnTo>
                    <a:pt x="466938" y="1226879"/>
                  </a:lnTo>
                  <a:lnTo>
                    <a:pt x="466035" y="1229878"/>
                  </a:lnTo>
                  <a:lnTo>
                    <a:pt x="465104" y="1232878"/>
                  </a:lnTo>
                  <a:lnTo>
                    <a:pt x="464164" y="1235878"/>
                  </a:lnTo>
                  <a:lnTo>
                    <a:pt x="463198" y="1238877"/>
                  </a:lnTo>
                  <a:lnTo>
                    <a:pt x="462222" y="1241877"/>
                  </a:lnTo>
                  <a:lnTo>
                    <a:pt x="461222" y="1244877"/>
                  </a:lnTo>
                  <a:lnTo>
                    <a:pt x="460209" y="1247877"/>
                  </a:lnTo>
                  <a:lnTo>
                    <a:pt x="459177" y="1250876"/>
                  </a:lnTo>
                  <a:lnTo>
                    <a:pt x="458128" y="1253876"/>
                  </a:lnTo>
                  <a:lnTo>
                    <a:pt x="457062" y="1256876"/>
                  </a:lnTo>
                  <a:lnTo>
                    <a:pt x="455978" y="1259875"/>
                  </a:lnTo>
                  <a:lnTo>
                    <a:pt x="454880" y="1262875"/>
                  </a:lnTo>
                  <a:lnTo>
                    <a:pt x="453761" y="1265875"/>
                  </a:lnTo>
                  <a:lnTo>
                    <a:pt x="452632" y="1268875"/>
                  </a:lnTo>
                  <a:lnTo>
                    <a:pt x="451479" y="1271874"/>
                  </a:lnTo>
                  <a:lnTo>
                    <a:pt x="450318" y="1274874"/>
                  </a:lnTo>
                  <a:lnTo>
                    <a:pt x="449133" y="1277874"/>
                  </a:lnTo>
                  <a:lnTo>
                    <a:pt x="447941" y="1280873"/>
                  </a:lnTo>
                  <a:lnTo>
                    <a:pt x="446723" y="1283873"/>
                  </a:lnTo>
                  <a:lnTo>
                    <a:pt x="445503" y="1286873"/>
                  </a:lnTo>
                  <a:lnTo>
                    <a:pt x="444253" y="1289872"/>
                  </a:lnTo>
                  <a:lnTo>
                    <a:pt x="443001" y="1292872"/>
                  </a:lnTo>
                  <a:lnTo>
                    <a:pt x="441723" y="1295872"/>
                  </a:lnTo>
                  <a:lnTo>
                    <a:pt x="440441" y="1298872"/>
                  </a:lnTo>
                  <a:lnTo>
                    <a:pt x="439136" y="1301871"/>
                  </a:lnTo>
                  <a:lnTo>
                    <a:pt x="437824" y="1304871"/>
                  </a:lnTo>
                  <a:lnTo>
                    <a:pt x="436492" y="1307871"/>
                  </a:lnTo>
                  <a:lnTo>
                    <a:pt x="435152" y="1310870"/>
                  </a:lnTo>
                  <a:lnTo>
                    <a:pt x="433795" y="1313870"/>
                  </a:lnTo>
                  <a:lnTo>
                    <a:pt x="432428" y="1316870"/>
                  </a:lnTo>
                  <a:lnTo>
                    <a:pt x="431046" y="1319869"/>
                  </a:lnTo>
                  <a:lnTo>
                    <a:pt x="429653" y="1322869"/>
                  </a:lnTo>
                  <a:lnTo>
                    <a:pt x="428248" y="1325869"/>
                  </a:lnTo>
                  <a:lnTo>
                    <a:pt x="426829" y="1328869"/>
                  </a:lnTo>
                  <a:lnTo>
                    <a:pt x="425402" y="1331868"/>
                  </a:lnTo>
                  <a:lnTo>
                    <a:pt x="423960" y="1334868"/>
                  </a:lnTo>
                  <a:lnTo>
                    <a:pt x="422510" y="1337868"/>
                  </a:lnTo>
                  <a:lnTo>
                    <a:pt x="421046" y="1340867"/>
                  </a:lnTo>
                  <a:lnTo>
                    <a:pt x="419577" y="1343867"/>
                  </a:lnTo>
                  <a:lnTo>
                    <a:pt x="418091" y="1346867"/>
                  </a:lnTo>
                  <a:lnTo>
                    <a:pt x="416603" y="1349867"/>
                  </a:lnTo>
                  <a:lnTo>
                    <a:pt x="415098" y="1352866"/>
                  </a:lnTo>
                  <a:lnTo>
                    <a:pt x="413591" y="1355866"/>
                  </a:lnTo>
                  <a:lnTo>
                    <a:pt x="412068" y="1358866"/>
                  </a:lnTo>
                  <a:lnTo>
                    <a:pt x="410543" y="1361865"/>
                  </a:lnTo>
                  <a:lnTo>
                    <a:pt x="409004" y="1364865"/>
                  </a:lnTo>
                  <a:lnTo>
                    <a:pt x="407463" y="1367865"/>
                  </a:lnTo>
                  <a:lnTo>
                    <a:pt x="405910" y="1370864"/>
                  </a:lnTo>
                  <a:lnTo>
                    <a:pt x="404353" y="1373864"/>
                  </a:lnTo>
                  <a:lnTo>
                    <a:pt x="402787" y="1376864"/>
                  </a:lnTo>
                  <a:lnTo>
                    <a:pt x="401217" y="1379864"/>
                  </a:lnTo>
                  <a:lnTo>
                    <a:pt x="399640" y="1382863"/>
                  </a:lnTo>
                  <a:lnTo>
                    <a:pt x="398058" y="1385863"/>
                  </a:lnTo>
                  <a:lnTo>
                    <a:pt x="396470" y="1388863"/>
                  </a:lnTo>
                  <a:lnTo>
                    <a:pt x="394877" y="1391862"/>
                  </a:lnTo>
                  <a:lnTo>
                    <a:pt x="393281" y="1394862"/>
                  </a:lnTo>
                  <a:lnTo>
                    <a:pt x="391679" y="1397862"/>
                  </a:lnTo>
                  <a:lnTo>
                    <a:pt x="390075" y="1400862"/>
                  </a:lnTo>
                  <a:lnTo>
                    <a:pt x="388466" y="1403861"/>
                  </a:lnTo>
                  <a:lnTo>
                    <a:pt x="386856" y="1406861"/>
                  </a:lnTo>
                  <a:lnTo>
                    <a:pt x="385242" y="1409861"/>
                  </a:lnTo>
                  <a:lnTo>
                    <a:pt x="383626" y="1412860"/>
                  </a:lnTo>
                  <a:lnTo>
                    <a:pt x="382008" y="1415860"/>
                  </a:lnTo>
                  <a:lnTo>
                    <a:pt x="380390" y="1418860"/>
                  </a:lnTo>
                  <a:lnTo>
                    <a:pt x="378769" y="1421859"/>
                  </a:lnTo>
                  <a:lnTo>
                    <a:pt x="377149" y="1424859"/>
                  </a:lnTo>
                  <a:lnTo>
                    <a:pt x="375528" y="1427859"/>
                  </a:lnTo>
                  <a:lnTo>
                    <a:pt x="373907" y="1430859"/>
                  </a:lnTo>
                  <a:lnTo>
                    <a:pt x="372287" y="1433858"/>
                  </a:lnTo>
                  <a:lnTo>
                    <a:pt x="370667" y="1436858"/>
                  </a:lnTo>
                  <a:lnTo>
                    <a:pt x="369049" y="1439858"/>
                  </a:lnTo>
                  <a:lnTo>
                    <a:pt x="367432" y="1442857"/>
                  </a:lnTo>
                  <a:lnTo>
                    <a:pt x="365818" y="1445857"/>
                  </a:lnTo>
                  <a:lnTo>
                    <a:pt x="364206" y="1448857"/>
                  </a:lnTo>
                  <a:lnTo>
                    <a:pt x="362597" y="1451856"/>
                  </a:lnTo>
                  <a:lnTo>
                    <a:pt x="360990" y="1454856"/>
                  </a:lnTo>
                  <a:lnTo>
                    <a:pt x="359388" y="1457856"/>
                  </a:lnTo>
                  <a:lnTo>
                    <a:pt x="357789" y="1460856"/>
                  </a:lnTo>
                  <a:lnTo>
                    <a:pt x="356194" y="1463855"/>
                  </a:lnTo>
                  <a:lnTo>
                    <a:pt x="354605" y="1466855"/>
                  </a:lnTo>
                  <a:lnTo>
                    <a:pt x="353019" y="1469855"/>
                  </a:lnTo>
                  <a:lnTo>
                    <a:pt x="351440" y="1472854"/>
                  </a:lnTo>
                  <a:lnTo>
                    <a:pt x="349865" y="1475854"/>
                  </a:lnTo>
                  <a:lnTo>
                    <a:pt x="348299" y="1478854"/>
                  </a:lnTo>
                  <a:lnTo>
                    <a:pt x="346736" y="1481854"/>
                  </a:lnTo>
                  <a:lnTo>
                    <a:pt x="345183" y="1484853"/>
                  </a:lnTo>
                  <a:lnTo>
                    <a:pt x="343633" y="1487853"/>
                  </a:lnTo>
                  <a:lnTo>
                    <a:pt x="342095" y="1490853"/>
                  </a:lnTo>
                  <a:lnTo>
                    <a:pt x="340559" y="1493852"/>
                  </a:lnTo>
                  <a:lnTo>
                    <a:pt x="339038" y="1496852"/>
                  </a:lnTo>
                  <a:lnTo>
                    <a:pt x="337519" y="1499852"/>
                  </a:lnTo>
                  <a:lnTo>
                    <a:pt x="336015" y="1502851"/>
                  </a:lnTo>
                  <a:lnTo>
                    <a:pt x="334513" y="1505851"/>
                  </a:lnTo>
                  <a:lnTo>
                    <a:pt x="333027" y="1508851"/>
                  </a:lnTo>
                  <a:lnTo>
                    <a:pt x="331545" y="1511851"/>
                  </a:lnTo>
                  <a:lnTo>
                    <a:pt x="330077" y="1514850"/>
                  </a:lnTo>
                  <a:lnTo>
                    <a:pt x="328615" y="1517850"/>
                  </a:lnTo>
                  <a:lnTo>
                    <a:pt x="327168" y="1520850"/>
                  </a:lnTo>
                  <a:lnTo>
                    <a:pt x="325728" y="1523849"/>
                  </a:lnTo>
                  <a:lnTo>
                    <a:pt x="324301" y="1526849"/>
                  </a:lnTo>
                  <a:lnTo>
                    <a:pt x="322884" y="1529849"/>
                  </a:lnTo>
                  <a:lnTo>
                    <a:pt x="321478" y="153284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33726" y="4189105"/>
              <a:ext cx="197504" cy="0"/>
            </a:xfrm>
            <a:custGeom>
              <a:avLst/>
              <a:pathLst>
                <a:path w="197504" h="0">
                  <a:moveTo>
                    <a:pt x="0" y="0"/>
                  </a:moveTo>
                  <a:lnTo>
                    <a:pt x="1975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645012" y="4978664"/>
              <a:ext cx="488772" cy="72093"/>
            </a:xfrm>
            <a:custGeom>
              <a:avLst/>
              <a:pathLst>
                <a:path w="488772" h="72093">
                  <a:moveTo>
                    <a:pt x="0" y="0"/>
                  </a:moveTo>
                  <a:lnTo>
                    <a:pt x="0" y="72093"/>
                  </a:lnTo>
                  <a:lnTo>
                    <a:pt x="488772" y="72093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88093" y="5020704"/>
              <a:ext cx="488772" cy="69696"/>
            </a:xfrm>
            <a:custGeom>
              <a:avLst/>
              <a:pathLst>
                <a:path w="488772" h="69696">
                  <a:moveTo>
                    <a:pt x="0" y="0"/>
                  </a:moveTo>
                  <a:lnTo>
                    <a:pt x="0" y="69696"/>
                  </a:lnTo>
                  <a:lnTo>
                    <a:pt x="488772" y="6969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45012" y="5014711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188093" y="505555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827916" y="1559098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09378" y="1656721"/>
              <a:ext cx="488772" cy="1727297"/>
            </a:xfrm>
            <a:custGeom>
              <a:avLst/>
              <a:pathLst>
                <a:path w="488772" h="1727297">
                  <a:moveTo>
                    <a:pt x="218716" y="1727297"/>
                  </a:moveTo>
                  <a:lnTo>
                    <a:pt x="218039" y="1723916"/>
                  </a:lnTo>
                  <a:lnTo>
                    <a:pt x="217348" y="1720536"/>
                  </a:lnTo>
                  <a:lnTo>
                    <a:pt x="216653" y="1717156"/>
                  </a:lnTo>
                  <a:lnTo>
                    <a:pt x="215942" y="1713776"/>
                  </a:lnTo>
                  <a:lnTo>
                    <a:pt x="215225" y="1710395"/>
                  </a:lnTo>
                  <a:lnTo>
                    <a:pt x="214498" y="1707015"/>
                  </a:lnTo>
                  <a:lnTo>
                    <a:pt x="213760" y="1703635"/>
                  </a:lnTo>
                  <a:lnTo>
                    <a:pt x="213017" y="1700255"/>
                  </a:lnTo>
                  <a:lnTo>
                    <a:pt x="212259" y="1696874"/>
                  </a:lnTo>
                  <a:lnTo>
                    <a:pt x="211496" y="1693494"/>
                  </a:lnTo>
                  <a:lnTo>
                    <a:pt x="210723" y="1690114"/>
                  </a:lnTo>
                  <a:lnTo>
                    <a:pt x="209941" y="1686734"/>
                  </a:lnTo>
                  <a:lnTo>
                    <a:pt x="209152" y="1683354"/>
                  </a:lnTo>
                  <a:lnTo>
                    <a:pt x="208352" y="1679973"/>
                  </a:lnTo>
                  <a:lnTo>
                    <a:pt x="207548" y="1676593"/>
                  </a:lnTo>
                  <a:lnTo>
                    <a:pt x="206732" y="1673213"/>
                  </a:lnTo>
                  <a:lnTo>
                    <a:pt x="205910" y="1669833"/>
                  </a:lnTo>
                  <a:lnTo>
                    <a:pt x="205081" y="1666452"/>
                  </a:lnTo>
                  <a:lnTo>
                    <a:pt x="204243" y="1663072"/>
                  </a:lnTo>
                  <a:lnTo>
                    <a:pt x="203402" y="1659692"/>
                  </a:lnTo>
                  <a:lnTo>
                    <a:pt x="202549" y="1656312"/>
                  </a:lnTo>
                  <a:lnTo>
                    <a:pt x="201692" y="1652931"/>
                  </a:lnTo>
                  <a:lnTo>
                    <a:pt x="200828" y="1649551"/>
                  </a:lnTo>
                  <a:lnTo>
                    <a:pt x="199957" y="1646171"/>
                  </a:lnTo>
                  <a:lnTo>
                    <a:pt x="199083" y="1642791"/>
                  </a:lnTo>
                  <a:lnTo>
                    <a:pt x="198199" y="1639411"/>
                  </a:lnTo>
                  <a:lnTo>
                    <a:pt x="197313" y="1636030"/>
                  </a:lnTo>
                  <a:lnTo>
                    <a:pt x="196419" y="1632650"/>
                  </a:lnTo>
                  <a:lnTo>
                    <a:pt x="195522" y="1629270"/>
                  </a:lnTo>
                  <a:lnTo>
                    <a:pt x="194620" y="1625890"/>
                  </a:lnTo>
                  <a:lnTo>
                    <a:pt x="193712" y="1622509"/>
                  </a:lnTo>
                  <a:lnTo>
                    <a:pt x="192802" y="1619129"/>
                  </a:lnTo>
                  <a:lnTo>
                    <a:pt x="191887" y="1615749"/>
                  </a:lnTo>
                  <a:lnTo>
                    <a:pt x="190968" y="1612369"/>
                  </a:lnTo>
                  <a:lnTo>
                    <a:pt x="190046" y="1608988"/>
                  </a:lnTo>
                  <a:lnTo>
                    <a:pt x="189121" y="1605608"/>
                  </a:lnTo>
                  <a:lnTo>
                    <a:pt x="188193" y="1602228"/>
                  </a:lnTo>
                  <a:lnTo>
                    <a:pt x="187262" y="1598848"/>
                  </a:lnTo>
                  <a:lnTo>
                    <a:pt x="186329" y="1595468"/>
                  </a:lnTo>
                  <a:lnTo>
                    <a:pt x="185394" y="1592087"/>
                  </a:lnTo>
                  <a:lnTo>
                    <a:pt x="184457" y="1588707"/>
                  </a:lnTo>
                  <a:lnTo>
                    <a:pt x="183519" y="1585327"/>
                  </a:lnTo>
                  <a:lnTo>
                    <a:pt x="182580" y="1581947"/>
                  </a:lnTo>
                  <a:lnTo>
                    <a:pt x="181640" y="1578566"/>
                  </a:lnTo>
                  <a:lnTo>
                    <a:pt x="180699" y="1575186"/>
                  </a:lnTo>
                  <a:lnTo>
                    <a:pt x="179757" y="1571806"/>
                  </a:lnTo>
                  <a:lnTo>
                    <a:pt x="178816" y="1568426"/>
                  </a:lnTo>
                  <a:lnTo>
                    <a:pt x="177875" y="1565046"/>
                  </a:lnTo>
                  <a:lnTo>
                    <a:pt x="176935" y="1561665"/>
                  </a:lnTo>
                  <a:lnTo>
                    <a:pt x="175995" y="1558285"/>
                  </a:lnTo>
                  <a:lnTo>
                    <a:pt x="175057" y="1554905"/>
                  </a:lnTo>
                  <a:lnTo>
                    <a:pt x="174120" y="1551525"/>
                  </a:lnTo>
                  <a:lnTo>
                    <a:pt x="173185" y="1548144"/>
                  </a:lnTo>
                  <a:lnTo>
                    <a:pt x="172250" y="1544764"/>
                  </a:lnTo>
                  <a:lnTo>
                    <a:pt x="171320" y="1541384"/>
                  </a:lnTo>
                  <a:lnTo>
                    <a:pt x="170391" y="1538004"/>
                  </a:lnTo>
                  <a:lnTo>
                    <a:pt x="169465" y="1534623"/>
                  </a:lnTo>
                  <a:lnTo>
                    <a:pt x="168543" y="1531243"/>
                  </a:lnTo>
                  <a:lnTo>
                    <a:pt x="167622" y="1527863"/>
                  </a:lnTo>
                  <a:lnTo>
                    <a:pt x="166708" y="1524483"/>
                  </a:lnTo>
                  <a:lnTo>
                    <a:pt x="165795" y="1521103"/>
                  </a:lnTo>
                  <a:lnTo>
                    <a:pt x="164888" y="1517722"/>
                  </a:lnTo>
                  <a:lnTo>
                    <a:pt x="163985" y="1514342"/>
                  </a:lnTo>
                  <a:lnTo>
                    <a:pt x="163086" y="1510962"/>
                  </a:lnTo>
                  <a:lnTo>
                    <a:pt x="162194" y="1507582"/>
                  </a:lnTo>
                  <a:lnTo>
                    <a:pt x="161304" y="1504201"/>
                  </a:lnTo>
                  <a:lnTo>
                    <a:pt x="160423" y="1500821"/>
                  </a:lnTo>
                  <a:lnTo>
                    <a:pt x="159546" y="1497441"/>
                  </a:lnTo>
                  <a:lnTo>
                    <a:pt x="158674" y="1494061"/>
                  </a:lnTo>
                  <a:lnTo>
                    <a:pt x="157811" y="1490680"/>
                  </a:lnTo>
                  <a:lnTo>
                    <a:pt x="156951" y="1487300"/>
                  </a:lnTo>
                  <a:lnTo>
                    <a:pt x="156101" y="1483920"/>
                  </a:lnTo>
                  <a:lnTo>
                    <a:pt x="155256" y="1480540"/>
                  </a:lnTo>
                  <a:lnTo>
                    <a:pt x="154419" y="1477160"/>
                  </a:lnTo>
                  <a:lnTo>
                    <a:pt x="153590" y="1473779"/>
                  </a:lnTo>
                  <a:lnTo>
                    <a:pt x="152766" y="1470399"/>
                  </a:lnTo>
                  <a:lnTo>
                    <a:pt x="151954" y="1467019"/>
                  </a:lnTo>
                  <a:lnTo>
                    <a:pt x="151146" y="1463639"/>
                  </a:lnTo>
                  <a:lnTo>
                    <a:pt x="150350" y="1460258"/>
                  </a:lnTo>
                  <a:lnTo>
                    <a:pt x="149561" y="1456878"/>
                  </a:lnTo>
                  <a:lnTo>
                    <a:pt x="148778" y="1453498"/>
                  </a:lnTo>
                  <a:lnTo>
                    <a:pt x="148009" y="1450118"/>
                  </a:lnTo>
                  <a:lnTo>
                    <a:pt x="147244" y="1446737"/>
                  </a:lnTo>
                  <a:lnTo>
                    <a:pt x="146492" y="1443357"/>
                  </a:lnTo>
                  <a:lnTo>
                    <a:pt x="145748" y="1439977"/>
                  </a:lnTo>
                  <a:lnTo>
                    <a:pt x="145013" y="1436597"/>
                  </a:lnTo>
                  <a:lnTo>
                    <a:pt x="144290" y="1433217"/>
                  </a:lnTo>
                  <a:lnTo>
                    <a:pt x="143572" y="1429836"/>
                  </a:lnTo>
                  <a:lnTo>
                    <a:pt x="142870" y="1426456"/>
                  </a:lnTo>
                  <a:lnTo>
                    <a:pt x="142175" y="1423076"/>
                  </a:lnTo>
                  <a:lnTo>
                    <a:pt x="141491" y="1419696"/>
                  </a:lnTo>
                  <a:lnTo>
                    <a:pt x="140818" y="1416315"/>
                  </a:lnTo>
                  <a:lnTo>
                    <a:pt x="140152" y="1412935"/>
                  </a:lnTo>
                  <a:lnTo>
                    <a:pt x="139503" y="1409555"/>
                  </a:lnTo>
                  <a:lnTo>
                    <a:pt x="138859" y="1406175"/>
                  </a:lnTo>
                  <a:lnTo>
                    <a:pt x="138230" y="1402795"/>
                  </a:lnTo>
                  <a:lnTo>
                    <a:pt x="137611" y="1399414"/>
                  </a:lnTo>
                  <a:lnTo>
                    <a:pt x="137000" y="1396034"/>
                  </a:lnTo>
                  <a:lnTo>
                    <a:pt x="136405" y="1392654"/>
                  </a:lnTo>
                  <a:lnTo>
                    <a:pt x="135816" y="1389274"/>
                  </a:lnTo>
                  <a:lnTo>
                    <a:pt x="135244" y="1385893"/>
                  </a:lnTo>
                  <a:lnTo>
                    <a:pt x="134680" y="1382513"/>
                  </a:lnTo>
                  <a:lnTo>
                    <a:pt x="134127" y="1379133"/>
                  </a:lnTo>
                  <a:lnTo>
                    <a:pt x="133588" y="1375753"/>
                  </a:lnTo>
                  <a:lnTo>
                    <a:pt x="133055" y="1372372"/>
                  </a:lnTo>
                  <a:lnTo>
                    <a:pt x="132541" y="1368992"/>
                  </a:lnTo>
                  <a:lnTo>
                    <a:pt x="132033" y="1365612"/>
                  </a:lnTo>
                  <a:lnTo>
                    <a:pt x="131538" y="1362232"/>
                  </a:lnTo>
                  <a:lnTo>
                    <a:pt x="131056" y="1358852"/>
                  </a:lnTo>
                  <a:lnTo>
                    <a:pt x="130581" y="1355471"/>
                  </a:lnTo>
                  <a:lnTo>
                    <a:pt x="130124" y="1352091"/>
                  </a:lnTo>
                  <a:lnTo>
                    <a:pt x="129673" y="1348711"/>
                  </a:lnTo>
                  <a:lnTo>
                    <a:pt x="129237" y="1345331"/>
                  </a:lnTo>
                  <a:lnTo>
                    <a:pt x="128811" y="1341950"/>
                  </a:lnTo>
                  <a:lnTo>
                    <a:pt x="128394" y="1338570"/>
                  </a:lnTo>
                  <a:lnTo>
                    <a:pt x="127993" y="1335190"/>
                  </a:lnTo>
                  <a:lnTo>
                    <a:pt x="127597" y="1331810"/>
                  </a:lnTo>
                  <a:lnTo>
                    <a:pt x="127219" y="1328429"/>
                  </a:lnTo>
                  <a:lnTo>
                    <a:pt x="126848" y="1325049"/>
                  </a:lnTo>
                  <a:lnTo>
                    <a:pt x="126488" y="1321669"/>
                  </a:lnTo>
                  <a:lnTo>
                    <a:pt x="126141" y="1318289"/>
                  </a:lnTo>
                  <a:lnTo>
                    <a:pt x="125800" y="1314909"/>
                  </a:lnTo>
                  <a:lnTo>
                    <a:pt x="125477" y="1311528"/>
                  </a:lnTo>
                  <a:lnTo>
                    <a:pt x="125160" y="1308148"/>
                  </a:lnTo>
                  <a:lnTo>
                    <a:pt x="124854" y="1304768"/>
                  </a:lnTo>
                  <a:lnTo>
                    <a:pt x="124560" y="1301388"/>
                  </a:lnTo>
                  <a:lnTo>
                    <a:pt x="124272" y="1298007"/>
                  </a:lnTo>
                  <a:lnTo>
                    <a:pt x="124000" y="1294627"/>
                  </a:lnTo>
                  <a:lnTo>
                    <a:pt x="123734" y="1291247"/>
                  </a:lnTo>
                  <a:lnTo>
                    <a:pt x="123480" y="1287867"/>
                  </a:lnTo>
                  <a:lnTo>
                    <a:pt x="123235" y="1284487"/>
                  </a:lnTo>
                  <a:lnTo>
                    <a:pt x="122998" y="1281106"/>
                  </a:lnTo>
                  <a:lnTo>
                    <a:pt x="122774" y="1277726"/>
                  </a:lnTo>
                  <a:lnTo>
                    <a:pt x="122555" y="1274346"/>
                  </a:lnTo>
                  <a:lnTo>
                    <a:pt x="122350" y="1270966"/>
                  </a:lnTo>
                  <a:lnTo>
                    <a:pt x="122151" y="1267585"/>
                  </a:lnTo>
                  <a:lnTo>
                    <a:pt x="121961" y="1264205"/>
                  </a:lnTo>
                  <a:lnTo>
                    <a:pt x="121782" y="1260825"/>
                  </a:lnTo>
                  <a:lnTo>
                    <a:pt x="121607" y="1257445"/>
                  </a:lnTo>
                  <a:lnTo>
                    <a:pt x="121446" y="1254064"/>
                  </a:lnTo>
                  <a:lnTo>
                    <a:pt x="121290" y="1250684"/>
                  </a:lnTo>
                  <a:lnTo>
                    <a:pt x="121144" y="1247304"/>
                  </a:lnTo>
                  <a:lnTo>
                    <a:pt x="121006" y="1243924"/>
                  </a:lnTo>
                  <a:lnTo>
                    <a:pt x="120873" y="1240544"/>
                  </a:lnTo>
                  <a:lnTo>
                    <a:pt x="120752" y="1237163"/>
                  </a:lnTo>
                  <a:lnTo>
                    <a:pt x="120636" y="1233783"/>
                  </a:lnTo>
                  <a:lnTo>
                    <a:pt x="120529" y="1230403"/>
                  </a:lnTo>
                  <a:lnTo>
                    <a:pt x="120429" y="1227023"/>
                  </a:lnTo>
                  <a:lnTo>
                    <a:pt x="120335" y="1223642"/>
                  </a:lnTo>
                  <a:lnTo>
                    <a:pt x="120250" y="1220262"/>
                  </a:lnTo>
                  <a:lnTo>
                    <a:pt x="120170" y="1216882"/>
                  </a:lnTo>
                  <a:lnTo>
                    <a:pt x="120100" y="1213502"/>
                  </a:lnTo>
                  <a:lnTo>
                    <a:pt x="120034" y="1210121"/>
                  </a:lnTo>
                  <a:lnTo>
                    <a:pt x="119976" y="1206741"/>
                  </a:lnTo>
                  <a:lnTo>
                    <a:pt x="119925" y="1203361"/>
                  </a:lnTo>
                  <a:lnTo>
                    <a:pt x="119878" y="1199981"/>
                  </a:lnTo>
                  <a:lnTo>
                    <a:pt x="119841" y="1196601"/>
                  </a:lnTo>
                  <a:lnTo>
                    <a:pt x="119808" y="1193220"/>
                  </a:lnTo>
                  <a:lnTo>
                    <a:pt x="119782" y="1189840"/>
                  </a:lnTo>
                  <a:lnTo>
                    <a:pt x="119762" y="1186460"/>
                  </a:lnTo>
                  <a:lnTo>
                    <a:pt x="119747" y="1183080"/>
                  </a:lnTo>
                  <a:lnTo>
                    <a:pt x="119740" y="1179699"/>
                  </a:lnTo>
                  <a:lnTo>
                    <a:pt x="119737" y="1176319"/>
                  </a:lnTo>
                  <a:lnTo>
                    <a:pt x="119742" y="1172939"/>
                  </a:lnTo>
                  <a:lnTo>
                    <a:pt x="119752" y="1169559"/>
                  </a:lnTo>
                  <a:lnTo>
                    <a:pt x="119766" y="1166178"/>
                  </a:lnTo>
                  <a:lnTo>
                    <a:pt x="119788" y="1162798"/>
                  </a:lnTo>
                  <a:lnTo>
                    <a:pt x="119813" y="1159418"/>
                  </a:lnTo>
                  <a:lnTo>
                    <a:pt x="119847" y="1156038"/>
                  </a:lnTo>
                  <a:lnTo>
                    <a:pt x="119885" y="1152658"/>
                  </a:lnTo>
                  <a:lnTo>
                    <a:pt x="119928" y="1149277"/>
                  </a:lnTo>
                  <a:lnTo>
                    <a:pt x="119977" y="1145897"/>
                  </a:lnTo>
                  <a:lnTo>
                    <a:pt x="120030" y="1142517"/>
                  </a:lnTo>
                  <a:lnTo>
                    <a:pt x="120092" y="1139137"/>
                  </a:lnTo>
                  <a:lnTo>
                    <a:pt x="120156" y="1135756"/>
                  </a:lnTo>
                  <a:lnTo>
                    <a:pt x="120227" y="1132376"/>
                  </a:lnTo>
                  <a:lnTo>
                    <a:pt x="120303" y="1128996"/>
                  </a:lnTo>
                  <a:lnTo>
                    <a:pt x="120383" y="1125616"/>
                  </a:lnTo>
                  <a:lnTo>
                    <a:pt x="120470" y="1122236"/>
                  </a:lnTo>
                  <a:lnTo>
                    <a:pt x="120561" y="1118855"/>
                  </a:lnTo>
                  <a:lnTo>
                    <a:pt x="120658" y="1115475"/>
                  </a:lnTo>
                  <a:lnTo>
                    <a:pt x="120760" y="1112095"/>
                  </a:lnTo>
                  <a:lnTo>
                    <a:pt x="120867" y="1108715"/>
                  </a:lnTo>
                  <a:lnTo>
                    <a:pt x="120980" y="1105334"/>
                  </a:lnTo>
                  <a:lnTo>
                    <a:pt x="121096" y="1101954"/>
                  </a:lnTo>
                  <a:lnTo>
                    <a:pt x="121219" y="1098574"/>
                  </a:lnTo>
                  <a:lnTo>
                    <a:pt x="121346" y="1095194"/>
                  </a:lnTo>
                  <a:lnTo>
                    <a:pt x="121478" y="1091813"/>
                  </a:lnTo>
                  <a:lnTo>
                    <a:pt x="121615" y="1088433"/>
                  </a:lnTo>
                  <a:lnTo>
                    <a:pt x="121755" y="1085053"/>
                  </a:lnTo>
                  <a:lnTo>
                    <a:pt x="121903" y="1081673"/>
                  </a:lnTo>
                  <a:lnTo>
                    <a:pt x="122053" y="1078293"/>
                  </a:lnTo>
                  <a:lnTo>
                    <a:pt x="122208" y="1074912"/>
                  </a:lnTo>
                  <a:lnTo>
                    <a:pt x="122368" y="1071532"/>
                  </a:lnTo>
                  <a:lnTo>
                    <a:pt x="122531" y="1068152"/>
                  </a:lnTo>
                  <a:lnTo>
                    <a:pt x="122700" y="1064772"/>
                  </a:lnTo>
                  <a:lnTo>
                    <a:pt x="122871" y="1061391"/>
                  </a:lnTo>
                  <a:lnTo>
                    <a:pt x="123047" y="1058011"/>
                  </a:lnTo>
                  <a:lnTo>
                    <a:pt x="123227" y="1054631"/>
                  </a:lnTo>
                  <a:lnTo>
                    <a:pt x="123409" y="1051251"/>
                  </a:lnTo>
                  <a:lnTo>
                    <a:pt x="123596" y="1047870"/>
                  </a:lnTo>
                  <a:lnTo>
                    <a:pt x="123784" y="1044490"/>
                  </a:lnTo>
                  <a:lnTo>
                    <a:pt x="123977" y="1041110"/>
                  </a:lnTo>
                  <a:lnTo>
                    <a:pt x="124172" y="1037730"/>
                  </a:lnTo>
                  <a:lnTo>
                    <a:pt x="124369" y="1034350"/>
                  </a:lnTo>
                  <a:lnTo>
                    <a:pt x="124568" y="1030969"/>
                  </a:lnTo>
                  <a:lnTo>
                    <a:pt x="124769" y="1027589"/>
                  </a:lnTo>
                  <a:lnTo>
                    <a:pt x="124972" y="1024209"/>
                  </a:lnTo>
                  <a:lnTo>
                    <a:pt x="125176" y="1020829"/>
                  </a:lnTo>
                  <a:lnTo>
                    <a:pt x="125381" y="1017448"/>
                  </a:lnTo>
                  <a:lnTo>
                    <a:pt x="125586" y="1014068"/>
                  </a:lnTo>
                  <a:lnTo>
                    <a:pt x="125791" y="1010688"/>
                  </a:lnTo>
                  <a:lnTo>
                    <a:pt x="125996" y="1007308"/>
                  </a:lnTo>
                  <a:lnTo>
                    <a:pt x="126201" y="1003928"/>
                  </a:lnTo>
                  <a:lnTo>
                    <a:pt x="126404" y="1000547"/>
                  </a:lnTo>
                  <a:lnTo>
                    <a:pt x="126606" y="997167"/>
                  </a:lnTo>
                  <a:lnTo>
                    <a:pt x="126807" y="993787"/>
                  </a:lnTo>
                  <a:lnTo>
                    <a:pt x="127004" y="990407"/>
                  </a:lnTo>
                  <a:lnTo>
                    <a:pt x="127200" y="987026"/>
                  </a:lnTo>
                  <a:lnTo>
                    <a:pt x="127390" y="983646"/>
                  </a:lnTo>
                  <a:lnTo>
                    <a:pt x="127578" y="980266"/>
                  </a:lnTo>
                  <a:lnTo>
                    <a:pt x="127761" y="976886"/>
                  </a:lnTo>
                  <a:lnTo>
                    <a:pt x="127937" y="973505"/>
                  </a:lnTo>
                  <a:lnTo>
                    <a:pt x="128111" y="970125"/>
                  </a:lnTo>
                  <a:lnTo>
                    <a:pt x="128275" y="966745"/>
                  </a:lnTo>
                  <a:lnTo>
                    <a:pt x="128435" y="963365"/>
                  </a:lnTo>
                  <a:lnTo>
                    <a:pt x="128586" y="959985"/>
                  </a:lnTo>
                  <a:lnTo>
                    <a:pt x="128728" y="956604"/>
                  </a:lnTo>
                  <a:lnTo>
                    <a:pt x="128865" y="953224"/>
                  </a:lnTo>
                  <a:lnTo>
                    <a:pt x="128987" y="949844"/>
                  </a:lnTo>
                  <a:lnTo>
                    <a:pt x="129104" y="946464"/>
                  </a:lnTo>
                  <a:lnTo>
                    <a:pt x="129205" y="943083"/>
                  </a:lnTo>
                  <a:lnTo>
                    <a:pt x="129298" y="939703"/>
                  </a:lnTo>
                  <a:lnTo>
                    <a:pt x="129379" y="936323"/>
                  </a:lnTo>
                  <a:lnTo>
                    <a:pt x="129443" y="932943"/>
                  </a:lnTo>
                  <a:lnTo>
                    <a:pt x="129500" y="929562"/>
                  </a:lnTo>
                  <a:lnTo>
                    <a:pt x="129534" y="926182"/>
                  </a:lnTo>
                  <a:lnTo>
                    <a:pt x="129558" y="922802"/>
                  </a:lnTo>
                  <a:lnTo>
                    <a:pt x="129565" y="919422"/>
                  </a:lnTo>
                  <a:lnTo>
                    <a:pt x="129553" y="916042"/>
                  </a:lnTo>
                  <a:lnTo>
                    <a:pt x="129531" y="912661"/>
                  </a:lnTo>
                  <a:lnTo>
                    <a:pt x="129479" y="909281"/>
                  </a:lnTo>
                  <a:lnTo>
                    <a:pt x="129417" y="905901"/>
                  </a:lnTo>
                  <a:lnTo>
                    <a:pt x="129330" y="902521"/>
                  </a:lnTo>
                  <a:lnTo>
                    <a:pt x="129223" y="899140"/>
                  </a:lnTo>
                  <a:lnTo>
                    <a:pt x="129101" y="895760"/>
                  </a:lnTo>
                  <a:lnTo>
                    <a:pt x="128946" y="892380"/>
                  </a:lnTo>
                  <a:lnTo>
                    <a:pt x="128779" y="889000"/>
                  </a:lnTo>
                  <a:lnTo>
                    <a:pt x="128578" y="885619"/>
                  </a:lnTo>
                  <a:lnTo>
                    <a:pt x="128358" y="882239"/>
                  </a:lnTo>
                  <a:lnTo>
                    <a:pt x="128115" y="878859"/>
                  </a:lnTo>
                  <a:lnTo>
                    <a:pt x="127838" y="875479"/>
                  </a:lnTo>
                  <a:lnTo>
                    <a:pt x="127548" y="872099"/>
                  </a:lnTo>
                  <a:lnTo>
                    <a:pt x="127215" y="868718"/>
                  </a:lnTo>
                  <a:lnTo>
                    <a:pt x="126864" y="865338"/>
                  </a:lnTo>
                  <a:lnTo>
                    <a:pt x="126482" y="861958"/>
                  </a:lnTo>
                  <a:lnTo>
                    <a:pt x="126067" y="858578"/>
                  </a:lnTo>
                  <a:lnTo>
                    <a:pt x="125635" y="855197"/>
                  </a:lnTo>
                  <a:lnTo>
                    <a:pt x="125154" y="851817"/>
                  </a:lnTo>
                  <a:lnTo>
                    <a:pt x="124656" y="848437"/>
                  </a:lnTo>
                  <a:lnTo>
                    <a:pt x="124119" y="845057"/>
                  </a:lnTo>
                  <a:lnTo>
                    <a:pt x="123552" y="841677"/>
                  </a:lnTo>
                  <a:lnTo>
                    <a:pt x="122960" y="838296"/>
                  </a:lnTo>
                  <a:lnTo>
                    <a:pt x="122320" y="834916"/>
                  </a:lnTo>
                  <a:lnTo>
                    <a:pt x="121663" y="831536"/>
                  </a:lnTo>
                  <a:lnTo>
                    <a:pt x="120958" y="828156"/>
                  </a:lnTo>
                  <a:lnTo>
                    <a:pt x="120226" y="824775"/>
                  </a:lnTo>
                  <a:lnTo>
                    <a:pt x="119462" y="821395"/>
                  </a:lnTo>
                  <a:lnTo>
                    <a:pt x="118655" y="818015"/>
                  </a:lnTo>
                  <a:lnTo>
                    <a:pt x="117829" y="814635"/>
                  </a:lnTo>
                  <a:lnTo>
                    <a:pt x="116947" y="811254"/>
                  </a:lnTo>
                  <a:lnTo>
                    <a:pt x="116044" y="807874"/>
                  </a:lnTo>
                  <a:lnTo>
                    <a:pt x="115102" y="804494"/>
                  </a:lnTo>
                  <a:lnTo>
                    <a:pt x="114121" y="801114"/>
                  </a:lnTo>
                  <a:lnTo>
                    <a:pt x="113118" y="797734"/>
                  </a:lnTo>
                  <a:lnTo>
                    <a:pt x="112059" y="794353"/>
                  </a:lnTo>
                  <a:lnTo>
                    <a:pt x="110983" y="790973"/>
                  </a:lnTo>
                  <a:lnTo>
                    <a:pt x="109861" y="787593"/>
                  </a:lnTo>
                  <a:lnTo>
                    <a:pt x="108707" y="784213"/>
                  </a:lnTo>
                  <a:lnTo>
                    <a:pt x="107525" y="780832"/>
                  </a:lnTo>
                  <a:lnTo>
                    <a:pt x="106295" y="777452"/>
                  </a:lnTo>
                  <a:lnTo>
                    <a:pt x="105048" y="774072"/>
                  </a:lnTo>
                  <a:lnTo>
                    <a:pt x="103751" y="770692"/>
                  </a:lnTo>
                  <a:lnTo>
                    <a:pt x="102430" y="767311"/>
                  </a:lnTo>
                  <a:lnTo>
                    <a:pt x="101077" y="763931"/>
                  </a:lnTo>
                  <a:lnTo>
                    <a:pt x="99684" y="760551"/>
                  </a:lnTo>
                  <a:lnTo>
                    <a:pt x="98275" y="757171"/>
                  </a:lnTo>
                  <a:lnTo>
                    <a:pt x="96816" y="753791"/>
                  </a:lnTo>
                  <a:lnTo>
                    <a:pt x="95340" y="750410"/>
                  </a:lnTo>
                  <a:lnTo>
                    <a:pt x="93830" y="747030"/>
                  </a:lnTo>
                  <a:lnTo>
                    <a:pt x="92290" y="743650"/>
                  </a:lnTo>
                  <a:lnTo>
                    <a:pt x="90732" y="740270"/>
                  </a:lnTo>
                  <a:lnTo>
                    <a:pt x="89132" y="736889"/>
                  </a:lnTo>
                  <a:lnTo>
                    <a:pt x="87520" y="733509"/>
                  </a:lnTo>
                  <a:lnTo>
                    <a:pt x="85874" y="730129"/>
                  </a:lnTo>
                  <a:lnTo>
                    <a:pt x="84208" y="726749"/>
                  </a:lnTo>
                  <a:lnTo>
                    <a:pt x="82524" y="723368"/>
                  </a:lnTo>
                  <a:lnTo>
                    <a:pt x="80810" y="719988"/>
                  </a:lnTo>
                  <a:lnTo>
                    <a:pt x="79086" y="716608"/>
                  </a:lnTo>
                  <a:lnTo>
                    <a:pt x="77334" y="713228"/>
                  </a:lnTo>
                  <a:lnTo>
                    <a:pt x="75569" y="709848"/>
                  </a:lnTo>
                  <a:lnTo>
                    <a:pt x="73789" y="706467"/>
                  </a:lnTo>
                  <a:lnTo>
                    <a:pt x="71991" y="703087"/>
                  </a:lnTo>
                  <a:lnTo>
                    <a:pt x="70186" y="699707"/>
                  </a:lnTo>
                  <a:lnTo>
                    <a:pt x="68362" y="696327"/>
                  </a:lnTo>
                  <a:lnTo>
                    <a:pt x="66533" y="692946"/>
                  </a:lnTo>
                  <a:lnTo>
                    <a:pt x="64693" y="689566"/>
                  </a:lnTo>
                  <a:lnTo>
                    <a:pt x="62847" y="686186"/>
                  </a:lnTo>
                  <a:lnTo>
                    <a:pt x="60997" y="682806"/>
                  </a:lnTo>
                  <a:lnTo>
                    <a:pt x="59142" y="679426"/>
                  </a:lnTo>
                  <a:lnTo>
                    <a:pt x="57286" y="676045"/>
                  </a:lnTo>
                  <a:lnTo>
                    <a:pt x="55430" y="672665"/>
                  </a:lnTo>
                  <a:lnTo>
                    <a:pt x="53575" y="669285"/>
                  </a:lnTo>
                  <a:lnTo>
                    <a:pt x="51723" y="665905"/>
                  </a:lnTo>
                  <a:lnTo>
                    <a:pt x="49879" y="662524"/>
                  </a:lnTo>
                  <a:lnTo>
                    <a:pt x="48038" y="659144"/>
                  </a:lnTo>
                  <a:lnTo>
                    <a:pt x="46210" y="655764"/>
                  </a:lnTo>
                  <a:lnTo>
                    <a:pt x="44391" y="652384"/>
                  </a:lnTo>
                  <a:lnTo>
                    <a:pt x="42583" y="649003"/>
                  </a:lnTo>
                  <a:lnTo>
                    <a:pt x="40794" y="645623"/>
                  </a:lnTo>
                  <a:lnTo>
                    <a:pt x="39012" y="642243"/>
                  </a:lnTo>
                  <a:lnTo>
                    <a:pt x="37261" y="638863"/>
                  </a:lnTo>
                  <a:lnTo>
                    <a:pt x="35521" y="635483"/>
                  </a:lnTo>
                  <a:lnTo>
                    <a:pt x="33806" y="632102"/>
                  </a:lnTo>
                  <a:lnTo>
                    <a:pt x="32117" y="628722"/>
                  </a:lnTo>
                  <a:lnTo>
                    <a:pt x="30444" y="625342"/>
                  </a:lnTo>
                  <a:lnTo>
                    <a:pt x="28814" y="621962"/>
                  </a:lnTo>
                  <a:lnTo>
                    <a:pt x="27198" y="618581"/>
                  </a:lnTo>
                  <a:lnTo>
                    <a:pt x="25624" y="615201"/>
                  </a:lnTo>
                  <a:lnTo>
                    <a:pt x="24079" y="611821"/>
                  </a:lnTo>
                  <a:lnTo>
                    <a:pt x="22562" y="608441"/>
                  </a:lnTo>
                  <a:lnTo>
                    <a:pt x="21095" y="605060"/>
                  </a:lnTo>
                  <a:lnTo>
                    <a:pt x="19648" y="601680"/>
                  </a:lnTo>
                  <a:lnTo>
                    <a:pt x="18260" y="598300"/>
                  </a:lnTo>
                  <a:lnTo>
                    <a:pt x="16901" y="594920"/>
                  </a:lnTo>
                  <a:lnTo>
                    <a:pt x="15585" y="591540"/>
                  </a:lnTo>
                  <a:lnTo>
                    <a:pt x="14323" y="588159"/>
                  </a:lnTo>
                  <a:lnTo>
                    <a:pt x="13083" y="584779"/>
                  </a:lnTo>
                  <a:lnTo>
                    <a:pt x="11922" y="581399"/>
                  </a:lnTo>
                  <a:lnTo>
                    <a:pt x="10788" y="578019"/>
                  </a:lnTo>
                  <a:lnTo>
                    <a:pt x="9712" y="574638"/>
                  </a:lnTo>
                  <a:lnTo>
                    <a:pt x="8689" y="571258"/>
                  </a:lnTo>
                  <a:lnTo>
                    <a:pt x="7701" y="567878"/>
                  </a:lnTo>
                  <a:lnTo>
                    <a:pt x="6795" y="564498"/>
                  </a:lnTo>
                  <a:lnTo>
                    <a:pt x="5918" y="561118"/>
                  </a:lnTo>
                  <a:lnTo>
                    <a:pt x="5115" y="557737"/>
                  </a:lnTo>
                  <a:lnTo>
                    <a:pt x="4361" y="554357"/>
                  </a:lnTo>
                  <a:lnTo>
                    <a:pt x="3656" y="550977"/>
                  </a:lnTo>
                  <a:lnTo>
                    <a:pt x="3031" y="547597"/>
                  </a:lnTo>
                  <a:lnTo>
                    <a:pt x="2435" y="544216"/>
                  </a:lnTo>
                  <a:lnTo>
                    <a:pt x="1931" y="540836"/>
                  </a:lnTo>
                  <a:lnTo>
                    <a:pt x="1469" y="537456"/>
                  </a:lnTo>
                  <a:lnTo>
                    <a:pt x="1068" y="534076"/>
                  </a:lnTo>
                  <a:lnTo>
                    <a:pt x="742" y="530695"/>
                  </a:lnTo>
                  <a:lnTo>
                    <a:pt x="447" y="527315"/>
                  </a:lnTo>
                  <a:lnTo>
                    <a:pt x="257" y="523935"/>
                  </a:lnTo>
                  <a:lnTo>
                    <a:pt x="100" y="520555"/>
                  </a:lnTo>
                  <a:lnTo>
                    <a:pt x="17" y="517175"/>
                  </a:lnTo>
                  <a:lnTo>
                    <a:pt x="0" y="513794"/>
                  </a:lnTo>
                  <a:lnTo>
                    <a:pt x="24" y="510414"/>
                  </a:lnTo>
                  <a:lnTo>
                    <a:pt x="146" y="507034"/>
                  </a:lnTo>
                  <a:lnTo>
                    <a:pt x="299" y="503654"/>
                  </a:lnTo>
                  <a:lnTo>
                    <a:pt x="538" y="500273"/>
                  </a:lnTo>
                  <a:lnTo>
                    <a:pt x="829" y="496893"/>
                  </a:lnTo>
                  <a:lnTo>
                    <a:pt x="1174" y="493513"/>
                  </a:lnTo>
                  <a:lnTo>
                    <a:pt x="1603" y="490133"/>
                  </a:lnTo>
                  <a:lnTo>
                    <a:pt x="2063" y="486752"/>
                  </a:lnTo>
                  <a:lnTo>
                    <a:pt x="2617" y="483372"/>
                  </a:lnTo>
                  <a:lnTo>
                    <a:pt x="3211" y="479992"/>
                  </a:lnTo>
                  <a:lnTo>
                    <a:pt x="3866" y="476612"/>
                  </a:lnTo>
                  <a:lnTo>
                    <a:pt x="4591" y="473232"/>
                  </a:lnTo>
                  <a:lnTo>
                    <a:pt x="5346" y="469851"/>
                  </a:lnTo>
                  <a:lnTo>
                    <a:pt x="6198" y="466471"/>
                  </a:lnTo>
                  <a:lnTo>
                    <a:pt x="7078" y="463091"/>
                  </a:lnTo>
                  <a:lnTo>
                    <a:pt x="8025" y="459711"/>
                  </a:lnTo>
                  <a:lnTo>
                    <a:pt x="9027" y="456330"/>
                  </a:lnTo>
                  <a:lnTo>
                    <a:pt x="10065" y="452950"/>
                  </a:lnTo>
                  <a:lnTo>
                    <a:pt x="11183" y="449570"/>
                  </a:lnTo>
                  <a:lnTo>
                    <a:pt x="12326" y="446190"/>
                  </a:lnTo>
                  <a:lnTo>
                    <a:pt x="13538" y="442809"/>
                  </a:lnTo>
                  <a:lnTo>
                    <a:pt x="14790" y="439429"/>
                  </a:lnTo>
                  <a:lnTo>
                    <a:pt x="16082" y="436049"/>
                  </a:lnTo>
                  <a:lnTo>
                    <a:pt x="17436" y="432669"/>
                  </a:lnTo>
                  <a:lnTo>
                    <a:pt x="18813" y="429289"/>
                  </a:lnTo>
                  <a:lnTo>
                    <a:pt x="20256" y="425908"/>
                  </a:lnTo>
                  <a:lnTo>
                    <a:pt x="21726" y="422528"/>
                  </a:lnTo>
                  <a:lnTo>
                    <a:pt x="23238" y="419148"/>
                  </a:lnTo>
                  <a:lnTo>
                    <a:pt x="24795" y="415768"/>
                  </a:lnTo>
                  <a:lnTo>
                    <a:pt x="26371" y="412387"/>
                  </a:lnTo>
                  <a:lnTo>
                    <a:pt x="28006" y="409007"/>
                  </a:lnTo>
                  <a:lnTo>
                    <a:pt x="29658" y="405627"/>
                  </a:lnTo>
                  <a:lnTo>
                    <a:pt x="31350" y="402247"/>
                  </a:lnTo>
                  <a:lnTo>
                    <a:pt x="33071" y="398867"/>
                  </a:lnTo>
                  <a:lnTo>
                    <a:pt x="34812" y="395486"/>
                  </a:lnTo>
                  <a:lnTo>
                    <a:pt x="36595" y="392106"/>
                  </a:lnTo>
                  <a:lnTo>
                    <a:pt x="38390" y="388726"/>
                  </a:lnTo>
                  <a:lnTo>
                    <a:pt x="40219" y="385346"/>
                  </a:lnTo>
                  <a:lnTo>
                    <a:pt x="42065" y="381965"/>
                  </a:lnTo>
                  <a:lnTo>
                    <a:pt x="43930" y="378585"/>
                  </a:lnTo>
                  <a:lnTo>
                    <a:pt x="45820" y="375205"/>
                  </a:lnTo>
                  <a:lnTo>
                    <a:pt x="47719" y="371825"/>
                  </a:lnTo>
                  <a:lnTo>
                    <a:pt x="49643" y="368444"/>
                  </a:lnTo>
                  <a:lnTo>
                    <a:pt x="51575" y="365064"/>
                  </a:lnTo>
                  <a:lnTo>
                    <a:pt x="53521" y="361684"/>
                  </a:lnTo>
                  <a:lnTo>
                    <a:pt x="55479" y="358304"/>
                  </a:lnTo>
                  <a:lnTo>
                    <a:pt x="57443" y="354924"/>
                  </a:lnTo>
                  <a:lnTo>
                    <a:pt x="59420" y="351543"/>
                  </a:lnTo>
                  <a:lnTo>
                    <a:pt x="61400" y="348163"/>
                  </a:lnTo>
                  <a:lnTo>
                    <a:pt x="63387" y="344783"/>
                  </a:lnTo>
                  <a:lnTo>
                    <a:pt x="65376" y="341403"/>
                  </a:lnTo>
                  <a:lnTo>
                    <a:pt x="67368" y="338022"/>
                  </a:lnTo>
                  <a:lnTo>
                    <a:pt x="69361" y="334642"/>
                  </a:lnTo>
                  <a:lnTo>
                    <a:pt x="71353" y="331262"/>
                  </a:lnTo>
                  <a:lnTo>
                    <a:pt x="73343" y="327882"/>
                  </a:lnTo>
                  <a:lnTo>
                    <a:pt x="75331" y="324501"/>
                  </a:lnTo>
                  <a:lnTo>
                    <a:pt x="77315" y="321121"/>
                  </a:lnTo>
                  <a:lnTo>
                    <a:pt x="79292" y="317741"/>
                  </a:lnTo>
                  <a:lnTo>
                    <a:pt x="81265" y="314361"/>
                  </a:lnTo>
                  <a:lnTo>
                    <a:pt x="83227" y="310981"/>
                  </a:lnTo>
                  <a:lnTo>
                    <a:pt x="85183" y="307600"/>
                  </a:lnTo>
                  <a:lnTo>
                    <a:pt x="87129" y="304220"/>
                  </a:lnTo>
                  <a:lnTo>
                    <a:pt x="89063" y="300840"/>
                  </a:lnTo>
                  <a:lnTo>
                    <a:pt x="90991" y="297460"/>
                  </a:lnTo>
                  <a:lnTo>
                    <a:pt x="92899" y="294079"/>
                  </a:lnTo>
                  <a:lnTo>
                    <a:pt x="94799" y="290699"/>
                  </a:lnTo>
                  <a:lnTo>
                    <a:pt x="96683" y="287319"/>
                  </a:lnTo>
                  <a:lnTo>
                    <a:pt x="98552" y="283939"/>
                  </a:lnTo>
                  <a:lnTo>
                    <a:pt x="100411" y="280559"/>
                  </a:lnTo>
                  <a:lnTo>
                    <a:pt x="102246" y="277178"/>
                  </a:lnTo>
                  <a:lnTo>
                    <a:pt x="104073" y="273798"/>
                  </a:lnTo>
                  <a:lnTo>
                    <a:pt x="105876" y="270418"/>
                  </a:lnTo>
                  <a:lnTo>
                    <a:pt x="107665" y="267038"/>
                  </a:lnTo>
                  <a:lnTo>
                    <a:pt x="109439" y="263657"/>
                  </a:lnTo>
                  <a:lnTo>
                    <a:pt x="111188" y="260277"/>
                  </a:lnTo>
                  <a:lnTo>
                    <a:pt x="112929" y="256897"/>
                  </a:lnTo>
                  <a:lnTo>
                    <a:pt x="114639" y="253517"/>
                  </a:lnTo>
                  <a:lnTo>
                    <a:pt x="116338" y="250136"/>
                  </a:lnTo>
                  <a:lnTo>
                    <a:pt x="118016" y="246756"/>
                  </a:lnTo>
                  <a:lnTo>
                    <a:pt x="119672" y="243376"/>
                  </a:lnTo>
                  <a:lnTo>
                    <a:pt x="121317" y="239996"/>
                  </a:lnTo>
                  <a:lnTo>
                    <a:pt x="122931" y="236616"/>
                  </a:lnTo>
                  <a:lnTo>
                    <a:pt x="124534" y="233235"/>
                  </a:lnTo>
                  <a:lnTo>
                    <a:pt x="126112" y="229855"/>
                  </a:lnTo>
                  <a:lnTo>
                    <a:pt x="127673" y="226475"/>
                  </a:lnTo>
                  <a:lnTo>
                    <a:pt x="129218" y="223095"/>
                  </a:lnTo>
                  <a:lnTo>
                    <a:pt x="130735" y="219714"/>
                  </a:lnTo>
                  <a:lnTo>
                    <a:pt x="132243" y="216334"/>
                  </a:lnTo>
                  <a:lnTo>
                    <a:pt x="133723" y="212954"/>
                  </a:lnTo>
                  <a:lnTo>
                    <a:pt x="135189" y="209574"/>
                  </a:lnTo>
                  <a:lnTo>
                    <a:pt x="136637" y="206193"/>
                  </a:lnTo>
                  <a:lnTo>
                    <a:pt x="138062" y="202813"/>
                  </a:lnTo>
                  <a:lnTo>
                    <a:pt x="139477" y="199433"/>
                  </a:lnTo>
                  <a:lnTo>
                    <a:pt x="140864" y="196053"/>
                  </a:lnTo>
                  <a:lnTo>
                    <a:pt x="142240" y="192673"/>
                  </a:lnTo>
                  <a:lnTo>
                    <a:pt x="143597" y="189292"/>
                  </a:lnTo>
                  <a:lnTo>
                    <a:pt x="144936" y="185912"/>
                  </a:lnTo>
                  <a:lnTo>
                    <a:pt x="146265" y="182532"/>
                  </a:lnTo>
                  <a:lnTo>
                    <a:pt x="147567" y="179152"/>
                  </a:lnTo>
                  <a:lnTo>
                    <a:pt x="148862" y="175771"/>
                  </a:lnTo>
                  <a:lnTo>
                    <a:pt x="150137" y="172391"/>
                  </a:lnTo>
                  <a:lnTo>
                    <a:pt x="151397" y="169011"/>
                  </a:lnTo>
                  <a:lnTo>
                    <a:pt x="152647" y="165631"/>
                  </a:lnTo>
                  <a:lnTo>
                    <a:pt x="153876" y="162250"/>
                  </a:lnTo>
                  <a:lnTo>
                    <a:pt x="155099" y="158870"/>
                  </a:lnTo>
                  <a:lnTo>
                    <a:pt x="156302" y="155490"/>
                  </a:lnTo>
                  <a:lnTo>
                    <a:pt x="157495" y="152110"/>
                  </a:lnTo>
                  <a:lnTo>
                    <a:pt x="158676" y="148730"/>
                  </a:lnTo>
                  <a:lnTo>
                    <a:pt x="159842" y="145349"/>
                  </a:lnTo>
                  <a:lnTo>
                    <a:pt x="161002" y="141969"/>
                  </a:lnTo>
                  <a:lnTo>
                    <a:pt x="162144" y="138589"/>
                  </a:lnTo>
                  <a:lnTo>
                    <a:pt x="163280" y="135209"/>
                  </a:lnTo>
                  <a:lnTo>
                    <a:pt x="164403" y="131828"/>
                  </a:lnTo>
                  <a:lnTo>
                    <a:pt x="165516" y="128448"/>
                  </a:lnTo>
                  <a:lnTo>
                    <a:pt x="166623" y="125068"/>
                  </a:lnTo>
                  <a:lnTo>
                    <a:pt x="167714" y="121688"/>
                  </a:lnTo>
                  <a:lnTo>
                    <a:pt x="168802" y="118308"/>
                  </a:lnTo>
                  <a:lnTo>
                    <a:pt x="169878" y="114927"/>
                  </a:lnTo>
                  <a:lnTo>
                    <a:pt x="170946" y="111547"/>
                  </a:lnTo>
                  <a:lnTo>
                    <a:pt x="172008" y="108167"/>
                  </a:lnTo>
                  <a:lnTo>
                    <a:pt x="173059" y="104787"/>
                  </a:lnTo>
                  <a:lnTo>
                    <a:pt x="174107" y="101406"/>
                  </a:lnTo>
                  <a:lnTo>
                    <a:pt x="175144" y="98026"/>
                  </a:lnTo>
                  <a:lnTo>
                    <a:pt x="176175" y="94646"/>
                  </a:lnTo>
                  <a:lnTo>
                    <a:pt x="177201" y="91266"/>
                  </a:lnTo>
                  <a:lnTo>
                    <a:pt x="178218" y="87885"/>
                  </a:lnTo>
                  <a:lnTo>
                    <a:pt x="179232" y="84505"/>
                  </a:lnTo>
                  <a:lnTo>
                    <a:pt x="180236" y="81125"/>
                  </a:lnTo>
                  <a:lnTo>
                    <a:pt x="181237" y="77745"/>
                  </a:lnTo>
                  <a:lnTo>
                    <a:pt x="182232" y="74365"/>
                  </a:lnTo>
                  <a:lnTo>
                    <a:pt x="183220" y="70984"/>
                  </a:lnTo>
                  <a:lnTo>
                    <a:pt x="184205" y="67604"/>
                  </a:lnTo>
                  <a:lnTo>
                    <a:pt x="185181" y="64224"/>
                  </a:lnTo>
                  <a:lnTo>
                    <a:pt x="186155" y="60844"/>
                  </a:lnTo>
                  <a:lnTo>
                    <a:pt x="187122" y="57463"/>
                  </a:lnTo>
                  <a:lnTo>
                    <a:pt x="188084" y="54083"/>
                  </a:lnTo>
                  <a:lnTo>
                    <a:pt x="189042" y="50703"/>
                  </a:lnTo>
                  <a:lnTo>
                    <a:pt x="189993" y="47323"/>
                  </a:lnTo>
                  <a:lnTo>
                    <a:pt x="190941" y="43942"/>
                  </a:lnTo>
                  <a:lnTo>
                    <a:pt x="191882" y="40562"/>
                  </a:lnTo>
                  <a:lnTo>
                    <a:pt x="192819" y="37182"/>
                  </a:lnTo>
                  <a:lnTo>
                    <a:pt x="193751" y="33802"/>
                  </a:lnTo>
                  <a:lnTo>
                    <a:pt x="194676" y="30422"/>
                  </a:lnTo>
                  <a:lnTo>
                    <a:pt x="195598" y="27041"/>
                  </a:lnTo>
                  <a:lnTo>
                    <a:pt x="196512" y="23661"/>
                  </a:lnTo>
                  <a:lnTo>
                    <a:pt x="197422" y="20281"/>
                  </a:lnTo>
                  <a:lnTo>
                    <a:pt x="198326" y="16901"/>
                  </a:lnTo>
                  <a:lnTo>
                    <a:pt x="199223" y="13520"/>
                  </a:lnTo>
                  <a:lnTo>
                    <a:pt x="200117" y="10140"/>
                  </a:lnTo>
                  <a:lnTo>
                    <a:pt x="201002" y="6760"/>
                  </a:lnTo>
                  <a:lnTo>
                    <a:pt x="201883" y="3380"/>
                  </a:lnTo>
                  <a:lnTo>
                    <a:pt x="202756" y="0"/>
                  </a:lnTo>
                  <a:lnTo>
                    <a:pt x="286015" y="0"/>
                  </a:lnTo>
                  <a:lnTo>
                    <a:pt x="286888" y="3380"/>
                  </a:lnTo>
                  <a:lnTo>
                    <a:pt x="287770" y="6760"/>
                  </a:lnTo>
                  <a:lnTo>
                    <a:pt x="288654" y="10140"/>
                  </a:lnTo>
                  <a:lnTo>
                    <a:pt x="289548" y="13520"/>
                  </a:lnTo>
                  <a:lnTo>
                    <a:pt x="290445" y="16901"/>
                  </a:lnTo>
                  <a:lnTo>
                    <a:pt x="291349" y="20281"/>
                  </a:lnTo>
                  <a:lnTo>
                    <a:pt x="292260" y="23661"/>
                  </a:lnTo>
                  <a:lnTo>
                    <a:pt x="293173" y="27041"/>
                  </a:lnTo>
                  <a:lnTo>
                    <a:pt x="294095" y="30422"/>
                  </a:lnTo>
                  <a:lnTo>
                    <a:pt x="295021" y="33802"/>
                  </a:lnTo>
                  <a:lnTo>
                    <a:pt x="295952" y="37182"/>
                  </a:lnTo>
                  <a:lnTo>
                    <a:pt x="296889" y="40562"/>
                  </a:lnTo>
                  <a:lnTo>
                    <a:pt x="297830" y="43942"/>
                  </a:lnTo>
                  <a:lnTo>
                    <a:pt x="298778" y="47323"/>
                  </a:lnTo>
                  <a:lnTo>
                    <a:pt x="299729" y="50703"/>
                  </a:lnTo>
                  <a:lnTo>
                    <a:pt x="300687" y="54083"/>
                  </a:lnTo>
                  <a:lnTo>
                    <a:pt x="301649" y="57463"/>
                  </a:lnTo>
                  <a:lnTo>
                    <a:pt x="302616" y="60844"/>
                  </a:lnTo>
                  <a:lnTo>
                    <a:pt x="303590" y="64224"/>
                  </a:lnTo>
                  <a:lnTo>
                    <a:pt x="304566" y="67604"/>
                  </a:lnTo>
                  <a:lnTo>
                    <a:pt x="305551" y="70984"/>
                  </a:lnTo>
                  <a:lnTo>
                    <a:pt x="306539" y="74365"/>
                  </a:lnTo>
                  <a:lnTo>
                    <a:pt x="307534" y="77745"/>
                  </a:lnTo>
                  <a:lnTo>
                    <a:pt x="308535" y="81125"/>
                  </a:lnTo>
                  <a:lnTo>
                    <a:pt x="309539" y="84505"/>
                  </a:lnTo>
                  <a:lnTo>
                    <a:pt x="310553" y="87885"/>
                  </a:lnTo>
                  <a:lnTo>
                    <a:pt x="311570" y="91266"/>
                  </a:lnTo>
                  <a:lnTo>
                    <a:pt x="312596" y="94646"/>
                  </a:lnTo>
                  <a:lnTo>
                    <a:pt x="313627" y="98026"/>
                  </a:lnTo>
                  <a:lnTo>
                    <a:pt x="314664" y="101406"/>
                  </a:lnTo>
                  <a:lnTo>
                    <a:pt x="315712" y="104787"/>
                  </a:lnTo>
                  <a:lnTo>
                    <a:pt x="316763" y="108167"/>
                  </a:lnTo>
                  <a:lnTo>
                    <a:pt x="317825" y="111547"/>
                  </a:lnTo>
                  <a:lnTo>
                    <a:pt x="318893" y="114927"/>
                  </a:lnTo>
                  <a:lnTo>
                    <a:pt x="319969" y="118308"/>
                  </a:lnTo>
                  <a:lnTo>
                    <a:pt x="321057" y="121688"/>
                  </a:lnTo>
                  <a:lnTo>
                    <a:pt x="322148" y="125068"/>
                  </a:lnTo>
                  <a:lnTo>
                    <a:pt x="323255" y="128448"/>
                  </a:lnTo>
                  <a:lnTo>
                    <a:pt x="324368" y="131828"/>
                  </a:lnTo>
                  <a:lnTo>
                    <a:pt x="325492" y="135209"/>
                  </a:lnTo>
                  <a:lnTo>
                    <a:pt x="326627" y="138589"/>
                  </a:lnTo>
                  <a:lnTo>
                    <a:pt x="327769" y="141969"/>
                  </a:lnTo>
                  <a:lnTo>
                    <a:pt x="328929" y="145349"/>
                  </a:lnTo>
                  <a:lnTo>
                    <a:pt x="330095" y="148730"/>
                  </a:lnTo>
                  <a:lnTo>
                    <a:pt x="331276" y="152110"/>
                  </a:lnTo>
                  <a:lnTo>
                    <a:pt x="332469" y="155490"/>
                  </a:lnTo>
                  <a:lnTo>
                    <a:pt x="333672" y="158870"/>
                  </a:lnTo>
                  <a:lnTo>
                    <a:pt x="334895" y="162250"/>
                  </a:lnTo>
                  <a:lnTo>
                    <a:pt x="336124" y="165631"/>
                  </a:lnTo>
                  <a:lnTo>
                    <a:pt x="337374" y="169011"/>
                  </a:lnTo>
                  <a:lnTo>
                    <a:pt x="338635" y="172391"/>
                  </a:lnTo>
                  <a:lnTo>
                    <a:pt x="339910" y="175771"/>
                  </a:lnTo>
                  <a:lnTo>
                    <a:pt x="341204" y="179152"/>
                  </a:lnTo>
                  <a:lnTo>
                    <a:pt x="342507" y="182532"/>
                  </a:lnTo>
                  <a:lnTo>
                    <a:pt x="343835" y="185912"/>
                  </a:lnTo>
                  <a:lnTo>
                    <a:pt x="345174" y="189292"/>
                  </a:lnTo>
                  <a:lnTo>
                    <a:pt x="346531" y="192673"/>
                  </a:lnTo>
                  <a:lnTo>
                    <a:pt x="347907" y="196053"/>
                  </a:lnTo>
                  <a:lnTo>
                    <a:pt x="349294" y="199433"/>
                  </a:lnTo>
                  <a:lnTo>
                    <a:pt x="350709" y="202813"/>
                  </a:lnTo>
                  <a:lnTo>
                    <a:pt x="352134" y="206193"/>
                  </a:lnTo>
                  <a:lnTo>
                    <a:pt x="353582" y="209574"/>
                  </a:lnTo>
                  <a:lnTo>
                    <a:pt x="355048" y="212954"/>
                  </a:lnTo>
                  <a:lnTo>
                    <a:pt x="356528" y="216334"/>
                  </a:lnTo>
                  <a:lnTo>
                    <a:pt x="358036" y="219714"/>
                  </a:lnTo>
                  <a:lnTo>
                    <a:pt x="359553" y="223095"/>
                  </a:lnTo>
                  <a:lnTo>
                    <a:pt x="361099" y="226475"/>
                  </a:lnTo>
                  <a:lnTo>
                    <a:pt x="362659" y="229855"/>
                  </a:lnTo>
                  <a:lnTo>
                    <a:pt x="364237" y="233235"/>
                  </a:lnTo>
                  <a:lnTo>
                    <a:pt x="365841" y="236616"/>
                  </a:lnTo>
                  <a:lnTo>
                    <a:pt x="367454" y="239996"/>
                  </a:lnTo>
                  <a:lnTo>
                    <a:pt x="369099" y="243376"/>
                  </a:lnTo>
                  <a:lnTo>
                    <a:pt x="370755" y="246756"/>
                  </a:lnTo>
                  <a:lnTo>
                    <a:pt x="372433" y="250136"/>
                  </a:lnTo>
                  <a:lnTo>
                    <a:pt x="374132" y="253517"/>
                  </a:lnTo>
                  <a:lnTo>
                    <a:pt x="375843" y="256897"/>
                  </a:lnTo>
                  <a:lnTo>
                    <a:pt x="377583" y="260277"/>
                  </a:lnTo>
                  <a:lnTo>
                    <a:pt x="379332" y="263657"/>
                  </a:lnTo>
                  <a:lnTo>
                    <a:pt x="381106" y="267038"/>
                  </a:lnTo>
                  <a:lnTo>
                    <a:pt x="382895" y="270418"/>
                  </a:lnTo>
                  <a:lnTo>
                    <a:pt x="384698" y="273798"/>
                  </a:lnTo>
                  <a:lnTo>
                    <a:pt x="386525" y="277178"/>
                  </a:lnTo>
                  <a:lnTo>
                    <a:pt x="388360" y="280559"/>
                  </a:lnTo>
                  <a:lnTo>
                    <a:pt x="390219" y="283939"/>
                  </a:lnTo>
                  <a:lnTo>
                    <a:pt x="392088" y="287319"/>
                  </a:lnTo>
                  <a:lnTo>
                    <a:pt x="393972" y="290699"/>
                  </a:lnTo>
                  <a:lnTo>
                    <a:pt x="395873" y="294079"/>
                  </a:lnTo>
                  <a:lnTo>
                    <a:pt x="397780" y="297460"/>
                  </a:lnTo>
                  <a:lnTo>
                    <a:pt x="399708" y="300840"/>
                  </a:lnTo>
                  <a:lnTo>
                    <a:pt x="401642" y="304220"/>
                  </a:lnTo>
                  <a:lnTo>
                    <a:pt x="403588" y="307600"/>
                  </a:lnTo>
                  <a:lnTo>
                    <a:pt x="405544" y="310981"/>
                  </a:lnTo>
                  <a:lnTo>
                    <a:pt x="407506" y="314361"/>
                  </a:lnTo>
                  <a:lnTo>
                    <a:pt x="409479" y="317741"/>
                  </a:lnTo>
                  <a:lnTo>
                    <a:pt x="411456" y="321121"/>
                  </a:lnTo>
                  <a:lnTo>
                    <a:pt x="413440" y="324501"/>
                  </a:lnTo>
                  <a:lnTo>
                    <a:pt x="415428" y="327882"/>
                  </a:lnTo>
                  <a:lnTo>
                    <a:pt x="417418" y="331262"/>
                  </a:lnTo>
                  <a:lnTo>
                    <a:pt x="419410" y="334642"/>
                  </a:lnTo>
                  <a:lnTo>
                    <a:pt x="421403" y="338022"/>
                  </a:lnTo>
                  <a:lnTo>
                    <a:pt x="423395" y="341403"/>
                  </a:lnTo>
                  <a:lnTo>
                    <a:pt x="425384" y="344783"/>
                  </a:lnTo>
                  <a:lnTo>
                    <a:pt x="427371" y="348163"/>
                  </a:lnTo>
                  <a:lnTo>
                    <a:pt x="429351" y="351543"/>
                  </a:lnTo>
                  <a:lnTo>
                    <a:pt x="431328" y="354924"/>
                  </a:lnTo>
                  <a:lnTo>
                    <a:pt x="433292" y="358304"/>
                  </a:lnTo>
                  <a:lnTo>
                    <a:pt x="435250" y="361684"/>
                  </a:lnTo>
                  <a:lnTo>
                    <a:pt x="437196" y="365064"/>
                  </a:lnTo>
                  <a:lnTo>
                    <a:pt x="439128" y="368444"/>
                  </a:lnTo>
                  <a:lnTo>
                    <a:pt x="441052" y="371825"/>
                  </a:lnTo>
                  <a:lnTo>
                    <a:pt x="442951" y="375205"/>
                  </a:lnTo>
                  <a:lnTo>
                    <a:pt x="444841" y="378585"/>
                  </a:lnTo>
                  <a:lnTo>
                    <a:pt x="446706" y="381965"/>
                  </a:lnTo>
                  <a:lnTo>
                    <a:pt x="448552" y="385346"/>
                  </a:lnTo>
                  <a:lnTo>
                    <a:pt x="450381" y="388726"/>
                  </a:lnTo>
                  <a:lnTo>
                    <a:pt x="452176" y="392106"/>
                  </a:lnTo>
                  <a:lnTo>
                    <a:pt x="453959" y="395486"/>
                  </a:lnTo>
                  <a:lnTo>
                    <a:pt x="455701" y="398867"/>
                  </a:lnTo>
                  <a:lnTo>
                    <a:pt x="457422" y="402247"/>
                  </a:lnTo>
                  <a:lnTo>
                    <a:pt x="459113" y="405627"/>
                  </a:lnTo>
                  <a:lnTo>
                    <a:pt x="460765" y="409007"/>
                  </a:lnTo>
                  <a:lnTo>
                    <a:pt x="462400" y="412387"/>
                  </a:lnTo>
                  <a:lnTo>
                    <a:pt x="463977" y="415768"/>
                  </a:lnTo>
                  <a:lnTo>
                    <a:pt x="465533" y="419148"/>
                  </a:lnTo>
                  <a:lnTo>
                    <a:pt x="467045" y="422528"/>
                  </a:lnTo>
                  <a:lnTo>
                    <a:pt x="468515" y="425908"/>
                  </a:lnTo>
                  <a:lnTo>
                    <a:pt x="469958" y="429289"/>
                  </a:lnTo>
                  <a:lnTo>
                    <a:pt x="471335" y="432669"/>
                  </a:lnTo>
                  <a:lnTo>
                    <a:pt x="472689" y="436049"/>
                  </a:lnTo>
                  <a:lnTo>
                    <a:pt x="473981" y="439429"/>
                  </a:lnTo>
                  <a:lnTo>
                    <a:pt x="475233" y="442809"/>
                  </a:lnTo>
                  <a:lnTo>
                    <a:pt x="476445" y="446190"/>
                  </a:lnTo>
                  <a:lnTo>
                    <a:pt x="477588" y="449570"/>
                  </a:lnTo>
                  <a:lnTo>
                    <a:pt x="478706" y="452950"/>
                  </a:lnTo>
                  <a:lnTo>
                    <a:pt x="479744" y="456330"/>
                  </a:lnTo>
                  <a:lnTo>
                    <a:pt x="480746" y="459711"/>
                  </a:lnTo>
                  <a:lnTo>
                    <a:pt x="481693" y="463091"/>
                  </a:lnTo>
                  <a:lnTo>
                    <a:pt x="482573" y="466471"/>
                  </a:lnTo>
                  <a:lnTo>
                    <a:pt x="483425" y="469851"/>
                  </a:lnTo>
                  <a:lnTo>
                    <a:pt x="484180" y="473232"/>
                  </a:lnTo>
                  <a:lnTo>
                    <a:pt x="484905" y="476612"/>
                  </a:lnTo>
                  <a:lnTo>
                    <a:pt x="485560" y="479992"/>
                  </a:lnTo>
                  <a:lnTo>
                    <a:pt x="486154" y="483372"/>
                  </a:lnTo>
                  <a:lnTo>
                    <a:pt x="486708" y="486752"/>
                  </a:lnTo>
                  <a:lnTo>
                    <a:pt x="487168" y="490133"/>
                  </a:lnTo>
                  <a:lnTo>
                    <a:pt x="487597" y="493513"/>
                  </a:lnTo>
                  <a:lnTo>
                    <a:pt x="487942" y="496893"/>
                  </a:lnTo>
                  <a:lnTo>
                    <a:pt x="488234" y="500273"/>
                  </a:lnTo>
                  <a:lnTo>
                    <a:pt x="488472" y="503654"/>
                  </a:lnTo>
                  <a:lnTo>
                    <a:pt x="488626" y="507034"/>
                  </a:lnTo>
                  <a:lnTo>
                    <a:pt x="488747" y="510414"/>
                  </a:lnTo>
                  <a:lnTo>
                    <a:pt x="488772" y="513794"/>
                  </a:lnTo>
                  <a:lnTo>
                    <a:pt x="488754" y="517175"/>
                  </a:lnTo>
                  <a:lnTo>
                    <a:pt x="488671" y="520555"/>
                  </a:lnTo>
                  <a:lnTo>
                    <a:pt x="488514" y="523935"/>
                  </a:lnTo>
                  <a:lnTo>
                    <a:pt x="488325" y="527315"/>
                  </a:lnTo>
                  <a:lnTo>
                    <a:pt x="488029" y="530695"/>
                  </a:lnTo>
                  <a:lnTo>
                    <a:pt x="487703" y="534076"/>
                  </a:lnTo>
                  <a:lnTo>
                    <a:pt x="487302" y="537456"/>
                  </a:lnTo>
                  <a:lnTo>
                    <a:pt x="486840" y="540836"/>
                  </a:lnTo>
                  <a:lnTo>
                    <a:pt x="486336" y="544216"/>
                  </a:lnTo>
                  <a:lnTo>
                    <a:pt x="485741" y="547597"/>
                  </a:lnTo>
                  <a:lnTo>
                    <a:pt x="485115" y="550977"/>
                  </a:lnTo>
                  <a:lnTo>
                    <a:pt x="484410" y="554357"/>
                  </a:lnTo>
                  <a:lnTo>
                    <a:pt x="483656" y="557737"/>
                  </a:lnTo>
                  <a:lnTo>
                    <a:pt x="482853" y="561118"/>
                  </a:lnTo>
                  <a:lnTo>
                    <a:pt x="481976" y="564498"/>
                  </a:lnTo>
                  <a:lnTo>
                    <a:pt x="481070" y="567878"/>
                  </a:lnTo>
                  <a:lnTo>
                    <a:pt x="480082" y="571258"/>
                  </a:lnTo>
                  <a:lnTo>
                    <a:pt x="479059" y="574638"/>
                  </a:lnTo>
                  <a:lnTo>
                    <a:pt x="477983" y="578019"/>
                  </a:lnTo>
                  <a:lnTo>
                    <a:pt x="476849" y="581399"/>
                  </a:lnTo>
                  <a:lnTo>
                    <a:pt x="475688" y="584779"/>
                  </a:lnTo>
                  <a:lnTo>
                    <a:pt x="474449" y="588159"/>
                  </a:lnTo>
                  <a:lnTo>
                    <a:pt x="473186" y="591540"/>
                  </a:lnTo>
                  <a:lnTo>
                    <a:pt x="471870" y="594920"/>
                  </a:lnTo>
                  <a:lnTo>
                    <a:pt x="470511" y="598300"/>
                  </a:lnTo>
                  <a:lnTo>
                    <a:pt x="469123" y="601680"/>
                  </a:lnTo>
                  <a:lnTo>
                    <a:pt x="467676" y="605060"/>
                  </a:lnTo>
                  <a:lnTo>
                    <a:pt x="466209" y="608441"/>
                  </a:lnTo>
                  <a:lnTo>
                    <a:pt x="464692" y="611821"/>
                  </a:lnTo>
                  <a:lnTo>
                    <a:pt x="463147" y="615201"/>
                  </a:lnTo>
                  <a:lnTo>
                    <a:pt x="461573" y="618581"/>
                  </a:lnTo>
                  <a:lnTo>
                    <a:pt x="459958" y="621962"/>
                  </a:lnTo>
                  <a:lnTo>
                    <a:pt x="458327" y="625342"/>
                  </a:lnTo>
                  <a:lnTo>
                    <a:pt x="456654" y="628722"/>
                  </a:lnTo>
                  <a:lnTo>
                    <a:pt x="454965" y="632102"/>
                  </a:lnTo>
                  <a:lnTo>
                    <a:pt x="453250" y="635483"/>
                  </a:lnTo>
                  <a:lnTo>
                    <a:pt x="451510" y="638863"/>
                  </a:lnTo>
                  <a:lnTo>
                    <a:pt x="449759" y="642243"/>
                  </a:lnTo>
                  <a:lnTo>
                    <a:pt x="447977" y="645623"/>
                  </a:lnTo>
                  <a:lnTo>
                    <a:pt x="446188" y="649003"/>
                  </a:lnTo>
                  <a:lnTo>
                    <a:pt x="444380" y="652384"/>
                  </a:lnTo>
                  <a:lnTo>
                    <a:pt x="442561" y="655764"/>
                  </a:lnTo>
                  <a:lnTo>
                    <a:pt x="440733" y="659144"/>
                  </a:lnTo>
                  <a:lnTo>
                    <a:pt x="438892" y="662524"/>
                  </a:lnTo>
                  <a:lnTo>
                    <a:pt x="437048" y="665905"/>
                  </a:lnTo>
                  <a:lnTo>
                    <a:pt x="435196" y="669285"/>
                  </a:lnTo>
                  <a:lnTo>
                    <a:pt x="433342" y="672665"/>
                  </a:lnTo>
                  <a:lnTo>
                    <a:pt x="431485" y="676045"/>
                  </a:lnTo>
                  <a:lnTo>
                    <a:pt x="429629" y="679426"/>
                  </a:lnTo>
                  <a:lnTo>
                    <a:pt x="427774" y="682806"/>
                  </a:lnTo>
                  <a:lnTo>
                    <a:pt x="425924" y="686186"/>
                  </a:lnTo>
                  <a:lnTo>
                    <a:pt x="424078" y="689566"/>
                  </a:lnTo>
                  <a:lnTo>
                    <a:pt x="422238" y="692946"/>
                  </a:lnTo>
                  <a:lnTo>
                    <a:pt x="420409" y="696327"/>
                  </a:lnTo>
                  <a:lnTo>
                    <a:pt x="418585" y="699707"/>
                  </a:lnTo>
                  <a:lnTo>
                    <a:pt x="416780" y="703087"/>
                  </a:lnTo>
                  <a:lnTo>
                    <a:pt x="414982" y="706467"/>
                  </a:lnTo>
                  <a:lnTo>
                    <a:pt x="413202" y="709848"/>
                  </a:lnTo>
                  <a:lnTo>
                    <a:pt x="411438" y="713228"/>
                  </a:lnTo>
                  <a:lnTo>
                    <a:pt x="409685" y="716608"/>
                  </a:lnTo>
                  <a:lnTo>
                    <a:pt x="407961" y="719988"/>
                  </a:lnTo>
                  <a:lnTo>
                    <a:pt x="406247" y="723368"/>
                  </a:lnTo>
                  <a:lnTo>
                    <a:pt x="404563" y="726749"/>
                  </a:lnTo>
                  <a:lnTo>
                    <a:pt x="402897" y="730129"/>
                  </a:lnTo>
                  <a:lnTo>
                    <a:pt x="401251" y="733509"/>
                  </a:lnTo>
                  <a:lnTo>
                    <a:pt x="399639" y="736889"/>
                  </a:lnTo>
                  <a:lnTo>
                    <a:pt x="398039" y="740270"/>
                  </a:lnTo>
                  <a:lnTo>
                    <a:pt x="396481" y="743650"/>
                  </a:lnTo>
                  <a:lnTo>
                    <a:pt x="394941" y="747030"/>
                  </a:lnTo>
                  <a:lnTo>
                    <a:pt x="393431" y="750410"/>
                  </a:lnTo>
                  <a:lnTo>
                    <a:pt x="391955" y="753791"/>
                  </a:lnTo>
                  <a:lnTo>
                    <a:pt x="390496" y="757171"/>
                  </a:lnTo>
                  <a:lnTo>
                    <a:pt x="389087" y="760551"/>
                  </a:lnTo>
                  <a:lnTo>
                    <a:pt x="387694" y="763931"/>
                  </a:lnTo>
                  <a:lnTo>
                    <a:pt x="386341" y="767311"/>
                  </a:lnTo>
                  <a:lnTo>
                    <a:pt x="385020" y="770692"/>
                  </a:lnTo>
                  <a:lnTo>
                    <a:pt x="383723" y="774072"/>
                  </a:lnTo>
                  <a:lnTo>
                    <a:pt x="382476" y="777452"/>
                  </a:lnTo>
                  <a:lnTo>
                    <a:pt x="381246" y="780832"/>
                  </a:lnTo>
                  <a:lnTo>
                    <a:pt x="380065" y="784213"/>
                  </a:lnTo>
                  <a:lnTo>
                    <a:pt x="378911" y="787593"/>
                  </a:lnTo>
                  <a:lnTo>
                    <a:pt x="377788" y="790973"/>
                  </a:lnTo>
                  <a:lnTo>
                    <a:pt x="376712" y="794353"/>
                  </a:lnTo>
                  <a:lnTo>
                    <a:pt x="375653" y="797734"/>
                  </a:lnTo>
                  <a:lnTo>
                    <a:pt x="374650" y="801114"/>
                  </a:lnTo>
                  <a:lnTo>
                    <a:pt x="373669" y="804494"/>
                  </a:lnTo>
                  <a:lnTo>
                    <a:pt x="372727" y="807874"/>
                  </a:lnTo>
                  <a:lnTo>
                    <a:pt x="371824" y="811254"/>
                  </a:lnTo>
                  <a:lnTo>
                    <a:pt x="370942" y="814635"/>
                  </a:lnTo>
                  <a:lnTo>
                    <a:pt x="370116" y="818015"/>
                  </a:lnTo>
                  <a:lnTo>
                    <a:pt x="369309" y="821395"/>
                  </a:lnTo>
                  <a:lnTo>
                    <a:pt x="368545" y="824775"/>
                  </a:lnTo>
                  <a:lnTo>
                    <a:pt x="367813" y="828156"/>
                  </a:lnTo>
                  <a:lnTo>
                    <a:pt x="367108" y="831536"/>
                  </a:lnTo>
                  <a:lnTo>
                    <a:pt x="366451" y="834916"/>
                  </a:lnTo>
                  <a:lnTo>
                    <a:pt x="365812" y="838296"/>
                  </a:lnTo>
                  <a:lnTo>
                    <a:pt x="365219" y="841677"/>
                  </a:lnTo>
                  <a:lnTo>
                    <a:pt x="364652" y="845057"/>
                  </a:lnTo>
                  <a:lnTo>
                    <a:pt x="364115" y="848437"/>
                  </a:lnTo>
                  <a:lnTo>
                    <a:pt x="363617" y="851817"/>
                  </a:lnTo>
                  <a:lnTo>
                    <a:pt x="363136" y="855197"/>
                  </a:lnTo>
                  <a:lnTo>
                    <a:pt x="362704" y="858578"/>
                  </a:lnTo>
                  <a:lnTo>
                    <a:pt x="362289" y="861958"/>
                  </a:lnTo>
                  <a:lnTo>
                    <a:pt x="361907" y="865338"/>
                  </a:lnTo>
                  <a:lnTo>
                    <a:pt x="361556" y="868718"/>
                  </a:lnTo>
                  <a:lnTo>
                    <a:pt x="361223" y="872099"/>
                  </a:lnTo>
                  <a:lnTo>
                    <a:pt x="360933" y="875479"/>
                  </a:lnTo>
                  <a:lnTo>
                    <a:pt x="360656" y="878859"/>
                  </a:lnTo>
                  <a:lnTo>
                    <a:pt x="360413" y="882239"/>
                  </a:lnTo>
                  <a:lnTo>
                    <a:pt x="360193" y="885619"/>
                  </a:lnTo>
                  <a:lnTo>
                    <a:pt x="359992" y="889000"/>
                  </a:lnTo>
                  <a:lnTo>
                    <a:pt x="359826" y="892380"/>
                  </a:lnTo>
                  <a:lnTo>
                    <a:pt x="359670" y="895760"/>
                  </a:lnTo>
                  <a:lnTo>
                    <a:pt x="359548" y="899140"/>
                  </a:lnTo>
                  <a:lnTo>
                    <a:pt x="359441" y="902521"/>
                  </a:lnTo>
                  <a:lnTo>
                    <a:pt x="359354" y="905901"/>
                  </a:lnTo>
                  <a:lnTo>
                    <a:pt x="359292" y="909281"/>
                  </a:lnTo>
                  <a:lnTo>
                    <a:pt x="359240" y="912661"/>
                  </a:lnTo>
                  <a:lnTo>
                    <a:pt x="359218" y="916042"/>
                  </a:lnTo>
                  <a:lnTo>
                    <a:pt x="359206" y="919422"/>
                  </a:lnTo>
                  <a:lnTo>
                    <a:pt x="359213" y="922802"/>
                  </a:lnTo>
                  <a:lnTo>
                    <a:pt x="359237" y="926182"/>
                  </a:lnTo>
                  <a:lnTo>
                    <a:pt x="359271" y="929562"/>
                  </a:lnTo>
                  <a:lnTo>
                    <a:pt x="359328" y="932943"/>
                  </a:lnTo>
                  <a:lnTo>
                    <a:pt x="359392" y="936323"/>
                  </a:lnTo>
                  <a:lnTo>
                    <a:pt x="359474" y="939703"/>
                  </a:lnTo>
                  <a:lnTo>
                    <a:pt x="359566" y="943083"/>
                  </a:lnTo>
                  <a:lnTo>
                    <a:pt x="359667" y="946464"/>
                  </a:lnTo>
                  <a:lnTo>
                    <a:pt x="359784" y="949844"/>
                  </a:lnTo>
                  <a:lnTo>
                    <a:pt x="359907" y="953224"/>
                  </a:lnTo>
                  <a:lnTo>
                    <a:pt x="360043" y="956604"/>
                  </a:lnTo>
                  <a:lnTo>
                    <a:pt x="360185" y="959985"/>
                  </a:lnTo>
                  <a:lnTo>
                    <a:pt x="360336" y="963365"/>
                  </a:lnTo>
                  <a:lnTo>
                    <a:pt x="360496" y="966745"/>
                  </a:lnTo>
                  <a:lnTo>
                    <a:pt x="360660" y="970125"/>
                  </a:lnTo>
                  <a:lnTo>
                    <a:pt x="360834" y="973505"/>
                  </a:lnTo>
                  <a:lnTo>
                    <a:pt x="361011" y="976886"/>
                  </a:lnTo>
                  <a:lnTo>
                    <a:pt x="361194" y="980266"/>
                  </a:lnTo>
                  <a:lnTo>
                    <a:pt x="361381" y="983646"/>
                  </a:lnTo>
                  <a:lnTo>
                    <a:pt x="361571" y="987026"/>
                  </a:lnTo>
                  <a:lnTo>
                    <a:pt x="361767" y="990407"/>
                  </a:lnTo>
                  <a:lnTo>
                    <a:pt x="361964" y="993787"/>
                  </a:lnTo>
                  <a:lnTo>
                    <a:pt x="362165" y="997167"/>
                  </a:lnTo>
                  <a:lnTo>
                    <a:pt x="362367" y="1000547"/>
                  </a:lnTo>
                  <a:lnTo>
                    <a:pt x="362570" y="1003928"/>
                  </a:lnTo>
                  <a:lnTo>
                    <a:pt x="362775" y="1007308"/>
                  </a:lnTo>
                  <a:lnTo>
                    <a:pt x="362980" y="1010688"/>
                  </a:lnTo>
                  <a:lnTo>
                    <a:pt x="363185" y="1014068"/>
                  </a:lnTo>
                  <a:lnTo>
                    <a:pt x="363391" y="1017448"/>
                  </a:lnTo>
                  <a:lnTo>
                    <a:pt x="363595" y="1020829"/>
                  </a:lnTo>
                  <a:lnTo>
                    <a:pt x="363799" y="1024209"/>
                  </a:lnTo>
                  <a:lnTo>
                    <a:pt x="364002" y="1027589"/>
                  </a:lnTo>
                  <a:lnTo>
                    <a:pt x="364203" y="1030969"/>
                  </a:lnTo>
                  <a:lnTo>
                    <a:pt x="364402" y="1034350"/>
                  </a:lnTo>
                  <a:lnTo>
                    <a:pt x="364599" y="1037730"/>
                  </a:lnTo>
                  <a:lnTo>
                    <a:pt x="364794" y="1041110"/>
                  </a:lnTo>
                  <a:lnTo>
                    <a:pt x="364987" y="1044490"/>
                  </a:lnTo>
                  <a:lnTo>
                    <a:pt x="365175" y="1047870"/>
                  </a:lnTo>
                  <a:lnTo>
                    <a:pt x="365362" y="1051251"/>
                  </a:lnTo>
                  <a:lnTo>
                    <a:pt x="365544" y="1054631"/>
                  </a:lnTo>
                  <a:lnTo>
                    <a:pt x="365724" y="1058011"/>
                  </a:lnTo>
                  <a:lnTo>
                    <a:pt x="365900" y="1061391"/>
                  </a:lnTo>
                  <a:lnTo>
                    <a:pt x="366071" y="1064772"/>
                  </a:lnTo>
                  <a:lnTo>
                    <a:pt x="366240" y="1068152"/>
                  </a:lnTo>
                  <a:lnTo>
                    <a:pt x="366403" y="1071532"/>
                  </a:lnTo>
                  <a:lnTo>
                    <a:pt x="366563" y="1074912"/>
                  </a:lnTo>
                  <a:lnTo>
                    <a:pt x="366718" y="1078293"/>
                  </a:lnTo>
                  <a:lnTo>
                    <a:pt x="366868" y="1081673"/>
                  </a:lnTo>
                  <a:lnTo>
                    <a:pt x="367016" y="1085053"/>
                  </a:lnTo>
                  <a:lnTo>
                    <a:pt x="367156" y="1088433"/>
                  </a:lnTo>
                  <a:lnTo>
                    <a:pt x="367294" y="1091813"/>
                  </a:lnTo>
                  <a:lnTo>
                    <a:pt x="367425" y="1095194"/>
                  </a:lnTo>
                  <a:lnTo>
                    <a:pt x="367552" y="1098574"/>
                  </a:lnTo>
                  <a:lnTo>
                    <a:pt x="367676" y="1101954"/>
                  </a:lnTo>
                  <a:lnTo>
                    <a:pt x="367791" y="1105334"/>
                  </a:lnTo>
                  <a:lnTo>
                    <a:pt x="367904" y="1108715"/>
                  </a:lnTo>
                  <a:lnTo>
                    <a:pt x="368011" y="1112095"/>
                  </a:lnTo>
                  <a:lnTo>
                    <a:pt x="368113" y="1115475"/>
                  </a:lnTo>
                  <a:lnTo>
                    <a:pt x="368210" y="1118855"/>
                  </a:lnTo>
                  <a:lnTo>
                    <a:pt x="368301" y="1122236"/>
                  </a:lnTo>
                  <a:lnTo>
                    <a:pt x="368388" y="1125616"/>
                  </a:lnTo>
                  <a:lnTo>
                    <a:pt x="368468" y="1128996"/>
                  </a:lnTo>
                  <a:lnTo>
                    <a:pt x="368544" y="1132376"/>
                  </a:lnTo>
                  <a:lnTo>
                    <a:pt x="368615" y="1135756"/>
                  </a:lnTo>
                  <a:lnTo>
                    <a:pt x="368680" y="1139137"/>
                  </a:lnTo>
                  <a:lnTo>
                    <a:pt x="368741" y="1142517"/>
                  </a:lnTo>
                  <a:lnTo>
                    <a:pt x="368794" y="1145897"/>
                  </a:lnTo>
                  <a:lnTo>
                    <a:pt x="368843" y="1149277"/>
                  </a:lnTo>
                  <a:lnTo>
                    <a:pt x="368886" y="1152658"/>
                  </a:lnTo>
                  <a:lnTo>
                    <a:pt x="368924" y="1156038"/>
                  </a:lnTo>
                  <a:lnTo>
                    <a:pt x="368958" y="1159418"/>
                  </a:lnTo>
                  <a:lnTo>
                    <a:pt x="368983" y="1162798"/>
                  </a:lnTo>
                  <a:lnTo>
                    <a:pt x="369005" y="1166178"/>
                  </a:lnTo>
                  <a:lnTo>
                    <a:pt x="369020" y="1169559"/>
                  </a:lnTo>
                  <a:lnTo>
                    <a:pt x="369029" y="1172939"/>
                  </a:lnTo>
                  <a:lnTo>
                    <a:pt x="369034" y="1176319"/>
                  </a:lnTo>
                  <a:lnTo>
                    <a:pt x="369031" y="1179699"/>
                  </a:lnTo>
                  <a:lnTo>
                    <a:pt x="369024" y="1183080"/>
                  </a:lnTo>
                  <a:lnTo>
                    <a:pt x="369009" y="1186460"/>
                  </a:lnTo>
                  <a:lnTo>
                    <a:pt x="368989" y="1189840"/>
                  </a:lnTo>
                  <a:lnTo>
                    <a:pt x="368963" y="1193220"/>
                  </a:lnTo>
                  <a:lnTo>
                    <a:pt x="368930" y="1196601"/>
                  </a:lnTo>
                  <a:lnTo>
                    <a:pt x="368894" y="1199981"/>
                  </a:lnTo>
                  <a:lnTo>
                    <a:pt x="368846" y="1203361"/>
                  </a:lnTo>
                  <a:lnTo>
                    <a:pt x="368795" y="1206741"/>
                  </a:lnTo>
                  <a:lnTo>
                    <a:pt x="368737" y="1210121"/>
                  </a:lnTo>
                  <a:lnTo>
                    <a:pt x="368671" y="1213502"/>
                  </a:lnTo>
                  <a:lnTo>
                    <a:pt x="368601" y="1216882"/>
                  </a:lnTo>
                  <a:lnTo>
                    <a:pt x="368521" y="1220262"/>
                  </a:lnTo>
                  <a:lnTo>
                    <a:pt x="368436" y="1223642"/>
                  </a:lnTo>
                  <a:lnTo>
                    <a:pt x="368342" y="1227023"/>
                  </a:lnTo>
                  <a:lnTo>
                    <a:pt x="368242" y="1230403"/>
                  </a:lnTo>
                  <a:lnTo>
                    <a:pt x="368136" y="1233783"/>
                  </a:lnTo>
                  <a:lnTo>
                    <a:pt x="368019" y="1237163"/>
                  </a:lnTo>
                  <a:lnTo>
                    <a:pt x="367898" y="1240544"/>
                  </a:lnTo>
                  <a:lnTo>
                    <a:pt x="367765" y="1243924"/>
                  </a:lnTo>
                  <a:lnTo>
                    <a:pt x="367627" y="1247304"/>
                  </a:lnTo>
                  <a:lnTo>
                    <a:pt x="367481" y="1250684"/>
                  </a:lnTo>
                  <a:lnTo>
                    <a:pt x="367325" y="1254064"/>
                  </a:lnTo>
                  <a:lnTo>
                    <a:pt x="367164" y="1257445"/>
                  </a:lnTo>
                  <a:lnTo>
                    <a:pt x="366989" y="1260825"/>
                  </a:lnTo>
                  <a:lnTo>
                    <a:pt x="366810" y="1264205"/>
                  </a:lnTo>
                  <a:lnTo>
                    <a:pt x="366620" y="1267585"/>
                  </a:lnTo>
                  <a:lnTo>
                    <a:pt x="366421" y="1270966"/>
                  </a:lnTo>
                  <a:lnTo>
                    <a:pt x="366216" y="1274346"/>
                  </a:lnTo>
                  <a:lnTo>
                    <a:pt x="365997" y="1277726"/>
                  </a:lnTo>
                  <a:lnTo>
                    <a:pt x="365773" y="1281106"/>
                  </a:lnTo>
                  <a:lnTo>
                    <a:pt x="365536" y="1284487"/>
                  </a:lnTo>
                  <a:lnTo>
                    <a:pt x="365291" y="1287867"/>
                  </a:lnTo>
                  <a:lnTo>
                    <a:pt x="365038" y="1291247"/>
                  </a:lnTo>
                  <a:lnTo>
                    <a:pt x="364771" y="1294627"/>
                  </a:lnTo>
                  <a:lnTo>
                    <a:pt x="364499" y="1298007"/>
                  </a:lnTo>
                  <a:lnTo>
                    <a:pt x="364211" y="1301388"/>
                  </a:lnTo>
                  <a:lnTo>
                    <a:pt x="363917" y="1304768"/>
                  </a:lnTo>
                  <a:lnTo>
                    <a:pt x="363611" y="1308148"/>
                  </a:lnTo>
                  <a:lnTo>
                    <a:pt x="363294" y="1311528"/>
                  </a:lnTo>
                  <a:lnTo>
                    <a:pt x="362971" y="1314909"/>
                  </a:lnTo>
                  <a:lnTo>
                    <a:pt x="362630" y="1318289"/>
                  </a:lnTo>
                  <a:lnTo>
                    <a:pt x="362283" y="1321669"/>
                  </a:lnTo>
                  <a:lnTo>
                    <a:pt x="361923" y="1325049"/>
                  </a:lnTo>
                  <a:lnTo>
                    <a:pt x="361552" y="1328429"/>
                  </a:lnTo>
                  <a:lnTo>
                    <a:pt x="361174" y="1331810"/>
                  </a:lnTo>
                  <a:lnTo>
                    <a:pt x="360778" y="1335190"/>
                  </a:lnTo>
                  <a:lnTo>
                    <a:pt x="360377" y="1338570"/>
                  </a:lnTo>
                  <a:lnTo>
                    <a:pt x="359960" y="1341950"/>
                  </a:lnTo>
                  <a:lnTo>
                    <a:pt x="359534" y="1345331"/>
                  </a:lnTo>
                  <a:lnTo>
                    <a:pt x="359098" y="1348711"/>
                  </a:lnTo>
                  <a:lnTo>
                    <a:pt x="358647" y="1352091"/>
                  </a:lnTo>
                  <a:lnTo>
                    <a:pt x="358190" y="1355471"/>
                  </a:lnTo>
                  <a:lnTo>
                    <a:pt x="357715" y="1358852"/>
                  </a:lnTo>
                  <a:lnTo>
                    <a:pt x="357233" y="1362232"/>
                  </a:lnTo>
                  <a:lnTo>
                    <a:pt x="356738" y="1365612"/>
                  </a:lnTo>
                  <a:lnTo>
                    <a:pt x="356230" y="1368992"/>
                  </a:lnTo>
                  <a:lnTo>
                    <a:pt x="355716" y="1372372"/>
                  </a:lnTo>
                  <a:lnTo>
                    <a:pt x="355183" y="1375753"/>
                  </a:lnTo>
                  <a:lnTo>
                    <a:pt x="354644" y="1379133"/>
                  </a:lnTo>
                  <a:lnTo>
                    <a:pt x="354091" y="1382513"/>
                  </a:lnTo>
                  <a:lnTo>
                    <a:pt x="353527" y="1385893"/>
                  </a:lnTo>
                  <a:lnTo>
                    <a:pt x="352955" y="1389274"/>
                  </a:lnTo>
                  <a:lnTo>
                    <a:pt x="352366" y="1392654"/>
                  </a:lnTo>
                  <a:lnTo>
                    <a:pt x="351771" y="1396034"/>
                  </a:lnTo>
                  <a:lnTo>
                    <a:pt x="351160" y="1399414"/>
                  </a:lnTo>
                  <a:lnTo>
                    <a:pt x="350541" y="1402795"/>
                  </a:lnTo>
                  <a:lnTo>
                    <a:pt x="349912" y="1406175"/>
                  </a:lnTo>
                  <a:lnTo>
                    <a:pt x="349268" y="1409555"/>
                  </a:lnTo>
                  <a:lnTo>
                    <a:pt x="348619" y="1412935"/>
                  </a:lnTo>
                  <a:lnTo>
                    <a:pt x="347953" y="1416315"/>
                  </a:lnTo>
                  <a:lnTo>
                    <a:pt x="347280" y="1419696"/>
                  </a:lnTo>
                  <a:lnTo>
                    <a:pt x="346596" y="1423076"/>
                  </a:lnTo>
                  <a:lnTo>
                    <a:pt x="345901" y="1426456"/>
                  </a:lnTo>
                  <a:lnTo>
                    <a:pt x="345199" y="1429836"/>
                  </a:lnTo>
                  <a:lnTo>
                    <a:pt x="344481" y="1433217"/>
                  </a:lnTo>
                  <a:lnTo>
                    <a:pt x="343758" y="1436597"/>
                  </a:lnTo>
                  <a:lnTo>
                    <a:pt x="343023" y="1439977"/>
                  </a:lnTo>
                  <a:lnTo>
                    <a:pt x="342279" y="1443357"/>
                  </a:lnTo>
                  <a:lnTo>
                    <a:pt x="341527" y="1446737"/>
                  </a:lnTo>
                  <a:lnTo>
                    <a:pt x="340762" y="1450118"/>
                  </a:lnTo>
                  <a:lnTo>
                    <a:pt x="339993" y="1453498"/>
                  </a:lnTo>
                  <a:lnTo>
                    <a:pt x="339211" y="1456878"/>
                  </a:lnTo>
                  <a:lnTo>
                    <a:pt x="338421" y="1460258"/>
                  </a:lnTo>
                  <a:lnTo>
                    <a:pt x="337625" y="1463639"/>
                  </a:lnTo>
                  <a:lnTo>
                    <a:pt x="336817" y="1467019"/>
                  </a:lnTo>
                  <a:lnTo>
                    <a:pt x="336005" y="1470399"/>
                  </a:lnTo>
                  <a:lnTo>
                    <a:pt x="335181" y="1473779"/>
                  </a:lnTo>
                  <a:lnTo>
                    <a:pt x="334352" y="1477160"/>
                  </a:lnTo>
                  <a:lnTo>
                    <a:pt x="333515" y="1480540"/>
                  </a:lnTo>
                  <a:lnTo>
                    <a:pt x="332670" y="1483920"/>
                  </a:lnTo>
                  <a:lnTo>
                    <a:pt x="331821" y="1487300"/>
                  </a:lnTo>
                  <a:lnTo>
                    <a:pt x="330960" y="1490680"/>
                  </a:lnTo>
                  <a:lnTo>
                    <a:pt x="330097" y="1494061"/>
                  </a:lnTo>
                  <a:lnTo>
                    <a:pt x="329225" y="1497441"/>
                  </a:lnTo>
                  <a:lnTo>
                    <a:pt x="328348" y="1500821"/>
                  </a:lnTo>
                  <a:lnTo>
                    <a:pt x="327467" y="1504201"/>
                  </a:lnTo>
                  <a:lnTo>
                    <a:pt x="326577" y="1507582"/>
                  </a:lnTo>
                  <a:lnTo>
                    <a:pt x="325685" y="1510962"/>
                  </a:lnTo>
                  <a:lnTo>
                    <a:pt x="324786" y="1514342"/>
                  </a:lnTo>
                  <a:lnTo>
                    <a:pt x="323883" y="1517722"/>
                  </a:lnTo>
                  <a:lnTo>
                    <a:pt x="322976" y="1521103"/>
                  </a:lnTo>
                  <a:lnTo>
                    <a:pt x="322063" y="1524483"/>
                  </a:lnTo>
                  <a:lnTo>
                    <a:pt x="321149" y="1527863"/>
                  </a:lnTo>
                  <a:lnTo>
                    <a:pt x="320228" y="1531243"/>
                  </a:lnTo>
                  <a:lnTo>
                    <a:pt x="319306" y="1534623"/>
                  </a:lnTo>
                  <a:lnTo>
                    <a:pt x="318380" y="1538004"/>
                  </a:lnTo>
                  <a:lnTo>
                    <a:pt x="317451" y="1541384"/>
                  </a:lnTo>
                  <a:lnTo>
                    <a:pt x="316521" y="1544764"/>
                  </a:lnTo>
                  <a:lnTo>
                    <a:pt x="315587" y="1548144"/>
                  </a:lnTo>
                  <a:lnTo>
                    <a:pt x="314652" y="1551525"/>
                  </a:lnTo>
                  <a:lnTo>
                    <a:pt x="313714" y="1554905"/>
                  </a:lnTo>
                  <a:lnTo>
                    <a:pt x="312776" y="1558285"/>
                  </a:lnTo>
                  <a:lnTo>
                    <a:pt x="311836" y="1561665"/>
                  </a:lnTo>
                  <a:lnTo>
                    <a:pt x="310896" y="1565046"/>
                  </a:lnTo>
                  <a:lnTo>
                    <a:pt x="309955" y="1568426"/>
                  </a:lnTo>
                  <a:lnTo>
                    <a:pt x="309014" y="1571806"/>
                  </a:lnTo>
                  <a:lnTo>
                    <a:pt x="308072" y="1575186"/>
                  </a:lnTo>
                  <a:lnTo>
                    <a:pt x="307132" y="1578566"/>
                  </a:lnTo>
                  <a:lnTo>
                    <a:pt x="306191" y="1581947"/>
                  </a:lnTo>
                  <a:lnTo>
                    <a:pt x="305252" y="1585327"/>
                  </a:lnTo>
                  <a:lnTo>
                    <a:pt x="304314" y="1588707"/>
                  </a:lnTo>
                  <a:lnTo>
                    <a:pt x="303377" y="1592087"/>
                  </a:lnTo>
                  <a:lnTo>
                    <a:pt x="302442" y="1595468"/>
                  </a:lnTo>
                  <a:lnTo>
                    <a:pt x="301509" y="1598848"/>
                  </a:lnTo>
                  <a:lnTo>
                    <a:pt x="300578" y="1602228"/>
                  </a:lnTo>
                  <a:lnTo>
                    <a:pt x="299651" y="1605608"/>
                  </a:lnTo>
                  <a:lnTo>
                    <a:pt x="298725" y="1608988"/>
                  </a:lnTo>
                  <a:lnTo>
                    <a:pt x="297803" y="1612369"/>
                  </a:lnTo>
                  <a:lnTo>
                    <a:pt x="296885" y="1615749"/>
                  </a:lnTo>
                  <a:lnTo>
                    <a:pt x="295969" y="1619129"/>
                  </a:lnTo>
                  <a:lnTo>
                    <a:pt x="295059" y="1622509"/>
                  </a:lnTo>
                  <a:lnTo>
                    <a:pt x="294151" y="1625890"/>
                  </a:lnTo>
                  <a:lnTo>
                    <a:pt x="293249" y="1629270"/>
                  </a:lnTo>
                  <a:lnTo>
                    <a:pt x="292352" y="1632650"/>
                  </a:lnTo>
                  <a:lnTo>
                    <a:pt x="291458" y="1636030"/>
                  </a:lnTo>
                  <a:lnTo>
                    <a:pt x="290572" y="1639411"/>
                  </a:lnTo>
                  <a:lnTo>
                    <a:pt x="289688" y="1642791"/>
                  </a:lnTo>
                  <a:lnTo>
                    <a:pt x="288814" y="1646171"/>
                  </a:lnTo>
                  <a:lnTo>
                    <a:pt x="287943" y="1649551"/>
                  </a:lnTo>
                  <a:lnTo>
                    <a:pt x="287079" y="1652931"/>
                  </a:lnTo>
                  <a:lnTo>
                    <a:pt x="286222" y="1656312"/>
                  </a:lnTo>
                  <a:lnTo>
                    <a:pt x="285370" y="1659692"/>
                  </a:lnTo>
                  <a:lnTo>
                    <a:pt x="284528" y="1663072"/>
                  </a:lnTo>
                  <a:lnTo>
                    <a:pt x="283690" y="1666452"/>
                  </a:lnTo>
                  <a:lnTo>
                    <a:pt x="282861" y="1669833"/>
                  </a:lnTo>
                  <a:lnTo>
                    <a:pt x="282039" y="1673213"/>
                  </a:lnTo>
                  <a:lnTo>
                    <a:pt x="281223" y="1676593"/>
                  </a:lnTo>
                  <a:lnTo>
                    <a:pt x="280419" y="1679973"/>
                  </a:lnTo>
                  <a:lnTo>
                    <a:pt x="279619" y="1683354"/>
                  </a:lnTo>
                  <a:lnTo>
                    <a:pt x="278830" y="1686734"/>
                  </a:lnTo>
                  <a:lnTo>
                    <a:pt x="278049" y="1690114"/>
                  </a:lnTo>
                  <a:lnTo>
                    <a:pt x="277275" y="1693494"/>
                  </a:lnTo>
                  <a:lnTo>
                    <a:pt x="276512" y="1696874"/>
                  </a:lnTo>
                  <a:lnTo>
                    <a:pt x="275754" y="1700255"/>
                  </a:lnTo>
                  <a:lnTo>
                    <a:pt x="275011" y="1703635"/>
                  </a:lnTo>
                  <a:lnTo>
                    <a:pt x="274273" y="1707015"/>
                  </a:lnTo>
                  <a:lnTo>
                    <a:pt x="273546" y="1710395"/>
                  </a:lnTo>
                  <a:lnTo>
                    <a:pt x="272829" y="1713776"/>
                  </a:lnTo>
                  <a:lnTo>
                    <a:pt x="272118" y="1717156"/>
                  </a:lnTo>
                  <a:lnTo>
                    <a:pt x="271423" y="1720536"/>
                  </a:lnTo>
                  <a:lnTo>
                    <a:pt x="270732" y="1723916"/>
                  </a:lnTo>
                  <a:lnTo>
                    <a:pt x="270055" y="172729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12134" y="1656721"/>
              <a:ext cx="83259" cy="0"/>
            </a:xfrm>
            <a:custGeom>
              <a:avLst/>
              <a:pathLst>
                <a:path w="83259" h="0">
                  <a:moveTo>
                    <a:pt x="0" y="0"/>
                  </a:moveTo>
                  <a:lnTo>
                    <a:pt x="8325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452458" y="1656863"/>
              <a:ext cx="488772" cy="1648033"/>
            </a:xfrm>
            <a:custGeom>
              <a:avLst/>
              <a:pathLst>
                <a:path w="488772" h="1648033">
                  <a:moveTo>
                    <a:pt x="159134" y="1648033"/>
                  </a:moveTo>
                  <a:lnTo>
                    <a:pt x="157557" y="1644808"/>
                  </a:lnTo>
                  <a:lnTo>
                    <a:pt x="155966" y="1641583"/>
                  </a:lnTo>
                  <a:lnTo>
                    <a:pt x="154367" y="1638358"/>
                  </a:lnTo>
                  <a:lnTo>
                    <a:pt x="152753" y="1635133"/>
                  </a:lnTo>
                  <a:lnTo>
                    <a:pt x="151133" y="1631908"/>
                  </a:lnTo>
                  <a:lnTo>
                    <a:pt x="149498" y="1628683"/>
                  </a:lnTo>
                  <a:lnTo>
                    <a:pt x="147859" y="1625458"/>
                  </a:lnTo>
                  <a:lnTo>
                    <a:pt x="146203" y="1622232"/>
                  </a:lnTo>
                  <a:lnTo>
                    <a:pt x="144546" y="1619007"/>
                  </a:lnTo>
                  <a:lnTo>
                    <a:pt x="142873" y="1615782"/>
                  </a:lnTo>
                  <a:lnTo>
                    <a:pt x="141197" y="1612557"/>
                  </a:lnTo>
                  <a:lnTo>
                    <a:pt x="139510" y="1609332"/>
                  </a:lnTo>
                  <a:lnTo>
                    <a:pt x="137818" y="1606107"/>
                  </a:lnTo>
                  <a:lnTo>
                    <a:pt x="136118" y="1602882"/>
                  </a:lnTo>
                  <a:lnTo>
                    <a:pt x="134412" y="1599657"/>
                  </a:lnTo>
                  <a:lnTo>
                    <a:pt x="132699" y="1596432"/>
                  </a:lnTo>
                  <a:lnTo>
                    <a:pt x="130980" y="1593206"/>
                  </a:lnTo>
                  <a:lnTo>
                    <a:pt x="129258" y="1589981"/>
                  </a:lnTo>
                  <a:lnTo>
                    <a:pt x="127529" y="1586756"/>
                  </a:lnTo>
                  <a:lnTo>
                    <a:pt x="125797" y="1583531"/>
                  </a:lnTo>
                  <a:lnTo>
                    <a:pt x="124060" y="1580306"/>
                  </a:lnTo>
                  <a:lnTo>
                    <a:pt x="122321" y="1577081"/>
                  </a:lnTo>
                  <a:lnTo>
                    <a:pt x="120578" y="1573856"/>
                  </a:lnTo>
                  <a:lnTo>
                    <a:pt x="118833" y="1570631"/>
                  </a:lnTo>
                  <a:lnTo>
                    <a:pt x="117086" y="1567406"/>
                  </a:lnTo>
                  <a:lnTo>
                    <a:pt x="115337" y="1564180"/>
                  </a:lnTo>
                  <a:lnTo>
                    <a:pt x="113588" y="1560955"/>
                  </a:lnTo>
                  <a:lnTo>
                    <a:pt x="111838" y="1557730"/>
                  </a:lnTo>
                  <a:lnTo>
                    <a:pt x="110087" y="1554505"/>
                  </a:lnTo>
                  <a:lnTo>
                    <a:pt x="108338" y="1551280"/>
                  </a:lnTo>
                  <a:lnTo>
                    <a:pt x="106588" y="1548055"/>
                  </a:lnTo>
                  <a:lnTo>
                    <a:pt x="104841" y="1544830"/>
                  </a:lnTo>
                  <a:lnTo>
                    <a:pt x="103095" y="1541605"/>
                  </a:lnTo>
                  <a:lnTo>
                    <a:pt x="101352" y="1538379"/>
                  </a:lnTo>
                  <a:lnTo>
                    <a:pt x="99611" y="1535154"/>
                  </a:lnTo>
                  <a:lnTo>
                    <a:pt x="97875" y="1531929"/>
                  </a:lnTo>
                  <a:lnTo>
                    <a:pt x="96139" y="1528704"/>
                  </a:lnTo>
                  <a:lnTo>
                    <a:pt x="94412" y="1525479"/>
                  </a:lnTo>
                  <a:lnTo>
                    <a:pt x="92686" y="1522254"/>
                  </a:lnTo>
                  <a:lnTo>
                    <a:pt x="90968" y="1519029"/>
                  </a:lnTo>
                  <a:lnTo>
                    <a:pt x="89253" y="1515804"/>
                  </a:lnTo>
                  <a:lnTo>
                    <a:pt x="87547" y="1512579"/>
                  </a:lnTo>
                  <a:lnTo>
                    <a:pt x="85845" y="1509353"/>
                  </a:lnTo>
                  <a:lnTo>
                    <a:pt x="84152" y="1506128"/>
                  </a:lnTo>
                  <a:lnTo>
                    <a:pt x="82466" y="1502903"/>
                  </a:lnTo>
                  <a:lnTo>
                    <a:pt x="80787" y="1499678"/>
                  </a:lnTo>
                  <a:lnTo>
                    <a:pt x="79118" y="1496453"/>
                  </a:lnTo>
                  <a:lnTo>
                    <a:pt x="77456" y="1493228"/>
                  </a:lnTo>
                  <a:lnTo>
                    <a:pt x="75806" y="1490003"/>
                  </a:lnTo>
                  <a:lnTo>
                    <a:pt x="74161" y="1486778"/>
                  </a:lnTo>
                  <a:lnTo>
                    <a:pt x="72533" y="1483553"/>
                  </a:lnTo>
                  <a:lnTo>
                    <a:pt x="70908" y="1480327"/>
                  </a:lnTo>
                  <a:lnTo>
                    <a:pt x="69302" y="1477102"/>
                  </a:lnTo>
                  <a:lnTo>
                    <a:pt x="67700" y="1473877"/>
                  </a:lnTo>
                  <a:lnTo>
                    <a:pt x="66117" y="1470652"/>
                  </a:lnTo>
                  <a:lnTo>
                    <a:pt x="64540" y="1467427"/>
                  </a:lnTo>
                  <a:lnTo>
                    <a:pt x="62981" y="1464202"/>
                  </a:lnTo>
                  <a:lnTo>
                    <a:pt x="61431" y="1460977"/>
                  </a:lnTo>
                  <a:lnTo>
                    <a:pt x="59897" y="1457752"/>
                  </a:lnTo>
                  <a:lnTo>
                    <a:pt x="58376" y="1454526"/>
                  </a:lnTo>
                  <a:lnTo>
                    <a:pt x="56869" y="1451301"/>
                  </a:lnTo>
                  <a:lnTo>
                    <a:pt x="55378" y="1448076"/>
                  </a:lnTo>
                  <a:lnTo>
                    <a:pt x="53898" y="1444851"/>
                  </a:lnTo>
                  <a:lnTo>
                    <a:pt x="52439" y="1441626"/>
                  </a:lnTo>
                  <a:lnTo>
                    <a:pt x="50988" y="1438401"/>
                  </a:lnTo>
                  <a:lnTo>
                    <a:pt x="49563" y="1435176"/>
                  </a:lnTo>
                  <a:lnTo>
                    <a:pt x="48142" y="1431951"/>
                  </a:lnTo>
                  <a:lnTo>
                    <a:pt x="46752" y="1428726"/>
                  </a:lnTo>
                  <a:lnTo>
                    <a:pt x="45365" y="1425500"/>
                  </a:lnTo>
                  <a:lnTo>
                    <a:pt x="44008" y="1422275"/>
                  </a:lnTo>
                  <a:lnTo>
                    <a:pt x="42658" y="1419050"/>
                  </a:lnTo>
                  <a:lnTo>
                    <a:pt x="41334" y="1415825"/>
                  </a:lnTo>
                  <a:lnTo>
                    <a:pt x="40022" y="1412600"/>
                  </a:lnTo>
                  <a:lnTo>
                    <a:pt x="38732" y="1409375"/>
                  </a:lnTo>
                  <a:lnTo>
                    <a:pt x="37459" y="1406150"/>
                  </a:lnTo>
                  <a:lnTo>
                    <a:pt x="36205" y="1402925"/>
                  </a:lnTo>
                  <a:lnTo>
                    <a:pt x="34972" y="1399700"/>
                  </a:lnTo>
                  <a:lnTo>
                    <a:pt x="33754" y="1396474"/>
                  </a:lnTo>
                  <a:lnTo>
                    <a:pt x="32562" y="1393249"/>
                  </a:lnTo>
                  <a:lnTo>
                    <a:pt x="31381" y="1390024"/>
                  </a:lnTo>
                  <a:lnTo>
                    <a:pt x="30231" y="1386799"/>
                  </a:lnTo>
                  <a:lnTo>
                    <a:pt x="29088" y="1383574"/>
                  </a:lnTo>
                  <a:lnTo>
                    <a:pt x="27981" y="1380349"/>
                  </a:lnTo>
                  <a:lnTo>
                    <a:pt x="26880" y="1377124"/>
                  </a:lnTo>
                  <a:lnTo>
                    <a:pt x="25813" y="1373899"/>
                  </a:lnTo>
                  <a:lnTo>
                    <a:pt x="24756" y="1370673"/>
                  </a:lnTo>
                  <a:lnTo>
                    <a:pt x="23729" y="1367448"/>
                  </a:lnTo>
                  <a:lnTo>
                    <a:pt x="22716" y="1364223"/>
                  </a:lnTo>
                  <a:lnTo>
                    <a:pt x="21730" y="1360998"/>
                  </a:lnTo>
                  <a:lnTo>
                    <a:pt x="20762" y="1357773"/>
                  </a:lnTo>
                  <a:lnTo>
                    <a:pt x="19816" y="1354548"/>
                  </a:lnTo>
                  <a:lnTo>
                    <a:pt x="18894" y="1351323"/>
                  </a:lnTo>
                  <a:lnTo>
                    <a:pt x="17989" y="1348098"/>
                  </a:lnTo>
                  <a:lnTo>
                    <a:pt x="17113" y="1344873"/>
                  </a:lnTo>
                  <a:lnTo>
                    <a:pt x="16250" y="1341647"/>
                  </a:lnTo>
                  <a:lnTo>
                    <a:pt x="15421" y="1338422"/>
                  </a:lnTo>
                  <a:lnTo>
                    <a:pt x="14599" y="1335197"/>
                  </a:lnTo>
                  <a:lnTo>
                    <a:pt x="13817" y="1331972"/>
                  </a:lnTo>
                  <a:lnTo>
                    <a:pt x="13040" y="1328747"/>
                  </a:lnTo>
                  <a:lnTo>
                    <a:pt x="12302" y="1325522"/>
                  </a:lnTo>
                  <a:lnTo>
                    <a:pt x="11572" y="1322297"/>
                  </a:lnTo>
                  <a:lnTo>
                    <a:pt x="10876" y="1319072"/>
                  </a:lnTo>
                  <a:lnTo>
                    <a:pt x="10194" y="1315847"/>
                  </a:lnTo>
                  <a:lnTo>
                    <a:pt x="9539" y="1312621"/>
                  </a:lnTo>
                  <a:lnTo>
                    <a:pt x="8905" y="1309396"/>
                  </a:lnTo>
                  <a:lnTo>
                    <a:pt x="8293" y="1306171"/>
                  </a:lnTo>
                  <a:lnTo>
                    <a:pt x="7705" y="1302946"/>
                  </a:lnTo>
                  <a:lnTo>
                    <a:pt x="7135" y="1299721"/>
                  </a:lnTo>
                  <a:lnTo>
                    <a:pt x="6595" y="1296496"/>
                  </a:lnTo>
                  <a:lnTo>
                    <a:pt x="6067" y="1293271"/>
                  </a:lnTo>
                  <a:lnTo>
                    <a:pt x="5574" y="1290046"/>
                  </a:lnTo>
                  <a:lnTo>
                    <a:pt x="5087" y="1286820"/>
                  </a:lnTo>
                  <a:lnTo>
                    <a:pt x="4641" y="1283595"/>
                  </a:lnTo>
                  <a:lnTo>
                    <a:pt x="4200" y="1280370"/>
                  </a:lnTo>
                  <a:lnTo>
                    <a:pt x="3797" y="1277145"/>
                  </a:lnTo>
                  <a:lnTo>
                    <a:pt x="3402" y="1273920"/>
                  </a:lnTo>
                  <a:lnTo>
                    <a:pt x="3039" y="1270695"/>
                  </a:lnTo>
                  <a:lnTo>
                    <a:pt x="2690" y="1267470"/>
                  </a:lnTo>
                  <a:lnTo>
                    <a:pt x="2369" y="1264245"/>
                  </a:lnTo>
                  <a:lnTo>
                    <a:pt x="2065" y="1261020"/>
                  </a:lnTo>
                  <a:lnTo>
                    <a:pt x="1784" y="1257794"/>
                  </a:lnTo>
                  <a:lnTo>
                    <a:pt x="1525" y="1254569"/>
                  </a:lnTo>
                  <a:lnTo>
                    <a:pt x="1283" y="1251344"/>
                  </a:lnTo>
                  <a:lnTo>
                    <a:pt x="1069" y="1248119"/>
                  </a:lnTo>
                  <a:lnTo>
                    <a:pt x="866" y="1244894"/>
                  </a:lnTo>
                  <a:lnTo>
                    <a:pt x="695" y="1241669"/>
                  </a:lnTo>
                  <a:lnTo>
                    <a:pt x="531" y="1238444"/>
                  </a:lnTo>
                  <a:lnTo>
                    <a:pt x="403" y="1235219"/>
                  </a:lnTo>
                  <a:lnTo>
                    <a:pt x="280" y="1231994"/>
                  </a:lnTo>
                  <a:lnTo>
                    <a:pt x="191" y="1228768"/>
                  </a:lnTo>
                  <a:lnTo>
                    <a:pt x="110" y="1225543"/>
                  </a:lnTo>
                  <a:lnTo>
                    <a:pt x="57" y="1222318"/>
                  </a:lnTo>
                  <a:lnTo>
                    <a:pt x="17" y="1219093"/>
                  </a:lnTo>
                  <a:lnTo>
                    <a:pt x="0" y="1215868"/>
                  </a:lnTo>
                  <a:lnTo>
                    <a:pt x="0" y="1212643"/>
                  </a:lnTo>
                  <a:lnTo>
                    <a:pt x="18" y="1209418"/>
                  </a:lnTo>
                  <a:lnTo>
                    <a:pt x="56" y="1206193"/>
                  </a:lnTo>
                  <a:lnTo>
                    <a:pt x="109" y="1202967"/>
                  </a:lnTo>
                  <a:lnTo>
                    <a:pt x="185" y="1199742"/>
                  </a:lnTo>
                  <a:lnTo>
                    <a:pt x="271" y="1196517"/>
                  </a:lnTo>
                  <a:lnTo>
                    <a:pt x="383" y="1193292"/>
                  </a:lnTo>
                  <a:lnTo>
                    <a:pt x="501" y="1190067"/>
                  </a:lnTo>
                  <a:lnTo>
                    <a:pt x="650" y="1186842"/>
                  </a:lnTo>
                  <a:lnTo>
                    <a:pt x="802" y="1183617"/>
                  </a:lnTo>
                  <a:lnTo>
                    <a:pt x="981" y="1180392"/>
                  </a:lnTo>
                  <a:lnTo>
                    <a:pt x="1167" y="1177167"/>
                  </a:lnTo>
                  <a:lnTo>
                    <a:pt x="1377" y="1173941"/>
                  </a:lnTo>
                  <a:lnTo>
                    <a:pt x="1595" y="1170716"/>
                  </a:lnTo>
                  <a:lnTo>
                    <a:pt x="1833" y="1167491"/>
                  </a:lnTo>
                  <a:lnTo>
                    <a:pt x="2083" y="1164266"/>
                  </a:lnTo>
                  <a:lnTo>
                    <a:pt x="2347" y="1161041"/>
                  </a:lnTo>
                  <a:lnTo>
                    <a:pt x="2627" y="1157816"/>
                  </a:lnTo>
                  <a:lnTo>
                    <a:pt x="2918" y="1154591"/>
                  </a:lnTo>
                  <a:lnTo>
                    <a:pt x="3226" y="1151366"/>
                  </a:lnTo>
                  <a:lnTo>
                    <a:pt x="3542" y="1148141"/>
                  </a:lnTo>
                  <a:lnTo>
                    <a:pt x="3877" y="1144915"/>
                  </a:lnTo>
                  <a:lnTo>
                    <a:pt x="4216" y="1141690"/>
                  </a:lnTo>
                  <a:lnTo>
                    <a:pt x="4577" y="1138465"/>
                  </a:lnTo>
                  <a:lnTo>
                    <a:pt x="4940" y="1135240"/>
                  </a:lnTo>
                  <a:lnTo>
                    <a:pt x="5323" y="1132015"/>
                  </a:lnTo>
                  <a:lnTo>
                    <a:pt x="5711" y="1128790"/>
                  </a:lnTo>
                  <a:lnTo>
                    <a:pt x="6114" y="1125565"/>
                  </a:lnTo>
                  <a:lnTo>
                    <a:pt x="6523" y="1122340"/>
                  </a:lnTo>
                  <a:lnTo>
                    <a:pt x="6945" y="1119114"/>
                  </a:lnTo>
                  <a:lnTo>
                    <a:pt x="7375" y="1115889"/>
                  </a:lnTo>
                  <a:lnTo>
                    <a:pt x="7814" y="1112664"/>
                  </a:lnTo>
                  <a:lnTo>
                    <a:pt x="8263" y="1109439"/>
                  </a:lnTo>
                  <a:lnTo>
                    <a:pt x="8718" y="1106214"/>
                  </a:lnTo>
                  <a:lnTo>
                    <a:pt x="9185" y="1102989"/>
                  </a:lnTo>
                  <a:lnTo>
                    <a:pt x="9655" y="1099764"/>
                  </a:lnTo>
                  <a:lnTo>
                    <a:pt x="10137" y="1096539"/>
                  </a:lnTo>
                  <a:lnTo>
                    <a:pt x="10621" y="1093314"/>
                  </a:lnTo>
                  <a:lnTo>
                    <a:pt x="11117" y="1090088"/>
                  </a:lnTo>
                  <a:lnTo>
                    <a:pt x="11615" y="1086863"/>
                  </a:lnTo>
                  <a:lnTo>
                    <a:pt x="12123" y="1083638"/>
                  </a:lnTo>
                  <a:lnTo>
                    <a:pt x="12633" y="1080413"/>
                  </a:lnTo>
                  <a:lnTo>
                    <a:pt x="13150" y="1077188"/>
                  </a:lnTo>
                  <a:lnTo>
                    <a:pt x="13671" y="1073963"/>
                  </a:lnTo>
                  <a:lnTo>
                    <a:pt x="14197" y="1070738"/>
                  </a:lnTo>
                  <a:lnTo>
                    <a:pt x="14726" y="1067513"/>
                  </a:lnTo>
                  <a:lnTo>
                    <a:pt x="15260" y="1064288"/>
                  </a:lnTo>
                  <a:lnTo>
                    <a:pt x="15797" y="1061062"/>
                  </a:lnTo>
                  <a:lnTo>
                    <a:pt x="16337" y="1057837"/>
                  </a:lnTo>
                  <a:lnTo>
                    <a:pt x="16880" y="1054612"/>
                  </a:lnTo>
                  <a:lnTo>
                    <a:pt x="17425" y="1051387"/>
                  </a:lnTo>
                  <a:lnTo>
                    <a:pt x="17972" y="1048162"/>
                  </a:lnTo>
                  <a:lnTo>
                    <a:pt x="18521" y="1044937"/>
                  </a:lnTo>
                  <a:lnTo>
                    <a:pt x="19072" y="1041712"/>
                  </a:lnTo>
                  <a:lnTo>
                    <a:pt x="19623" y="1038487"/>
                  </a:lnTo>
                  <a:lnTo>
                    <a:pt x="20175" y="1035262"/>
                  </a:lnTo>
                  <a:lnTo>
                    <a:pt x="20728" y="1032036"/>
                  </a:lnTo>
                  <a:lnTo>
                    <a:pt x="21280" y="1028811"/>
                  </a:lnTo>
                  <a:lnTo>
                    <a:pt x="21833" y="1025586"/>
                  </a:lnTo>
                  <a:lnTo>
                    <a:pt x="22385" y="1022361"/>
                  </a:lnTo>
                  <a:lnTo>
                    <a:pt x="22936" y="1019136"/>
                  </a:lnTo>
                  <a:lnTo>
                    <a:pt x="23487" y="1015911"/>
                  </a:lnTo>
                  <a:lnTo>
                    <a:pt x="24035" y="1012686"/>
                  </a:lnTo>
                  <a:lnTo>
                    <a:pt x="24583" y="1009461"/>
                  </a:lnTo>
                  <a:lnTo>
                    <a:pt x="25128" y="1006235"/>
                  </a:lnTo>
                  <a:lnTo>
                    <a:pt x="25672" y="1003010"/>
                  </a:lnTo>
                  <a:lnTo>
                    <a:pt x="26212" y="999785"/>
                  </a:lnTo>
                  <a:lnTo>
                    <a:pt x="26751" y="996560"/>
                  </a:lnTo>
                  <a:lnTo>
                    <a:pt x="27286" y="993335"/>
                  </a:lnTo>
                  <a:lnTo>
                    <a:pt x="27819" y="990110"/>
                  </a:lnTo>
                  <a:lnTo>
                    <a:pt x="28347" y="986885"/>
                  </a:lnTo>
                  <a:lnTo>
                    <a:pt x="28873" y="983660"/>
                  </a:lnTo>
                  <a:lnTo>
                    <a:pt x="29394" y="980435"/>
                  </a:lnTo>
                  <a:lnTo>
                    <a:pt x="29912" y="977209"/>
                  </a:lnTo>
                  <a:lnTo>
                    <a:pt x="30425" y="973984"/>
                  </a:lnTo>
                  <a:lnTo>
                    <a:pt x="30934" y="970759"/>
                  </a:lnTo>
                  <a:lnTo>
                    <a:pt x="31439" y="967534"/>
                  </a:lnTo>
                  <a:lnTo>
                    <a:pt x="31938" y="964309"/>
                  </a:lnTo>
                  <a:lnTo>
                    <a:pt x="32434" y="961084"/>
                  </a:lnTo>
                  <a:lnTo>
                    <a:pt x="32923" y="957859"/>
                  </a:lnTo>
                  <a:lnTo>
                    <a:pt x="33409" y="954634"/>
                  </a:lnTo>
                  <a:lnTo>
                    <a:pt x="33887" y="951409"/>
                  </a:lnTo>
                  <a:lnTo>
                    <a:pt x="34363" y="948183"/>
                  </a:lnTo>
                  <a:lnTo>
                    <a:pt x="34829" y="944958"/>
                  </a:lnTo>
                  <a:lnTo>
                    <a:pt x="35293" y="941733"/>
                  </a:lnTo>
                  <a:lnTo>
                    <a:pt x="35748" y="938508"/>
                  </a:lnTo>
                  <a:lnTo>
                    <a:pt x="36200" y="935283"/>
                  </a:lnTo>
                  <a:lnTo>
                    <a:pt x="36644" y="932058"/>
                  </a:lnTo>
                  <a:lnTo>
                    <a:pt x="37083" y="928833"/>
                  </a:lnTo>
                  <a:lnTo>
                    <a:pt x="37515" y="925608"/>
                  </a:lnTo>
                  <a:lnTo>
                    <a:pt x="37942" y="922382"/>
                  </a:lnTo>
                  <a:lnTo>
                    <a:pt x="38362" y="919157"/>
                  </a:lnTo>
                  <a:lnTo>
                    <a:pt x="38775" y="915932"/>
                  </a:lnTo>
                  <a:lnTo>
                    <a:pt x="39182" y="912707"/>
                  </a:lnTo>
                  <a:lnTo>
                    <a:pt x="39582" y="909482"/>
                  </a:lnTo>
                  <a:lnTo>
                    <a:pt x="39978" y="906257"/>
                  </a:lnTo>
                  <a:lnTo>
                    <a:pt x="40363" y="903032"/>
                  </a:lnTo>
                  <a:lnTo>
                    <a:pt x="40747" y="899807"/>
                  </a:lnTo>
                  <a:lnTo>
                    <a:pt x="41118" y="896582"/>
                  </a:lnTo>
                  <a:lnTo>
                    <a:pt x="41488" y="893356"/>
                  </a:lnTo>
                  <a:lnTo>
                    <a:pt x="41847" y="890131"/>
                  </a:lnTo>
                  <a:lnTo>
                    <a:pt x="42203" y="886906"/>
                  </a:lnTo>
                  <a:lnTo>
                    <a:pt x="42550" y="883681"/>
                  </a:lnTo>
                  <a:lnTo>
                    <a:pt x="42892" y="880456"/>
                  </a:lnTo>
                  <a:lnTo>
                    <a:pt x="43226" y="877231"/>
                  </a:lnTo>
                  <a:lnTo>
                    <a:pt x="43554" y="874006"/>
                  </a:lnTo>
                  <a:lnTo>
                    <a:pt x="43876" y="870781"/>
                  </a:lnTo>
                  <a:lnTo>
                    <a:pt x="44191" y="867556"/>
                  </a:lnTo>
                  <a:lnTo>
                    <a:pt x="44500" y="864330"/>
                  </a:lnTo>
                  <a:lnTo>
                    <a:pt x="44801" y="861105"/>
                  </a:lnTo>
                  <a:lnTo>
                    <a:pt x="45099" y="857880"/>
                  </a:lnTo>
                  <a:lnTo>
                    <a:pt x="45387" y="854655"/>
                  </a:lnTo>
                  <a:lnTo>
                    <a:pt x="45673" y="851430"/>
                  </a:lnTo>
                  <a:lnTo>
                    <a:pt x="45947" y="848205"/>
                  </a:lnTo>
                  <a:lnTo>
                    <a:pt x="46221" y="844980"/>
                  </a:lnTo>
                  <a:lnTo>
                    <a:pt x="46484" y="841755"/>
                  </a:lnTo>
                  <a:lnTo>
                    <a:pt x="46745" y="838529"/>
                  </a:lnTo>
                  <a:lnTo>
                    <a:pt x="46997" y="835304"/>
                  </a:lnTo>
                  <a:lnTo>
                    <a:pt x="47245" y="832079"/>
                  </a:lnTo>
                  <a:lnTo>
                    <a:pt x="47486" y="828854"/>
                  </a:lnTo>
                  <a:lnTo>
                    <a:pt x="47723" y="825629"/>
                  </a:lnTo>
                  <a:lnTo>
                    <a:pt x="47954" y="822404"/>
                  </a:lnTo>
                  <a:lnTo>
                    <a:pt x="48179" y="819179"/>
                  </a:lnTo>
                  <a:lnTo>
                    <a:pt x="48399" y="815954"/>
                  </a:lnTo>
                  <a:lnTo>
                    <a:pt x="48613" y="812729"/>
                  </a:lnTo>
                  <a:lnTo>
                    <a:pt x="48824" y="809503"/>
                  </a:lnTo>
                  <a:lnTo>
                    <a:pt x="49028" y="806278"/>
                  </a:lnTo>
                  <a:lnTo>
                    <a:pt x="49229" y="803053"/>
                  </a:lnTo>
                  <a:lnTo>
                    <a:pt x="49423" y="799828"/>
                  </a:lnTo>
                  <a:lnTo>
                    <a:pt x="49615" y="796603"/>
                  </a:lnTo>
                  <a:lnTo>
                    <a:pt x="49799" y="793378"/>
                  </a:lnTo>
                  <a:lnTo>
                    <a:pt x="49982" y="790153"/>
                  </a:lnTo>
                  <a:lnTo>
                    <a:pt x="50158" y="786928"/>
                  </a:lnTo>
                  <a:lnTo>
                    <a:pt x="50332" y="783703"/>
                  </a:lnTo>
                  <a:lnTo>
                    <a:pt x="50500" y="780477"/>
                  </a:lnTo>
                  <a:lnTo>
                    <a:pt x="50665" y="777252"/>
                  </a:lnTo>
                  <a:lnTo>
                    <a:pt x="50827" y="774027"/>
                  </a:lnTo>
                  <a:lnTo>
                    <a:pt x="50984" y="770802"/>
                  </a:lnTo>
                  <a:lnTo>
                    <a:pt x="51139" y="767577"/>
                  </a:lnTo>
                  <a:lnTo>
                    <a:pt x="51289" y="764352"/>
                  </a:lnTo>
                  <a:lnTo>
                    <a:pt x="51437" y="761127"/>
                  </a:lnTo>
                  <a:lnTo>
                    <a:pt x="51581" y="757902"/>
                  </a:lnTo>
                  <a:lnTo>
                    <a:pt x="51723" y="754676"/>
                  </a:lnTo>
                  <a:lnTo>
                    <a:pt x="51861" y="751451"/>
                  </a:lnTo>
                  <a:lnTo>
                    <a:pt x="51998" y="748226"/>
                  </a:lnTo>
                  <a:lnTo>
                    <a:pt x="52130" y="745001"/>
                  </a:lnTo>
                  <a:lnTo>
                    <a:pt x="52262" y="741776"/>
                  </a:lnTo>
                  <a:lnTo>
                    <a:pt x="52390" y="738551"/>
                  </a:lnTo>
                  <a:lnTo>
                    <a:pt x="52517" y="735326"/>
                  </a:lnTo>
                  <a:lnTo>
                    <a:pt x="52641" y="732101"/>
                  </a:lnTo>
                  <a:lnTo>
                    <a:pt x="52765" y="728876"/>
                  </a:lnTo>
                  <a:lnTo>
                    <a:pt x="52886" y="725650"/>
                  </a:lnTo>
                  <a:lnTo>
                    <a:pt x="53006" y="722425"/>
                  </a:lnTo>
                  <a:lnTo>
                    <a:pt x="53124" y="719200"/>
                  </a:lnTo>
                  <a:lnTo>
                    <a:pt x="53241" y="715975"/>
                  </a:lnTo>
                  <a:lnTo>
                    <a:pt x="53358" y="712750"/>
                  </a:lnTo>
                  <a:lnTo>
                    <a:pt x="53473" y="709525"/>
                  </a:lnTo>
                  <a:lnTo>
                    <a:pt x="53588" y="706300"/>
                  </a:lnTo>
                  <a:lnTo>
                    <a:pt x="53702" y="703075"/>
                  </a:lnTo>
                  <a:lnTo>
                    <a:pt x="53817" y="699850"/>
                  </a:lnTo>
                  <a:lnTo>
                    <a:pt x="53930" y="696624"/>
                  </a:lnTo>
                  <a:lnTo>
                    <a:pt x="54044" y="693399"/>
                  </a:lnTo>
                  <a:lnTo>
                    <a:pt x="54158" y="690174"/>
                  </a:lnTo>
                  <a:lnTo>
                    <a:pt x="54272" y="686949"/>
                  </a:lnTo>
                  <a:lnTo>
                    <a:pt x="54387" y="683724"/>
                  </a:lnTo>
                  <a:lnTo>
                    <a:pt x="54502" y="680499"/>
                  </a:lnTo>
                  <a:lnTo>
                    <a:pt x="54619" y="677274"/>
                  </a:lnTo>
                  <a:lnTo>
                    <a:pt x="54736" y="674049"/>
                  </a:lnTo>
                  <a:lnTo>
                    <a:pt x="54855" y="670823"/>
                  </a:lnTo>
                  <a:lnTo>
                    <a:pt x="54975" y="667598"/>
                  </a:lnTo>
                  <a:lnTo>
                    <a:pt x="55096" y="664373"/>
                  </a:lnTo>
                  <a:lnTo>
                    <a:pt x="55219" y="661148"/>
                  </a:lnTo>
                  <a:lnTo>
                    <a:pt x="55344" y="657923"/>
                  </a:lnTo>
                  <a:lnTo>
                    <a:pt x="55472" y="654698"/>
                  </a:lnTo>
                  <a:lnTo>
                    <a:pt x="55600" y="651473"/>
                  </a:lnTo>
                  <a:lnTo>
                    <a:pt x="55733" y="648248"/>
                  </a:lnTo>
                  <a:lnTo>
                    <a:pt x="55867" y="645023"/>
                  </a:lnTo>
                  <a:lnTo>
                    <a:pt x="56006" y="641797"/>
                  </a:lnTo>
                  <a:lnTo>
                    <a:pt x="56146" y="638572"/>
                  </a:lnTo>
                  <a:lnTo>
                    <a:pt x="56290" y="635347"/>
                  </a:lnTo>
                  <a:lnTo>
                    <a:pt x="56437" y="632122"/>
                  </a:lnTo>
                  <a:lnTo>
                    <a:pt x="56588" y="628897"/>
                  </a:lnTo>
                  <a:lnTo>
                    <a:pt x="56742" y="625672"/>
                  </a:lnTo>
                  <a:lnTo>
                    <a:pt x="56900" y="622447"/>
                  </a:lnTo>
                  <a:lnTo>
                    <a:pt x="57064" y="619222"/>
                  </a:lnTo>
                  <a:lnTo>
                    <a:pt x="57230" y="615997"/>
                  </a:lnTo>
                  <a:lnTo>
                    <a:pt x="57403" y="612771"/>
                  </a:lnTo>
                  <a:lnTo>
                    <a:pt x="57577" y="609546"/>
                  </a:lnTo>
                  <a:lnTo>
                    <a:pt x="57760" y="606321"/>
                  </a:lnTo>
                  <a:lnTo>
                    <a:pt x="57944" y="603096"/>
                  </a:lnTo>
                  <a:lnTo>
                    <a:pt x="58138" y="599871"/>
                  </a:lnTo>
                  <a:lnTo>
                    <a:pt x="58333" y="596646"/>
                  </a:lnTo>
                  <a:lnTo>
                    <a:pt x="58537" y="593421"/>
                  </a:lnTo>
                  <a:lnTo>
                    <a:pt x="58745" y="590196"/>
                  </a:lnTo>
                  <a:lnTo>
                    <a:pt x="58960" y="586970"/>
                  </a:lnTo>
                  <a:lnTo>
                    <a:pt x="59180" y="583745"/>
                  </a:lnTo>
                  <a:lnTo>
                    <a:pt x="59407" y="580520"/>
                  </a:lnTo>
                  <a:lnTo>
                    <a:pt x="59641" y="577295"/>
                  </a:lnTo>
                  <a:lnTo>
                    <a:pt x="59880" y="574070"/>
                  </a:lnTo>
                  <a:lnTo>
                    <a:pt x="60128" y="570845"/>
                  </a:lnTo>
                  <a:lnTo>
                    <a:pt x="60381" y="567620"/>
                  </a:lnTo>
                  <a:lnTo>
                    <a:pt x="60644" y="564395"/>
                  </a:lnTo>
                  <a:lnTo>
                    <a:pt x="60910" y="561170"/>
                  </a:lnTo>
                  <a:lnTo>
                    <a:pt x="61188" y="557944"/>
                  </a:lnTo>
                  <a:lnTo>
                    <a:pt x="61469" y="554719"/>
                  </a:lnTo>
                  <a:lnTo>
                    <a:pt x="61764" y="551494"/>
                  </a:lnTo>
                  <a:lnTo>
                    <a:pt x="62061" y="548269"/>
                  </a:lnTo>
                  <a:lnTo>
                    <a:pt x="62370" y="545044"/>
                  </a:lnTo>
                  <a:lnTo>
                    <a:pt x="62685" y="541819"/>
                  </a:lnTo>
                  <a:lnTo>
                    <a:pt x="63010" y="538594"/>
                  </a:lnTo>
                  <a:lnTo>
                    <a:pt x="63342" y="535369"/>
                  </a:lnTo>
                  <a:lnTo>
                    <a:pt x="63683" y="532144"/>
                  </a:lnTo>
                  <a:lnTo>
                    <a:pt x="64033" y="528918"/>
                  </a:lnTo>
                  <a:lnTo>
                    <a:pt x="64391" y="525693"/>
                  </a:lnTo>
                  <a:lnTo>
                    <a:pt x="64760" y="522468"/>
                  </a:lnTo>
                  <a:lnTo>
                    <a:pt x="65135" y="519243"/>
                  </a:lnTo>
                  <a:lnTo>
                    <a:pt x="65523" y="516018"/>
                  </a:lnTo>
                  <a:lnTo>
                    <a:pt x="65915" y="512793"/>
                  </a:lnTo>
                  <a:lnTo>
                    <a:pt x="66323" y="509568"/>
                  </a:lnTo>
                  <a:lnTo>
                    <a:pt x="66733" y="506343"/>
                  </a:lnTo>
                  <a:lnTo>
                    <a:pt x="67160" y="503117"/>
                  </a:lnTo>
                  <a:lnTo>
                    <a:pt x="67591" y="499892"/>
                  </a:lnTo>
                  <a:lnTo>
                    <a:pt x="68036" y="496667"/>
                  </a:lnTo>
                  <a:lnTo>
                    <a:pt x="68487" y="493442"/>
                  </a:lnTo>
                  <a:lnTo>
                    <a:pt x="68950" y="490217"/>
                  </a:lnTo>
                  <a:lnTo>
                    <a:pt x="69422" y="486992"/>
                  </a:lnTo>
                  <a:lnTo>
                    <a:pt x="69904" y="483767"/>
                  </a:lnTo>
                  <a:lnTo>
                    <a:pt x="70396" y="480542"/>
                  </a:lnTo>
                  <a:lnTo>
                    <a:pt x="70896" y="477317"/>
                  </a:lnTo>
                  <a:lnTo>
                    <a:pt x="71409" y="474091"/>
                  </a:lnTo>
                  <a:lnTo>
                    <a:pt x="71929" y="470866"/>
                  </a:lnTo>
                  <a:lnTo>
                    <a:pt x="72463" y="467641"/>
                  </a:lnTo>
                  <a:lnTo>
                    <a:pt x="73001" y="464416"/>
                  </a:lnTo>
                  <a:lnTo>
                    <a:pt x="73556" y="461191"/>
                  </a:lnTo>
                  <a:lnTo>
                    <a:pt x="74113" y="457966"/>
                  </a:lnTo>
                  <a:lnTo>
                    <a:pt x="74689" y="454741"/>
                  </a:lnTo>
                  <a:lnTo>
                    <a:pt x="75267" y="451516"/>
                  </a:lnTo>
                  <a:lnTo>
                    <a:pt x="75861" y="448291"/>
                  </a:lnTo>
                  <a:lnTo>
                    <a:pt x="76460" y="445065"/>
                  </a:lnTo>
                  <a:lnTo>
                    <a:pt x="77073" y="441840"/>
                  </a:lnTo>
                  <a:lnTo>
                    <a:pt x="77693" y="438615"/>
                  </a:lnTo>
                  <a:lnTo>
                    <a:pt x="78323" y="435390"/>
                  </a:lnTo>
                  <a:lnTo>
                    <a:pt x="78964" y="432165"/>
                  </a:lnTo>
                  <a:lnTo>
                    <a:pt x="79613" y="428940"/>
                  </a:lnTo>
                  <a:lnTo>
                    <a:pt x="80274" y="425715"/>
                  </a:lnTo>
                  <a:lnTo>
                    <a:pt x="80940" y="422490"/>
                  </a:lnTo>
                  <a:lnTo>
                    <a:pt x="81621" y="419264"/>
                  </a:lnTo>
                  <a:lnTo>
                    <a:pt x="82305" y="416039"/>
                  </a:lnTo>
                  <a:lnTo>
                    <a:pt x="83006" y="412814"/>
                  </a:lnTo>
                  <a:lnTo>
                    <a:pt x="83708" y="409589"/>
                  </a:lnTo>
                  <a:lnTo>
                    <a:pt x="84427" y="406364"/>
                  </a:lnTo>
                  <a:lnTo>
                    <a:pt x="85148" y="403139"/>
                  </a:lnTo>
                  <a:lnTo>
                    <a:pt x="85883" y="399914"/>
                  </a:lnTo>
                  <a:lnTo>
                    <a:pt x="86623" y="396689"/>
                  </a:lnTo>
                  <a:lnTo>
                    <a:pt x="87375" y="393464"/>
                  </a:lnTo>
                  <a:lnTo>
                    <a:pt x="88133" y="390238"/>
                  </a:lnTo>
                  <a:lnTo>
                    <a:pt x="88900" y="387013"/>
                  </a:lnTo>
                  <a:lnTo>
                    <a:pt x="89676" y="383788"/>
                  </a:lnTo>
                  <a:lnTo>
                    <a:pt x="90459" y="380563"/>
                  </a:lnTo>
                  <a:lnTo>
                    <a:pt x="91251" y="377338"/>
                  </a:lnTo>
                  <a:lnTo>
                    <a:pt x="92049" y="374113"/>
                  </a:lnTo>
                  <a:lnTo>
                    <a:pt x="92858" y="370888"/>
                  </a:lnTo>
                  <a:lnTo>
                    <a:pt x="93670" y="367663"/>
                  </a:lnTo>
                  <a:lnTo>
                    <a:pt x="94495" y="364438"/>
                  </a:lnTo>
                  <a:lnTo>
                    <a:pt x="95321" y="361212"/>
                  </a:lnTo>
                  <a:lnTo>
                    <a:pt x="96161" y="357987"/>
                  </a:lnTo>
                  <a:lnTo>
                    <a:pt x="97002" y="354762"/>
                  </a:lnTo>
                  <a:lnTo>
                    <a:pt x="97854" y="351537"/>
                  </a:lnTo>
                  <a:lnTo>
                    <a:pt x="98710" y="348312"/>
                  </a:lnTo>
                  <a:lnTo>
                    <a:pt x="99574" y="345087"/>
                  </a:lnTo>
                  <a:lnTo>
                    <a:pt x="100444" y="341862"/>
                  </a:lnTo>
                  <a:lnTo>
                    <a:pt x="101320" y="338637"/>
                  </a:lnTo>
                  <a:lnTo>
                    <a:pt x="102202" y="335411"/>
                  </a:lnTo>
                  <a:lnTo>
                    <a:pt x="103090" y="332186"/>
                  </a:lnTo>
                  <a:lnTo>
                    <a:pt x="103985" y="328961"/>
                  </a:lnTo>
                  <a:lnTo>
                    <a:pt x="104883" y="325736"/>
                  </a:lnTo>
                  <a:lnTo>
                    <a:pt x="105789" y="322511"/>
                  </a:lnTo>
                  <a:lnTo>
                    <a:pt x="106697" y="319286"/>
                  </a:lnTo>
                  <a:lnTo>
                    <a:pt x="107614" y="316061"/>
                  </a:lnTo>
                  <a:lnTo>
                    <a:pt x="108532" y="312836"/>
                  </a:lnTo>
                  <a:lnTo>
                    <a:pt x="109459" y="309611"/>
                  </a:lnTo>
                  <a:lnTo>
                    <a:pt x="110387" y="306385"/>
                  </a:lnTo>
                  <a:lnTo>
                    <a:pt x="111322" y="303160"/>
                  </a:lnTo>
                  <a:lnTo>
                    <a:pt x="112260" y="299935"/>
                  </a:lnTo>
                  <a:lnTo>
                    <a:pt x="113203" y="296710"/>
                  </a:lnTo>
                  <a:lnTo>
                    <a:pt x="114149" y="293485"/>
                  </a:lnTo>
                  <a:lnTo>
                    <a:pt x="115100" y="290260"/>
                  </a:lnTo>
                  <a:lnTo>
                    <a:pt x="116054" y="287035"/>
                  </a:lnTo>
                  <a:lnTo>
                    <a:pt x="117011" y="283810"/>
                  </a:lnTo>
                  <a:lnTo>
                    <a:pt x="117972" y="280585"/>
                  </a:lnTo>
                  <a:lnTo>
                    <a:pt x="118936" y="277359"/>
                  </a:lnTo>
                  <a:lnTo>
                    <a:pt x="119904" y="274134"/>
                  </a:lnTo>
                  <a:lnTo>
                    <a:pt x="120873" y="270909"/>
                  </a:lnTo>
                  <a:lnTo>
                    <a:pt x="121847" y="267684"/>
                  </a:lnTo>
                  <a:lnTo>
                    <a:pt x="122822" y="264459"/>
                  </a:lnTo>
                  <a:lnTo>
                    <a:pt x="123801" y="261234"/>
                  </a:lnTo>
                  <a:lnTo>
                    <a:pt x="124781" y="258009"/>
                  </a:lnTo>
                  <a:lnTo>
                    <a:pt x="125764" y="254784"/>
                  </a:lnTo>
                  <a:lnTo>
                    <a:pt x="126749" y="251558"/>
                  </a:lnTo>
                  <a:lnTo>
                    <a:pt x="127736" y="248333"/>
                  </a:lnTo>
                  <a:lnTo>
                    <a:pt x="128725" y="245108"/>
                  </a:lnTo>
                  <a:lnTo>
                    <a:pt x="129716" y="241883"/>
                  </a:lnTo>
                  <a:lnTo>
                    <a:pt x="130708" y="238658"/>
                  </a:lnTo>
                  <a:lnTo>
                    <a:pt x="131701" y="235433"/>
                  </a:lnTo>
                  <a:lnTo>
                    <a:pt x="132696" y="232208"/>
                  </a:lnTo>
                  <a:lnTo>
                    <a:pt x="133692" y="228983"/>
                  </a:lnTo>
                  <a:lnTo>
                    <a:pt x="134690" y="225758"/>
                  </a:lnTo>
                  <a:lnTo>
                    <a:pt x="135688" y="222532"/>
                  </a:lnTo>
                  <a:lnTo>
                    <a:pt x="136687" y="219307"/>
                  </a:lnTo>
                  <a:lnTo>
                    <a:pt x="137687" y="216082"/>
                  </a:lnTo>
                  <a:lnTo>
                    <a:pt x="138687" y="212857"/>
                  </a:lnTo>
                  <a:lnTo>
                    <a:pt x="139688" y="209632"/>
                  </a:lnTo>
                  <a:lnTo>
                    <a:pt x="140690" y="206407"/>
                  </a:lnTo>
                  <a:lnTo>
                    <a:pt x="141691" y="203182"/>
                  </a:lnTo>
                  <a:lnTo>
                    <a:pt x="142693" y="199957"/>
                  </a:lnTo>
                  <a:lnTo>
                    <a:pt x="143695" y="196732"/>
                  </a:lnTo>
                  <a:lnTo>
                    <a:pt x="144697" y="193506"/>
                  </a:lnTo>
                  <a:lnTo>
                    <a:pt x="145698" y="190281"/>
                  </a:lnTo>
                  <a:lnTo>
                    <a:pt x="146700" y="187056"/>
                  </a:lnTo>
                  <a:lnTo>
                    <a:pt x="147701" y="183831"/>
                  </a:lnTo>
                  <a:lnTo>
                    <a:pt x="148701" y="180606"/>
                  </a:lnTo>
                  <a:lnTo>
                    <a:pt x="149701" y="177381"/>
                  </a:lnTo>
                  <a:lnTo>
                    <a:pt x="150701" y="174156"/>
                  </a:lnTo>
                  <a:lnTo>
                    <a:pt x="151699" y="170931"/>
                  </a:lnTo>
                  <a:lnTo>
                    <a:pt x="152697" y="167705"/>
                  </a:lnTo>
                  <a:lnTo>
                    <a:pt x="153693" y="164480"/>
                  </a:lnTo>
                  <a:lnTo>
                    <a:pt x="154689" y="161255"/>
                  </a:lnTo>
                  <a:lnTo>
                    <a:pt x="155682" y="158030"/>
                  </a:lnTo>
                  <a:lnTo>
                    <a:pt x="156676" y="154805"/>
                  </a:lnTo>
                  <a:lnTo>
                    <a:pt x="157667" y="151580"/>
                  </a:lnTo>
                  <a:lnTo>
                    <a:pt x="158657" y="148355"/>
                  </a:lnTo>
                  <a:lnTo>
                    <a:pt x="159645" y="145130"/>
                  </a:lnTo>
                  <a:lnTo>
                    <a:pt x="160632" y="141905"/>
                  </a:lnTo>
                  <a:lnTo>
                    <a:pt x="161617" y="138679"/>
                  </a:lnTo>
                  <a:lnTo>
                    <a:pt x="162599" y="135454"/>
                  </a:lnTo>
                  <a:lnTo>
                    <a:pt x="163581" y="132229"/>
                  </a:lnTo>
                  <a:lnTo>
                    <a:pt x="164559" y="129004"/>
                  </a:lnTo>
                  <a:lnTo>
                    <a:pt x="165536" y="125779"/>
                  </a:lnTo>
                  <a:lnTo>
                    <a:pt x="166509" y="122554"/>
                  </a:lnTo>
                  <a:lnTo>
                    <a:pt x="167482" y="119329"/>
                  </a:lnTo>
                  <a:lnTo>
                    <a:pt x="168450" y="116104"/>
                  </a:lnTo>
                  <a:lnTo>
                    <a:pt x="169417" y="112879"/>
                  </a:lnTo>
                  <a:lnTo>
                    <a:pt x="170380" y="109653"/>
                  </a:lnTo>
                  <a:lnTo>
                    <a:pt x="171341" y="106428"/>
                  </a:lnTo>
                  <a:lnTo>
                    <a:pt x="172298" y="103203"/>
                  </a:lnTo>
                  <a:lnTo>
                    <a:pt x="173253" y="99978"/>
                  </a:lnTo>
                  <a:lnTo>
                    <a:pt x="174204" y="96753"/>
                  </a:lnTo>
                  <a:lnTo>
                    <a:pt x="175152" y="93528"/>
                  </a:lnTo>
                  <a:lnTo>
                    <a:pt x="176097" y="90303"/>
                  </a:lnTo>
                  <a:lnTo>
                    <a:pt x="177037" y="87078"/>
                  </a:lnTo>
                  <a:lnTo>
                    <a:pt x="177975" y="83852"/>
                  </a:lnTo>
                  <a:lnTo>
                    <a:pt x="178908" y="80627"/>
                  </a:lnTo>
                  <a:lnTo>
                    <a:pt x="179839" y="77402"/>
                  </a:lnTo>
                  <a:lnTo>
                    <a:pt x="180763" y="74177"/>
                  </a:lnTo>
                  <a:lnTo>
                    <a:pt x="181686" y="70952"/>
                  </a:lnTo>
                  <a:lnTo>
                    <a:pt x="182601" y="67727"/>
                  </a:lnTo>
                  <a:lnTo>
                    <a:pt x="183516" y="64502"/>
                  </a:lnTo>
                  <a:lnTo>
                    <a:pt x="184423" y="61277"/>
                  </a:lnTo>
                  <a:lnTo>
                    <a:pt x="185327" y="58052"/>
                  </a:lnTo>
                  <a:lnTo>
                    <a:pt x="186225" y="54826"/>
                  </a:lnTo>
                  <a:lnTo>
                    <a:pt x="187120" y="51601"/>
                  </a:lnTo>
                  <a:lnTo>
                    <a:pt x="188009" y="48376"/>
                  </a:lnTo>
                  <a:lnTo>
                    <a:pt x="188893" y="45151"/>
                  </a:lnTo>
                  <a:lnTo>
                    <a:pt x="189773" y="41926"/>
                  </a:lnTo>
                  <a:lnTo>
                    <a:pt x="190646" y="38701"/>
                  </a:lnTo>
                  <a:lnTo>
                    <a:pt x="191515" y="35476"/>
                  </a:lnTo>
                  <a:lnTo>
                    <a:pt x="192377" y="32251"/>
                  </a:lnTo>
                  <a:lnTo>
                    <a:pt x="193236" y="29026"/>
                  </a:lnTo>
                  <a:lnTo>
                    <a:pt x="194085" y="25800"/>
                  </a:lnTo>
                  <a:lnTo>
                    <a:pt x="194933" y="22575"/>
                  </a:lnTo>
                  <a:lnTo>
                    <a:pt x="195770" y="19350"/>
                  </a:lnTo>
                  <a:lnTo>
                    <a:pt x="196605" y="16125"/>
                  </a:lnTo>
                  <a:lnTo>
                    <a:pt x="197431" y="12900"/>
                  </a:lnTo>
                  <a:lnTo>
                    <a:pt x="198253" y="9675"/>
                  </a:lnTo>
                  <a:lnTo>
                    <a:pt x="199067" y="6450"/>
                  </a:lnTo>
                  <a:lnTo>
                    <a:pt x="199875" y="3225"/>
                  </a:lnTo>
                  <a:lnTo>
                    <a:pt x="200677" y="0"/>
                  </a:lnTo>
                  <a:lnTo>
                    <a:pt x="288095" y="0"/>
                  </a:lnTo>
                  <a:lnTo>
                    <a:pt x="288896" y="3225"/>
                  </a:lnTo>
                  <a:lnTo>
                    <a:pt x="289704" y="6450"/>
                  </a:lnTo>
                  <a:lnTo>
                    <a:pt x="290518" y="9675"/>
                  </a:lnTo>
                  <a:lnTo>
                    <a:pt x="291340" y="12900"/>
                  </a:lnTo>
                  <a:lnTo>
                    <a:pt x="292166" y="16125"/>
                  </a:lnTo>
                  <a:lnTo>
                    <a:pt x="293001" y="19350"/>
                  </a:lnTo>
                  <a:lnTo>
                    <a:pt x="293838" y="22575"/>
                  </a:lnTo>
                  <a:lnTo>
                    <a:pt x="294686" y="25800"/>
                  </a:lnTo>
                  <a:lnTo>
                    <a:pt x="295536" y="29026"/>
                  </a:lnTo>
                  <a:lnTo>
                    <a:pt x="296395" y="32251"/>
                  </a:lnTo>
                  <a:lnTo>
                    <a:pt x="297256" y="35476"/>
                  </a:lnTo>
                  <a:lnTo>
                    <a:pt x="298125" y="38701"/>
                  </a:lnTo>
                  <a:lnTo>
                    <a:pt x="298998" y="41926"/>
                  </a:lnTo>
                  <a:lnTo>
                    <a:pt x="299878" y="45151"/>
                  </a:lnTo>
                  <a:lnTo>
                    <a:pt x="300762" y="48376"/>
                  </a:lnTo>
                  <a:lnTo>
                    <a:pt x="301651" y="51601"/>
                  </a:lnTo>
                  <a:lnTo>
                    <a:pt x="302546" y="54826"/>
                  </a:lnTo>
                  <a:lnTo>
                    <a:pt x="303444" y="58052"/>
                  </a:lnTo>
                  <a:lnTo>
                    <a:pt x="304349" y="61277"/>
                  </a:lnTo>
                  <a:lnTo>
                    <a:pt x="305256" y="64502"/>
                  </a:lnTo>
                  <a:lnTo>
                    <a:pt x="306170" y="67727"/>
                  </a:lnTo>
                  <a:lnTo>
                    <a:pt x="307085" y="70952"/>
                  </a:lnTo>
                  <a:lnTo>
                    <a:pt x="308008" y="74177"/>
                  </a:lnTo>
                  <a:lnTo>
                    <a:pt x="308932" y="77402"/>
                  </a:lnTo>
                  <a:lnTo>
                    <a:pt x="309863" y="80627"/>
                  </a:lnTo>
                  <a:lnTo>
                    <a:pt x="310796" y="83852"/>
                  </a:lnTo>
                  <a:lnTo>
                    <a:pt x="311734" y="87078"/>
                  </a:lnTo>
                  <a:lnTo>
                    <a:pt x="312674" y="90303"/>
                  </a:lnTo>
                  <a:lnTo>
                    <a:pt x="313619" y="93528"/>
                  </a:lnTo>
                  <a:lnTo>
                    <a:pt x="314567" y="96753"/>
                  </a:lnTo>
                  <a:lnTo>
                    <a:pt x="315518" y="99978"/>
                  </a:lnTo>
                  <a:lnTo>
                    <a:pt x="316473" y="103203"/>
                  </a:lnTo>
                  <a:lnTo>
                    <a:pt x="317430" y="106428"/>
                  </a:lnTo>
                  <a:lnTo>
                    <a:pt x="318391" y="109653"/>
                  </a:lnTo>
                  <a:lnTo>
                    <a:pt x="319354" y="112879"/>
                  </a:lnTo>
                  <a:lnTo>
                    <a:pt x="320321" y="116104"/>
                  </a:lnTo>
                  <a:lnTo>
                    <a:pt x="321289" y="119329"/>
                  </a:lnTo>
                  <a:lnTo>
                    <a:pt x="322262" y="122554"/>
                  </a:lnTo>
                  <a:lnTo>
                    <a:pt x="323235" y="125779"/>
                  </a:lnTo>
                  <a:lnTo>
                    <a:pt x="324212" y="129004"/>
                  </a:lnTo>
                  <a:lnTo>
                    <a:pt x="325190" y="132229"/>
                  </a:lnTo>
                  <a:lnTo>
                    <a:pt x="326172" y="135454"/>
                  </a:lnTo>
                  <a:lnTo>
                    <a:pt x="327154" y="138679"/>
                  </a:lnTo>
                  <a:lnTo>
                    <a:pt x="328139" y="141905"/>
                  </a:lnTo>
                  <a:lnTo>
                    <a:pt x="329126" y="145130"/>
                  </a:lnTo>
                  <a:lnTo>
                    <a:pt x="330114" y="148355"/>
                  </a:lnTo>
                  <a:lnTo>
                    <a:pt x="331104" y="151580"/>
                  </a:lnTo>
                  <a:lnTo>
                    <a:pt x="332096" y="154805"/>
                  </a:lnTo>
                  <a:lnTo>
                    <a:pt x="333089" y="158030"/>
                  </a:lnTo>
                  <a:lnTo>
                    <a:pt x="334083" y="161255"/>
                  </a:lnTo>
                  <a:lnTo>
                    <a:pt x="335078" y="164480"/>
                  </a:lnTo>
                  <a:lnTo>
                    <a:pt x="336075" y="167705"/>
                  </a:lnTo>
                  <a:lnTo>
                    <a:pt x="337072" y="170931"/>
                  </a:lnTo>
                  <a:lnTo>
                    <a:pt x="338071" y="174156"/>
                  </a:lnTo>
                  <a:lnTo>
                    <a:pt x="339070" y="177381"/>
                  </a:lnTo>
                  <a:lnTo>
                    <a:pt x="340070" y="180606"/>
                  </a:lnTo>
                  <a:lnTo>
                    <a:pt x="341071" y="183831"/>
                  </a:lnTo>
                  <a:lnTo>
                    <a:pt x="342071" y="187056"/>
                  </a:lnTo>
                  <a:lnTo>
                    <a:pt x="343073" y="190281"/>
                  </a:lnTo>
                  <a:lnTo>
                    <a:pt x="344074" y="193506"/>
                  </a:lnTo>
                  <a:lnTo>
                    <a:pt x="345076" y="196732"/>
                  </a:lnTo>
                  <a:lnTo>
                    <a:pt x="346078" y="199957"/>
                  </a:lnTo>
                  <a:lnTo>
                    <a:pt x="347080" y="203182"/>
                  </a:lnTo>
                  <a:lnTo>
                    <a:pt x="348082" y="206407"/>
                  </a:lnTo>
                  <a:lnTo>
                    <a:pt x="349083" y="209632"/>
                  </a:lnTo>
                  <a:lnTo>
                    <a:pt x="350084" y="212857"/>
                  </a:lnTo>
                  <a:lnTo>
                    <a:pt x="351084" y="216082"/>
                  </a:lnTo>
                  <a:lnTo>
                    <a:pt x="352084" y="219307"/>
                  </a:lnTo>
                  <a:lnTo>
                    <a:pt x="353083" y="222532"/>
                  </a:lnTo>
                  <a:lnTo>
                    <a:pt x="354081" y="225758"/>
                  </a:lnTo>
                  <a:lnTo>
                    <a:pt x="355079" y="228983"/>
                  </a:lnTo>
                  <a:lnTo>
                    <a:pt x="356075" y="232208"/>
                  </a:lnTo>
                  <a:lnTo>
                    <a:pt x="357070" y="235433"/>
                  </a:lnTo>
                  <a:lnTo>
                    <a:pt x="358063" y="238658"/>
                  </a:lnTo>
                  <a:lnTo>
                    <a:pt x="359056" y="241883"/>
                  </a:lnTo>
                  <a:lnTo>
                    <a:pt x="360046" y="245108"/>
                  </a:lnTo>
                  <a:lnTo>
                    <a:pt x="361035" y="248333"/>
                  </a:lnTo>
                  <a:lnTo>
                    <a:pt x="362022" y="251558"/>
                  </a:lnTo>
                  <a:lnTo>
                    <a:pt x="363007" y="254784"/>
                  </a:lnTo>
                  <a:lnTo>
                    <a:pt x="363990" y="258009"/>
                  </a:lnTo>
                  <a:lnTo>
                    <a:pt x="364970" y="261234"/>
                  </a:lnTo>
                  <a:lnTo>
                    <a:pt x="365949" y="264459"/>
                  </a:lnTo>
                  <a:lnTo>
                    <a:pt x="366924" y="267684"/>
                  </a:lnTo>
                  <a:lnTo>
                    <a:pt x="367898" y="270909"/>
                  </a:lnTo>
                  <a:lnTo>
                    <a:pt x="368867" y="274134"/>
                  </a:lnTo>
                  <a:lnTo>
                    <a:pt x="369835" y="277359"/>
                  </a:lnTo>
                  <a:lnTo>
                    <a:pt x="370799" y="280585"/>
                  </a:lnTo>
                  <a:lnTo>
                    <a:pt x="371760" y="283810"/>
                  </a:lnTo>
                  <a:lnTo>
                    <a:pt x="372717" y="287035"/>
                  </a:lnTo>
                  <a:lnTo>
                    <a:pt x="373672" y="290260"/>
                  </a:lnTo>
                  <a:lnTo>
                    <a:pt x="374622" y="293485"/>
                  </a:lnTo>
                  <a:lnTo>
                    <a:pt x="375568" y="296710"/>
                  </a:lnTo>
                  <a:lnTo>
                    <a:pt x="376511" y="299935"/>
                  </a:lnTo>
                  <a:lnTo>
                    <a:pt x="377449" y="303160"/>
                  </a:lnTo>
                  <a:lnTo>
                    <a:pt x="378384" y="306385"/>
                  </a:lnTo>
                  <a:lnTo>
                    <a:pt x="379312" y="309611"/>
                  </a:lnTo>
                  <a:lnTo>
                    <a:pt x="380239" y="312836"/>
                  </a:lnTo>
                  <a:lnTo>
                    <a:pt x="381157" y="316061"/>
                  </a:lnTo>
                  <a:lnTo>
                    <a:pt x="382074" y="319286"/>
                  </a:lnTo>
                  <a:lnTo>
                    <a:pt x="382982" y="322511"/>
                  </a:lnTo>
                  <a:lnTo>
                    <a:pt x="383888" y="325736"/>
                  </a:lnTo>
                  <a:lnTo>
                    <a:pt x="384787" y="328961"/>
                  </a:lnTo>
                  <a:lnTo>
                    <a:pt x="385681" y="332186"/>
                  </a:lnTo>
                  <a:lnTo>
                    <a:pt x="386569" y="335411"/>
                  </a:lnTo>
                  <a:lnTo>
                    <a:pt x="387451" y="338637"/>
                  </a:lnTo>
                  <a:lnTo>
                    <a:pt x="388327" y="341862"/>
                  </a:lnTo>
                  <a:lnTo>
                    <a:pt x="389197" y="345087"/>
                  </a:lnTo>
                  <a:lnTo>
                    <a:pt x="390061" y="348312"/>
                  </a:lnTo>
                  <a:lnTo>
                    <a:pt x="390917" y="351537"/>
                  </a:lnTo>
                  <a:lnTo>
                    <a:pt x="391769" y="354762"/>
                  </a:lnTo>
                  <a:lnTo>
                    <a:pt x="392611" y="357987"/>
                  </a:lnTo>
                  <a:lnTo>
                    <a:pt x="393450" y="361212"/>
                  </a:lnTo>
                  <a:lnTo>
                    <a:pt x="394276" y="364438"/>
                  </a:lnTo>
                  <a:lnTo>
                    <a:pt x="395101" y="367663"/>
                  </a:lnTo>
                  <a:lnTo>
                    <a:pt x="395913" y="370888"/>
                  </a:lnTo>
                  <a:lnTo>
                    <a:pt x="396722" y="374113"/>
                  </a:lnTo>
                  <a:lnTo>
                    <a:pt x="397520" y="377338"/>
                  </a:lnTo>
                  <a:lnTo>
                    <a:pt x="398312" y="380563"/>
                  </a:lnTo>
                  <a:lnTo>
                    <a:pt x="399095" y="383788"/>
                  </a:lnTo>
                  <a:lnTo>
                    <a:pt x="399871" y="387013"/>
                  </a:lnTo>
                  <a:lnTo>
                    <a:pt x="400638" y="390238"/>
                  </a:lnTo>
                  <a:lnTo>
                    <a:pt x="401396" y="393464"/>
                  </a:lnTo>
                  <a:lnTo>
                    <a:pt x="402148" y="396689"/>
                  </a:lnTo>
                  <a:lnTo>
                    <a:pt x="402888" y="399914"/>
                  </a:lnTo>
                  <a:lnTo>
                    <a:pt x="403623" y="403139"/>
                  </a:lnTo>
                  <a:lnTo>
                    <a:pt x="404344" y="406364"/>
                  </a:lnTo>
                  <a:lnTo>
                    <a:pt x="405063" y="409589"/>
                  </a:lnTo>
                  <a:lnTo>
                    <a:pt x="405765" y="412814"/>
                  </a:lnTo>
                  <a:lnTo>
                    <a:pt x="406466" y="416039"/>
                  </a:lnTo>
                  <a:lnTo>
                    <a:pt x="407150" y="419264"/>
                  </a:lnTo>
                  <a:lnTo>
                    <a:pt x="407831" y="422490"/>
                  </a:lnTo>
                  <a:lnTo>
                    <a:pt x="408497" y="425715"/>
                  </a:lnTo>
                  <a:lnTo>
                    <a:pt x="409158" y="428940"/>
                  </a:lnTo>
                  <a:lnTo>
                    <a:pt x="409807" y="432165"/>
                  </a:lnTo>
                  <a:lnTo>
                    <a:pt x="410448" y="435390"/>
                  </a:lnTo>
                  <a:lnTo>
                    <a:pt x="411078" y="438615"/>
                  </a:lnTo>
                  <a:lnTo>
                    <a:pt x="411698" y="441840"/>
                  </a:lnTo>
                  <a:lnTo>
                    <a:pt x="412311" y="445065"/>
                  </a:lnTo>
                  <a:lnTo>
                    <a:pt x="412910" y="448291"/>
                  </a:lnTo>
                  <a:lnTo>
                    <a:pt x="413504" y="451516"/>
                  </a:lnTo>
                  <a:lnTo>
                    <a:pt x="414083" y="454741"/>
                  </a:lnTo>
                  <a:lnTo>
                    <a:pt x="414658" y="457966"/>
                  </a:lnTo>
                  <a:lnTo>
                    <a:pt x="415215" y="461191"/>
                  </a:lnTo>
                  <a:lnTo>
                    <a:pt x="415770" y="464416"/>
                  </a:lnTo>
                  <a:lnTo>
                    <a:pt x="416308" y="467641"/>
                  </a:lnTo>
                  <a:lnTo>
                    <a:pt x="416843" y="470866"/>
                  </a:lnTo>
                  <a:lnTo>
                    <a:pt x="417362" y="474091"/>
                  </a:lnTo>
                  <a:lnTo>
                    <a:pt x="417875" y="477317"/>
                  </a:lnTo>
                  <a:lnTo>
                    <a:pt x="418375" y="480542"/>
                  </a:lnTo>
                  <a:lnTo>
                    <a:pt x="418868" y="483767"/>
                  </a:lnTo>
                  <a:lnTo>
                    <a:pt x="419350" y="486992"/>
                  </a:lnTo>
                  <a:lnTo>
                    <a:pt x="419821" y="490217"/>
                  </a:lnTo>
                  <a:lnTo>
                    <a:pt x="420284" y="493442"/>
                  </a:lnTo>
                  <a:lnTo>
                    <a:pt x="420735" y="496667"/>
                  </a:lnTo>
                  <a:lnTo>
                    <a:pt x="421180" y="499892"/>
                  </a:lnTo>
                  <a:lnTo>
                    <a:pt x="421611" y="503117"/>
                  </a:lnTo>
                  <a:lnTo>
                    <a:pt x="422038" y="506343"/>
                  </a:lnTo>
                  <a:lnTo>
                    <a:pt x="422448" y="509568"/>
                  </a:lnTo>
                  <a:lnTo>
                    <a:pt x="422856" y="512793"/>
                  </a:lnTo>
                  <a:lnTo>
                    <a:pt x="423248" y="516018"/>
                  </a:lnTo>
                  <a:lnTo>
                    <a:pt x="423636" y="519243"/>
                  </a:lnTo>
                  <a:lnTo>
                    <a:pt x="424011" y="522468"/>
                  </a:lnTo>
                  <a:lnTo>
                    <a:pt x="424380" y="525693"/>
                  </a:lnTo>
                  <a:lnTo>
                    <a:pt x="424738" y="528918"/>
                  </a:lnTo>
                  <a:lnTo>
                    <a:pt x="425088" y="532144"/>
                  </a:lnTo>
                  <a:lnTo>
                    <a:pt x="425429" y="535369"/>
                  </a:lnTo>
                  <a:lnTo>
                    <a:pt x="425761" y="538594"/>
                  </a:lnTo>
                  <a:lnTo>
                    <a:pt x="426086" y="541819"/>
                  </a:lnTo>
                  <a:lnTo>
                    <a:pt x="426401" y="545044"/>
                  </a:lnTo>
                  <a:lnTo>
                    <a:pt x="426710" y="548269"/>
                  </a:lnTo>
                  <a:lnTo>
                    <a:pt x="427007" y="551494"/>
                  </a:lnTo>
                  <a:lnTo>
                    <a:pt x="427302" y="554719"/>
                  </a:lnTo>
                  <a:lnTo>
                    <a:pt x="427583" y="557944"/>
                  </a:lnTo>
                  <a:lnTo>
                    <a:pt x="427861" y="561170"/>
                  </a:lnTo>
                  <a:lnTo>
                    <a:pt x="428127" y="564395"/>
                  </a:lnTo>
                  <a:lnTo>
                    <a:pt x="428390" y="567620"/>
                  </a:lnTo>
                  <a:lnTo>
                    <a:pt x="428643" y="570845"/>
                  </a:lnTo>
                  <a:lnTo>
                    <a:pt x="428891" y="574070"/>
                  </a:lnTo>
                  <a:lnTo>
                    <a:pt x="429130" y="577295"/>
                  </a:lnTo>
                  <a:lnTo>
                    <a:pt x="429364" y="580520"/>
                  </a:lnTo>
                  <a:lnTo>
                    <a:pt x="429591" y="583745"/>
                  </a:lnTo>
                  <a:lnTo>
                    <a:pt x="429811" y="586970"/>
                  </a:lnTo>
                  <a:lnTo>
                    <a:pt x="430026" y="590196"/>
                  </a:lnTo>
                  <a:lnTo>
                    <a:pt x="430234" y="593421"/>
                  </a:lnTo>
                  <a:lnTo>
                    <a:pt x="430438" y="596646"/>
                  </a:lnTo>
                  <a:lnTo>
                    <a:pt x="430633" y="599871"/>
                  </a:lnTo>
                  <a:lnTo>
                    <a:pt x="430827" y="603096"/>
                  </a:lnTo>
                  <a:lnTo>
                    <a:pt x="431011" y="606321"/>
                  </a:lnTo>
                  <a:lnTo>
                    <a:pt x="431194" y="609546"/>
                  </a:lnTo>
                  <a:lnTo>
                    <a:pt x="431369" y="612771"/>
                  </a:lnTo>
                  <a:lnTo>
                    <a:pt x="431541" y="615997"/>
                  </a:lnTo>
                  <a:lnTo>
                    <a:pt x="431707" y="619222"/>
                  </a:lnTo>
                  <a:lnTo>
                    <a:pt x="431871" y="622447"/>
                  </a:lnTo>
                  <a:lnTo>
                    <a:pt x="432029" y="625672"/>
                  </a:lnTo>
                  <a:lnTo>
                    <a:pt x="432183" y="628897"/>
                  </a:lnTo>
                  <a:lnTo>
                    <a:pt x="432334" y="632122"/>
                  </a:lnTo>
                  <a:lnTo>
                    <a:pt x="432481" y="635347"/>
                  </a:lnTo>
                  <a:lnTo>
                    <a:pt x="432625" y="638572"/>
                  </a:lnTo>
                  <a:lnTo>
                    <a:pt x="432765" y="641797"/>
                  </a:lnTo>
                  <a:lnTo>
                    <a:pt x="432904" y="645023"/>
                  </a:lnTo>
                  <a:lnTo>
                    <a:pt x="433038" y="648248"/>
                  </a:lnTo>
                  <a:lnTo>
                    <a:pt x="433171" y="651473"/>
                  </a:lnTo>
                  <a:lnTo>
                    <a:pt x="433299" y="654698"/>
                  </a:lnTo>
                  <a:lnTo>
                    <a:pt x="433427" y="657923"/>
                  </a:lnTo>
                  <a:lnTo>
                    <a:pt x="433552" y="661148"/>
                  </a:lnTo>
                  <a:lnTo>
                    <a:pt x="433675" y="664373"/>
                  </a:lnTo>
                  <a:lnTo>
                    <a:pt x="433796" y="667598"/>
                  </a:lnTo>
                  <a:lnTo>
                    <a:pt x="433917" y="670823"/>
                  </a:lnTo>
                  <a:lnTo>
                    <a:pt x="434035" y="674049"/>
                  </a:lnTo>
                  <a:lnTo>
                    <a:pt x="434152" y="677274"/>
                  </a:lnTo>
                  <a:lnTo>
                    <a:pt x="434269" y="680499"/>
                  </a:lnTo>
                  <a:lnTo>
                    <a:pt x="434384" y="683724"/>
                  </a:lnTo>
                  <a:lnTo>
                    <a:pt x="434499" y="686949"/>
                  </a:lnTo>
                  <a:lnTo>
                    <a:pt x="434613" y="690174"/>
                  </a:lnTo>
                  <a:lnTo>
                    <a:pt x="434727" y="693399"/>
                  </a:lnTo>
                  <a:lnTo>
                    <a:pt x="434841" y="696624"/>
                  </a:lnTo>
                  <a:lnTo>
                    <a:pt x="434955" y="699850"/>
                  </a:lnTo>
                  <a:lnTo>
                    <a:pt x="435069" y="703075"/>
                  </a:lnTo>
                  <a:lnTo>
                    <a:pt x="435183" y="706300"/>
                  </a:lnTo>
                  <a:lnTo>
                    <a:pt x="435298" y="709525"/>
                  </a:lnTo>
                  <a:lnTo>
                    <a:pt x="435413" y="712750"/>
                  </a:lnTo>
                  <a:lnTo>
                    <a:pt x="435530" y="715975"/>
                  </a:lnTo>
                  <a:lnTo>
                    <a:pt x="435647" y="719200"/>
                  </a:lnTo>
                  <a:lnTo>
                    <a:pt x="435766" y="722425"/>
                  </a:lnTo>
                  <a:lnTo>
                    <a:pt x="435885" y="725650"/>
                  </a:lnTo>
                  <a:lnTo>
                    <a:pt x="436007" y="728876"/>
                  </a:lnTo>
                  <a:lnTo>
                    <a:pt x="436130" y="732101"/>
                  </a:lnTo>
                  <a:lnTo>
                    <a:pt x="436254" y="735326"/>
                  </a:lnTo>
                  <a:lnTo>
                    <a:pt x="436381" y="738551"/>
                  </a:lnTo>
                  <a:lnTo>
                    <a:pt x="436509" y="741776"/>
                  </a:lnTo>
                  <a:lnTo>
                    <a:pt x="436641" y="745001"/>
                  </a:lnTo>
                  <a:lnTo>
                    <a:pt x="436773" y="748226"/>
                  </a:lnTo>
                  <a:lnTo>
                    <a:pt x="436910" y="751451"/>
                  </a:lnTo>
                  <a:lnTo>
                    <a:pt x="437048" y="754676"/>
                  </a:lnTo>
                  <a:lnTo>
                    <a:pt x="437190" y="757902"/>
                  </a:lnTo>
                  <a:lnTo>
                    <a:pt x="437334" y="761127"/>
                  </a:lnTo>
                  <a:lnTo>
                    <a:pt x="437482" y="764352"/>
                  </a:lnTo>
                  <a:lnTo>
                    <a:pt x="437632" y="767577"/>
                  </a:lnTo>
                  <a:lnTo>
                    <a:pt x="437787" y="770802"/>
                  </a:lnTo>
                  <a:lnTo>
                    <a:pt x="437944" y="774027"/>
                  </a:lnTo>
                  <a:lnTo>
                    <a:pt x="438106" y="777252"/>
                  </a:lnTo>
                  <a:lnTo>
                    <a:pt x="438271" y="780477"/>
                  </a:lnTo>
                  <a:lnTo>
                    <a:pt x="438439" y="783703"/>
                  </a:lnTo>
                  <a:lnTo>
                    <a:pt x="438613" y="786928"/>
                  </a:lnTo>
                  <a:lnTo>
                    <a:pt x="438789" y="790153"/>
                  </a:lnTo>
                  <a:lnTo>
                    <a:pt x="438972" y="793378"/>
                  </a:lnTo>
                  <a:lnTo>
                    <a:pt x="439156" y="796603"/>
                  </a:lnTo>
                  <a:lnTo>
                    <a:pt x="439348" y="799828"/>
                  </a:lnTo>
                  <a:lnTo>
                    <a:pt x="439542" y="803053"/>
                  </a:lnTo>
                  <a:lnTo>
                    <a:pt x="439743" y="806278"/>
                  </a:lnTo>
                  <a:lnTo>
                    <a:pt x="439947" y="809503"/>
                  </a:lnTo>
                  <a:lnTo>
                    <a:pt x="440158" y="812729"/>
                  </a:lnTo>
                  <a:lnTo>
                    <a:pt x="440372" y="815954"/>
                  </a:lnTo>
                  <a:lnTo>
                    <a:pt x="440592" y="819179"/>
                  </a:lnTo>
                  <a:lnTo>
                    <a:pt x="440817" y="822404"/>
                  </a:lnTo>
                  <a:lnTo>
                    <a:pt x="441048" y="825629"/>
                  </a:lnTo>
                  <a:lnTo>
                    <a:pt x="441285" y="828854"/>
                  </a:lnTo>
                  <a:lnTo>
                    <a:pt x="441526" y="832079"/>
                  </a:lnTo>
                  <a:lnTo>
                    <a:pt x="441775" y="835304"/>
                  </a:lnTo>
                  <a:lnTo>
                    <a:pt x="442026" y="838529"/>
                  </a:lnTo>
                  <a:lnTo>
                    <a:pt x="442287" y="841755"/>
                  </a:lnTo>
                  <a:lnTo>
                    <a:pt x="442550" y="844980"/>
                  </a:lnTo>
                  <a:lnTo>
                    <a:pt x="442824" y="848205"/>
                  </a:lnTo>
                  <a:lnTo>
                    <a:pt x="443099" y="851430"/>
                  </a:lnTo>
                  <a:lnTo>
                    <a:pt x="443384" y="854655"/>
                  </a:lnTo>
                  <a:lnTo>
                    <a:pt x="443672" y="857880"/>
                  </a:lnTo>
                  <a:lnTo>
                    <a:pt x="443970" y="861105"/>
                  </a:lnTo>
                  <a:lnTo>
                    <a:pt x="444271" y="864330"/>
                  </a:lnTo>
                  <a:lnTo>
                    <a:pt x="444581" y="867556"/>
                  </a:lnTo>
                  <a:lnTo>
                    <a:pt x="444895" y="870781"/>
                  </a:lnTo>
                  <a:lnTo>
                    <a:pt x="445217" y="874006"/>
                  </a:lnTo>
                  <a:lnTo>
                    <a:pt x="445545" y="877231"/>
                  </a:lnTo>
                  <a:lnTo>
                    <a:pt x="445879" y="880456"/>
                  </a:lnTo>
                  <a:lnTo>
                    <a:pt x="446222" y="883681"/>
                  </a:lnTo>
                  <a:lnTo>
                    <a:pt x="446568" y="886906"/>
                  </a:lnTo>
                  <a:lnTo>
                    <a:pt x="446924" y="890131"/>
                  </a:lnTo>
                  <a:lnTo>
                    <a:pt x="447283" y="893356"/>
                  </a:lnTo>
                  <a:lnTo>
                    <a:pt x="447653" y="896582"/>
                  </a:lnTo>
                  <a:lnTo>
                    <a:pt x="448025" y="899807"/>
                  </a:lnTo>
                  <a:lnTo>
                    <a:pt x="448408" y="903032"/>
                  </a:lnTo>
                  <a:lnTo>
                    <a:pt x="448794" y="906257"/>
                  </a:lnTo>
                  <a:lnTo>
                    <a:pt x="449189" y="909482"/>
                  </a:lnTo>
                  <a:lnTo>
                    <a:pt x="449589" y="912707"/>
                  </a:lnTo>
                  <a:lnTo>
                    <a:pt x="449997" y="915932"/>
                  </a:lnTo>
                  <a:lnTo>
                    <a:pt x="450410" y="919157"/>
                  </a:lnTo>
                  <a:lnTo>
                    <a:pt x="450829" y="922382"/>
                  </a:lnTo>
                  <a:lnTo>
                    <a:pt x="451256" y="925608"/>
                  </a:lnTo>
                  <a:lnTo>
                    <a:pt x="451688" y="928833"/>
                  </a:lnTo>
                  <a:lnTo>
                    <a:pt x="452127" y="932058"/>
                  </a:lnTo>
                  <a:lnTo>
                    <a:pt x="452571" y="935283"/>
                  </a:lnTo>
                  <a:lnTo>
                    <a:pt x="453023" y="938508"/>
                  </a:lnTo>
                  <a:lnTo>
                    <a:pt x="453478" y="941733"/>
                  </a:lnTo>
                  <a:lnTo>
                    <a:pt x="453942" y="944958"/>
                  </a:lnTo>
                  <a:lnTo>
                    <a:pt x="454408" y="948183"/>
                  </a:lnTo>
                  <a:lnTo>
                    <a:pt x="454884" y="951409"/>
                  </a:lnTo>
                  <a:lnTo>
                    <a:pt x="455362" y="954634"/>
                  </a:lnTo>
                  <a:lnTo>
                    <a:pt x="455848" y="957859"/>
                  </a:lnTo>
                  <a:lnTo>
                    <a:pt x="456337" y="961084"/>
                  </a:lnTo>
                  <a:lnTo>
                    <a:pt x="456833" y="964309"/>
                  </a:lnTo>
                  <a:lnTo>
                    <a:pt x="457332" y="967534"/>
                  </a:lnTo>
                  <a:lnTo>
                    <a:pt x="457837" y="970759"/>
                  </a:lnTo>
                  <a:lnTo>
                    <a:pt x="458346" y="973984"/>
                  </a:lnTo>
                  <a:lnTo>
                    <a:pt x="458859" y="977209"/>
                  </a:lnTo>
                  <a:lnTo>
                    <a:pt x="459377" y="980435"/>
                  </a:lnTo>
                  <a:lnTo>
                    <a:pt x="459898" y="983660"/>
                  </a:lnTo>
                  <a:lnTo>
                    <a:pt x="460424" y="986885"/>
                  </a:lnTo>
                  <a:lnTo>
                    <a:pt x="460952" y="990110"/>
                  </a:lnTo>
                  <a:lnTo>
                    <a:pt x="461485" y="993335"/>
                  </a:lnTo>
                  <a:lnTo>
                    <a:pt x="462020" y="996560"/>
                  </a:lnTo>
                  <a:lnTo>
                    <a:pt x="462559" y="999785"/>
                  </a:lnTo>
                  <a:lnTo>
                    <a:pt x="463099" y="1003010"/>
                  </a:lnTo>
                  <a:lnTo>
                    <a:pt x="463643" y="1006235"/>
                  </a:lnTo>
                  <a:lnTo>
                    <a:pt x="464188" y="1009461"/>
                  </a:lnTo>
                  <a:lnTo>
                    <a:pt x="464736" y="1012686"/>
                  </a:lnTo>
                  <a:lnTo>
                    <a:pt x="465284" y="1015911"/>
                  </a:lnTo>
                  <a:lnTo>
                    <a:pt x="465835" y="1019136"/>
                  </a:lnTo>
                  <a:lnTo>
                    <a:pt x="466386" y="1022361"/>
                  </a:lnTo>
                  <a:lnTo>
                    <a:pt x="466938" y="1025586"/>
                  </a:lnTo>
                  <a:lnTo>
                    <a:pt x="467491" y="1028811"/>
                  </a:lnTo>
                  <a:lnTo>
                    <a:pt x="468043" y="1032036"/>
                  </a:lnTo>
                  <a:lnTo>
                    <a:pt x="468596" y="1035262"/>
                  </a:lnTo>
                  <a:lnTo>
                    <a:pt x="469148" y="1038487"/>
                  </a:lnTo>
                  <a:lnTo>
                    <a:pt x="469699" y="1041712"/>
                  </a:lnTo>
                  <a:lnTo>
                    <a:pt x="470250" y="1044937"/>
                  </a:lnTo>
                  <a:lnTo>
                    <a:pt x="470799" y="1048162"/>
                  </a:lnTo>
                  <a:lnTo>
                    <a:pt x="471346" y="1051387"/>
                  </a:lnTo>
                  <a:lnTo>
                    <a:pt x="471891" y="1054612"/>
                  </a:lnTo>
                  <a:lnTo>
                    <a:pt x="472434" y="1057837"/>
                  </a:lnTo>
                  <a:lnTo>
                    <a:pt x="472974" y="1061062"/>
                  </a:lnTo>
                  <a:lnTo>
                    <a:pt x="473511" y="1064288"/>
                  </a:lnTo>
                  <a:lnTo>
                    <a:pt x="474045" y="1067513"/>
                  </a:lnTo>
                  <a:lnTo>
                    <a:pt x="474574" y="1070738"/>
                  </a:lnTo>
                  <a:lnTo>
                    <a:pt x="475100" y="1073963"/>
                  </a:lnTo>
                  <a:lnTo>
                    <a:pt x="475621" y="1077188"/>
                  </a:lnTo>
                  <a:lnTo>
                    <a:pt x="476139" y="1080413"/>
                  </a:lnTo>
                  <a:lnTo>
                    <a:pt x="476648" y="1083638"/>
                  </a:lnTo>
                  <a:lnTo>
                    <a:pt x="477156" y="1086863"/>
                  </a:lnTo>
                  <a:lnTo>
                    <a:pt x="477654" y="1090088"/>
                  </a:lnTo>
                  <a:lnTo>
                    <a:pt x="478150" y="1093314"/>
                  </a:lnTo>
                  <a:lnTo>
                    <a:pt x="478634" y="1096539"/>
                  </a:lnTo>
                  <a:lnTo>
                    <a:pt x="479116" y="1099764"/>
                  </a:lnTo>
                  <a:lnTo>
                    <a:pt x="479587" y="1102989"/>
                  </a:lnTo>
                  <a:lnTo>
                    <a:pt x="480053" y="1106214"/>
                  </a:lnTo>
                  <a:lnTo>
                    <a:pt x="480508" y="1109439"/>
                  </a:lnTo>
                  <a:lnTo>
                    <a:pt x="480957" y="1112664"/>
                  </a:lnTo>
                  <a:lnTo>
                    <a:pt x="481396" y="1115889"/>
                  </a:lnTo>
                  <a:lnTo>
                    <a:pt x="481826" y="1119114"/>
                  </a:lnTo>
                  <a:lnTo>
                    <a:pt x="482248" y="1122340"/>
                  </a:lnTo>
                  <a:lnTo>
                    <a:pt x="482657" y="1125565"/>
                  </a:lnTo>
                  <a:lnTo>
                    <a:pt x="483060" y="1128790"/>
                  </a:lnTo>
                  <a:lnTo>
                    <a:pt x="483448" y="1132015"/>
                  </a:lnTo>
                  <a:lnTo>
                    <a:pt x="483831" y="1135240"/>
                  </a:lnTo>
                  <a:lnTo>
                    <a:pt x="484194" y="1138465"/>
                  </a:lnTo>
                  <a:lnTo>
                    <a:pt x="484555" y="1141690"/>
                  </a:lnTo>
                  <a:lnTo>
                    <a:pt x="484894" y="1144915"/>
                  </a:lnTo>
                  <a:lnTo>
                    <a:pt x="485229" y="1148141"/>
                  </a:lnTo>
                  <a:lnTo>
                    <a:pt x="485545" y="1151366"/>
                  </a:lnTo>
                  <a:lnTo>
                    <a:pt x="485853" y="1154591"/>
                  </a:lnTo>
                  <a:lnTo>
                    <a:pt x="486144" y="1157816"/>
                  </a:lnTo>
                  <a:lnTo>
                    <a:pt x="486424" y="1161041"/>
                  </a:lnTo>
                  <a:lnTo>
                    <a:pt x="486688" y="1164266"/>
                  </a:lnTo>
                  <a:lnTo>
                    <a:pt x="486938" y="1167491"/>
                  </a:lnTo>
                  <a:lnTo>
                    <a:pt x="487176" y="1170716"/>
                  </a:lnTo>
                  <a:lnTo>
                    <a:pt x="487394" y="1173941"/>
                  </a:lnTo>
                  <a:lnTo>
                    <a:pt x="487604" y="1177167"/>
                  </a:lnTo>
                  <a:lnTo>
                    <a:pt x="487790" y="1180392"/>
                  </a:lnTo>
                  <a:lnTo>
                    <a:pt x="487970" y="1183617"/>
                  </a:lnTo>
                  <a:lnTo>
                    <a:pt x="488122" y="1186842"/>
                  </a:lnTo>
                  <a:lnTo>
                    <a:pt x="488270" y="1190067"/>
                  </a:lnTo>
                  <a:lnTo>
                    <a:pt x="488388" y="1193292"/>
                  </a:lnTo>
                  <a:lnTo>
                    <a:pt x="488501" y="1196517"/>
                  </a:lnTo>
                  <a:lnTo>
                    <a:pt x="488586" y="1199742"/>
                  </a:lnTo>
                  <a:lnTo>
                    <a:pt x="488662" y="1202967"/>
                  </a:lnTo>
                  <a:lnTo>
                    <a:pt x="488715" y="1206193"/>
                  </a:lnTo>
                  <a:lnTo>
                    <a:pt x="488753" y="1209418"/>
                  </a:lnTo>
                  <a:lnTo>
                    <a:pt x="488772" y="1212643"/>
                  </a:lnTo>
                  <a:lnTo>
                    <a:pt x="488771" y="1215868"/>
                  </a:lnTo>
                  <a:lnTo>
                    <a:pt x="488754" y="1219093"/>
                  </a:lnTo>
                  <a:lnTo>
                    <a:pt x="488714" y="1222318"/>
                  </a:lnTo>
                  <a:lnTo>
                    <a:pt x="488661" y="1225543"/>
                  </a:lnTo>
                  <a:lnTo>
                    <a:pt x="488580" y="1228768"/>
                  </a:lnTo>
                  <a:lnTo>
                    <a:pt x="488491" y="1231994"/>
                  </a:lnTo>
                  <a:lnTo>
                    <a:pt x="488368" y="1235219"/>
                  </a:lnTo>
                  <a:lnTo>
                    <a:pt x="488240" y="1238444"/>
                  </a:lnTo>
                  <a:lnTo>
                    <a:pt x="488076" y="1241669"/>
                  </a:lnTo>
                  <a:lnTo>
                    <a:pt x="487905" y="1244894"/>
                  </a:lnTo>
                  <a:lnTo>
                    <a:pt x="487702" y="1248119"/>
                  </a:lnTo>
                  <a:lnTo>
                    <a:pt x="487488" y="1251344"/>
                  </a:lnTo>
                  <a:lnTo>
                    <a:pt x="487246" y="1254569"/>
                  </a:lnTo>
                  <a:lnTo>
                    <a:pt x="486988" y="1257794"/>
                  </a:lnTo>
                  <a:lnTo>
                    <a:pt x="486706" y="1261020"/>
                  </a:lnTo>
                  <a:lnTo>
                    <a:pt x="486403" y="1264245"/>
                  </a:lnTo>
                  <a:lnTo>
                    <a:pt x="486081" y="1267470"/>
                  </a:lnTo>
                  <a:lnTo>
                    <a:pt x="485732" y="1270695"/>
                  </a:lnTo>
                  <a:lnTo>
                    <a:pt x="485369" y="1273920"/>
                  </a:lnTo>
                  <a:lnTo>
                    <a:pt x="484975" y="1277145"/>
                  </a:lnTo>
                  <a:lnTo>
                    <a:pt x="484571" y="1280370"/>
                  </a:lnTo>
                  <a:lnTo>
                    <a:pt x="484130" y="1283595"/>
                  </a:lnTo>
                  <a:lnTo>
                    <a:pt x="483684" y="1286820"/>
                  </a:lnTo>
                  <a:lnTo>
                    <a:pt x="483197" y="1290046"/>
                  </a:lnTo>
                  <a:lnTo>
                    <a:pt x="482704" y="1293271"/>
                  </a:lnTo>
                  <a:lnTo>
                    <a:pt x="482176" y="1296496"/>
                  </a:lnTo>
                  <a:lnTo>
                    <a:pt x="481636" y="1299721"/>
                  </a:lnTo>
                  <a:lnTo>
                    <a:pt x="481066" y="1302946"/>
                  </a:lnTo>
                  <a:lnTo>
                    <a:pt x="480479" y="1306171"/>
                  </a:lnTo>
                  <a:lnTo>
                    <a:pt x="479866" y="1309396"/>
                  </a:lnTo>
                  <a:lnTo>
                    <a:pt x="479232" y="1312621"/>
                  </a:lnTo>
                  <a:lnTo>
                    <a:pt x="478577" y="1315847"/>
                  </a:lnTo>
                  <a:lnTo>
                    <a:pt x="477895" y="1319072"/>
                  </a:lnTo>
                  <a:lnTo>
                    <a:pt x="477199" y="1322297"/>
                  </a:lnTo>
                  <a:lnTo>
                    <a:pt x="476470" y="1325522"/>
                  </a:lnTo>
                  <a:lnTo>
                    <a:pt x="475731" y="1328747"/>
                  </a:lnTo>
                  <a:lnTo>
                    <a:pt x="474954" y="1331972"/>
                  </a:lnTo>
                  <a:lnTo>
                    <a:pt x="474173" y="1335197"/>
                  </a:lnTo>
                  <a:lnTo>
                    <a:pt x="473350" y="1338422"/>
                  </a:lnTo>
                  <a:lnTo>
                    <a:pt x="472521" y="1341647"/>
                  </a:lnTo>
                  <a:lnTo>
                    <a:pt x="471658" y="1344873"/>
                  </a:lnTo>
                  <a:lnTo>
                    <a:pt x="470782" y="1348098"/>
                  </a:lnTo>
                  <a:lnTo>
                    <a:pt x="469877" y="1351323"/>
                  </a:lnTo>
                  <a:lnTo>
                    <a:pt x="468955" y="1354548"/>
                  </a:lnTo>
                  <a:lnTo>
                    <a:pt x="468009" y="1357773"/>
                  </a:lnTo>
                  <a:lnTo>
                    <a:pt x="467041" y="1360998"/>
                  </a:lnTo>
                  <a:lnTo>
                    <a:pt x="466055" y="1364223"/>
                  </a:lnTo>
                  <a:lnTo>
                    <a:pt x="465042" y="1367448"/>
                  </a:lnTo>
                  <a:lnTo>
                    <a:pt x="464015" y="1370673"/>
                  </a:lnTo>
                  <a:lnTo>
                    <a:pt x="462958" y="1373899"/>
                  </a:lnTo>
                  <a:lnTo>
                    <a:pt x="461891" y="1377124"/>
                  </a:lnTo>
                  <a:lnTo>
                    <a:pt x="460790" y="1380349"/>
                  </a:lnTo>
                  <a:lnTo>
                    <a:pt x="459683" y="1383574"/>
                  </a:lnTo>
                  <a:lnTo>
                    <a:pt x="458540" y="1386799"/>
                  </a:lnTo>
                  <a:lnTo>
                    <a:pt x="457390" y="1390024"/>
                  </a:lnTo>
                  <a:lnTo>
                    <a:pt x="456209" y="1393249"/>
                  </a:lnTo>
                  <a:lnTo>
                    <a:pt x="455017" y="1396474"/>
                  </a:lnTo>
                  <a:lnTo>
                    <a:pt x="453799" y="1399700"/>
                  </a:lnTo>
                  <a:lnTo>
                    <a:pt x="452566" y="1402925"/>
                  </a:lnTo>
                  <a:lnTo>
                    <a:pt x="451312" y="1406150"/>
                  </a:lnTo>
                  <a:lnTo>
                    <a:pt x="450039" y="1409375"/>
                  </a:lnTo>
                  <a:lnTo>
                    <a:pt x="448749" y="1412600"/>
                  </a:lnTo>
                  <a:lnTo>
                    <a:pt x="447437" y="1415825"/>
                  </a:lnTo>
                  <a:lnTo>
                    <a:pt x="446113" y="1419050"/>
                  </a:lnTo>
                  <a:lnTo>
                    <a:pt x="444763" y="1422275"/>
                  </a:lnTo>
                  <a:lnTo>
                    <a:pt x="443406" y="1425500"/>
                  </a:lnTo>
                  <a:lnTo>
                    <a:pt x="442020" y="1428726"/>
                  </a:lnTo>
                  <a:lnTo>
                    <a:pt x="440629" y="1431951"/>
                  </a:lnTo>
                  <a:lnTo>
                    <a:pt x="439208" y="1435176"/>
                  </a:lnTo>
                  <a:lnTo>
                    <a:pt x="437783" y="1438401"/>
                  </a:lnTo>
                  <a:lnTo>
                    <a:pt x="436332" y="1441626"/>
                  </a:lnTo>
                  <a:lnTo>
                    <a:pt x="434873" y="1444851"/>
                  </a:lnTo>
                  <a:lnTo>
                    <a:pt x="433393" y="1448076"/>
                  </a:lnTo>
                  <a:lnTo>
                    <a:pt x="431902" y="1451301"/>
                  </a:lnTo>
                  <a:lnTo>
                    <a:pt x="430395" y="1454526"/>
                  </a:lnTo>
                  <a:lnTo>
                    <a:pt x="428874" y="1457752"/>
                  </a:lnTo>
                  <a:lnTo>
                    <a:pt x="427340" y="1460977"/>
                  </a:lnTo>
                  <a:lnTo>
                    <a:pt x="425790" y="1464202"/>
                  </a:lnTo>
                  <a:lnTo>
                    <a:pt x="424231" y="1467427"/>
                  </a:lnTo>
                  <a:lnTo>
                    <a:pt x="422654" y="1470652"/>
                  </a:lnTo>
                  <a:lnTo>
                    <a:pt x="421071" y="1473877"/>
                  </a:lnTo>
                  <a:lnTo>
                    <a:pt x="419469" y="1477102"/>
                  </a:lnTo>
                  <a:lnTo>
                    <a:pt x="417863" y="1480327"/>
                  </a:lnTo>
                  <a:lnTo>
                    <a:pt x="416238" y="1483553"/>
                  </a:lnTo>
                  <a:lnTo>
                    <a:pt x="414610" y="1486778"/>
                  </a:lnTo>
                  <a:lnTo>
                    <a:pt x="412965" y="1490003"/>
                  </a:lnTo>
                  <a:lnTo>
                    <a:pt x="411315" y="1493228"/>
                  </a:lnTo>
                  <a:lnTo>
                    <a:pt x="409653" y="1496453"/>
                  </a:lnTo>
                  <a:lnTo>
                    <a:pt x="407984" y="1499678"/>
                  </a:lnTo>
                  <a:lnTo>
                    <a:pt x="406305" y="1502903"/>
                  </a:lnTo>
                  <a:lnTo>
                    <a:pt x="404619" y="1506128"/>
                  </a:lnTo>
                  <a:lnTo>
                    <a:pt x="402926" y="1509353"/>
                  </a:lnTo>
                  <a:lnTo>
                    <a:pt x="401224" y="1512579"/>
                  </a:lnTo>
                  <a:lnTo>
                    <a:pt x="399518" y="1515804"/>
                  </a:lnTo>
                  <a:lnTo>
                    <a:pt x="397803" y="1519029"/>
                  </a:lnTo>
                  <a:lnTo>
                    <a:pt x="396085" y="1522254"/>
                  </a:lnTo>
                  <a:lnTo>
                    <a:pt x="394359" y="1525479"/>
                  </a:lnTo>
                  <a:lnTo>
                    <a:pt x="392632" y="1528704"/>
                  </a:lnTo>
                  <a:lnTo>
                    <a:pt x="390897" y="1531929"/>
                  </a:lnTo>
                  <a:lnTo>
                    <a:pt x="389160" y="1535154"/>
                  </a:lnTo>
                  <a:lnTo>
                    <a:pt x="387419" y="1538379"/>
                  </a:lnTo>
                  <a:lnTo>
                    <a:pt x="385676" y="1541605"/>
                  </a:lnTo>
                  <a:lnTo>
                    <a:pt x="383930" y="1544830"/>
                  </a:lnTo>
                  <a:lnTo>
                    <a:pt x="382183" y="1548055"/>
                  </a:lnTo>
                  <a:lnTo>
                    <a:pt x="380434" y="1551280"/>
                  </a:lnTo>
                  <a:lnTo>
                    <a:pt x="378684" y="1554505"/>
                  </a:lnTo>
                  <a:lnTo>
                    <a:pt x="376934" y="1557730"/>
                  </a:lnTo>
                  <a:lnTo>
                    <a:pt x="375184" y="1560955"/>
                  </a:lnTo>
                  <a:lnTo>
                    <a:pt x="373434" y="1564180"/>
                  </a:lnTo>
                  <a:lnTo>
                    <a:pt x="371685" y="1567406"/>
                  </a:lnTo>
                  <a:lnTo>
                    <a:pt x="369938" y="1570631"/>
                  </a:lnTo>
                  <a:lnTo>
                    <a:pt x="368193" y="1573856"/>
                  </a:lnTo>
                  <a:lnTo>
                    <a:pt x="366450" y="1577081"/>
                  </a:lnTo>
                  <a:lnTo>
                    <a:pt x="364711" y="1580306"/>
                  </a:lnTo>
                  <a:lnTo>
                    <a:pt x="362974" y="1583531"/>
                  </a:lnTo>
                  <a:lnTo>
                    <a:pt x="361242" y="1586756"/>
                  </a:lnTo>
                  <a:lnTo>
                    <a:pt x="359513" y="1589981"/>
                  </a:lnTo>
                  <a:lnTo>
                    <a:pt x="357791" y="1593206"/>
                  </a:lnTo>
                  <a:lnTo>
                    <a:pt x="356072" y="1596432"/>
                  </a:lnTo>
                  <a:lnTo>
                    <a:pt x="354360" y="1599657"/>
                  </a:lnTo>
                  <a:lnTo>
                    <a:pt x="352653" y="1602882"/>
                  </a:lnTo>
                  <a:lnTo>
                    <a:pt x="350953" y="1606107"/>
                  </a:lnTo>
                  <a:lnTo>
                    <a:pt x="349261" y="1609332"/>
                  </a:lnTo>
                  <a:lnTo>
                    <a:pt x="347574" y="1612557"/>
                  </a:lnTo>
                  <a:lnTo>
                    <a:pt x="345898" y="1615782"/>
                  </a:lnTo>
                  <a:lnTo>
                    <a:pt x="344225" y="1619007"/>
                  </a:lnTo>
                  <a:lnTo>
                    <a:pt x="342568" y="1622232"/>
                  </a:lnTo>
                  <a:lnTo>
                    <a:pt x="340912" y="1625458"/>
                  </a:lnTo>
                  <a:lnTo>
                    <a:pt x="339273" y="1628683"/>
                  </a:lnTo>
                  <a:lnTo>
                    <a:pt x="337638" y="1631908"/>
                  </a:lnTo>
                  <a:lnTo>
                    <a:pt x="336018" y="1635133"/>
                  </a:lnTo>
                  <a:lnTo>
                    <a:pt x="334404" y="1638358"/>
                  </a:lnTo>
                  <a:lnTo>
                    <a:pt x="332805" y="1641583"/>
                  </a:lnTo>
                  <a:lnTo>
                    <a:pt x="331214" y="1644808"/>
                  </a:lnTo>
                  <a:lnTo>
                    <a:pt x="329637" y="1648033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53135" y="1656863"/>
              <a:ext cx="87418" cy="0"/>
            </a:xfrm>
            <a:custGeom>
              <a:avLst/>
              <a:pathLst>
                <a:path w="87418" h="0">
                  <a:moveTo>
                    <a:pt x="0" y="0"/>
                  </a:moveTo>
                  <a:lnTo>
                    <a:pt x="874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09378" y="2254698"/>
              <a:ext cx="488772" cy="41849"/>
            </a:xfrm>
            <a:custGeom>
              <a:avLst/>
              <a:pathLst>
                <a:path w="488772" h="41849">
                  <a:moveTo>
                    <a:pt x="0" y="0"/>
                  </a:moveTo>
                  <a:lnTo>
                    <a:pt x="0" y="41849"/>
                  </a:lnTo>
                  <a:lnTo>
                    <a:pt x="488772" y="41849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452458" y="2589641"/>
              <a:ext cx="488772" cy="79726"/>
            </a:xfrm>
            <a:custGeom>
              <a:avLst/>
              <a:pathLst>
                <a:path w="488772" h="79726">
                  <a:moveTo>
                    <a:pt x="0" y="0"/>
                  </a:moveTo>
                  <a:lnTo>
                    <a:pt x="0" y="79726"/>
                  </a:lnTo>
                  <a:lnTo>
                    <a:pt x="488772" y="79726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09378" y="227562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452458" y="2629505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27916" y="4097354"/>
              <a:ext cx="1194776" cy="20173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09378" y="4189053"/>
              <a:ext cx="488772" cy="1594973"/>
            </a:xfrm>
            <a:custGeom>
              <a:avLst/>
              <a:pathLst>
                <a:path w="488772" h="1594973">
                  <a:moveTo>
                    <a:pt x="221614" y="1594973"/>
                  </a:moveTo>
                  <a:lnTo>
                    <a:pt x="220997" y="1591852"/>
                  </a:lnTo>
                  <a:lnTo>
                    <a:pt x="220367" y="1588730"/>
                  </a:lnTo>
                  <a:lnTo>
                    <a:pt x="219726" y="1585609"/>
                  </a:lnTo>
                  <a:lnTo>
                    <a:pt x="219078" y="1582488"/>
                  </a:lnTo>
                  <a:lnTo>
                    <a:pt x="218414" y="1579367"/>
                  </a:lnTo>
                  <a:lnTo>
                    <a:pt x="217746" y="1576245"/>
                  </a:lnTo>
                  <a:lnTo>
                    <a:pt x="217061" y="1573124"/>
                  </a:lnTo>
                  <a:lnTo>
                    <a:pt x="216370" y="1570003"/>
                  </a:lnTo>
                  <a:lnTo>
                    <a:pt x="215667" y="1566882"/>
                  </a:lnTo>
                  <a:lnTo>
                    <a:pt x="214954" y="1563760"/>
                  </a:lnTo>
                  <a:lnTo>
                    <a:pt x="214233" y="1560639"/>
                  </a:lnTo>
                  <a:lnTo>
                    <a:pt x="213498" y="1557518"/>
                  </a:lnTo>
                  <a:lnTo>
                    <a:pt x="212758" y="1554396"/>
                  </a:lnTo>
                  <a:lnTo>
                    <a:pt x="212003" y="1551275"/>
                  </a:lnTo>
                  <a:lnTo>
                    <a:pt x="211242" y="1548154"/>
                  </a:lnTo>
                  <a:lnTo>
                    <a:pt x="210470" y="1545033"/>
                  </a:lnTo>
                  <a:lnTo>
                    <a:pt x="209688" y="1541911"/>
                  </a:lnTo>
                  <a:lnTo>
                    <a:pt x="208901" y="1538790"/>
                  </a:lnTo>
                  <a:lnTo>
                    <a:pt x="208099" y="1535669"/>
                  </a:lnTo>
                  <a:lnTo>
                    <a:pt x="207292" y="1532547"/>
                  </a:lnTo>
                  <a:lnTo>
                    <a:pt x="206474" y="1529426"/>
                  </a:lnTo>
                  <a:lnTo>
                    <a:pt x="205648" y="1526305"/>
                  </a:lnTo>
                  <a:lnTo>
                    <a:pt x="204815" y="1523184"/>
                  </a:lnTo>
                  <a:lnTo>
                    <a:pt x="203971" y="1520062"/>
                  </a:lnTo>
                  <a:lnTo>
                    <a:pt x="203123" y="1516941"/>
                  </a:lnTo>
                  <a:lnTo>
                    <a:pt x="202262" y="1513820"/>
                  </a:lnTo>
                  <a:lnTo>
                    <a:pt x="201397" y="1510699"/>
                  </a:lnTo>
                  <a:lnTo>
                    <a:pt x="200522" y="1507577"/>
                  </a:lnTo>
                  <a:lnTo>
                    <a:pt x="199641" y="1504456"/>
                  </a:lnTo>
                  <a:lnTo>
                    <a:pt x="198753" y="1501335"/>
                  </a:lnTo>
                  <a:lnTo>
                    <a:pt x="197857" y="1498213"/>
                  </a:lnTo>
                  <a:lnTo>
                    <a:pt x="196958" y="1495092"/>
                  </a:lnTo>
                  <a:lnTo>
                    <a:pt x="196048" y="1491971"/>
                  </a:lnTo>
                  <a:lnTo>
                    <a:pt x="195134" y="1488850"/>
                  </a:lnTo>
                  <a:lnTo>
                    <a:pt x="194214" y="1485728"/>
                  </a:lnTo>
                  <a:lnTo>
                    <a:pt x="193288" y="1482607"/>
                  </a:lnTo>
                  <a:lnTo>
                    <a:pt x="192357" y="1479486"/>
                  </a:lnTo>
                  <a:lnTo>
                    <a:pt x="191420" y="1476364"/>
                  </a:lnTo>
                  <a:lnTo>
                    <a:pt x="190480" y="1473243"/>
                  </a:lnTo>
                  <a:lnTo>
                    <a:pt x="189533" y="1470122"/>
                  </a:lnTo>
                  <a:lnTo>
                    <a:pt x="188583" y="1467001"/>
                  </a:lnTo>
                  <a:lnTo>
                    <a:pt x="187628" y="1463879"/>
                  </a:lnTo>
                  <a:lnTo>
                    <a:pt x="186669" y="1460758"/>
                  </a:lnTo>
                  <a:lnTo>
                    <a:pt x="185708" y="1457637"/>
                  </a:lnTo>
                  <a:lnTo>
                    <a:pt x="184742" y="1454515"/>
                  </a:lnTo>
                  <a:lnTo>
                    <a:pt x="183775" y="1451394"/>
                  </a:lnTo>
                  <a:lnTo>
                    <a:pt x="182803" y="1448273"/>
                  </a:lnTo>
                  <a:lnTo>
                    <a:pt x="181830" y="1445152"/>
                  </a:lnTo>
                  <a:lnTo>
                    <a:pt x="180854" y="1442030"/>
                  </a:lnTo>
                  <a:lnTo>
                    <a:pt x="179876" y="1438909"/>
                  </a:lnTo>
                  <a:lnTo>
                    <a:pt x="178897" y="1435788"/>
                  </a:lnTo>
                  <a:lnTo>
                    <a:pt x="177916" y="1432667"/>
                  </a:lnTo>
                  <a:lnTo>
                    <a:pt x="176935" y="1429545"/>
                  </a:lnTo>
                  <a:lnTo>
                    <a:pt x="175952" y="1426424"/>
                  </a:lnTo>
                  <a:lnTo>
                    <a:pt x="174969" y="1423303"/>
                  </a:lnTo>
                  <a:lnTo>
                    <a:pt x="173986" y="1420181"/>
                  </a:lnTo>
                  <a:lnTo>
                    <a:pt x="173003" y="1417060"/>
                  </a:lnTo>
                  <a:lnTo>
                    <a:pt x="172020" y="1413939"/>
                  </a:lnTo>
                  <a:lnTo>
                    <a:pt x="171038" y="1410818"/>
                  </a:lnTo>
                  <a:lnTo>
                    <a:pt x="170056" y="1407696"/>
                  </a:lnTo>
                  <a:lnTo>
                    <a:pt x="169076" y="1404575"/>
                  </a:lnTo>
                  <a:lnTo>
                    <a:pt x="168097" y="1401454"/>
                  </a:lnTo>
                  <a:lnTo>
                    <a:pt x="167120" y="1398332"/>
                  </a:lnTo>
                  <a:lnTo>
                    <a:pt x="166145" y="1395211"/>
                  </a:lnTo>
                  <a:lnTo>
                    <a:pt x="165171" y="1392090"/>
                  </a:lnTo>
                  <a:lnTo>
                    <a:pt x="164202" y="1388969"/>
                  </a:lnTo>
                  <a:lnTo>
                    <a:pt x="163233" y="1385847"/>
                  </a:lnTo>
                  <a:lnTo>
                    <a:pt x="162269" y="1382726"/>
                  </a:lnTo>
                  <a:lnTo>
                    <a:pt x="161308" y="1379605"/>
                  </a:lnTo>
                  <a:lnTo>
                    <a:pt x="160349" y="1376484"/>
                  </a:lnTo>
                  <a:lnTo>
                    <a:pt x="159395" y="1373362"/>
                  </a:lnTo>
                  <a:lnTo>
                    <a:pt x="158443" y="1370241"/>
                  </a:lnTo>
                  <a:lnTo>
                    <a:pt x="157499" y="1367120"/>
                  </a:lnTo>
                  <a:lnTo>
                    <a:pt x="156556" y="1363998"/>
                  </a:lnTo>
                  <a:lnTo>
                    <a:pt x="155619" y="1360877"/>
                  </a:lnTo>
                  <a:lnTo>
                    <a:pt x="154687" y="1357756"/>
                  </a:lnTo>
                  <a:lnTo>
                    <a:pt x="153759" y="1354635"/>
                  </a:lnTo>
                  <a:lnTo>
                    <a:pt x="152838" y="1351513"/>
                  </a:lnTo>
                  <a:lnTo>
                    <a:pt x="151920" y="1348392"/>
                  </a:lnTo>
                  <a:lnTo>
                    <a:pt x="151011" y="1345271"/>
                  </a:lnTo>
                  <a:lnTo>
                    <a:pt x="150105" y="1342149"/>
                  </a:lnTo>
                  <a:lnTo>
                    <a:pt x="149206" y="1339028"/>
                  </a:lnTo>
                  <a:lnTo>
                    <a:pt x="148314" y="1335907"/>
                  </a:lnTo>
                  <a:lnTo>
                    <a:pt x="147426" y="1332786"/>
                  </a:lnTo>
                  <a:lnTo>
                    <a:pt x="146548" y="1329664"/>
                  </a:lnTo>
                  <a:lnTo>
                    <a:pt x="145673" y="1326543"/>
                  </a:lnTo>
                  <a:lnTo>
                    <a:pt x="144809" y="1323422"/>
                  </a:lnTo>
                  <a:lnTo>
                    <a:pt x="143950" y="1320300"/>
                  </a:lnTo>
                  <a:lnTo>
                    <a:pt x="143098" y="1317179"/>
                  </a:lnTo>
                  <a:lnTo>
                    <a:pt x="142255" y="1314058"/>
                  </a:lnTo>
                  <a:lnTo>
                    <a:pt x="141416" y="1310937"/>
                  </a:lnTo>
                  <a:lnTo>
                    <a:pt x="140589" y="1307815"/>
                  </a:lnTo>
                  <a:lnTo>
                    <a:pt x="139766" y="1304694"/>
                  </a:lnTo>
                  <a:lnTo>
                    <a:pt x="138955" y="1301573"/>
                  </a:lnTo>
                  <a:lnTo>
                    <a:pt x="138149" y="1298452"/>
                  </a:lnTo>
                  <a:lnTo>
                    <a:pt x="137352" y="1295330"/>
                  </a:lnTo>
                  <a:lnTo>
                    <a:pt x="136564" y="1292209"/>
                  </a:lnTo>
                  <a:lnTo>
                    <a:pt x="135782" y="1289088"/>
                  </a:lnTo>
                  <a:lnTo>
                    <a:pt x="135013" y="1285966"/>
                  </a:lnTo>
                  <a:lnTo>
                    <a:pt x="134247" y="1282845"/>
                  </a:lnTo>
                  <a:lnTo>
                    <a:pt x="133495" y="1279724"/>
                  </a:lnTo>
                  <a:lnTo>
                    <a:pt x="132749" y="1276603"/>
                  </a:lnTo>
                  <a:lnTo>
                    <a:pt x="132012" y="1273481"/>
                  </a:lnTo>
                  <a:lnTo>
                    <a:pt x="131285" y="1270360"/>
                  </a:lnTo>
                  <a:lnTo>
                    <a:pt x="130564" y="1267239"/>
                  </a:lnTo>
                  <a:lnTo>
                    <a:pt x="129858" y="1264117"/>
                  </a:lnTo>
                  <a:lnTo>
                    <a:pt x="129156" y="1260996"/>
                  </a:lnTo>
                  <a:lnTo>
                    <a:pt x="128466" y="1257875"/>
                  </a:lnTo>
                  <a:lnTo>
                    <a:pt x="127784" y="1254754"/>
                  </a:lnTo>
                  <a:lnTo>
                    <a:pt x="127111" y="1251632"/>
                  </a:lnTo>
                  <a:lnTo>
                    <a:pt x="126451" y="1248511"/>
                  </a:lnTo>
                  <a:lnTo>
                    <a:pt x="125794" y="1245390"/>
                  </a:lnTo>
                  <a:lnTo>
                    <a:pt x="125154" y="1242269"/>
                  </a:lnTo>
                  <a:lnTo>
                    <a:pt x="124519" y="1239147"/>
                  </a:lnTo>
                  <a:lnTo>
                    <a:pt x="123896" y="1236026"/>
                  </a:lnTo>
                  <a:lnTo>
                    <a:pt x="123282" y="1232905"/>
                  </a:lnTo>
                  <a:lnTo>
                    <a:pt x="122676" y="1229783"/>
                  </a:lnTo>
                  <a:lnTo>
                    <a:pt x="122083" y="1226662"/>
                  </a:lnTo>
                  <a:lnTo>
                    <a:pt x="121495" y="1223541"/>
                  </a:lnTo>
                  <a:lnTo>
                    <a:pt x="120924" y="1220420"/>
                  </a:lnTo>
                  <a:lnTo>
                    <a:pt x="120358" y="1217298"/>
                  </a:lnTo>
                  <a:lnTo>
                    <a:pt x="119804" y="1214177"/>
                  </a:lnTo>
                  <a:lnTo>
                    <a:pt x="119259" y="1211056"/>
                  </a:lnTo>
                  <a:lnTo>
                    <a:pt x="118723" y="1207934"/>
                  </a:lnTo>
                  <a:lnTo>
                    <a:pt x="118201" y="1204813"/>
                  </a:lnTo>
                  <a:lnTo>
                    <a:pt x="117683" y="1201692"/>
                  </a:lnTo>
                  <a:lnTo>
                    <a:pt x="117182" y="1198571"/>
                  </a:lnTo>
                  <a:lnTo>
                    <a:pt x="116687" y="1195449"/>
                  </a:lnTo>
                  <a:lnTo>
                    <a:pt x="116203" y="1192328"/>
                  </a:lnTo>
                  <a:lnTo>
                    <a:pt x="115730" y="1189207"/>
                  </a:lnTo>
                  <a:lnTo>
                    <a:pt x="115265" y="1186086"/>
                  </a:lnTo>
                  <a:lnTo>
                    <a:pt x="114814" y="1182964"/>
                  </a:lnTo>
                  <a:lnTo>
                    <a:pt x="114369" y="1179843"/>
                  </a:lnTo>
                  <a:lnTo>
                    <a:pt x="113939" y="1176722"/>
                  </a:lnTo>
                  <a:lnTo>
                    <a:pt x="113516" y="1173600"/>
                  </a:lnTo>
                  <a:lnTo>
                    <a:pt x="113105" y="1170479"/>
                  </a:lnTo>
                  <a:lnTo>
                    <a:pt x="112705" y="1167358"/>
                  </a:lnTo>
                  <a:lnTo>
                    <a:pt x="112311" y="1164237"/>
                  </a:lnTo>
                  <a:lnTo>
                    <a:pt x="111934" y="1161115"/>
                  </a:lnTo>
                  <a:lnTo>
                    <a:pt x="111562" y="1157994"/>
                  </a:lnTo>
                  <a:lnTo>
                    <a:pt x="111205" y="1154873"/>
                  </a:lnTo>
                  <a:lnTo>
                    <a:pt x="110855" y="1151751"/>
                  </a:lnTo>
                  <a:lnTo>
                    <a:pt x="110516" y="1148630"/>
                  </a:lnTo>
                  <a:lnTo>
                    <a:pt x="110190" y="1145509"/>
                  </a:lnTo>
                  <a:lnTo>
                    <a:pt x="109870" y="1142388"/>
                  </a:lnTo>
                  <a:lnTo>
                    <a:pt x="109567" y="1139266"/>
                  </a:lnTo>
                  <a:lnTo>
                    <a:pt x="109268" y="1136145"/>
                  </a:lnTo>
                  <a:lnTo>
                    <a:pt x="108985" y="1133024"/>
                  </a:lnTo>
                  <a:lnTo>
                    <a:pt x="108710" y="1129902"/>
                  </a:lnTo>
                  <a:lnTo>
                    <a:pt x="108445" y="1126781"/>
                  </a:lnTo>
                  <a:lnTo>
                    <a:pt x="108193" y="1123660"/>
                  </a:lnTo>
                  <a:lnTo>
                    <a:pt x="107946" y="1120539"/>
                  </a:lnTo>
                  <a:lnTo>
                    <a:pt x="107718" y="1117417"/>
                  </a:lnTo>
                  <a:lnTo>
                    <a:pt x="107495" y="1114296"/>
                  </a:lnTo>
                  <a:lnTo>
                    <a:pt x="107285" y="1111175"/>
                  </a:lnTo>
                  <a:lnTo>
                    <a:pt x="107085" y="1108054"/>
                  </a:lnTo>
                  <a:lnTo>
                    <a:pt x="106895" y="1104932"/>
                  </a:lnTo>
                  <a:lnTo>
                    <a:pt x="106718" y="1101811"/>
                  </a:lnTo>
                  <a:lnTo>
                    <a:pt x="106546" y="1098690"/>
                  </a:lnTo>
                  <a:lnTo>
                    <a:pt x="106393" y="1095568"/>
                  </a:lnTo>
                  <a:lnTo>
                    <a:pt x="106244" y="1092447"/>
                  </a:lnTo>
                  <a:lnTo>
                    <a:pt x="106109" y="1089326"/>
                  </a:lnTo>
                  <a:lnTo>
                    <a:pt x="105985" y="1086205"/>
                  </a:lnTo>
                  <a:lnTo>
                    <a:pt x="105868" y="1083083"/>
                  </a:lnTo>
                  <a:lnTo>
                    <a:pt x="105767" y="1079962"/>
                  </a:lnTo>
                  <a:lnTo>
                    <a:pt x="105670" y="1076841"/>
                  </a:lnTo>
                  <a:lnTo>
                    <a:pt x="105591" y="1073719"/>
                  </a:lnTo>
                  <a:lnTo>
                    <a:pt x="105517" y="1070598"/>
                  </a:lnTo>
                  <a:lnTo>
                    <a:pt x="105456" y="1067477"/>
                  </a:lnTo>
                  <a:lnTo>
                    <a:pt x="105406" y="1064356"/>
                  </a:lnTo>
                  <a:lnTo>
                    <a:pt x="105363" y="1061234"/>
                  </a:lnTo>
                  <a:lnTo>
                    <a:pt x="105336" y="1058113"/>
                  </a:lnTo>
                  <a:lnTo>
                    <a:pt x="105314" y="1054992"/>
                  </a:lnTo>
                  <a:lnTo>
                    <a:pt x="105307" y="1051871"/>
                  </a:lnTo>
                  <a:lnTo>
                    <a:pt x="105308" y="1048749"/>
                  </a:lnTo>
                  <a:lnTo>
                    <a:pt x="105319" y="1045628"/>
                  </a:lnTo>
                  <a:lnTo>
                    <a:pt x="105342" y="1042507"/>
                  </a:lnTo>
                  <a:lnTo>
                    <a:pt x="105371" y="1039385"/>
                  </a:lnTo>
                  <a:lnTo>
                    <a:pt x="105416" y="1036264"/>
                  </a:lnTo>
                  <a:lnTo>
                    <a:pt x="105466" y="1033143"/>
                  </a:lnTo>
                  <a:lnTo>
                    <a:pt x="105530" y="1030022"/>
                  </a:lnTo>
                  <a:lnTo>
                    <a:pt x="105602" y="1026900"/>
                  </a:lnTo>
                  <a:lnTo>
                    <a:pt x="105683" y="1023779"/>
                  </a:lnTo>
                  <a:lnTo>
                    <a:pt x="105776" y="1020658"/>
                  </a:lnTo>
                  <a:lnTo>
                    <a:pt x="105874" y="1017536"/>
                  </a:lnTo>
                  <a:lnTo>
                    <a:pt x="105988" y="1014415"/>
                  </a:lnTo>
                  <a:lnTo>
                    <a:pt x="106106" y="1011294"/>
                  </a:lnTo>
                  <a:lnTo>
                    <a:pt x="106237" y="1008173"/>
                  </a:lnTo>
                  <a:lnTo>
                    <a:pt x="106375" y="1005051"/>
                  </a:lnTo>
                  <a:lnTo>
                    <a:pt x="106522" y="1001930"/>
                  </a:lnTo>
                  <a:lnTo>
                    <a:pt x="106679" y="998809"/>
                  </a:lnTo>
                  <a:lnTo>
                    <a:pt x="106841" y="995687"/>
                  </a:lnTo>
                  <a:lnTo>
                    <a:pt x="107018" y="992566"/>
                  </a:lnTo>
                  <a:lnTo>
                    <a:pt x="107199" y="989445"/>
                  </a:lnTo>
                  <a:lnTo>
                    <a:pt x="107390" y="986324"/>
                  </a:lnTo>
                  <a:lnTo>
                    <a:pt x="107588" y="983202"/>
                  </a:lnTo>
                  <a:lnTo>
                    <a:pt x="107793" y="980081"/>
                  </a:lnTo>
                  <a:lnTo>
                    <a:pt x="108009" y="976960"/>
                  </a:lnTo>
                  <a:lnTo>
                    <a:pt x="108228" y="973839"/>
                  </a:lnTo>
                  <a:lnTo>
                    <a:pt x="108459" y="970717"/>
                  </a:lnTo>
                  <a:lnTo>
                    <a:pt x="108693" y="967596"/>
                  </a:lnTo>
                  <a:lnTo>
                    <a:pt x="108936" y="964475"/>
                  </a:lnTo>
                  <a:lnTo>
                    <a:pt x="109186" y="961353"/>
                  </a:lnTo>
                  <a:lnTo>
                    <a:pt x="109440" y="958232"/>
                  </a:lnTo>
                  <a:lnTo>
                    <a:pt x="109703" y="955111"/>
                  </a:lnTo>
                  <a:lnTo>
                    <a:pt x="109969" y="951990"/>
                  </a:lnTo>
                  <a:lnTo>
                    <a:pt x="110244" y="948868"/>
                  </a:lnTo>
                  <a:lnTo>
                    <a:pt x="110522" y="945747"/>
                  </a:lnTo>
                  <a:lnTo>
                    <a:pt x="110805" y="942626"/>
                  </a:lnTo>
                  <a:lnTo>
                    <a:pt x="111094" y="939504"/>
                  </a:lnTo>
                  <a:lnTo>
                    <a:pt x="111386" y="936383"/>
                  </a:lnTo>
                  <a:lnTo>
                    <a:pt x="111684" y="933262"/>
                  </a:lnTo>
                  <a:lnTo>
                    <a:pt x="111984" y="930141"/>
                  </a:lnTo>
                  <a:lnTo>
                    <a:pt x="112289" y="927019"/>
                  </a:lnTo>
                  <a:lnTo>
                    <a:pt x="112596" y="923898"/>
                  </a:lnTo>
                  <a:lnTo>
                    <a:pt x="112906" y="920777"/>
                  </a:lnTo>
                  <a:lnTo>
                    <a:pt x="113220" y="917656"/>
                  </a:lnTo>
                  <a:lnTo>
                    <a:pt x="113534" y="914534"/>
                  </a:lnTo>
                  <a:lnTo>
                    <a:pt x="113852" y="911413"/>
                  </a:lnTo>
                  <a:lnTo>
                    <a:pt x="114170" y="908292"/>
                  </a:lnTo>
                  <a:lnTo>
                    <a:pt x="114490" y="905170"/>
                  </a:lnTo>
                  <a:lnTo>
                    <a:pt x="114810" y="902049"/>
                  </a:lnTo>
                  <a:lnTo>
                    <a:pt x="115131" y="898928"/>
                  </a:lnTo>
                  <a:lnTo>
                    <a:pt x="115451" y="895807"/>
                  </a:lnTo>
                  <a:lnTo>
                    <a:pt x="115771" y="892685"/>
                  </a:lnTo>
                  <a:lnTo>
                    <a:pt x="116090" y="889564"/>
                  </a:lnTo>
                  <a:lnTo>
                    <a:pt x="116409" y="886443"/>
                  </a:lnTo>
                  <a:lnTo>
                    <a:pt x="116725" y="883321"/>
                  </a:lnTo>
                  <a:lnTo>
                    <a:pt x="117039" y="880200"/>
                  </a:lnTo>
                  <a:lnTo>
                    <a:pt x="117351" y="877079"/>
                  </a:lnTo>
                  <a:lnTo>
                    <a:pt x="117659" y="873958"/>
                  </a:lnTo>
                  <a:lnTo>
                    <a:pt x="117966" y="870836"/>
                  </a:lnTo>
                  <a:lnTo>
                    <a:pt x="118266" y="867715"/>
                  </a:lnTo>
                  <a:lnTo>
                    <a:pt x="118565" y="864594"/>
                  </a:lnTo>
                  <a:lnTo>
                    <a:pt x="118857" y="861472"/>
                  </a:lnTo>
                  <a:lnTo>
                    <a:pt x="119145" y="858351"/>
                  </a:lnTo>
                  <a:lnTo>
                    <a:pt x="119428" y="855230"/>
                  </a:lnTo>
                  <a:lnTo>
                    <a:pt x="119702" y="852109"/>
                  </a:lnTo>
                  <a:lnTo>
                    <a:pt x="119974" y="848987"/>
                  </a:lnTo>
                  <a:lnTo>
                    <a:pt x="120235" y="845866"/>
                  </a:lnTo>
                  <a:lnTo>
                    <a:pt x="120491" y="842745"/>
                  </a:lnTo>
                  <a:lnTo>
                    <a:pt x="120738" y="839624"/>
                  </a:lnTo>
                  <a:lnTo>
                    <a:pt x="120977" y="836502"/>
                  </a:lnTo>
                  <a:lnTo>
                    <a:pt x="121210" y="833381"/>
                  </a:lnTo>
                  <a:lnTo>
                    <a:pt x="121429" y="830260"/>
                  </a:lnTo>
                  <a:lnTo>
                    <a:pt x="121644" y="827138"/>
                  </a:lnTo>
                  <a:lnTo>
                    <a:pt x="121843" y="824017"/>
                  </a:lnTo>
                  <a:lnTo>
                    <a:pt x="122035" y="820896"/>
                  </a:lnTo>
                  <a:lnTo>
                    <a:pt x="122215" y="817775"/>
                  </a:lnTo>
                  <a:lnTo>
                    <a:pt x="122383" y="814653"/>
                  </a:lnTo>
                  <a:lnTo>
                    <a:pt x="122543" y="811532"/>
                  </a:lnTo>
                  <a:lnTo>
                    <a:pt x="122685" y="808411"/>
                  </a:lnTo>
                  <a:lnTo>
                    <a:pt x="122820" y="805289"/>
                  </a:lnTo>
                  <a:lnTo>
                    <a:pt x="122936" y="802168"/>
                  </a:lnTo>
                  <a:lnTo>
                    <a:pt x="123042" y="799047"/>
                  </a:lnTo>
                  <a:lnTo>
                    <a:pt x="123134" y="795926"/>
                  </a:lnTo>
                  <a:lnTo>
                    <a:pt x="123209" y="792804"/>
                  </a:lnTo>
                  <a:lnTo>
                    <a:pt x="123275" y="789683"/>
                  </a:lnTo>
                  <a:lnTo>
                    <a:pt x="123318" y="786562"/>
                  </a:lnTo>
                  <a:lnTo>
                    <a:pt x="123353" y="783441"/>
                  </a:lnTo>
                  <a:lnTo>
                    <a:pt x="123365" y="780319"/>
                  </a:lnTo>
                  <a:lnTo>
                    <a:pt x="123365" y="777198"/>
                  </a:lnTo>
                  <a:lnTo>
                    <a:pt x="123348" y="774077"/>
                  </a:lnTo>
                  <a:lnTo>
                    <a:pt x="123310" y="770955"/>
                  </a:lnTo>
                  <a:lnTo>
                    <a:pt x="123263" y="767834"/>
                  </a:lnTo>
                  <a:lnTo>
                    <a:pt x="123187" y="764713"/>
                  </a:lnTo>
                  <a:lnTo>
                    <a:pt x="123102" y="761592"/>
                  </a:lnTo>
                  <a:lnTo>
                    <a:pt x="122992" y="758470"/>
                  </a:lnTo>
                  <a:lnTo>
                    <a:pt x="122866" y="755349"/>
                  </a:lnTo>
                  <a:lnTo>
                    <a:pt x="122723" y="752228"/>
                  </a:lnTo>
                  <a:lnTo>
                    <a:pt x="122555" y="749106"/>
                  </a:lnTo>
                  <a:lnTo>
                    <a:pt x="122377" y="745985"/>
                  </a:lnTo>
                  <a:lnTo>
                    <a:pt x="122166" y="742864"/>
                  </a:lnTo>
                  <a:lnTo>
                    <a:pt x="121945" y="739743"/>
                  </a:lnTo>
                  <a:lnTo>
                    <a:pt x="121696" y="736621"/>
                  </a:lnTo>
                  <a:lnTo>
                    <a:pt x="121430" y="733500"/>
                  </a:lnTo>
                  <a:lnTo>
                    <a:pt x="121146" y="730379"/>
                  </a:lnTo>
                  <a:lnTo>
                    <a:pt x="120833" y="727257"/>
                  </a:lnTo>
                  <a:lnTo>
                    <a:pt x="120510" y="724136"/>
                  </a:lnTo>
                  <a:lnTo>
                    <a:pt x="120151" y="721015"/>
                  </a:lnTo>
                  <a:lnTo>
                    <a:pt x="119780" y="717894"/>
                  </a:lnTo>
                  <a:lnTo>
                    <a:pt x="119382" y="714772"/>
                  </a:lnTo>
                  <a:lnTo>
                    <a:pt x="118964" y="711651"/>
                  </a:lnTo>
                  <a:lnTo>
                    <a:pt x="118527" y="708530"/>
                  </a:lnTo>
                  <a:lnTo>
                    <a:pt x="118059" y="705409"/>
                  </a:lnTo>
                  <a:lnTo>
                    <a:pt x="117580" y="702287"/>
                  </a:lnTo>
                  <a:lnTo>
                    <a:pt x="117065" y="699166"/>
                  </a:lnTo>
                  <a:lnTo>
                    <a:pt x="116537" y="696045"/>
                  </a:lnTo>
                  <a:lnTo>
                    <a:pt x="115981" y="692923"/>
                  </a:lnTo>
                  <a:lnTo>
                    <a:pt x="115403" y="689802"/>
                  </a:lnTo>
                  <a:lnTo>
                    <a:pt x="114807" y="686681"/>
                  </a:lnTo>
                  <a:lnTo>
                    <a:pt x="114178" y="683560"/>
                  </a:lnTo>
                  <a:lnTo>
                    <a:pt x="113539" y="680438"/>
                  </a:lnTo>
                  <a:lnTo>
                    <a:pt x="112863" y="677317"/>
                  </a:lnTo>
                  <a:lnTo>
                    <a:pt x="112173" y="674196"/>
                  </a:lnTo>
                  <a:lnTo>
                    <a:pt x="111457" y="671074"/>
                  </a:lnTo>
                  <a:lnTo>
                    <a:pt x="110717" y="667953"/>
                  </a:lnTo>
                  <a:lnTo>
                    <a:pt x="109961" y="664832"/>
                  </a:lnTo>
                  <a:lnTo>
                    <a:pt x="109170" y="661711"/>
                  </a:lnTo>
                  <a:lnTo>
                    <a:pt x="108369" y="658589"/>
                  </a:lnTo>
                  <a:lnTo>
                    <a:pt x="107535" y="655468"/>
                  </a:lnTo>
                  <a:lnTo>
                    <a:pt x="106684" y="652347"/>
                  </a:lnTo>
                  <a:lnTo>
                    <a:pt x="105810" y="649226"/>
                  </a:lnTo>
                  <a:lnTo>
                    <a:pt x="104911" y="646104"/>
                  </a:lnTo>
                  <a:lnTo>
                    <a:pt x="103999" y="642983"/>
                  </a:lnTo>
                  <a:lnTo>
                    <a:pt x="103051" y="639862"/>
                  </a:lnTo>
                  <a:lnTo>
                    <a:pt x="102094" y="636740"/>
                  </a:lnTo>
                  <a:lnTo>
                    <a:pt x="101107" y="633619"/>
                  </a:lnTo>
                  <a:lnTo>
                    <a:pt x="100103" y="630498"/>
                  </a:lnTo>
                  <a:lnTo>
                    <a:pt x="99079" y="627377"/>
                  </a:lnTo>
                  <a:lnTo>
                    <a:pt x="98030" y="624255"/>
                  </a:lnTo>
                  <a:lnTo>
                    <a:pt x="96970" y="621134"/>
                  </a:lnTo>
                  <a:lnTo>
                    <a:pt x="95877" y="618013"/>
                  </a:lnTo>
                  <a:lnTo>
                    <a:pt x="94775" y="614891"/>
                  </a:lnTo>
                  <a:lnTo>
                    <a:pt x="93647" y="611770"/>
                  </a:lnTo>
                  <a:lnTo>
                    <a:pt x="92503" y="608649"/>
                  </a:lnTo>
                  <a:lnTo>
                    <a:pt x="91343" y="605528"/>
                  </a:lnTo>
                  <a:lnTo>
                    <a:pt x="90158" y="602406"/>
                  </a:lnTo>
                  <a:lnTo>
                    <a:pt x="88966" y="599285"/>
                  </a:lnTo>
                  <a:lnTo>
                    <a:pt x="87744" y="596164"/>
                  </a:lnTo>
                  <a:lnTo>
                    <a:pt x="86514" y="593043"/>
                  </a:lnTo>
                  <a:lnTo>
                    <a:pt x="85264" y="589921"/>
                  </a:lnTo>
                  <a:lnTo>
                    <a:pt x="83999" y="586800"/>
                  </a:lnTo>
                  <a:lnTo>
                    <a:pt x="82721" y="583679"/>
                  </a:lnTo>
                  <a:lnTo>
                    <a:pt x="81423" y="580557"/>
                  </a:lnTo>
                  <a:lnTo>
                    <a:pt x="80118" y="577436"/>
                  </a:lnTo>
                  <a:lnTo>
                    <a:pt x="78791" y="574315"/>
                  </a:lnTo>
                  <a:lnTo>
                    <a:pt x="77457" y="571194"/>
                  </a:lnTo>
                  <a:lnTo>
                    <a:pt x="76108" y="568072"/>
                  </a:lnTo>
                  <a:lnTo>
                    <a:pt x="74747" y="564951"/>
                  </a:lnTo>
                  <a:lnTo>
                    <a:pt x="73378" y="561830"/>
                  </a:lnTo>
                  <a:lnTo>
                    <a:pt x="71993" y="558708"/>
                  </a:lnTo>
                  <a:lnTo>
                    <a:pt x="70604" y="555587"/>
                  </a:lnTo>
                  <a:lnTo>
                    <a:pt x="69201" y="552466"/>
                  </a:lnTo>
                  <a:lnTo>
                    <a:pt x="67792" y="549345"/>
                  </a:lnTo>
                  <a:lnTo>
                    <a:pt x="66374" y="546223"/>
                  </a:lnTo>
                  <a:lnTo>
                    <a:pt x="64949" y="543102"/>
                  </a:lnTo>
                  <a:lnTo>
                    <a:pt x="63520" y="539981"/>
                  </a:lnTo>
                  <a:lnTo>
                    <a:pt x="62082" y="536859"/>
                  </a:lnTo>
                  <a:lnTo>
                    <a:pt x="60642" y="533738"/>
                  </a:lnTo>
                  <a:lnTo>
                    <a:pt x="59196" y="530617"/>
                  </a:lnTo>
                  <a:lnTo>
                    <a:pt x="57748" y="527496"/>
                  </a:lnTo>
                  <a:lnTo>
                    <a:pt x="56297" y="524374"/>
                  </a:lnTo>
                  <a:lnTo>
                    <a:pt x="54845" y="521253"/>
                  </a:lnTo>
                  <a:lnTo>
                    <a:pt x="53392" y="518132"/>
                  </a:lnTo>
                  <a:lnTo>
                    <a:pt x="51940" y="515011"/>
                  </a:lnTo>
                  <a:lnTo>
                    <a:pt x="50489" y="511889"/>
                  </a:lnTo>
                  <a:lnTo>
                    <a:pt x="49040" y="508768"/>
                  </a:lnTo>
                  <a:lnTo>
                    <a:pt x="47593" y="505647"/>
                  </a:lnTo>
                  <a:lnTo>
                    <a:pt x="46151" y="502525"/>
                  </a:lnTo>
                  <a:lnTo>
                    <a:pt x="44714" y="499404"/>
                  </a:lnTo>
                  <a:lnTo>
                    <a:pt x="43280" y="496283"/>
                  </a:lnTo>
                  <a:lnTo>
                    <a:pt x="41857" y="493162"/>
                  </a:lnTo>
                  <a:lnTo>
                    <a:pt x="40438" y="490040"/>
                  </a:lnTo>
                  <a:lnTo>
                    <a:pt x="39030" y="486919"/>
                  </a:lnTo>
                  <a:lnTo>
                    <a:pt x="37631" y="483798"/>
                  </a:lnTo>
                  <a:lnTo>
                    <a:pt x="36240" y="480676"/>
                  </a:lnTo>
                  <a:lnTo>
                    <a:pt x="34865" y="477555"/>
                  </a:lnTo>
                  <a:lnTo>
                    <a:pt x="33496" y="474434"/>
                  </a:lnTo>
                  <a:lnTo>
                    <a:pt x="32149" y="471313"/>
                  </a:lnTo>
                  <a:lnTo>
                    <a:pt x="30810" y="468191"/>
                  </a:lnTo>
                  <a:lnTo>
                    <a:pt x="29490" y="465070"/>
                  </a:lnTo>
                  <a:lnTo>
                    <a:pt x="28186" y="461949"/>
                  </a:lnTo>
                  <a:lnTo>
                    <a:pt x="26896" y="458828"/>
                  </a:lnTo>
                  <a:lnTo>
                    <a:pt x="25632" y="455706"/>
                  </a:lnTo>
                  <a:lnTo>
                    <a:pt x="24376" y="452585"/>
                  </a:lnTo>
                  <a:lnTo>
                    <a:pt x="23154" y="449464"/>
                  </a:lnTo>
                  <a:lnTo>
                    <a:pt x="21944" y="446342"/>
                  </a:lnTo>
                  <a:lnTo>
                    <a:pt x="20760" y="443221"/>
                  </a:lnTo>
                  <a:lnTo>
                    <a:pt x="19600" y="440100"/>
                  </a:lnTo>
                  <a:lnTo>
                    <a:pt x="18458" y="436979"/>
                  </a:lnTo>
                  <a:lnTo>
                    <a:pt x="17354" y="433857"/>
                  </a:lnTo>
                  <a:lnTo>
                    <a:pt x="16261" y="430736"/>
                  </a:lnTo>
                  <a:lnTo>
                    <a:pt x="15211" y="427615"/>
                  </a:lnTo>
                  <a:lnTo>
                    <a:pt x="14179" y="424493"/>
                  </a:lnTo>
                  <a:lnTo>
                    <a:pt x="13179" y="421372"/>
                  </a:lnTo>
                  <a:lnTo>
                    <a:pt x="12212" y="418251"/>
                  </a:lnTo>
                  <a:lnTo>
                    <a:pt x="11265" y="415130"/>
                  </a:lnTo>
                  <a:lnTo>
                    <a:pt x="10367" y="412008"/>
                  </a:lnTo>
                  <a:lnTo>
                    <a:pt x="9484" y="408887"/>
                  </a:lnTo>
                  <a:lnTo>
                    <a:pt x="8651" y="405766"/>
                  </a:lnTo>
                  <a:lnTo>
                    <a:pt x="7842" y="402644"/>
                  </a:lnTo>
                  <a:lnTo>
                    <a:pt x="7070" y="399523"/>
                  </a:lnTo>
                  <a:lnTo>
                    <a:pt x="6340" y="396402"/>
                  </a:lnTo>
                  <a:lnTo>
                    <a:pt x="5631" y="393281"/>
                  </a:lnTo>
                  <a:lnTo>
                    <a:pt x="4982" y="390159"/>
                  </a:lnTo>
                  <a:lnTo>
                    <a:pt x="4351" y="387038"/>
                  </a:lnTo>
                  <a:lnTo>
                    <a:pt x="3775" y="383917"/>
                  </a:lnTo>
                  <a:lnTo>
                    <a:pt x="3230" y="380796"/>
                  </a:lnTo>
                  <a:lnTo>
                    <a:pt x="2724" y="377674"/>
                  </a:lnTo>
                  <a:lnTo>
                    <a:pt x="2268" y="374553"/>
                  </a:lnTo>
                  <a:lnTo>
                    <a:pt x="1833" y="371432"/>
                  </a:lnTo>
                  <a:lnTo>
                    <a:pt x="1469" y="368310"/>
                  </a:lnTo>
                  <a:lnTo>
                    <a:pt x="1124" y="365189"/>
                  </a:lnTo>
                  <a:lnTo>
                    <a:pt x="837" y="362068"/>
                  </a:lnTo>
                  <a:lnTo>
                    <a:pt x="587" y="358947"/>
                  </a:lnTo>
                  <a:lnTo>
                    <a:pt x="376" y="355825"/>
                  </a:lnTo>
                  <a:lnTo>
                    <a:pt x="222" y="352704"/>
                  </a:lnTo>
                  <a:lnTo>
                    <a:pt x="89" y="349583"/>
                  </a:lnTo>
                  <a:lnTo>
                    <a:pt x="34" y="346461"/>
                  </a:lnTo>
                  <a:lnTo>
                    <a:pt x="0" y="343340"/>
                  </a:lnTo>
                  <a:lnTo>
                    <a:pt x="23" y="340219"/>
                  </a:lnTo>
                  <a:lnTo>
                    <a:pt x="89" y="337098"/>
                  </a:lnTo>
                  <a:lnTo>
                    <a:pt x="192" y="333976"/>
                  </a:lnTo>
                  <a:lnTo>
                    <a:pt x="359" y="330855"/>
                  </a:lnTo>
                  <a:lnTo>
                    <a:pt x="547" y="327734"/>
                  </a:lnTo>
                  <a:lnTo>
                    <a:pt x="811" y="324613"/>
                  </a:lnTo>
                  <a:lnTo>
                    <a:pt x="1100" y="321491"/>
                  </a:lnTo>
                  <a:lnTo>
                    <a:pt x="1444" y="318370"/>
                  </a:lnTo>
                  <a:lnTo>
                    <a:pt x="1835" y="315249"/>
                  </a:lnTo>
                  <a:lnTo>
                    <a:pt x="2260" y="312127"/>
                  </a:lnTo>
                  <a:lnTo>
                    <a:pt x="2751" y="309006"/>
                  </a:lnTo>
                  <a:lnTo>
                    <a:pt x="3263" y="305885"/>
                  </a:lnTo>
                  <a:lnTo>
                    <a:pt x="3847" y="302764"/>
                  </a:lnTo>
                  <a:lnTo>
                    <a:pt x="4460" y="299642"/>
                  </a:lnTo>
                  <a:lnTo>
                    <a:pt x="5122" y="296521"/>
                  </a:lnTo>
                  <a:lnTo>
                    <a:pt x="5833" y="293400"/>
                  </a:lnTo>
                  <a:lnTo>
                    <a:pt x="6574" y="290278"/>
                  </a:lnTo>
                  <a:lnTo>
                    <a:pt x="7382" y="287157"/>
                  </a:lnTo>
                  <a:lnTo>
                    <a:pt x="8209" y="284036"/>
                  </a:lnTo>
                  <a:lnTo>
                    <a:pt x="9102" y="280915"/>
                  </a:lnTo>
                  <a:lnTo>
                    <a:pt x="10024" y="277793"/>
                  </a:lnTo>
                  <a:lnTo>
                    <a:pt x="10991" y="274672"/>
                  </a:lnTo>
                  <a:lnTo>
                    <a:pt x="12005" y="271551"/>
                  </a:lnTo>
                  <a:lnTo>
                    <a:pt x="13044" y="268429"/>
                  </a:lnTo>
                  <a:lnTo>
                    <a:pt x="14148" y="265308"/>
                  </a:lnTo>
                  <a:lnTo>
                    <a:pt x="15269" y="262187"/>
                  </a:lnTo>
                  <a:lnTo>
                    <a:pt x="16447" y="259066"/>
                  </a:lnTo>
                  <a:lnTo>
                    <a:pt x="17654" y="255944"/>
                  </a:lnTo>
                  <a:lnTo>
                    <a:pt x="18899" y="252823"/>
                  </a:lnTo>
                  <a:lnTo>
                    <a:pt x="20188" y="249702"/>
                  </a:lnTo>
                  <a:lnTo>
                    <a:pt x="21497" y="246581"/>
                  </a:lnTo>
                  <a:lnTo>
                    <a:pt x="22865" y="243459"/>
                  </a:lnTo>
                  <a:lnTo>
                    <a:pt x="24249" y="240338"/>
                  </a:lnTo>
                  <a:lnTo>
                    <a:pt x="25679" y="237217"/>
                  </a:lnTo>
                  <a:lnTo>
                    <a:pt x="27136" y="234095"/>
                  </a:lnTo>
                  <a:lnTo>
                    <a:pt x="28623" y="230974"/>
                  </a:lnTo>
                  <a:lnTo>
                    <a:pt x="30150" y="227853"/>
                  </a:lnTo>
                  <a:lnTo>
                    <a:pt x="31691" y="224732"/>
                  </a:lnTo>
                  <a:lnTo>
                    <a:pt x="33284" y="221610"/>
                  </a:lnTo>
                  <a:lnTo>
                    <a:pt x="34889" y="218489"/>
                  </a:lnTo>
                  <a:lnTo>
                    <a:pt x="36531" y="215368"/>
                  </a:lnTo>
                  <a:lnTo>
                    <a:pt x="38196" y="212246"/>
                  </a:lnTo>
                  <a:lnTo>
                    <a:pt x="39884" y="209125"/>
                  </a:lnTo>
                  <a:lnTo>
                    <a:pt x="41605" y="206004"/>
                  </a:lnTo>
                  <a:lnTo>
                    <a:pt x="43337" y="202883"/>
                  </a:lnTo>
                  <a:lnTo>
                    <a:pt x="45108" y="199761"/>
                  </a:lnTo>
                  <a:lnTo>
                    <a:pt x="46890" y="196640"/>
                  </a:lnTo>
                  <a:lnTo>
                    <a:pt x="48697" y="193519"/>
                  </a:lnTo>
                  <a:lnTo>
                    <a:pt x="50525" y="190398"/>
                  </a:lnTo>
                  <a:lnTo>
                    <a:pt x="52367" y="187276"/>
                  </a:lnTo>
                  <a:lnTo>
                    <a:pt x="54235" y="184155"/>
                  </a:lnTo>
                  <a:lnTo>
                    <a:pt x="56111" y="181034"/>
                  </a:lnTo>
                  <a:lnTo>
                    <a:pt x="58012" y="177912"/>
                  </a:lnTo>
                  <a:lnTo>
                    <a:pt x="59923" y="174791"/>
                  </a:lnTo>
                  <a:lnTo>
                    <a:pt x="61851" y="171670"/>
                  </a:lnTo>
                  <a:lnTo>
                    <a:pt x="63792" y="168549"/>
                  </a:lnTo>
                  <a:lnTo>
                    <a:pt x="65742" y="165427"/>
                  </a:lnTo>
                  <a:lnTo>
                    <a:pt x="67709" y="162306"/>
                  </a:lnTo>
                  <a:lnTo>
                    <a:pt x="69681" y="159185"/>
                  </a:lnTo>
                  <a:lnTo>
                    <a:pt x="71668" y="156063"/>
                  </a:lnTo>
                  <a:lnTo>
                    <a:pt x="73661" y="152942"/>
                  </a:lnTo>
                  <a:lnTo>
                    <a:pt x="75662" y="149821"/>
                  </a:lnTo>
                  <a:lnTo>
                    <a:pt x="77671" y="146700"/>
                  </a:lnTo>
                  <a:lnTo>
                    <a:pt x="79684" y="143578"/>
                  </a:lnTo>
                  <a:lnTo>
                    <a:pt x="81706" y="140457"/>
                  </a:lnTo>
                  <a:lnTo>
                    <a:pt x="83729" y="137336"/>
                  </a:lnTo>
                  <a:lnTo>
                    <a:pt x="85758" y="134214"/>
                  </a:lnTo>
                  <a:lnTo>
                    <a:pt x="87788" y="131093"/>
                  </a:lnTo>
                  <a:lnTo>
                    <a:pt x="89821" y="127972"/>
                  </a:lnTo>
                  <a:lnTo>
                    <a:pt x="91855" y="124851"/>
                  </a:lnTo>
                  <a:lnTo>
                    <a:pt x="93890" y="121729"/>
                  </a:lnTo>
                  <a:lnTo>
                    <a:pt x="95924" y="118608"/>
                  </a:lnTo>
                  <a:lnTo>
                    <a:pt x="97957" y="115487"/>
                  </a:lnTo>
                  <a:lnTo>
                    <a:pt x="99988" y="112366"/>
                  </a:lnTo>
                  <a:lnTo>
                    <a:pt x="102017" y="109244"/>
                  </a:lnTo>
                  <a:lnTo>
                    <a:pt x="104044" y="106123"/>
                  </a:lnTo>
                  <a:lnTo>
                    <a:pt x="106065" y="103002"/>
                  </a:lnTo>
                  <a:lnTo>
                    <a:pt x="108085" y="99880"/>
                  </a:lnTo>
                  <a:lnTo>
                    <a:pt x="110095" y="96759"/>
                  </a:lnTo>
                  <a:lnTo>
                    <a:pt x="112103" y="93638"/>
                  </a:lnTo>
                  <a:lnTo>
                    <a:pt x="114104" y="90517"/>
                  </a:lnTo>
                  <a:lnTo>
                    <a:pt x="116097" y="87395"/>
                  </a:lnTo>
                  <a:lnTo>
                    <a:pt x="118085" y="84274"/>
                  </a:lnTo>
                  <a:lnTo>
                    <a:pt x="120062" y="81153"/>
                  </a:lnTo>
                  <a:lnTo>
                    <a:pt x="122035" y="78031"/>
                  </a:lnTo>
                  <a:lnTo>
                    <a:pt x="123993" y="74910"/>
                  </a:lnTo>
                  <a:lnTo>
                    <a:pt x="125945" y="71789"/>
                  </a:lnTo>
                  <a:lnTo>
                    <a:pt x="127886" y="68668"/>
                  </a:lnTo>
                  <a:lnTo>
                    <a:pt x="129817" y="65546"/>
                  </a:lnTo>
                  <a:lnTo>
                    <a:pt x="131739" y="62425"/>
                  </a:lnTo>
                  <a:lnTo>
                    <a:pt x="133645" y="59304"/>
                  </a:lnTo>
                  <a:lnTo>
                    <a:pt x="135545" y="56183"/>
                  </a:lnTo>
                  <a:lnTo>
                    <a:pt x="137426" y="53061"/>
                  </a:lnTo>
                  <a:lnTo>
                    <a:pt x="139300" y="49940"/>
                  </a:lnTo>
                  <a:lnTo>
                    <a:pt x="141158" y="46819"/>
                  </a:lnTo>
                  <a:lnTo>
                    <a:pt x="143003" y="43697"/>
                  </a:lnTo>
                  <a:lnTo>
                    <a:pt x="144838" y="40576"/>
                  </a:lnTo>
                  <a:lnTo>
                    <a:pt x="146652" y="37455"/>
                  </a:lnTo>
                  <a:lnTo>
                    <a:pt x="148460" y="34334"/>
                  </a:lnTo>
                  <a:lnTo>
                    <a:pt x="150245" y="31212"/>
                  </a:lnTo>
                  <a:lnTo>
                    <a:pt x="152020" y="28091"/>
                  </a:lnTo>
                  <a:lnTo>
                    <a:pt x="153779" y="24970"/>
                  </a:lnTo>
                  <a:lnTo>
                    <a:pt x="155520" y="21848"/>
                  </a:lnTo>
                  <a:lnTo>
                    <a:pt x="157251" y="18727"/>
                  </a:lnTo>
                  <a:lnTo>
                    <a:pt x="158957" y="15606"/>
                  </a:lnTo>
                  <a:lnTo>
                    <a:pt x="160656" y="12485"/>
                  </a:lnTo>
                  <a:lnTo>
                    <a:pt x="162331" y="9363"/>
                  </a:lnTo>
                  <a:lnTo>
                    <a:pt x="163993" y="6242"/>
                  </a:lnTo>
                  <a:lnTo>
                    <a:pt x="165638" y="3121"/>
                  </a:lnTo>
                  <a:lnTo>
                    <a:pt x="167262" y="0"/>
                  </a:lnTo>
                  <a:lnTo>
                    <a:pt x="321509" y="0"/>
                  </a:lnTo>
                  <a:lnTo>
                    <a:pt x="323133" y="3121"/>
                  </a:lnTo>
                  <a:lnTo>
                    <a:pt x="324778" y="6242"/>
                  </a:lnTo>
                  <a:lnTo>
                    <a:pt x="326440" y="9363"/>
                  </a:lnTo>
                  <a:lnTo>
                    <a:pt x="328115" y="12485"/>
                  </a:lnTo>
                  <a:lnTo>
                    <a:pt x="329814" y="15606"/>
                  </a:lnTo>
                  <a:lnTo>
                    <a:pt x="331520" y="18727"/>
                  </a:lnTo>
                  <a:lnTo>
                    <a:pt x="333251" y="21848"/>
                  </a:lnTo>
                  <a:lnTo>
                    <a:pt x="334992" y="24970"/>
                  </a:lnTo>
                  <a:lnTo>
                    <a:pt x="336751" y="28091"/>
                  </a:lnTo>
                  <a:lnTo>
                    <a:pt x="338526" y="31212"/>
                  </a:lnTo>
                  <a:lnTo>
                    <a:pt x="340312" y="34334"/>
                  </a:lnTo>
                  <a:lnTo>
                    <a:pt x="342119" y="37455"/>
                  </a:lnTo>
                  <a:lnTo>
                    <a:pt x="343933" y="40576"/>
                  </a:lnTo>
                  <a:lnTo>
                    <a:pt x="345768" y="43697"/>
                  </a:lnTo>
                  <a:lnTo>
                    <a:pt x="347613" y="46819"/>
                  </a:lnTo>
                  <a:lnTo>
                    <a:pt x="349472" y="49940"/>
                  </a:lnTo>
                  <a:lnTo>
                    <a:pt x="351345" y="53061"/>
                  </a:lnTo>
                  <a:lnTo>
                    <a:pt x="353226" y="56183"/>
                  </a:lnTo>
                  <a:lnTo>
                    <a:pt x="355127" y="59304"/>
                  </a:lnTo>
                  <a:lnTo>
                    <a:pt x="357032" y="62425"/>
                  </a:lnTo>
                  <a:lnTo>
                    <a:pt x="358955" y="65546"/>
                  </a:lnTo>
                  <a:lnTo>
                    <a:pt x="360885" y="68668"/>
                  </a:lnTo>
                  <a:lnTo>
                    <a:pt x="362826" y="71789"/>
                  </a:lnTo>
                  <a:lnTo>
                    <a:pt x="364778" y="74910"/>
                  </a:lnTo>
                  <a:lnTo>
                    <a:pt x="366736" y="78031"/>
                  </a:lnTo>
                  <a:lnTo>
                    <a:pt x="368709" y="81153"/>
                  </a:lnTo>
                  <a:lnTo>
                    <a:pt x="370686" y="84274"/>
                  </a:lnTo>
                  <a:lnTo>
                    <a:pt x="372674" y="87395"/>
                  </a:lnTo>
                  <a:lnTo>
                    <a:pt x="374667" y="90517"/>
                  </a:lnTo>
                  <a:lnTo>
                    <a:pt x="376668" y="93638"/>
                  </a:lnTo>
                  <a:lnTo>
                    <a:pt x="378676" y="96759"/>
                  </a:lnTo>
                  <a:lnTo>
                    <a:pt x="380686" y="99880"/>
                  </a:lnTo>
                  <a:lnTo>
                    <a:pt x="382706" y="103002"/>
                  </a:lnTo>
                  <a:lnTo>
                    <a:pt x="384727" y="106123"/>
                  </a:lnTo>
                  <a:lnTo>
                    <a:pt x="386754" y="109244"/>
                  </a:lnTo>
                  <a:lnTo>
                    <a:pt x="388783" y="112366"/>
                  </a:lnTo>
                  <a:lnTo>
                    <a:pt x="390814" y="115487"/>
                  </a:lnTo>
                  <a:lnTo>
                    <a:pt x="392848" y="118608"/>
                  </a:lnTo>
                  <a:lnTo>
                    <a:pt x="394882" y="121729"/>
                  </a:lnTo>
                  <a:lnTo>
                    <a:pt x="396916" y="124851"/>
                  </a:lnTo>
                  <a:lnTo>
                    <a:pt x="398950" y="127972"/>
                  </a:lnTo>
                  <a:lnTo>
                    <a:pt x="400983" y="131093"/>
                  </a:lnTo>
                  <a:lnTo>
                    <a:pt x="403013" y="134214"/>
                  </a:lnTo>
                  <a:lnTo>
                    <a:pt x="405042" y="137336"/>
                  </a:lnTo>
                  <a:lnTo>
                    <a:pt x="407065" y="140457"/>
                  </a:lnTo>
                  <a:lnTo>
                    <a:pt x="409087" y="143578"/>
                  </a:lnTo>
                  <a:lnTo>
                    <a:pt x="411100" y="146700"/>
                  </a:lnTo>
                  <a:lnTo>
                    <a:pt x="413109" y="149821"/>
                  </a:lnTo>
                  <a:lnTo>
                    <a:pt x="415110" y="152942"/>
                  </a:lnTo>
                  <a:lnTo>
                    <a:pt x="417103" y="156063"/>
                  </a:lnTo>
                  <a:lnTo>
                    <a:pt x="419090" y="159185"/>
                  </a:lnTo>
                  <a:lnTo>
                    <a:pt x="421062" y="162306"/>
                  </a:lnTo>
                  <a:lnTo>
                    <a:pt x="423029" y="165427"/>
                  </a:lnTo>
                  <a:lnTo>
                    <a:pt x="424979" y="168549"/>
                  </a:lnTo>
                  <a:lnTo>
                    <a:pt x="426921" y="171670"/>
                  </a:lnTo>
                  <a:lnTo>
                    <a:pt x="428848" y="174791"/>
                  </a:lnTo>
                  <a:lnTo>
                    <a:pt x="430759" y="177912"/>
                  </a:lnTo>
                  <a:lnTo>
                    <a:pt x="432661" y="181034"/>
                  </a:lnTo>
                  <a:lnTo>
                    <a:pt x="434536" y="184155"/>
                  </a:lnTo>
                  <a:lnTo>
                    <a:pt x="436405" y="187276"/>
                  </a:lnTo>
                  <a:lnTo>
                    <a:pt x="438247" y="190398"/>
                  </a:lnTo>
                  <a:lnTo>
                    <a:pt x="440074" y="193519"/>
                  </a:lnTo>
                  <a:lnTo>
                    <a:pt x="441882" y="196640"/>
                  </a:lnTo>
                  <a:lnTo>
                    <a:pt x="443663" y="199761"/>
                  </a:lnTo>
                  <a:lnTo>
                    <a:pt x="445434" y="202883"/>
                  </a:lnTo>
                  <a:lnTo>
                    <a:pt x="447166" y="206004"/>
                  </a:lnTo>
                  <a:lnTo>
                    <a:pt x="448887" y="209125"/>
                  </a:lnTo>
                  <a:lnTo>
                    <a:pt x="450575" y="212246"/>
                  </a:lnTo>
                  <a:lnTo>
                    <a:pt x="452240" y="215368"/>
                  </a:lnTo>
                  <a:lnTo>
                    <a:pt x="453882" y="218489"/>
                  </a:lnTo>
                  <a:lnTo>
                    <a:pt x="455487" y="221610"/>
                  </a:lnTo>
                  <a:lnTo>
                    <a:pt x="457080" y="224732"/>
                  </a:lnTo>
                  <a:lnTo>
                    <a:pt x="458621" y="227853"/>
                  </a:lnTo>
                  <a:lnTo>
                    <a:pt x="460148" y="230974"/>
                  </a:lnTo>
                  <a:lnTo>
                    <a:pt x="461635" y="234095"/>
                  </a:lnTo>
                  <a:lnTo>
                    <a:pt x="463093" y="237217"/>
                  </a:lnTo>
                  <a:lnTo>
                    <a:pt x="464522" y="240338"/>
                  </a:lnTo>
                  <a:lnTo>
                    <a:pt x="465906" y="243459"/>
                  </a:lnTo>
                  <a:lnTo>
                    <a:pt x="467274" y="246581"/>
                  </a:lnTo>
                  <a:lnTo>
                    <a:pt x="468583" y="249702"/>
                  </a:lnTo>
                  <a:lnTo>
                    <a:pt x="469872" y="252823"/>
                  </a:lnTo>
                  <a:lnTo>
                    <a:pt x="471117" y="255944"/>
                  </a:lnTo>
                  <a:lnTo>
                    <a:pt x="472324" y="259066"/>
                  </a:lnTo>
                  <a:lnTo>
                    <a:pt x="473502" y="262187"/>
                  </a:lnTo>
                  <a:lnTo>
                    <a:pt x="474623" y="265308"/>
                  </a:lnTo>
                  <a:lnTo>
                    <a:pt x="475727" y="268429"/>
                  </a:lnTo>
                  <a:lnTo>
                    <a:pt x="476766" y="271551"/>
                  </a:lnTo>
                  <a:lnTo>
                    <a:pt x="477780" y="274672"/>
                  </a:lnTo>
                  <a:lnTo>
                    <a:pt x="478747" y="277793"/>
                  </a:lnTo>
                  <a:lnTo>
                    <a:pt x="479669" y="280915"/>
                  </a:lnTo>
                  <a:lnTo>
                    <a:pt x="480562" y="284036"/>
                  </a:lnTo>
                  <a:lnTo>
                    <a:pt x="481389" y="287157"/>
                  </a:lnTo>
                  <a:lnTo>
                    <a:pt x="482197" y="290278"/>
                  </a:lnTo>
                  <a:lnTo>
                    <a:pt x="482938" y="293400"/>
                  </a:lnTo>
                  <a:lnTo>
                    <a:pt x="483649" y="296521"/>
                  </a:lnTo>
                  <a:lnTo>
                    <a:pt x="484312" y="299642"/>
                  </a:lnTo>
                  <a:lnTo>
                    <a:pt x="484924" y="302764"/>
                  </a:lnTo>
                  <a:lnTo>
                    <a:pt x="485508" y="305885"/>
                  </a:lnTo>
                  <a:lnTo>
                    <a:pt x="486020" y="309006"/>
                  </a:lnTo>
                  <a:lnTo>
                    <a:pt x="486512" y="312127"/>
                  </a:lnTo>
                  <a:lnTo>
                    <a:pt x="486936" y="315249"/>
                  </a:lnTo>
                  <a:lnTo>
                    <a:pt x="487327" y="318370"/>
                  </a:lnTo>
                  <a:lnTo>
                    <a:pt x="487671" y="321491"/>
                  </a:lnTo>
                  <a:lnTo>
                    <a:pt x="487960" y="324613"/>
                  </a:lnTo>
                  <a:lnTo>
                    <a:pt x="488224" y="327734"/>
                  </a:lnTo>
                  <a:lnTo>
                    <a:pt x="488412" y="330855"/>
                  </a:lnTo>
                  <a:lnTo>
                    <a:pt x="488579" y="333976"/>
                  </a:lnTo>
                  <a:lnTo>
                    <a:pt x="488682" y="337098"/>
                  </a:lnTo>
                  <a:lnTo>
                    <a:pt x="488748" y="340219"/>
                  </a:lnTo>
                  <a:lnTo>
                    <a:pt x="488772" y="343340"/>
                  </a:lnTo>
                  <a:lnTo>
                    <a:pt x="488737" y="346461"/>
                  </a:lnTo>
                  <a:lnTo>
                    <a:pt x="488682" y="349583"/>
                  </a:lnTo>
                  <a:lnTo>
                    <a:pt x="488549" y="352704"/>
                  </a:lnTo>
                  <a:lnTo>
                    <a:pt x="488396" y="355825"/>
                  </a:lnTo>
                  <a:lnTo>
                    <a:pt x="488185" y="358947"/>
                  </a:lnTo>
                  <a:lnTo>
                    <a:pt x="487935" y="362068"/>
                  </a:lnTo>
                  <a:lnTo>
                    <a:pt x="487647" y="365189"/>
                  </a:lnTo>
                  <a:lnTo>
                    <a:pt x="487303" y="368310"/>
                  </a:lnTo>
                  <a:lnTo>
                    <a:pt x="486938" y="371432"/>
                  </a:lnTo>
                  <a:lnTo>
                    <a:pt x="486503" y="374553"/>
                  </a:lnTo>
                  <a:lnTo>
                    <a:pt x="486047" y="377674"/>
                  </a:lnTo>
                  <a:lnTo>
                    <a:pt x="485541" y="380796"/>
                  </a:lnTo>
                  <a:lnTo>
                    <a:pt x="484996" y="383917"/>
                  </a:lnTo>
                  <a:lnTo>
                    <a:pt x="484420" y="387038"/>
                  </a:lnTo>
                  <a:lnTo>
                    <a:pt x="483789" y="390159"/>
                  </a:lnTo>
                  <a:lnTo>
                    <a:pt x="483140" y="393281"/>
                  </a:lnTo>
                  <a:lnTo>
                    <a:pt x="482431" y="396402"/>
                  </a:lnTo>
                  <a:lnTo>
                    <a:pt x="481701" y="399523"/>
                  </a:lnTo>
                  <a:lnTo>
                    <a:pt x="480929" y="402644"/>
                  </a:lnTo>
                  <a:lnTo>
                    <a:pt x="480120" y="405766"/>
                  </a:lnTo>
                  <a:lnTo>
                    <a:pt x="479287" y="408887"/>
                  </a:lnTo>
                  <a:lnTo>
                    <a:pt x="478404" y="412008"/>
                  </a:lnTo>
                  <a:lnTo>
                    <a:pt x="477506" y="415130"/>
                  </a:lnTo>
                  <a:lnTo>
                    <a:pt x="476559" y="418251"/>
                  </a:lnTo>
                  <a:lnTo>
                    <a:pt x="475592" y="421372"/>
                  </a:lnTo>
                  <a:lnTo>
                    <a:pt x="474592" y="424493"/>
                  </a:lnTo>
                  <a:lnTo>
                    <a:pt x="473560" y="427615"/>
                  </a:lnTo>
                  <a:lnTo>
                    <a:pt x="472510" y="430736"/>
                  </a:lnTo>
                  <a:lnTo>
                    <a:pt x="471417" y="433857"/>
                  </a:lnTo>
                  <a:lnTo>
                    <a:pt x="470313" y="436979"/>
                  </a:lnTo>
                  <a:lnTo>
                    <a:pt x="469171" y="440100"/>
                  </a:lnTo>
                  <a:lnTo>
                    <a:pt x="468011" y="443221"/>
                  </a:lnTo>
                  <a:lnTo>
                    <a:pt x="466827" y="446342"/>
                  </a:lnTo>
                  <a:lnTo>
                    <a:pt x="465617" y="449464"/>
                  </a:lnTo>
                  <a:lnTo>
                    <a:pt x="464395" y="452585"/>
                  </a:lnTo>
                  <a:lnTo>
                    <a:pt x="463139" y="455706"/>
                  </a:lnTo>
                  <a:lnTo>
                    <a:pt x="461875" y="458828"/>
                  </a:lnTo>
                  <a:lnTo>
                    <a:pt x="460585" y="461949"/>
                  </a:lnTo>
                  <a:lnTo>
                    <a:pt x="459281" y="465070"/>
                  </a:lnTo>
                  <a:lnTo>
                    <a:pt x="457961" y="468191"/>
                  </a:lnTo>
                  <a:lnTo>
                    <a:pt x="456622" y="471313"/>
                  </a:lnTo>
                  <a:lnTo>
                    <a:pt x="455275" y="474434"/>
                  </a:lnTo>
                  <a:lnTo>
                    <a:pt x="453906" y="477555"/>
                  </a:lnTo>
                  <a:lnTo>
                    <a:pt x="452531" y="480676"/>
                  </a:lnTo>
                  <a:lnTo>
                    <a:pt x="451140" y="483798"/>
                  </a:lnTo>
                  <a:lnTo>
                    <a:pt x="449741" y="486919"/>
                  </a:lnTo>
                  <a:lnTo>
                    <a:pt x="448333" y="490040"/>
                  </a:lnTo>
                  <a:lnTo>
                    <a:pt x="446914" y="493162"/>
                  </a:lnTo>
                  <a:lnTo>
                    <a:pt x="445491" y="496283"/>
                  </a:lnTo>
                  <a:lnTo>
                    <a:pt x="444057" y="499404"/>
                  </a:lnTo>
                  <a:lnTo>
                    <a:pt x="442621" y="502525"/>
                  </a:lnTo>
                  <a:lnTo>
                    <a:pt x="441178" y="505647"/>
                  </a:lnTo>
                  <a:lnTo>
                    <a:pt x="439731" y="508768"/>
                  </a:lnTo>
                  <a:lnTo>
                    <a:pt x="438282" y="511889"/>
                  </a:lnTo>
                  <a:lnTo>
                    <a:pt x="436831" y="515011"/>
                  </a:lnTo>
                  <a:lnTo>
                    <a:pt x="435379" y="518132"/>
                  </a:lnTo>
                  <a:lnTo>
                    <a:pt x="433926" y="521253"/>
                  </a:lnTo>
                  <a:lnTo>
                    <a:pt x="432474" y="524374"/>
                  </a:lnTo>
                  <a:lnTo>
                    <a:pt x="431023" y="527496"/>
                  </a:lnTo>
                  <a:lnTo>
                    <a:pt x="429575" y="530617"/>
                  </a:lnTo>
                  <a:lnTo>
                    <a:pt x="428129" y="533738"/>
                  </a:lnTo>
                  <a:lnTo>
                    <a:pt x="426689" y="536859"/>
                  </a:lnTo>
                  <a:lnTo>
                    <a:pt x="425252" y="539981"/>
                  </a:lnTo>
                  <a:lnTo>
                    <a:pt x="423822" y="543102"/>
                  </a:lnTo>
                  <a:lnTo>
                    <a:pt x="422397" y="546223"/>
                  </a:lnTo>
                  <a:lnTo>
                    <a:pt x="420979" y="549345"/>
                  </a:lnTo>
                  <a:lnTo>
                    <a:pt x="419571" y="552466"/>
                  </a:lnTo>
                  <a:lnTo>
                    <a:pt x="418167" y="555587"/>
                  </a:lnTo>
                  <a:lnTo>
                    <a:pt x="416778" y="558708"/>
                  </a:lnTo>
                  <a:lnTo>
                    <a:pt x="415393" y="561830"/>
                  </a:lnTo>
                  <a:lnTo>
                    <a:pt x="414024" y="564951"/>
                  </a:lnTo>
                  <a:lnTo>
                    <a:pt x="412663" y="568072"/>
                  </a:lnTo>
                  <a:lnTo>
                    <a:pt x="411314" y="571194"/>
                  </a:lnTo>
                  <a:lnTo>
                    <a:pt x="409980" y="574315"/>
                  </a:lnTo>
                  <a:lnTo>
                    <a:pt x="408653" y="577436"/>
                  </a:lnTo>
                  <a:lnTo>
                    <a:pt x="407348" y="580557"/>
                  </a:lnTo>
                  <a:lnTo>
                    <a:pt x="406050" y="583679"/>
                  </a:lnTo>
                  <a:lnTo>
                    <a:pt x="404773" y="586800"/>
                  </a:lnTo>
                  <a:lnTo>
                    <a:pt x="403507" y="589921"/>
                  </a:lnTo>
                  <a:lnTo>
                    <a:pt x="402257" y="593043"/>
                  </a:lnTo>
                  <a:lnTo>
                    <a:pt x="401027" y="596164"/>
                  </a:lnTo>
                  <a:lnTo>
                    <a:pt x="399805" y="599285"/>
                  </a:lnTo>
                  <a:lnTo>
                    <a:pt x="398613" y="602406"/>
                  </a:lnTo>
                  <a:lnTo>
                    <a:pt x="397429" y="605528"/>
                  </a:lnTo>
                  <a:lnTo>
                    <a:pt x="396268" y="608649"/>
                  </a:lnTo>
                  <a:lnTo>
                    <a:pt x="395124" y="611770"/>
                  </a:lnTo>
                  <a:lnTo>
                    <a:pt x="393996" y="614891"/>
                  </a:lnTo>
                  <a:lnTo>
                    <a:pt x="392894" y="618013"/>
                  </a:lnTo>
                  <a:lnTo>
                    <a:pt x="391801" y="621134"/>
                  </a:lnTo>
                  <a:lnTo>
                    <a:pt x="390741" y="624255"/>
                  </a:lnTo>
                  <a:lnTo>
                    <a:pt x="389692" y="627377"/>
                  </a:lnTo>
                  <a:lnTo>
                    <a:pt x="388668" y="630498"/>
                  </a:lnTo>
                  <a:lnTo>
                    <a:pt x="387664" y="633619"/>
                  </a:lnTo>
                  <a:lnTo>
                    <a:pt x="386677" y="636740"/>
                  </a:lnTo>
                  <a:lnTo>
                    <a:pt x="385720" y="639862"/>
                  </a:lnTo>
                  <a:lnTo>
                    <a:pt x="384772" y="642983"/>
                  </a:lnTo>
                  <a:lnTo>
                    <a:pt x="383860" y="646104"/>
                  </a:lnTo>
                  <a:lnTo>
                    <a:pt x="382961" y="649226"/>
                  </a:lnTo>
                  <a:lnTo>
                    <a:pt x="382087" y="652347"/>
                  </a:lnTo>
                  <a:lnTo>
                    <a:pt x="381236" y="655468"/>
                  </a:lnTo>
                  <a:lnTo>
                    <a:pt x="380402" y="658589"/>
                  </a:lnTo>
                  <a:lnTo>
                    <a:pt x="379601" y="661711"/>
                  </a:lnTo>
                  <a:lnTo>
                    <a:pt x="378810" y="664832"/>
                  </a:lnTo>
                  <a:lnTo>
                    <a:pt x="378054" y="667953"/>
                  </a:lnTo>
                  <a:lnTo>
                    <a:pt x="377314" y="671074"/>
                  </a:lnTo>
                  <a:lnTo>
                    <a:pt x="376598" y="674196"/>
                  </a:lnTo>
                  <a:lnTo>
                    <a:pt x="375908" y="677317"/>
                  </a:lnTo>
                  <a:lnTo>
                    <a:pt x="375233" y="680438"/>
                  </a:lnTo>
                  <a:lnTo>
                    <a:pt x="374593" y="683560"/>
                  </a:lnTo>
                  <a:lnTo>
                    <a:pt x="373964" y="686681"/>
                  </a:lnTo>
                  <a:lnTo>
                    <a:pt x="373369" y="689802"/>
                  </a:lnTo>
                  <a:lnTo>
                    <a:pt x="372790" y="692923"/>
                  </a:lnTo>
                  <a:lnTo>
                    <a:pt x="372235" y="696045"/>
                  </a:lnTo>
                  <a:lnTo>
                    <a:pt x="371706" y="699166"/>
                  </a:lnTo>
                  <a:lnTo>
                    <a:pt x="371191" y="702287"/>
                  </a:lnTo>
                  <a:lnTo>
                    <a:pt x="370712" y="705409"/>
                  </a:lnTo>
                  <a:lnTo>
                    <a:pt x="370244" y="708530"/>
                  </a:lnTo>
                  <a:lnTo>
                    <a:pt x="369808" y="711651"/>
                  </a:lnTo>
                  <a:lnTo>
                    <a:pt x="369389" y="714772"/>
                  </a:lnTo>
                  <a:lnTo>
                    <a:pt x="368991" y="717894"/>
                  </a:lnTo>
                  <a:lnTo>
                    <a:pt x="368621" y="721015"/>
                  </a:lnTo>
                  <a:lnTo>
                    <a:pt x="368261" y="724136"/>
                  </a:lnTo>
                  <a:lnTo>
                    <a:pt x="367938" y="727257"/>
                  </a:lnTo>
                  <a:lnTo>
                    <a:pt x="367626" y="730379"/>
                  </a:lnTo>
                  <a:lnTo>
                    <a:pt x="367341" y="733500"/>
                  </a:lnTo>
                  <a:lnTo>
                    <a:pt x="367075" y="736621"/>
                  </a:lnTo>
                  <a:lnTo>
                    <a:pt x="366826" y="739743"/>
                  </a:lnTo>
                  <a:lnTo>
                    <a:pt x="366605" y="742864"/>
                  </a:lnTo>
                  <a:lnTo>
                    <a:pt x="366394" y="745985"/>
                  </a:lnTo>
                  <a:lnTo>
                    <a:pt x="366216" y="749106"/>
                  </a:lnTo>
                  <a:lnTo>
                    <a:pt x="366048" y="752228"/>
                  </a:lnTo>
                  <a:lnTo>
                    <a:pt x="365905" y="755349"/>
                  </a:lnTo>
                  <a:lnTo>
                    <a:pt x="365779" y="758470"/>
                  </a:lnTo>
                  <a:lnTo>
                    <a:pt x="365669" y="761592"/>
                  </a:lnTo>
                  <a:lnTo>
                    <a:pt x="365584" y="764713"/>
                  </a:lnTo>
                  <a:lnTo>
                    <a:pt x="365508" y="767834"/>
                  </a:lnTo>
                  <a:lnTo>
                    <a:pt x="365461" y="770955"/>
                  </a:lnTo>
                  <a:lnTo>
                    <a:pt x="365424" y="774077"/>
                  </a:lnTo>
                  <a:lnTo>
                    <a:pt x="365406" y="777198"/>
                  </a:lnTo>
                  <a:lnTo>
                    <a:pt x="365406" y="780319"/>
                  </a:lnTo>
                  <a:lnTo>
                    <a:pt x="365418" y="783441"/>
                  </a:lnTo>
                  <a:lnTo>
                    <a:pt x="365453" y="786562"/>
                  </a:lnTo>
                  <a:lnTo>
                    <a:pt x="365496" y="789683"/>
                  </a:lnTo>
                  <a:lnTo>
                    <a:pt x="365562" y="792804"/>
                  </a:lnTo>
                  <a:lnTo>
                    <a:pt x="365637" y="795926"/>
                  </a:lnTo>
                  <a:lnTo>
                    <a:pt x="365729" y="799047"/>
                  </a:lnTo>
                  <a:lnTo>
                    <a:pt x="365835" y="802168"/>
                  </a:lnTo>
                  <a:lnTo>
                    <a:pt x="365951" y="805289"/>
                  </a:lnTo>
                  <a:lnTo>
                    <a:pt x="366086" y="808411"/>
                  </a:lnTo>
                  <a:lnTo>
                    <a:pt x="366228" y="811532"/>
                  </a:lnTo>
                  <a:lnTo>
                    <a:pt x="366388" y="814653"/>
                  </a:lnTo>
                  <a:lnTo>
                    <a:pt x="366556" y="817775"/>
                  </a:lnTo>
                  <a:lnTo>
                    <a:pt x="366736" y="820896"/>
                  </a:lnTo>
                  <a:lnTo>
                    <a:pt x="366928" y="824017"/>
                  </a:lnTo>
                  <a:lnTo>
                    <a:pt x="367127" y="827138"/>
                  </a:lnTo>
                  <a:lnTo>
                    <a:pt x="367342" y="830260"/>
                  </a:lnTo>
                  <a:lnTo>
                    <a:pt x="367561" y="833381"/>
                  </a:lnTo>
                  <a:lnTo>
                    <a:pt x="367794" y="836502"/>
                  </a:lnTo>
                  <a:lnTo>
                    <a:pt x="368033" y="839624"/>
                  </a:lnTo>
                  <a:lnTo>
                    <a:pt x="368280" y="842745"/>
                  </a:lnTo>
                  <a:lnTo>
                    <a:pt x="368536" y="845866"/>
                  </a:lnTo>
                  <a:lnTo>
                    <a:pt x="368797" y="848987"/>
                  </a:lnTo>
                  <a:lnTo>
                    <a:pt x="369069" y="852109"/>
                  </a:lnTo>
                  <a:lnTo>
                    <a:pt x="369344" y="855230"/>
                  </a:lnTo>
                  <a:lnTo>
                    <a:pt x="369627" y="858351"/>
                  </a:lnTo>
                  <a:lnTo>
                    <a:pt x="369914" y="861472"/>
                  </a:lnTo>
                  <a:lnTo>
                    <a:pt x="370206" y="864594"/>
                  </a:lnTo>
                  <a:lnTo>
                    <a:pt x="370505" y="867715"/>
                  </a:lnTo>
                  <a:lnTo>
                    <a:pt x="370805" y="870836"/>
                  </a:lnTo>
                  <a:lnTo>
                    <a:pt x="371112" y="873958"/>
                  </a:lnTo>
                  <a:lnTo>
                    <a:pt x="371420" y="877079"/>
                  </a:lnTo>
                  <a:lnTo>
                    <a:pt x="371732" y="880200"/>
                  </a:lnTo>
                  <a:lnTo>
                    <a:pt x="372046" y="883321"/>
                  </a:lnTo>
                  <a:lnTo>
                    <a:pt x="372363" y="886443"/>
                  </a:lnTo>
                  <a:lnTo>
                    <a:pt x="372681" y="889564"/>
                  </a:lnTo>
                  <a:lnTo>
                    <a:pt x="373000" y="892685"/>
                  </a:lnTo>
                  <a:lnTo>
                    <a:pt x="373320" y="895807"/>
                  </a:lnTo>
                  <a:lnTo>
                    <a:pt x="373641" y="898928"/>
                  </a:lnTo>
                  <a:lnTo>
                    <a:pt x="373961" y="902049"/>
                  </a:lnTo>
                  <a:lnTo>
                    <a:pt x="374281" y="905170"/>
                  </a:lnTo>
                  <a:lnTo>
                    <a:pt x="374601" y="908292"/>
                  </a:lnTo>
                  <a:lnTo>
                    <a:pt x="374919" y="911413"/>
                  </a:lnTo>
                  <a:lnTo>
                    <a:pt x="375237" y="914534"/>
                  </a:lnTo>
                  <a:lnTo>
                    <a:pt x="375551" y="917656"/>
                  </a:lnTo>
                  <a:lnTo>
                    <a:pt x="375865" y="920777"/>
                  </a:lnTo>
                  <a:lnTo>
                    <a:pt x="376175" y="923898"/>
                  </a:lnTo>
                  <a:lnTo>
                    <a:pt x="376482" y="927019"/>
                  </a:lnTo>
                  <a:lnTo>
                    <a:pt x="376788" y="930141"/>
                  </a:lnTo>
                  <a:lnTo>
                    <a:pt x="377087" y="933262"/>
                  </a:lnTo>
                  <a:lnTo>
                    <a:pt x="377385" y="936383"/>
                  </a:lnTo>
                  <a:lnTo>
                    <a:pt x="377677" y="939504"/>
                  </a:lnTo>
                  <a:lnTo>
                    <a:pt x="377966" y="942626"/>
                  </a:lnTo>
                  <a:lnTo>
                    <a:pt x="378249" y="945747"/>
                  </a:lnTo>
                  <a:lnTo>
                    <a:pt x="378527" y="948868"/>
                  </a:lnTo>
                  <a:lnTo>
                    <a:pt x="378802" y="951990"/>
                  </a:lnTo>
                  <a:lnTo>
                    <a:pt x="379068" y="955111"/>
                  </a:lnTo>
                  <a:lnTo>
                    <a:pt x="379331" y="958232"/>
                  </a:lnTo>
                  <a:lnTo>
                    <a:pt x="379585" y="961353"/>
                  </a:lnTo>
                  <a:lnTo>
                    <a:pt x="379835" y="964475"/>
                  </a:lnTo>
                  <a:lnTo>
                    <a:pt x="380078" y="967596"/>
                  </a:lnTo>
                  <a:lnTo>
                    <a:pt x="380312" y="970717"/>
                  </a:lnTo>
                  <a:lnTo>
                    <a:pt x="380544" y="973839"/>
                  </a:lnTo>
                  <a:lnTo>
                    <a:pt x="380762" y="976960"/>
                  </a:lnTo>
                  <a:lnTo>
                    <a:pt x="380978" y="980081"/>
                  </a:lnTo>
                  <a:lnTo>
                    <a:pt x="381183" y="983202"/>
                  </a:lnTo>
                  <a:lnTo>
                    <a:pt x="381381" y="986324"/>
                  </a:lnTo>
                  <a:lnTo>
                    <a:pt x="381573" y="989445"/>
                  </a:lnTo>
                  <a:lnTo>
                    <a:pt x="381753" y="992566"/>
                  </a:lnTo>
                  <a:lnTo>
                    <a:pt x="381930" y="995687"/>
                  </a:lnTo>
                  <a:lnTo>
                    <a:pt x="382092" y="998809"/>
                  </a:lnTo>
                  <a:lnTo>
                    <a:pt x="382249" y="1001930"/>
                  </a:lnTo>
                  <a:lnTo>
                    <a:pt x="382396" y="1005051"/>
                  </a:lnTo>
                  <a:lnTo>
                    <a:pt x="382534" y="1008173"/>
                  </a:lnTo>
                  <a:lnTo>
                    <a:pt x="382665" y="1011294"/>
                  </a:lnTo>
                  <a:lnTo>
                    <a:pt x="382783" y="1014415"/>
                  </a:lnTo>
                  <a:lnTo>
                    <a:pt x="382897" y="1017536"/>
                  </a:lnTo>
                  <a:lnTo>
                    <a:pt x="382995" y="1020658"/>
                  </a:lnTo>
                  <a:lnTo>
                    <a:pt x="383088" y="1023779"/>
                  </a:lnTo>
                  <a:lnTo>
                    <a:pt x="383169" y="1026900"/>
                  </a:lnTo>
                  <a:lnTo>
                    <a:pt x="383241" y="1030022"/>
                  </a:lnTo>
                  <a:lnTo>
                    <a:pt x="383305" y="1033143"/>
                  </a:lnTo>
                  <a:lnTo>
                    <a:pt x="383355" y="1036264"/>
                  </a:lnTo>
                  <a:lnTo>
                    <a:pt x="383400" y="1039385"/>
                  </a:lnTo>
                  <a:lnTo>
                    <a:pt x="383429" y="1042507"/>
                  </a:lnTo>
                  <a:lnTo>
                    <a:pt x="383452" y="1045628"/>
                  </a:lnTo>
                  <a:lnTo>
                    <a:pt x="383463" y="1048749"/>
                  </a:lnTo>
                  <a:lnTo>
                    <a:pt x="383464" y="1051871"/>
                  </a:lnTo>
                  <a:lnTo>
                    <a:pt x="383457" y="1054992"/>
                  </a:lnTo>
                  <a:lnTo>
                    <a:pt x="383435" y="1058113"/>
                  </a:lnTo>
                  <a:lnTo>
                    <a:pt x="383408" y="1061234"/>
                  </a:lnTo>
                  <a:lnTo>
                    <a:pt x="383365" y="1064356"/>
                  </a:lnTo>
                  <a:lnTo>
                    <a:pt x="383315" y="1067477"/>
                  </a:lnTo>
                  <a:lnTo>
                    <a:pt x="383254" y="1070598"/>
                  </a:lnTo>
                  <a:lnTo>
                    <a:pt x="383181" y="1073719"/>
                  </a:lnTo>
                  <a:lnTo>
                    <a:pt x="383101" y="1076841"/>
                  </a:lnTo>
                  <a:lnTo>
                    <a:pt x="383004" y="1079962"/>
                  </a:lnTo>
                  <a:lnTo>
                    <a:pt x="382903" y="1083083"/>
                  </a:lnTo>
                  <a:lnTo>
                    <a:pt x="382787" y="1086205"/>
                  </a:lnTo>
                  <a:lnTo>
                    <a:pt x="382662" y="1089326"/>
                  </a:lnTo>
                  <a:lnTo>
                    <a:pt x="382527" y="1092447"/>
                  </a:lnTo>
                  <a:lnTo>
                    <a:pt x="382378" y="1095568"/>
                  </a:lnTo>
                  <a:lnTo>
                    <a:pt x="382225" y="1098690"/>
                  </a:lnTo>
                  <a:lnTo>
                    <a:pt x="382053" y="1101811"/>
                  </a:lnTo>
                  <a:lnTo>
                    <a:pt x="381877" y="1104932"/>
                  </a:lnTo>
                  <a:lnTo>
                    <a:pt x="381686" y="1108054"/>
                  </a:lnTo>
                  <a:lnTo>
                    <a:pt x="381486" y="1111175"/>
                  </a:lnTo>
                  <a:lnTo>
                    <a:pt x="381276" y="1114296"/>
                  </a:lnTo>
                  <a:lnTo>
                    <a:pt x="381053" y="1117417"/>
                  </a:lnTo>
                  <a:lnTo>
                    <a:pt x="380825" y="1120539"/>
                  </a:lnTo>
                  <a:lnTo>
                    <a:pt x="380578" y="1123660"/>
                  </a:lnTo>
                  <a:lnTo>
                    <a:pt x="380326" y="1126781"/>
                  </a:lnTo>
                  <a:lnTo>
                    <a:pt x="380061" y="1129902"/>
                  </a:lnTo>
                  <a:lnTo>
                    <a:pt x="379786" y="1133024"/>
                  </a:lnTo>
                  <a:lnTo>
                    <a:pt x="379503" y="1136145"/>
                  </a:lnTo>
                  <a:lnTo>
                    <a:pt x="379204" y="1139266"/>
                  </a:lnTo>
                  <a:lnTo>
                    <a:pt x="378901" y="1142388"/>
                  </a:lnTo>
                  <a:lnTo>
                    <a:pt x="378581" y="1145509"/>
                  </a:lnTo>
                  <a:lnTo>
                    <a:pt x="378255" y="1148630"/>
                  </a:lnTo>
                  <a:lnTo>
                    <a:pt x="377916" y="1151751"/>
                  </a:lnTo>
                  <a:lnTo>
                    <a:pt x="377567" y="1154873"/>
                  </a:lnTo>
                  <a:lnTo>
                    <a:pt x="377209" y="1157994"/>
                  </a:lnTo>
                  <a:lnTo>
                    <a:pt x="376837" y="1161115"/>
                  </a:lnTo>
                  <a:lnTo>
                    <a:pt x="376460" y="1164237"/>
                  </a:lnTo>
                  <a:lnTo>
                    <a:pt x="376066" y="1167358"/>
                  </a:lnTo>
                  <a:lnTo>
                    <a:pt x="375666" y="1170479"/>
                  </a:lnTo>
                  <a:lnTo>
                    <a:pt x="375255" y="1173600"/>
                  </a:lnTo>
                  <a:lnTo>
                    <a:pt x="374832" y="1176722"/>
                  </a:lnTo>
                  <a:lnTo>
                    <a:pt x="374402" y="1179843"/>
                  </a:lnTo>
                  <a:lnTo>
                    <a:pt x="373957" y="1182964"/>
                  </a:lnTo>
                  <a:lnTo>
                    <a:pt x="373506" y="1186086"/>
                  </a:lnTo>
                  <a:lnTo>
                    <a:pt x="373041" y="1189207"/>
                  </a:lnTo>
                  <a:lnTo>
                    <a:pt x="372568" y="1192328"/>
                  </a:lnTo>
                  <a:lnTo>
                    <a:pt x="372085" y="1195449"/>
                  </a:lnTo>
                  <a:lnTo>
                    <a:pt x="371589" y="1198571"/>
                  </a:lnTo>
                  <a:lnTo>
                    <a:pt x="371088" y="1201692"/>
                  </a:lnTo>
                  <a:lnTo>
                    <a:pt x="370570" y="1204813"/>
                  </a:lnTo>
                  <a:lnTo>
                    <a:pt x="370048" y="1207934"/>
                  </a:lnTo>
                  <a:lnTo>
                    <a:pt x="369512" y="1211056"/>
                  </a:lnTo>
                  <a:lnTo>
                    <a:pt x="368968" y="1214177"/>
                  </a:lnTo>
                  <a:lnTo>
                    <a:pt x="368413" y="1217298"/>
                  </a:lnTo>
                  <a:lnTo>
                    <a:pt x="367847" y="1220420"/>
                  </a:lnTo>
                  <a:lnTo>
                    <a:pt x="367276" y="1223541"/>
                  </a:lnTo>
                  <a:lnTo>
                    <a:pt x="366688" y="1226662"/>
                  </a:lnTo>
                  <a:lnTo>
                    <a:pt x="366095" y="1229783"/>
                  </a:lnTo>
                  <a:lnTo>
                    <a:pt x="365489" y="1232905"/>
                  </a:lnTo>
                  <a:lnTo>
                    <a:pt x="364875" y="1236026"/>
                  </a:lnTo>
                  <a:lnTo>
                    <a:pt x="364252" y="1239147"/>
                  </a:lnTo>
                  <a:lnTo>
                    <a:pt x="363617" y="1242269"/>
                  </a:lnTo>
                  <a:lnTo>
                    <a:pt x="362977" y="1245390"/>
                  </a:lnTo>
                  <a:lnTo>
                    <a:pt x="362321" y="1248511"/>
                  </a:lnTo>
                  <a:lnTo>
                    <a:pt x="361660" y="1251632"/>
                  </a:lnTo>
                  <a:lnTo>
                    <a:pt x="360987" y="1254754"/>
                  </a:lnTo>
                  <a:lnTo>
                    <a:pt x="360305" y="1257875"/>
                  </a:lnTo>
                  <a:lnTo>
                    <a:pt x="359616" y="1260996"/>
                  </a:lnTo>
                  <a:lnTo>
                    <a:pt x="358913" y="1264117"/>
                  </a:lnTo>
                  <a:lnTo>
                    <a:pt x="358207" y="1267239"/>
                  </a:lnTo>
                  <a:lnTo>
                    <a:pt x="357486" y="1270360"/>
                  </a:lnTo>
                  <a:lnTo>
                    <a:pt x="356759" y="1273481"/>
                  </a:lnTo>
                  <a:lnTo>
                    <a:pt x="356022" y="1276603"/>
                  </a:lnTo>
                  <a:lnTo>
                    <a:pt x="355276" y="1279724"/>
                  </a:lnTo>
                  <a:lnTo>
                    <a:pt x="354524" y="1282845"/>
                  </a:lnTo>
                  <a:lnTo>
                    <a:pt x="353759" y="1285966"/>
                  </a:lnTo>
                  <a:lnTo>
                    <a:pt x="352989" y="1289088"/>
                  </a:lnTo>
                  <a:lnTo>
                    <a:pt x="352207" y="1292209"/>
                  </a:lnTo>
                  <a:lnTo>
                    <a:pt x="351419" y="1295330"/>
                  </a:lnTo>
                  <a:lnTo>
                    <a:pt x="350622" y="1298452"/>
                  </a:lnTo>
                  <a:lnTo>
                    <a:pt x="349816" y="1301573"/>
                  </a:lnTo>
                  <a:lnTo>
                    <a:pt x="349005" y="1304694"/>
                  </a:lnTo>
                  <a:lnTo>
                    <a:pt x="348182" y="1307815"/>
                  </a:lnTo>
                  <a:lnTo>
                    <a:pt x="347355" y="1310937"/>
                  </a:lnTo>
                  <a:lnTo>
                    <a:pt x="346516" y="1314058"/>
                  </a:lnTo>
                  <a:lnTo>
                    <a:pt x="345673" y="1317179"/>
                  </a:lnTo>
                  <a:lnTo>
                    <a:pt x="344821" y="1320300"/>
                  </a:lnTo>
                  <a:lnTo>
                    <a:pt x="343962" y="1323422"/>
                  </a:lnTo>
                  <a:lnTo>
                    <a:pt x="343098" y="1326543"/>
                  </a:lnTo>
                  <a:lnTo>
                    <a:pt x="342223" y="1329664"/>
                  </a:lnTo>
                  <a:lnTo>
                    <a:pt x="341345" y="1332786"/>
                  </a:lnTo>
                  <a:lnTo>
                    <a:pt x="340457" y="1335907"/>
                  </a:lnTo>
                  <a:lnTo>
                    <a:pt x="339565" y="1339028"/>
                  </a:lnTo>
                  <a:lnTo>
                    <a:pt x="338666" y="1342149"/>
                  </a:lnTo>
                  <a:lnTo>
                    <a:pt x="337760" y="1345271"/>
                  </a:lnTo>
                  <a:lnTo>
                    <a:pt x="336851" y="1348392"/>
                  </a:lnTo>
                  <a:lnTo>
                    <a:pt x="335933" y="1351513"/>
                  </a:lnTo>
                  <a:lnTo>
                    <a:pt x="335012" y="1354635"/>
                  </a:lnTo>
                  <a:lnTo>
                    <a:pt x="334084" y="1357756"/>
                  </a:lnTo>
                  <a:lnTo>
                    <a:pt x="333152" y="1360877"/>
                  </a:lnTo>
                  <a:lnTo>
                    <a:pt x="332215" y="1363998"/>
                  </a:lnTo>
                  <a:lnTo>
                    <a:pt x="331272" y="1367120"/>
                  </a:lnTo>
                  <a:lnTo>
                    <a:pt x="330328" y="1370241"/>
                  </a:lnTo>
                  <a:lnTo>
                    <a:pt x="329376" y="1373362"/>
                  </a:lnTo>
                  <a:lnTo>
                    <a:pt x="328422" y="1376484"/>
                  </a:lnTo>
                  <a:lnTo>
                    <a:pt x="327464" y="1379605"/>
                  </a:lnTo>
                  <a:lnTo>
                    <a:pt x="326502" y="1382726"/>
                  </a:lnTo>
                  <a:lnTo>
                    <a:pt x="325538" y="1385847"/>
                  </a:lnTo>
                  <a:lnTo>
                    <a:pt x="324569" y="1388969"/>
                  </a:lnTo>
                  <a:lnTo>
                    <a:pt x="323600" y="1392090"/>
                  </a:lnTo>
                  <a:lnTo>
                    <a:pt x="322626" y="1395211"/>
                  </a:lnTo>
                  <a:lnTo>
                    <a:pt x="321651" y="1398332"/>
                  </a:lnTo>
                  <a:lnTo>
                    <a:pt x="320674" y="1401454"/>
                  </a:lnTo>
                  <a:lnTo>
                    <a:pt x="319695" y="1404575"/>
                  </a:lnTo>
                  <a:lnTo>
                    <a:pt x="318715" y="1407696"/>
                  </a:lnTo>
                  <a:lnTo>
                    <a:pt x="317733" y="1410818"/>
                  </a:lnTo>
                  <a:lnTo>
                    <a:pt x="316751" y="1413939"/>
                  </a:lnTo>
                  <a:lnTo>
                    <a:pt x="315768" y="1417060"/>
                  </a:lnTo>
                  <a:lnTo>
                    <a:pt x="314785" y="1420181"/>
                  </a:lnTo>
                  <a:lnTo>
                    <a:pt x="313802" y="1423303"/>
                  </a:lnTo>
                  <a:lnTo>
                    <a:pt x="312819" y="1426424"/>
                  </a:lnTo>
                  <a:lnTo>
                    <a:pt x="311836" y="1429545"/>
                  </a:lnTo>
                  <a:lnTo>
                    <a:pt x="310855" y="1432667"/>
                  </a:lnTo>
                  <a:lnTo>
                    <a:pt x="309874" y="1435788"/>
                  </a:lnTo>
                  <a:lnTo>
                    <a:pt x="308895" y="1438909"/>
                  </a:lnTo>
                  <a:lnTo>
                    <a:pt x="307917" y="1442030"/>
                  </a:lnTo>
                  <a:lnTo>
                    <a:pt x="306941" y="1445152"/>
                  </a:lnTo>
                  <a:lnTo>
                    <a:pt x="305968" y="1448273"/>
                  </a:lnTo>
                  <a:lnTo>
                    <a:pt x="304996" y="1451394"/>
                  </a:lnTo>
                  <a:lnTo>
                    <a:pt x="304029" y="1454515"/>
                  </a:lnTo>
                  <a:lnTo>
                    <a:pt x="303063" y="1457637"/>
                  </a:lnTo>
                  <a:lnTo>
                    <a:pt x="302102" y="1460758"/>
                  </a:lnTo>
                  <a:lnTo>
                    <a:pt x="301143" y="1463879"/>
                  </a:lnTo>
                  <a:lnTo>
                    <a:pt x="300188" y="1467001"/>
                  </a:lnTo>
                  <a:lnTo>
                    <a:pt x="299239" y="1470122"/>
                  </a:lnTo>
                  <a:lnTo>
                    <a:pt x="298291" y="1473243"/>
                  </a:lnTo>
                  <a:lnTo>
                    <a:pt x="297351" y="1476364"/>
                  </a:lnTo>
                  <a:lnTo>
                    <a:pt x="296414" y="1479486"/>
                  </a:lnTo>
                  <a:lnTo>
                    <a:pt x="295483" y="1482607"/>
                  </a:lnTo>
                  <a:lnTo>
                    <a:pt x="294557" y="1485728"/>
                  </a:lnTo>
                  <a:lnTo>
                    <a:pt x="293637" y="1488850"/>
                  </a:lnTo>
                  <a:lnTo>
                    <a:pt x="292724" y="1491971"/>
                  </a:lnTo>
                  <a:lnTo>
                    <a:pt x="291813" y="1495092"/>
                  </a:lnTo>
                  <a:lnTo>
                    <a:pt x="290914" y="1498213"/>
                  </a:lnTo>
                  <a:lnTo>
                    <a:pt x="290018" y="1501335"/>
                  </a:lnTo>
                  <a:lnTo>
                    <a:pt x="289130" y="1504456"/>
                  </a:lnTo>
                  <a:lnTo>
                    <a:pt x="288249" y="1507577"/>
                  </a:lnTo>
                  <a:lnTo>
                    <a:pt x="287374" y="1510699"/>
                  </a:lnTo>
                  <a:lnTo>
                    <a:pt x="286510" y="1513820"/>
                  </a:lnTo>
                  <a:lnTo>
                    <a:pt x="285648" y="1516941"/>
                  </a:lnTo>
                  <a:lnTo>
                    <a:pt x="284800" y="1520062"/>
                  </a:lnTo>
                  <a:lnTo>
                    <a:pt x="283957" y="1523184"/>
                  </a:lnTo>
                  <a:lnTo>
                    <a:pt x="283123" y="1526305"/>
                  </a:lnTo>
                  <a:lnTo>
                    <a:pt x="282298" y="1529426"/>
                  </a:lnTo>
                  <a:lnTo>
                    <a:pt x="281479" y="1532547"/>
                  </a:lnTo>
                  <a:lnTo>
                    <a:pt x="280672" y="1535669"/>
                  </a:lnTo>
                  <a:lnTo>
                    <a:pt x="279870" y="1538790"/>
                  </a:lnTo>
                  <a:lnTo>
                    <a:pt x="279083" y="1541911"/>
                  </a:lnTo>
                  <a:lnTo>
                    <a:pt x="278301" y="1545033"/>
                  </a:lnTo>
                  <a:lnTo>
                    <a:pt x="277529" y="1548154"/>
                  </a:lnTo>
                  <a:lnTo>
                    <a:pt x="276768" y="1551275"/>
                  </a:lnTo>
                  <a:lnTo>
                    <a:pt x="276013" y="1554396"/>
                  </a:lnTo>
                  <a:lnTo>
                    <a:pt x="275273" y="1557518"/>
                  </a:lnTo>
                  <a:lnTo>
                    <a:pt x="274538" y="1560639"/>
                  </a:lnTo>
                  <a:lnTo>
                    <a:pt x="273818" y="1563760"/>
                  </a:lnTo>
                  <a:lnTo>
                    <a:pt x="273104" y="1566882"/>
                  </a:lnTo>
                  <a:lnTo>
                    <a:pt x="272401" y="1570003"/>
                  </a:lnTo>
                  <a:lnTo>
                    <a:pt x="271710" y="1573124"/>
                  </a:lnTo>
                  <a:lnTo>
                    <a:pt x="271025" y="1576245"/>
                  </a:lnTo>
                  <a:lnTo>
                    <a:pt x="270357" y="1579367"/>
                  </a:lnTo>
                  <a:lnTo>
                    <a:pt x="269693" y="1582488"/>
                  </a:lnTo>
                  <a:lnTo>
                    <a:pt x="269045" y="1585609"/>
                  </a:lnTo>
                  <a:lnTo>
                    <a:pt x="268404" y="1588730"/>
                  </a:lnTo>
                  <a:lnTo>
                    <a:pt x="267774" y="1591852"/>
                  </a:lnTo>
                  <a:lnTo>
                    <a:pt x="267157" y="1594973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076641" y="4189053"/>
              <a:ext cx="154246" cy="0"/>
            </a:xfrm>
            <a:custGeom>
              <a:avLst/>
              <a:pathLst>
                <a:path w="154246" h="0">
                  <a:moveTo>
                    <a:pt x="0" y="0"/>
                  </a:moveTo>
                  <a:lnTo>
                    <a:pt x="1542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452458" y="4193176"/>
              <a:ext cx="488772" cy="1491375"/>
            </a:xfrm>
            <a:custGeom>
              <a:avLst/>
              <a:pathLst>
                <a:path w="488772" h="1491375">
                  <a:moveTo>
                    <a:pt x="180146" y="1491375"/>
                  </a:moveTo>
                  <a:lnTo>
                    <a:pt x="178842" y="1488457"/>
                  </a:lnTo>
                  <a:lnTo>
                    <a:pt x="177534" y="1485538"/>
                  </a:lnTo>
                  <a:lnTo>
                    <a:pt x="176202" y="1482619"/>
                  </a:lnTo>
                  <a:lnTo>
                    <a:pt x="174867" y="1479701"/>
                  </a:lnTo>
                  <a:lnTo>
                    <a:pt x="173510" y="1476782"/>
                  </a:lnTo>
                  <a:lnTo>
                    <a:pt x="172147" y="1473864"/>
                  </a:lnTo>
                  <a:lnTo>
                    <a:pt x="170765" y="1470945"/>
                  </a:lnTo>
                  <a:lnTo>
                    <a:pt x="169376" y="1468027"/>
                  </a:lnTo>
                  <a:lnTo>
                    <a:pt x="167970" y="1465108"/>
                  </a:lnTo>
                  <a:lnTo>
                    <a:pt x="166555" y="1462190"/>
                  </a:lnTo>
                  <a:lnTo>
                    <a:pt x="165126" y="1459271"/>
                  </a:lnTo>
                  <a:lnTo>
                    <a:pt x="163687" y="1456353"/>
                  </a:lnTo>
                  <a:lnTo>
                    <a:pt x="162236" y="1453434"/>
                  </a:lnTo>
                  <a:lnTo>
                    <a:pt x="160773" y="1450516"/>
                  </a:lnTo>
                  <a:lnTo>
                    <a:pt x="159301" y="1447597"/>
                  </a:lnTo>
                  <a:lnTo>
                    <a:pt x="157815" y="1444678"/>
                  </a:lnTo>
                  <a:lnTo>
                    <a:pt x="156323" y="1441760"/>
                  </a:lnTo>
                  <a:lnTo>
                    <a:pt x="154817" y="1438841"/>
                  </a:lnTo>
                  <a:lnTo>
                    <a:pt x="153306" y="1435923"/>
                  </a:lnTo>
                  <a:lnTo>
                    <a:pt x="151779" y="1433004"/>
                  </a:lnTo>
                  <a:lnTo>
                    <a:pt x="150250" y="1430086"/>
                  </a:lnTo>
                  <a:lnTo>
                    <a:pt x="148705" y="1427167"/>
                  </a:lnTo>
                  <a:lnTo>
                    <a:pt x="147159" y="1424249"/>
                  </a:lnTo>
                  <a:lnTo>
                    <a:pt x="145597" y="1421330"/>
                  </a:lnTo>
                  <a:lnTo>
                    <a:pt x="144034" y="1418412"/>
                  </a:lnTo>
                  <a:lnTo>
                    <a:pt x="142457" y="1415493"/>
                  </a:lnTo>
                  <a:lnTo>
                    <a:pt x="140879" y="1412574"/>
                  </a:lnTo>
                  <a:lnTo>
                    <a:pt x="139289" y="1409656"/>
                  </a:lnTo>
                  <a:lnTo>
                    <a:pt x="137696" y="1406737"/>
                  </a:lnTo>
                  <a:lnTo>
                    <a:pt x="136095" y="1403819"/>
                  </a:lnTo>
                  <a:lnTo>
                    <a:pt x="134490" y="1400900"/>
                  </a:lnTo>
                  <a:lnTo>
                    <a:pt x="132877" y="1397982"/>
                  </a:lnTo>
                  <a:lnTo>
                    <a:pt x="131261" y="1395063"/>
                  </a:lnTo>
                  <a:lnTo>
                    <a:pt x="129640" y="1392145"/>
                  </a:lnTo>
                  <a:lnTo>
                    <a:pt x="128014" y="1389226"/>
                  </a:lnTo>
                  <a:lnTo>
                    <a:pt x="126385" y="1386308"/>
                  </a:lnTo>
                  <a:lnTo>
                    <a:pt x="124752" y="1383389"/>
                  </a:lnTo>
                  <a:lnTo>
                    <a:pt x="123116" y="1380470"/>
                  </a:lnTo>
                  <a:lnTo>
                    <a:pt x="121477" y="1377552"/>
                  </a:lnTo>
                  <a:lnTo>
                    <a:pt x="119836" y="1374633"/>
                  </a:lnTo>
                  <a:lnTo>
                    <a:pt x="118192" y="1371715"/>
                  </a:lnTo>
                  <a:lnTo>
                    <a:pt x="116547" y="1368796"/>
                  </a:lnTo>
                  <a:lnTo>
                    <a:pt x="114901" y="1365878"/>
                  </a:lnTo>
                  <a:lnTo>
                    <a:pt x="113254" y="1362959"/>
                  </a:lnTo>
                  <a:lnTo>
                    <a:pt x="111607" y="1360041"/>
                  </a:lnTo>
                  <a:lnTo>
                    <a:pt x="109959" y="1357122"/>
                  </a:lnTo>
                  <a:lnTo>
                    <a:pt x="108312" y="1354204"/>
                  </a:lnTo>
                  <a:lnTo>
                    <a:pt x="106666" y="1351285"/>
                  </a:lnTo>
                  <a:lnTo>
                    <a:pt x="105021" y="1348366"/>
                  </a:lnTo>
                  <a:lnTo>
                    <a:pt x="103377" y="1345448"/>
                  </a:lnTo>
                  <a:lnTo>
                    <a:pt x="101736" y="1342529"/>
                  </a:lnTo>
                  <a:lnTo>
                    <a:pt x="100097" y="1339611"/>
                  </a:lnTo>
                  <a:lnTo>
                    <a:pt x="98461" y="1336692"/>
                  </a:lnTo>
                  <a:lnTo>
                    <a:pt x="96828" y="1333774"/>
                  </a:lnTo>
                  <a:lnTo>
                    <a:pt x="95198" y="1330855"/>
                  </a:lnTo>
                  <a:lnTo>
                    <a:pt x="93573" y="1327937"/>
                  </a:lnTo>
                  <a:lnTo>
                    <a:pt x="91951" y="1325018"/>
                  </a:lnTo>
                  <a:lnTo>
                    <a:pt x="90335" y="1322100"/>
                  </a:lnTo>
                  <a:lnTo>
                    <a:pt x="88723" y="1319181"/>
                  </a:lnTo>
                  <a:lnTo>
                    <a:pt x="87118" y="1316263"/>
                  </a:lnTo>
                  <a:lnTo>
                    <a:pt x="85517" y="1313344"/>
                  </a:lnTo>
                  <a:lnTo>
                    <a:pt x="83925" y="1310425"/>
                  </a:lnTo>
                  <a:lnTo>
                    <a:pt x="82337" y="1307507"/>
                  </a:lnTo>
                  <a:lnTo>
                    <a:pt x="80759" y="1304588"/>
                  </a:lnTo>
                  <a:lnTo>
                    <a:pt x="79184" y="1301670"/>
                  </a:lnTo>
                  <a:lnTo>
                    <a:pt x="77622" y="1298751"/>
                  </a:lnTo>
                  <a:lnTo>
                    <a:pt x="76062" y="1295833"/>
                  </a:lnTo>
                  <a:lnTo>
                    <a:pt x="74518" y="1292914"/>
                  </a:lnTo>
                  <a:lnTo>
                    <a:pt x="72976" y="1289996"/>
                  </a:lnTo>
                  <a:lnTo>
                    <a:pt x="71450" y="1287077"/>
                  </a:lnTo>
                  <a:lnTo>
                    <a:pt x="69927" y="1284159"/>
                  </a:lnTo>
                  <a:lnTo>
                    <a:pt x="68420" y="1281240"/>
                  </a:lnTo>
                  <a:lnTo>
                    <a:pt x="66918" y="1278321"/>
                  </a:lnTo>
                  <a:lnTo>
                    <a:pt x="65431" y="1275403"/>
                  </a:lnTo>
                  <a:lnTo>
                    <a:pt x="63952" y="1272484"/>
                  </a:lnTo>
                  <a:lnTo>
                    <a:pt x="62486" y="1269566"/>
                  </a:lnTo>
                  <a:lnTo>
                    <a:pt x="61030" y="1266647"/>
                  </a:lnTo>
                  <a:lnTo>
                    <a:pt x="59588" y="1263729"/>
                  </a:lnTo>
                  <a:lnTo>
                    <a:pt x="58157" y="1260810"/>
                  </a:lnTo>
                  <a:lnTo>
                    <a:pt x="56738" y="1257892"/>
                  </a:lnTo>
                  <a:lnTo>
                    <a:pt x="55334" y="1254973"/>
                  </a:lnTo>
                  <a:lnTo>
                    <a:pt x="53940" y="1252055"/>
                  </a:lnTo>
                  <a:lnTo>
                    <a:pt x="52564" y="1249136"/>
                  </a:lnTo>
                  <a:lnTo>
                    <a:pt x="51197" y="1246217"/>
                  </a:lnTo>
                  <a:lnTo>
                    <a:pt x="49849" y="1243299"/>
                  </a:lnTo>
                  <a:lnTo>
                    <a:pt x="48509" y="1240380"/>
                  </a:lnTo>
                  <a:lnTo>
                    <a:pt x="47192" y="1237462"/>
                  </a:lnTo>
                  <a:lnTo>
                    <a:pt x="45879" y="1234543"/>
                  </a:lnTo>
                  <a:lnTo>
                    <a:pt x="44594" y="1231625"/>
                  </a:lnTo>
                  <a:lnTo>
                    <a:pt x="43311" y="1228706"/>
                  </a:lnTo>
                  <a:lnTo>
                    <a:pt x="42058" y="1225788"/>
                  </a:lnTo>
                  <a:lnTo>
                    <a:pt x="40807" y="1222869"/>
                  </a:lnTo>
                  <a:lnTo>
                    <a:pt x="39585" y="1219951"/>
                  </a:lnTo>
                  <a:lnTo>
                    <a:pt x="38368" y="1217032"/>
                  </a:lnTo>
                  <a:lnTo>
                    <a:pt x="37177" y="1214114"/>
                  </a:lnTo>
                  <a:lnTo>
                    <a:pt x="35995" y="1211195"/>
                  </a:lnTo>
                  <a:lnTo>
                    <a:pt x="34837" y="1208276"/>
                  </a:lnTo>
                  <a:lnTo>
                    <a:pt x="33690" y="1205358"/>
                  </a:lnTo>
                  <a:lnTo>
                    <a:pt x="32565" y="1202439"/>
                  </a:lnTo>
                  <a:lnTo>
                    <a:pt x="31455" y="1199521"/>
                  </a:lnTo>
                  <a:lnTo>
                    <a:pt x="30364" y="1196602"/>
                  </a:lnTo>
                  <a:lnTo>
                    <a:pt x="29291" y="1193684"/>
                  </a:lnTo>
                  <a:lnTo>
                    <a:pt x="28234" y="1190765"/>
                  </a:lnTo>
                  <a:lnTo>
                    <a:pt x="27199" y="1187847"/>
                  </a:lnTo>
                  <a:lnTo>
                    <a:pt x="26177" y="1184928"/>
                  </a:lnTo>
                  <a:lnTo>
                    <a:pt x="25181" y="1182010"/>
                  </a:lnTo>
                  <a:lnTo>
                    <a:pt x="24195" y="1179091"/>
                  </a:lnTo>
                  <a:lnTo>
                    <a:pt x="23238" y="1176172"/>
                  </a:lnTo>
                  <a:lnTo>
                    <a:pt x="22288" y="1173254"/>
                  </a:lnTo>
                  <a:lnTo>
                    <a:pt x="21371" y="1170335"/>
                  </a:lnTo>
                  <a:lnTo>
                    <a:pt x="20457" y="1167417"/>
                  </a:lnTo>
                  <a:lnTo>
                    <a:pt x="19580" y="1164498"/>
                  </a:lnTo>
                  <a:lnTo>
                    <a:pt x="18706" y="1161580"/>
                  </a:lnTo>
                  <a:lnTo>
                    <a:pt x="17867" y="1158661"/>
                  </a:lnTo>
                  <a:lnTo>
                    <a:pt x="17034" y="1155743"/>
                  </a:lnTo>
                  <a:lnTo>
                    <a:pt x="16232" y="1152824"/>
                  </a:lnTo>
                  <a:lnTo>
                    <a:pt x="15440" y="1149906"/>
                  </a:lnTo>
                  <a:lnTo>
                    <a:pt x="14677" y="1146987"/>
                  </a:lnTo>
                  <a:lnTo>
                    <a:pt x="13925" y="1144068"/>
                  </a:lnTo>
                  <a:lnTo>
                    <a:pt x="13200" y="1141150"/>
                  </a:lnTo>
                  <a:lnTo>
                    <a:pt x="12490" y="1138231"/>
                  </a:lnTo>
                  <a:lnTo>
                    <a:pt x="11803" y="1135313"/>
                  </a:lnTo>
                  <a:lnTo>
                    <a:pt x="11135" y="1132394"/>
                  </a:lnTo>
                  <a:lnTo>
                    <a:pt x="10486" y="1129476"/>
                  </a:lnTo>
                  <a:lnTo>
                    <a:pt x="9859" y="1126557"/>
                  </a:lnTo>
                  <a:lnTo>
                    <a:pt x="9249" y="1123639"/>
                  </a:lnTo>
                  <a:lnTo>
                    <a:pt x="8664" y="1120720"/>
                  </a:lnTo>
                  <a:lnTo>
                    <a:pt x="8092" y="1117802"/>
                  </a:lnTo>
                  <a:lnTo>
                    <a:pt x="7548" y="1114883"/>
                  </a:lnTo>
                  <a:lnTo>
                    <a:pt x="7014" y="1111964"/>
                  </a:lnTo>
                  <a:lnTo>
                    <a:pt x="6512" y="1109046"/>
                  </a:lnTo>
                  <a:lnTo>
                    <a:pt x="6016" y="1106127"/>
                  </a:lnTo>
                  <a:lnTo>
                    <a:pt x="5556" y="1103209"/>
                  </a:lnTo>
                  <a:lnTo>
                    <a:pt x="5098" y="1100290"/>
                  </a:lnTo>
                  <a:lnTo>
                    <a:pt x="4678" y="1097372"/>
                  </a:lnTo>
                  <a:lnTo>
                    <a:pt x="4262" y="1094453"/>
                  </a:lnTo>
                  <a:lnTo>
                    <a:pt x="3879" y="1091535"/>
                  </a:lnTo>
                  <a:lnTo>
                    <a:pt x="3503" y="1088616"/>
                  </a:lnTo>
                  <a:lnTo>
                    <a:pt x="3157" y="1085698"/>
                  </a:lnTo>
                  <a:lnTo>
                    <a:pt x="2822" y="1082779"/>
                  </a:lnTo>
                  <a:lnTo>
                    <a:pt x="2513" y="1079861"/>
                  </a:lnTo>
                  <a:lnTo>
                    <a:pt x="2217" y="1076942"/>
                  </a:lnTo>
                  <a:lnTo>
                    <a:pt x="1944" y="1074023"/>
                  </a:lnTo>
                  <a:lnTo>
                    <a:pt x="1687" y="1071105"/>
                  </a:lnTo>
                  <a:lnTo>
                    <a:pt x="1451" y="1068186"/>
                  </a:lnTo>
                  <a:lnTo>
                    <a:pt x="1233" y="1065268"/>
                  </a:lnTo>
                  <a:lnTo>
                    <a:pt x="1031" y="1062349"/>
                  </a:lnTo>
                  <a:lnTo>
                    <a:pt x="852" y="1059431"/>
                  </a:lnTo>
                  <a:lnTo>
                    <a:pt x="685" y="1056512"/>
                  </a:lnTo>
                  <a:lnTo>
                    <a:pt x="542" y="1053594"/>
                  </a:lnTo>
                  <a:lnTo>
                    <a:pt x="410" y="1050675"/>
                  </a:lnTo>
                  <a:lnTo>
                    <a:pt x="304" y="1047757"/>
                  </a:lnTo>
                  <a:lnTo>
                    <a:pt x="205" y="1044838"/>
                  </a:lnTo>
                  <a:lnTo>
                    <a:pt x="135" y="1041919"/>
                  </a:lnTo>
                  <a:lnTo>
                    <a:pt x="69" y="1039001"/>
                  </a:lnTo>
                  <a:lnTo>
                    <a:pt x="34" y="1036082"/>
                  </a:lnTo>
                  <a:lnTo>
                    <a:pt x="2" y="1033164"/>
                  </a:lnTo>
                  <a:lnTo>
                    <a:pt x="0" y="1030245"/>
                  </a:lnTo>
                  <a:lnTo>
                    <a:pt x="1" y="1027327"/>
                  </a:lnTo>
                  <a:lnTo>
                    <a:pt x="29" y="1024408"/>
                  </a:lnTo>
                  <a:lnTo>
                    <a:pt x="64" y="1021490"/>
                  </a:lnTo>
                  <a:lnTo>
                    <a:pt x="122" y="1018571"/>
                  </a:lnTo>
                  <a:lnTo>
                    <a:pt x="189" y="1015653"/>
                  </a:lnTo>
                  <a:lnTo>
                    <a:pt x="276" y="1012734"/>
                  </a:lnTo>
                  <a:lnTo>
                    <a:pt x="373" y="1009815"/>
                  </a:lnTo>
                  <a:lnTo>
                    <a:pt x="488" y="1006897"/>
                  </a:lnTo>
                  <a:lnTo>
                    <a:pt x="616" y="1003978"/>
                  </a:lnTo>
                  <a:lnTo>
                    <a:pt x="758" y="1001060"/>
                  </a:lnTo>
                  <a:lnTo>
                    <a:pt x="915" y="998141"/>
                  </a:lnTo>
                  <a:lnTo>
                    <a:pt x="1083" y="995223"/>
                  </a:lnTo>
                  <a:lnTo>
                    <a:pt x="1267" y="992304"/>
                  </a:lnTo>
                  <a:lnTo>
                    <a:pt x="1461" y="989386"/>
                  </a:lnTo>
                  <a:lnTo>
                    <a:pt x="1672" y="986467"/>
                  </a:lnTo>
                  <a:lnTo>
                    <a:pt x="1889" y="983549"/>
                  </a:lnTo>
                  <a:lnTo>
                    <a:pt x="2126" y="980630"/>
                  </a:lnTo>
                  <a:lnTo>
                    <a:pt x="2367" y="977711"/>
                  </a:lnTo>
                  <a:lnTo>
                    <a:pt x="2628" y="974793"/>
                  </a:lnTo>
                  <a:lnTo>
                    <a:pt x="2891" y="971874"/>
                  </a:lnTo>
                  <a:lnTo>
                    <a:pt x="3175" y="968956"/>
                  </a:lnTo>
                  <a:lnTo>
                    <a:pt x="3461" y="966037"/>
                  </a:lnTo>
                  <a:lnTo>
                    <a:pt x="3765" y="963119"/>
                  </a:lnTo>
                  <a:lnTo>
                    <a:pt x="4073" y="960200"/>
                  </a:lnTo>
                  <a:lnTo>
                    <a:pt x="4396" y="957282"/>
                  </a:lnTo>
                  <a:lnTo>
                    <a:pt x="4724" y="954363"/>
                  </a:lnTo>
                  <a:lnTo>
                    <a:pt x="5066" y="951445"/>
                  </a:lnTo>
                  <a:lnTo>
                    <a:pt x="5413" y="948526"/>
                  </a:lnTo>
                  <a:lnTo>
                    <a:pt x="5772" y="945608"/>
                  </a:lnTo>
                  <a:lnTo>
                    <a:pt x="6138" y="942689"/>
                  </a:lnTo>
                  <a:lnTo>
                    <a:pt x="6512" y="939770"/>
                  </a:lnTo>
                  <a:lnTo>
                    <a:pt x="6895" y="936852"/>
                  </a:lnTo>
                  <a:lnTo>
                    <a:pt x="7285" y="933933"/>
                  </a:lnTo>
                  <a:lnTo>
                    <a:pt x="7683" y="931015"/>
                  </a:lnTo>
                  <a:lnTo>
                    <a:pt x="8087" y="928096"/>
                  </a:lnTo>
                  <a:lnTo>
                    <a:pt x="8499" y="925178"/>
                  </a:lnTo>
                  <a:lnTo>
                    <a:pt x="8916" y="922259"/>
                  </a:lnTo>
                  <a:lnTo>
                    <a:pt x="9342" y="919341"/>
                  </a:lnTo>
                  <a:lnTo>
                    <a:pt x="9771" y="916422"/>
                  </a:lnTo>
                  <a:lnTo>
                    <a:pt x="10210" y="913504"/>
                  </a:lnTo>
                  <a:lnTo>
                    <a:pt x="10649" y="910585"/>
                  </a:lnTo>
                  <a:lnTo>
                    <a:pt x="11099" y="907666"/>
                  </a:lnTo>
                  <a:lnTo>
                    <a:pt x="11549" y="904748"/>
                  </a:lnTo>
                  <a:lnTo>
                    <a:pt x="12008" y="901829"/>
                  </a:lnTo>
                  <a:lnTo>
                    <a:pt x="12468" y="898911"/>
                  </a:lnTo>
                  <a:lnTo>
                    <a:pt x="12936" y="895992"/>
                  </a:lnTo>
                  <a:lnTo>
                    <a:pt x="13405" y="893074"/>
                  </a:lnTo>
                  <a:lnTo>
                    <a:pt x="13879" y="890155"/>
                  </a:lnTo>
                  <a:lnTo>
                    <a:pt x="14356" y="887237"/>
                  </a:lnTo>
                  <a:lnTo>
                    <a:pt x="14837" y="884318"/>
                  </a:lnTo>
                  <a:lnTo>
                    <a:pt x="15321" y="881400"/>
                  </a:lnTo>
                  <a:lnTo>
                    <a:pt x="15808" y="878481"/>
                  </a:lnTo>
                  <a:lnTo>
                    <a:pt x="16297" y="875562"/>
                  </a:lnTo>
                  <a:lnTo>
                    <a:pt x="16789" y="872644"/>
                  </a:lnTo>
                  <a:lnTo>
                    <a:pt x="17283" y="869725"/>
                  </a:lnTo>
                  <a:lnTo>
                    <a:pt x="17779" y="866807"/>
                  </a:lnTo>
                  <a:lnTo>
                    <a:pt x="18277" y="863888"/>
                  </a:lnTo>
                  <a:lnTo>
                    <a:pt x="18777" y="860970"/>
                  </a:lnTo>
                  <a:lnTo>
                    <a:pt x="19278" y="858051"/>
                  </a:lnTo>
                  <a:lnTo>
                    <a:pt x="19780" y="855133"/>
                  </a:lnTo>
                  <a:lnTo>
                    <a:pt x="20284" y="852214"/>
                  </a:lnTo>
                  <a:lnTo>
                    <a:pt x="20788" y="849296"/>
                  </a:lnTo>
                  <a:lnTo>
                    <a:pt x="21293" y="846377"/>
                  </a:lnTo>
                  <a:lnTo>
                    <a:pt x="21799" y="843459"/>
                  </a:lnTo>
                  <a:lnTo>
                    <a:pt x="22306" y="840540"/>
                  </a:lnTo>
                  <a:lnTo>
                    <a:pt x="22812" y="837621"/>
                  </a:lnTo>
                  <a:lnTo>
                    <a:pt x="23319" y="834703"/>
                  </a:lnTo>
                  <a:lnTo>
                    <a:pt x="23826" y="831784"/>
                  </a:lnTo>
                  <a:lnTo>
                    <a:pt x="24332" y="828866"/>
                  </a:lnTo>
                  <a:lnTo>
                    <a:pt x="24839" y="825947"/>
                  </a:lnTo>
                  <a:lnTo>
                    <a:pt x="25344" y="823029"/>
                  </a:lnTo>
                  <a:lnTo>
                    <a:pt x="25850" y="820110"/>
                  </a:lnTo>
                  <a:lnTo>
                    <a:pt x="26355" y="817192"/>
                  </a:lnTo>
                  <a:lnTo>
                    <a:pt x="26859" y="814273"/>
                  </a:lnTo>
                  <a:lnTo>
                    <a:pt x="27362" y="811355"/>
                  </a:lnTo>
                  <a:lnTo>
                    <a:pt x="27865" y="808436"/>
                  </a:lnTo>
                  <a:lnTo>
                    <a:pt x="28366" y="805517"/>
                  </a:lnTo>
                  <a:lnTo>
                    <a:pt x="28866" y="802599"/>
                  </a:lnTo>
                  <a:lnTo>
                    <a:pt x="29366" y="799680"/>
                  </a:lnTo>
                  <a:lnTo>
                    <a:pt x="29863" y="796762"/>
                  </a:lnTo>
                  <a:lnTo>
                    <a:pt x="30360" y="793843"/>
                  </a:lnTo>
                  <a:lnTo>
                    <a:pt x="30855" y="790925"/>
                  </a:lnTo>
                  <a:lnTo>
                    <a:pt x="31349" y="788006"/>
                  </a:lnTo>
                  <a:lnTo>
                    <a:pt x="31840" y="785088"/>
                  </a:lnTo>
                  <a:lnTo>
                    <a:pt x="32332" y="782169"/>
                  </a:lnTo>
                  <a:lnTo>
                    <a:pt x="32820" y="779251"/>
                  </a:lnTo>
                  <a:lnTo>
                    <a:pt x="33308" y="776332"/>
                  </a:lnTo>
                  <a:lnTo>
                    <a:pt x="33793" y="773413"/>
                  </a:lnTo>
                  <a:lnTo>
                    <a:pt x="34277" y="770495"/>
                  </a:lnTo>
                  <a:lnTo>
                    <a:pt x="34759" y="767576"/>
                  </a:lnTo>
                  <a:lnTo>
                    <a:pt x="35240" y="764658"/>
                  </a:lnTo>
                  <a:lnTo>
                    <a:pt x="35718" y="761739"/>
                  </a:lnTo>
                  <a:lnTo>
                    <a:pt x="36195" y="758821"/>
                  </a:lnTo>
                  <a:lnTo>
                    <a:pt x="36669" y="755902"/>
                  </a:lnTo>
                  <a:lnTo>
                    <a:pt x="37142" y="752984"/>
                  </a:lnTo>
                  <a:lnTo>
                    <a:pt x="37613" y="750065"/>
                  </a:lnTo>
                  <a:lnTo>
                    <a:pt x="38082" y="747147"/>
                  </a:lnTo>
                  <a:lnTo>
                    <a:pt x="38550" y="744228"/>
                  </a:lnTo>
                  <a:lnTo>
                    <a:pt x="39015" y="741309"/>
                  </a:lnTo>
                  <a:lnTo>
                    <a:pt x="39479" y="738391"/>
                  </a:lnTo>
                  <a:lnTo>
                    <a:pt x="39940" y="735472"/>
                  </a:lnTo>
                  <a:lnTo>
                    <a:pt x="40400" y="732554"/>
                  </a:lnTo>
                  <a:lnTo>
                    <a:pt x="40858" y="729635"/>
                  </a:lnTo>
                  <a:lnTo>
                    <a:pt x="41314" y="726717"/>
                  </a:lnTo>
                  <a:lnTo>
                    <a:pt x="41768" y="723798"/>
                  </a:lnTo>
                  <a:lnTo>
                    <a:pt x="42221" y="720880"/>
                  </a:lnTo>
                  <a:lnTo>
                    <a:pt x="42672" y="717961"/>
                  </a:lnTo>
                  <a:lnTo>
                    <a:pt x="43121" y="715043"/>
                  </a:lnTo>
                  <a:lnTo>
                    <a:pt x="43568" y="712124"/>
                  </a:lnTo>
                  <a:lnTo>
                    <a:pt x="44014" y="709206"/>
                  </a:lnTo>
                  <a:lnTo>
                    <a:pt x="44457" y="706287"/>
                  </a:lnTo>
                  <a:lnTo>
                    <a:pt x="44900" y="703368"/>
                  </a:lnTo>
                  <a:lnTo>
                    <a:pt x="45340" y="700450"/>
                  </a:lnTo>
                  <a:lnTo>
                    <a:pt x="45780" y="697531"/>
                  </a:lnTo>
                  <a:lnTo>
                    <a:pt x="46217" y="694613"/>
                  </a:lnTo>
                  <a:lnTo>
                    <a:pt x="46653" y="691694"/>
                  </a:lnTo>
                  <a:lnTo>
                    <a:pt x="47088" y="688776"/>
                  </a:lnTo>
                  <a:lnTo>
                    <a:pt x="47521" y="685857"/>
                  </a:lnTo>
                  <a:lnTo>
                    <a:pt x="47952" y="682939"/>
                  </a:lnTo>
                  <a:lnTo>
                    <a:pt x="48382" y="680020"/>
                  </a:lnTo>
                  <a:lnTo>
                    <a:pt x="48811" y="677102"/>
                  </a:lnTo>
                  <a:lnTo>
                    <a:pt x="49239" y="674183"/>
                  </a:lnTo>
                  <a:lnTo>
                    <a:pt x="49665" y="671264"/>
                  </a:lnTo>
                  <a:lnTo>
                    <a:pt x="50090" y="668346"/>
                  </a:lnTo>
                  <a:lnTo>
                    <a:pt x="50514" y="665427"/>
                  </a:lnTo>
                  <a:lnTo>
                    <a:pt x="50936" y="662509"/>
                  </a:lnTo>
                  <a:lnTo>
                    <a:pt x="51358" y="659590"/>
                  </a:lnTo>
                  <a:lnTo>
                    <a:pt x="51778" y="656672"/>
                  </a:lnTo>
                  <a:lnTo>
                    <a:pt x="52197" y="653753"/>
                  </a:lnTo>
                  <a:lnTo>
                    <a:pt x="52615" y="650835"/>
                  </a:lnTo>
                  <a:lnTo>
                    <a:pt x="53032" y="647916"/>
                  </a:lnTo>
                  <a:lnTo>
                    <a:pt x="53447" y="644998"/>
                  </a:lnTo>
                  <a:lnTo>
                    <a:pt x="53863" y="642079"/>
                  </a:lnTo>
                  <a:lnTo>
                    <a:pt x="54276" y="639160"/>
                  </a:lnTo>
                  <a:lnTo>
                    <a:pt x="54690" y="636242"/>
                  </a:lnTo>
                  <a:lnTo>
                    <a:pt x="55101" y="633323"/>
                  </a:lnTo>
                  <a:lnTo>
                    <a:pt x="55513" y="630405"/>
                  </a:lnTo>
                  <a:lnTo>
                    <a:pt x="55923" y="627486"/>
                  </a:lnTo>
                  <a:lnTo>
                    <a:pt x="56332" y="624568"/>
                  </a:lnTo>
                  <a:lnTo>
                    <a:pt x="56740" y="621649"/>
                  </a:lnTo>
                  <a:lnTo>
                    <a:pt x="57148" y="618731"/>
                  </a:lnTo>
                  <a:lnTo>
                    <a:pt x="57555" y="615812"/>
                  </a:lnTo>
                  <a:lnTo>
                    <a:pt x="57961" y="612894"/>
                  </a:lnTo>
                  <a:lnTo>
                    <a:pt x="58366" y="609975"/>
                  </a:lnTo>
                  <a:lnTo>
                    <a:pt x="58770" y="607057"/>
                  </a:lnTo>
                  <a:lnTo>
                    <a:pt x="59174" y="604138"/>
                  </a:lnTo>
                  <a:lnTo>
                    <a:pt x="59576" y="601219"/>
                  </a:lnTo>
                  <a:lnTo>
                    <a:pt x="59978" y="598301"/>
                  </a:lnTo>
                  <a:lnTo>
                    <a:pt x="60379" y="595382"/>
                  </a:lnTo>
                  <a:lnTo>
                    <a:pt x="60780" y="592464"/>
                  </a:lnTo>
                  <a:lnTo>
                    <a:pt x="61179" y="589545"/>
                  </a:lnTo>
                  <a:lnTo>
                    <a:pt x="61578" y="586627"/>
                  </a:lnTo>
                  <a:lnTo>
                    <a:pt x="61975" y="583708"/>
                  </a:lnTo>
                  <a:lnTo>
                    <a:pt x="62372" y="580790"/>
                  </a:lnTo>
                  <a:lnTo>
                    <a:pt x="62768" y="577871"/>
                  </a:lnTo>
                  <a:lnTo>
                    <a:pt x="63164" y="574953"/>
                  </a:lnTo>
                  <a:lnTo>
                    <a:pt x="63558" y="572034"/>
                  </a:lnTo>
                  <a:lnTo>
                    <a:pt x="63952" y="569115"/>
                  </a:lnTo>
                  <a:lnTo>
                    <a:pt x="64344" y="566197"/>
                  </a:lnTo>
                  <a:lnTo>
                    <a:pt x="64736" y="563278"/>
                  </a:lnTo>
                  <a:lnTo>
                    <a:pt x="65126" y="560360"/>
                  </a:lnTo>
                  <a:lnTo>
                    <a:pt x="65516" y="557441"/>
                  </a:lnTo>
                  <a:lnTo>
                    <a:pt x="65905" y="554523"/>
                  </a:lnTo>
                  <a:lnTo>
                    <a:pt x="66293" y="551604"/>
                  </a:lnTo>
                  <a:lnTo>
                    <a:pt x="66680" y="548686"/>
                  </a:lnTo>
                  <a:lnTo>
                    <a:pt x="67065" y="545767"/>
                  </a:lnTo>
                  <a:lnTo>
                    <a:pt x="67450" y="542849"/>
                  </a:lnTo>
                  <a:lnTo>
                    <a:pt x="67833" y="539930"/>
                  </a:lnTo>
                  <a:lnTo>
                    <a:pt x="68216" y="537011"/>
                  </a:lnTo>
                  <a:lnTo>
                    <a:pt x="68597" y="534093"/>
                  </a:lnTo>
                  <a:lnTo>
                    <a:pt x="68977" y="531174"/>
                  </a:lnTo>
                  <a:lnTo>
                    <a:pt x="69356" y="528256"/>
                  </a:lnTo>
                  <a:lnTo>
                    <a:pt x="69734" y="525337"/>
                  </a:lnTo>
                  <a:lnTo>
                    <a:pt x="70110" y="522419"/>
                  </a:lnTo>
                  <a:lnTo>
                    <a:pt x="70485" y="519500"/>
                  </a:lnTo>
                  <a:lnTo>
                    <a:pt x="70858" y="516582"/>
                  </a:lnTo>
                  <a:lnTo>
                    <a:pt x="71231" y="513663"/>
                  </a:lnTo>
                  <a:lnTo>
                    <a:pt x="71601" y="510745"/>
                  </a:lnTo>
                  <a:lnTo>
                    <a:pt x="71971" y="507826"/>
                  </a:lnTo>
                  <a:lnTo>
                    <a:pt x="72338" y="504907"/>
                  </a:lnTo>
                  <a:lnTo>
                    <a:pt x="72705" y="501989"/>
                  </a:lnTo>
                  <a:lnTo>
                    <a:pt x="73070" y="499070"/>
                  </a:lnTo>
                  <a:lnTo>
                    <a:pt x="73433" y="496152"/>
                  </a:lnTo>
                  <a:lnTo>
                    <a:pt x="73794" y="493233"/>
                  </a:lnTo>
                  <a:lnTo>
                    <a:pt x="74155" y="490315"/>
                  </a:lnTo>
                  <a:lnTo>
                    <a:pt x="74513" y="487396"/>
                  </a:lnTo>
                  <a:lnTo>
                    <a:pt x="74870" y="484478"/>
                  </a:lnTo>
                  <a:lnTo>
                    <a:pt x="75225" y="481559"/>
                  </a:lnTo>
                  <a:lnTo>
                    <a:pt x="75578" y="478641"/>
                  </a:lnTo>
                  <a:lnTo>
                    <a:pt x="75930" y="475722"/>
                  </a:lnTo>
                  <a:lnTo>
                    <a:pt x="76279" y="472804"/>
                  </a:lnTo>
                  <a:lnTo>
                    <a:pt x="76627" y="469885"/>
                  </a:lnTo>
                  <a:lnTo>
                    <a:pt x="76973" y="466966"/>
                  </a:lnTo>
                  <a:lnTo>
                    <a:pt x="77318" y="464048"/>
                  </a:lnTo>
                  <a:lnTo>
                    <a:pt x="77660" y="461129"/>
                  </a:lnTo>
                  <a:lnTo>
                    <a:pt x="78001" y="458211"/>
                  </a:lnTo>
                  <a:lnTo>
                    <a:pt x="78339" y="455292"/>
                  </a:lnTo>
                  <a:lnTo>
                    <a:pt x="78676" y="452374"/>
                  </a:lnTo>
                  <a:lnTo>
                    <a:pt x="79011" y="449455"/>
                  </a:lnTo>
                  <a:lnTo>
                    <a:pt x="79344" y="446537"/>
                  </a:lnTo>
                  <a:lnTo>
                    <a:pt x="79675" y="443618"/>
                  </a:lnTo>
                  <a:lnTo>
                    <a:pt x="80005" y="440700"/>
                  </a:lnTo>
                  <a:lnTo>
                    <a:pt x="80331" y="437781"/>
                  </a:lnTo>
                  <a:lnTo>
                    <a:pt x="80657" y="434862"/>
                  </a:lnTo>
                  <a:lnTo>
                    <a:pt x="80981" y="431944"/>
                  </a:lnTo>
                  <a:lnTo>
                    <a:pt x="81302" y="429025"/>
                  </a:lnTo>
                  <a:lnTo>
                    <a:pt x="81622" y="426107"/>
                  </a:lnTo>
                  <a:lnTo>
                    <a:pt x="81940" y="423188"/>
                  </a:lnTo>
                  <a:lnTo>
                    <a:pt x="82257" y="420270"/>
                  </a:lnTo>
                  <a:lnTo>
                    <a:pt x="82571" y="417351"/>
                  </a:lnTo>
                  <a:lnTo>
                    <a:pt x="82884" y="414433"/>
                  </a:lnTo>
                  <a:lnTo>
                    <a:pt x="83195" y="411514"/>
                  </a:lnTo>
                  <a:lnTo>
                    <a:pt x="83504" y="408596"/>
                  </a:lnTo>
                  <a:lnTo>
                    <a:pt x="83812" y="405677"/>
                  </a:lnTo>
                  <a:lnTo>
                    <a:pt x="84118" y="402758"/>
                  </a:lnTo>
                  <a:lnTo>
                    <a:pt x="84422" y="399840"/>
                  </a:lnTo>
                  <a:lnTo>
                    <a:pt x="84726" y="396921"/>
                  </a:lnTo>
                  <a:lnTo>
                    <a:pt x="85027" y="394003"/>
                  </a:lnTo>
                  <a:lnTo>
                    <a:pt x="85327" y="391084"/>
                  </a:lnTo>
                  <a:lnTo>
                    <a:pt x="85625" y="388166"/>
                  </a:lnTo>
                  <a:lnTo>
                    <a:pt x="85923" y="385247"/>
                  </a:lnTo>
                  <a:lnTo>
                    <a:pt x="86219" y="382329"/>
                  </a:lnTo>
                  <a:lnTo>
                    <a:pt x="86515" y="379410"/>
                  </a:lnTo>
                  <a:lnTo>
                    <a:pt x="86809" y="376492"/>
                  </a:lnTo>
                  <a:lnTo>
                    <a:pt x="87102" y="373573"/>
                  </a:lnTo>
                  <a:lnTo>
                    <a:pt x="87394" y="370654"/>
                  </a:lnTo>
                  <a:lnTo>
                    <a:pt x="87686" y="367736"/>
                  </a:lnTo>
                  <a:lnTo>
                    <a:pt x="87976" y="364817"/>
                  </a:lnTo>
                  <a:lnTo>
                    <a:pt x="88266" y="361899"/>
                  </a:lnTo>
                  <a:lnTo>
                    <a:pt x="88556" y="358980"/>
                  </a:lnTo>
                  <a:lnTo>
                    <a:pt x="88845" y="356062"/>
                  </a:lnTo>
                  <a:lnTo>
                    <a:pt x="89134" y="353143"/>
                  </a:lnTo>
                  <a:lnTo>
                    <a:pt x="89423" y="350225"/>
                  </a:lnTo>
                  <a:lnTo>
                    <a:pt x="89711" y="347306"/>
                  </a:lnTo>
                  <a:lnTo>
                    <a:pt x="90000" y="344388"/>
                  </a:lnTo>
                  <a:lnTo>
                    <a:pt x="90289" y="341469"/>
                  </a:lnTo>
                  <a:lnTo>
                    <a:pt x="90578" y="338551"/>
                  </a:lnTo>
                  <a:lnTo>
                    <a:pt x="90867" y="335632"/>
                  </a:lnTo>
                  <a:lnTo>
                    <a:pt x="91158" y="332713"/>
                  </a:lnTo>
                  <a:lnTo>
                    <a:pt x="91448" y="329795"/>
                  </a:lnTo>
                  <a:lnTo>
                    <a:pt x="91740" y="326876"/>
                  </a:lnTo>
                  <a:lnTo>
                    <a:pt x="92032" y="323958"/>
                  </a:lnTo>
                  <a:lnTo>
                    <a:pt x="92327" y="321039"/>
                  </a:lnTo>
                  <a:lnTo>
                    <a:pt x="92621" y="318121"/>
                  </a:lnTo>
                  <a:lnTo>
                    <a:pt x="92918" y="315202"/>
                  </a:lnTo>
                  <a:lnTo>
                    <a:pt x="93216" y="312284"/>
                  </a:lnTo>
                  <a:lnTo>
                    <a:pt x="93516" y="309365"/>
                  </a:lnTo>
                  <a:lnTo>
                    <a:pt x="93818" y="306447"/>
                  </a:lnTo>
                  <a:lnTo>
                    <a:pt x="94122" y="303528"/>
                  </a:lnTo>
                  <a:lnTo>
                    <a:pt x="94428" y="300609"/>
                  </a:lnTo>
                  <a:lnTo>
                    <a:pt x="94737" y="297691"/>
                  </a:lnTo>
                  <a:lnTo>
                    <a:pt x="95048" y="294772"/>
                  </a:lnTo>
                  <a:lnTo>
                    <a:pt x="95362" y="291854"/>
                  </a:lnTo>
                  <a:lnTo>
                    <a:pt x="95679" y="288935"/>
                  </a:lnTo>
                  <a:lnTo>
                    <a:pt x="95999" y="286017"/>
                  </a:lnTo>
                  <a:lnTo>
                    <a:pt x="96323" y="283098"/>
                  </a:lnTo>
                  <a:lnTo>
                    <a:pt x="96649" y="280180"/>
                  </a:lnTo>
                  <a:lnTo>
                    <a:pt x="96980" y="277261"/>
                  </a:lnTo>
                  <a:lnTo>
                    <a:pt x="97314" y="274343"/>
                  </a:lnTo>
                  <a:lnTo>
                    <a:pt x="97653" y="271424"/>
                  </a:lnTo>
                  <a:lnTo>
                    <a:pt x="97995" y="268505"/>
                  </a:lnTo>
                  <a:lnTo>
                    <a:pt x="98343" y="265587"/>
                  </a:lnTo>
                  <a:lnTo>
                    <a:pt x="98693" y="262668"/>
                  </a:lnTo>
                  <a:lnTo>
                    <a:pt x="99052" y="259750"/>
                  </a:lnTo>
                  <a:lnTo>
                    <a:pt x="99412" y="256831"/>
                  </a:lnTo>
                  <a:lnTo>
                    <a:pt x="99780" y="253913"/>
                  </a:lnTo>
                  <a:lnTo>
                    <a:pt x="100151" y="250994"/>
                  </a:lnTo>
                  <a:lnTo>
                    <a:pt x="100531" y="248076"/>
                  </a:lnTo>
                  <a:lnTo>
                    <a:pt x="100913" y="245157"/>
                  </a:lnTo>
                  <a:lnTo>
                    <a:pt x="101304" y="242239"/>
                  </a:lnTo>
                  <a:lnTo>
                    <a:pt x="101698" y="239320"/>
                  </a:lnTo>
                  <a:lnTo>
                    <a:pt x="102101" y="236402"/>
                  </a:lnTo>
                  <a:lnTo>
                    <a:pt x="102509" y="233483"/>
                  </a:lnTo>
                  <a:lnTo>
                    <a:pt x="102924" y="230564"/>
                  </a:lnTo>
                  <a:lnTo>
                    <a:pt x="103347" y="227646"/>
                  </a:lnTo>
                  <a:lnTo>
                    <a:pt x="103775" y="224727"/>
                  </a:lnTo>
                  <a:lnTo>
                    <a:pt x="104212" y="221809"/>
                  </a:lnTo>
                  <a:lnTo>
                    <a:pt x="104655" y="218890"/>
                  </a:lnTo>
                  <a:lnTo>
                    <a:pt x="105107" y="215972"/>
                  </a:lnTo>
                  <a:lnTo>
                    <a:pt x="105565" y="213053"/>
                  </a:lnTo>
                  <a:lnTo>
                    <a:pt x="106033" y="210135"/>
                  </a:lnTo>
                  <a:lnTo>
                    <a:pt x="106506" y="207216"/>
                  </a:lnTo>
                  <a:lnTo>
                    <a:pt x="106991" y="204298"/>
                  </a:lnTo>
                  <a:lnTo>
                    <a:pt x="107480" y="201379"/>
                  </a:lnTo>
                  <a:lnTo>
                    <a:pt x="107983" y="198460"/>
                  </a:lnTo>
                  <a:lnTo>
                    <a:pt x="108488" y="195542"/>
                  </a:lnTo>
                  <a:lnTo>
                    <a:pt x="109009" y="192623"/>
                  </a:lnTo>
                  <a:lnTo>
                    <a:pt x="109532" y="189705"/>
                  </a:lnTo>
                  <a:lnTo>
                    <a:pt x="110070" y="186786"/>
                  </a:lnTo>
                  <a:lnTo>
                    <a:pt x="110612" y="183868"/>
                  </a:lnTo>
                  <a:lnTo>
                    <a:pt x="111169" y="180949"/>
                  </a:lnTo>
                  <a:lnTo>
                    <a:pt x="111730" y="178031"/>
                  </a:lnTo>
                  <a:lnTo>
                    <a:pt x="112304" y="175112"/>
                  </a:lnTo>
                  <a:lnTo>
                    <a:pt x="112885" y="172194"/>
                  </a:lnTo>
                  <a:lnTo>
                    <a:pt x="113478" y="169275"/>
                  </a:lnTo>
                  <a:lnTo>
                    <a:pt x="114079" y="166356"/>
                  </a:lnTo>
                  <a:lnTo>
                    <a:pt x="114691" y="163438"/>
                  </a:lnTo>
                  <a:lnTo>
                    <a:pt x="115313" y="160519"/>
                  </a:lnTo>
                  <a:lnTo>
                    <a:pt x="115943" y="157601"/>
                  </a:lnTo>
                  <a:lnTo>
                    <a:pt x="116586" y="154682"/>
                  </a:lnTo>
                  <a:lnTo>
                    <a:pt x="117236" y="151764"/>
                  </a:lnTo>
                  <a:lnTo>
                    <a:pt x="117900" y="148845"/>
                  </a:lnTo>
                  <a:lnTo>
                    <a:pt x="118569" y="145927"/>
                  </a:lnTo>
                  <a:lnTo>
                    <a:pt x="119254" y="143008"/>
                  </a:lnTo>
                  <a:lnTo>
                    <a:pt x="119943" y="140090"/>
                  </a:lnTo>
                  <a:lnTo>
                    <a:pt x="120649" y="137171"/>
                  </a:lnTo>
                  <a:lnTo>
                    <a:pt x="121358" y="134252"/>
                  </a:lnTo>
                  <a:lnTo>
                    <a:pt x="122086" y="131334"/>
                  </a:lnTo>
                  <a:lnTo>
                    <a:pt x="122815" y="128415"/>
                  </a:lnTo>
                  <a:lnTo>
                    <a:pt x="123563" y="125497"/>
                  </a:lnTo>
                  <a:lnTo>
                    <a:pt x="124313" y="122578"/>
                  </a:lnTo>
                  <a:lnTo>
                    <a:pt x="125080" y="119660"/>
                  </a:lnTo>
                  <a:lnTo>
                    <a:pt x="125852" y="116741"/>
                  </a:lnTo>
                  <a:lnTo>
                    <a:pt x="126638" y="113823"/>
                  </a:lnTo>
                  <a:lnTo>
                    <a:pt x="127430" y="110904"/>
                  </a:lnTo>
                  <a:lnTo>
                    <a:pt x="128236" y="107986"/>
                  </a:lnTo>
                  <a:lnTo>
                    <a:pt x="129049" y="105067"/>
                  </a:lnTo>
                  <a:lnTo>
                    <a:pt x="129873" y="102149"/>
                  </a:lnTo>
                  <a:lnTo>
                    <a:pt x="130706" y="99230"/>
                  </a:lnTo>
                  <a:lnTo>
                    <a:pt x="131549" y="96311"/>
                  </a:lnTo>
                  <a:lnTo>
                    <a:pt x="132401" y="93393"/>
                  </a:lnTo>
                  <a:lnTo>
                    <a:pt x="133262" y="90474"/>
                  </a:lnTo>
                  <a:lnTo>
                    <a:pt x="134134" y="87556"/>
                  </a:lnTo>
                  <a:lnTo>
                    <a:pt x="135012" y="84637"/>
                  </a:lnTo>
                  <a:lnTo>
                    <a:pt x="135902" y="81719"/>
                  </a:lnTo>
                  <a:lnTo>
                    <a:pt x="136797" y="78800"/>
                  </a:lnTo>
                  <a:lnTo>
                    <a:pt x="137705" y="75882"/>
                  </a:lnTo>
                  <a:lnTo>
                    <a:pt x="138617" y="72963"/>
                  </a:lnTo>
                  <a:lnTo>
                    <a:pt x="139542" y="70045"/>
                  </a:lnTo>
                  <a:lnTo>
                    <a:pt x="140469" y="67126"/>
                  </a:lnTo>
                  <a:lnTo>
                    <a:pt x="141411" y="64207"/>
                  </a:lnTo>
                  <a:lnTo>
                    <a:pt x="142354" y="61289"/>
                  </a:lnTo>
                  <a:lnTo>
                    <a:pt x="143310" y="58370"/>
                  </a:lnTo>
                  <a:lnTo>
                    <a:pt x="144268" y="55452"/>
                  </a:lnTo>
                  <a:lnTo>
                    <a:pt x="145237" y="52533"/>
                  </a:lnTo>
                  <a:lnTo>
                    <a:pt x="146210" y="49615"/>
                  </a:lnTo>
                  <a:lnTo>
                    <a:pt x="147191" y="46696"/>
                  </a:lnTo>
                  <a:lnTo>
                    <a:pt x="148177" y="43778"/>
                  </a:lnTo>
                  <a:lnTo>
                    <a:pt x="149171" y="40859"/>
                  </a:lnTo>
                  <a:lnTo>
                    <a:pt x="150169" y="37941"/>
                  </a:lnTo>
                  <a:lnTo>
                    <a:pt x="151173" y="35022"/>
                  </a:lnTo>
                  <a:lnTo>
                    <a:pt x="152182" y="32103"/>
                  </a:lnTo>
                  <a:lnTo>
                    <a:pt x="153196" y="29185"/>
                  </a:lnTo>
                  <a:lnTo>
                    <a:pt x="154215" y="26266"/>
                  </a:lnTo>
                  <a:lnTo>
                    <a:pt x="155237" y="23348"/>
                  </a:lnTo>
                  <a:lnTo>
                    <a:pt x="156265" y="20429"/>
                  </a:lnTo>
                  <a:lnTo>
                    <a:pt x="157295" y="17511"/>
                  </a:lnTo>
                  <a:lnTo>
                    <a:pt x="158330" y="14592"/>
                  </a:lnTo>
                  <a:lnTo>
                    <a:pt x="159366" y="11674"/>
                  </a:lnTo>
                  <a:lnTo>
                    <a:pt x="160407" y="8755"/>
                  </a:lnTo>
                  <a:lnTo>
                    <a:pt x="161449" y="5837"/>
                  </a:lnTo>
                  <a:lnTo>
                    <a:pt x="162495" y="2918"/>
                  </a:lnTo>
                  <a:lnTo>
                    <a:pt x="163542" y="0"/>
                  </a:lnTo>
                  <a:lnTo>
                    <a:pt x="325230" y="0"/>
                  </a:lnTo>
                  <a:lnTo>
                    <a:pt x="326276" y="2918"/>
                  </a:lnTo>
                  <a:lnTo>
                    <a:pt x="327322" y="5837"/>
                  </a:lnTo>
                  <a:lnTo>
                    <a:pt x="328364" y="8755"/>
                  </a:lnTo>
                  <a:lnTo>
                    <a:pt x="329405" y="11674"/>
                  </a:lnTo>
                  <a:lnTo>
                    <a:pt x="330441" y="14592"/>
                  </a:lnTo>
                  <a:lnTo>
                    <a:pt x="331476" y="17511"/>
                  </a:lnTo>
                  <a:lnTo>
                    <a:pt x="332506" y="20429"/>
                  </a:lnTo>
                  <a:lnTo>
                    <a:pt x="333534" y="23348"/>
                  </a:lnTo>
                  <a:lnTo>
                    <a:pt x="334556" y="26266"/>
                  </a:lnTo>
                  <a:lnTo>
                    <a:pt x="335575" y="29185"/>
                  </a:lnTo>
                  <a:lnTo>
                    <a:pt x="336589" y="32103"/>
                  </a:lnTo>
                  <a:lnTo>
                    <a:pt x="337598" y="35022"/>
                  </a:lnTo>
                  <a:lnTo>
                    <a:pt x="338602" y="37941"/>
                  </a:lnTo>
                  <a:lnTo>
                    <a:pt x="339600" y="40859"/>
                  </a:lnTo>
                  <a:lnTo>
                    <a:pt x="340594" y="43778"/>
                  </a:lnTo>
                  <a:lnTo>
                    <a:pt x="341580" y="46696"/>
                  </a:lnTo>
                  <a:lnTo>
                    <a:pt x="342561" y="49615"/>
                  </a:lnTo>
                  <a:lnTo>
                    <a:pt x="343534" y="52533"/>
                  </a:lnTo>
                  <a:lnTo>
                    <a:pt x="344503" y="55452"/>
                  </a:lnTo>
                  <a:lnTo>
                    <a:pt x="345462" y="58370"/>
                  </a:lnTo>
                  <a:lnTo>
                    <a:pt x="346418" y="61289"/>
                  </a:lnTo>
                  <a:lnTo>
                    <a:pt x="347361" y="64207"/>
                  </a:lnTo>
                  <a:lnTo>
                    <a:pt x="348302" y="67126"/>
                  </a:lnTo>
                  <a:lnTo>
                    <a:pt x="349229" y="70045"/>
                  </a:lnTo>
                  <a:lnTo>
                    <a:pt x="350155" y="72963"/>
                  </a:lnTo>
                  <a:lnTo>
                    <a:pt x="351066" y="75882"/>
                  </a:lnTo>
                  <a:lnTo>
                    <a:pt x="351974" y="78800"/>
                  </a:lnTo>
                  <a:lnTo>
                    <a:pt x="352869" y="81719"/>
                  </a:lnTo>
                  <a:lnTo>
                    <a:pt x="353759" y="84637"/>
                  </a:lnTo>
                  <a:lnTo>
                    <a:pt x="354637" y="87556"/>
                  </a:lnTo>
                  <a:lnTo>
                    <a:pt x="355509" y="90474"/>
                  </a:lnTo>
                  <a:lnTo>
                    <a:pt x="356370" y="93393"/>
                  </a:lnTo>
                  <a:lnTo>
                    <a:pt x="357222" y="96311"/>
                  </a:lnTo>
                  <a:lnTo>
                    <a:pt x="358065" y="99230"/>
                  </a:lnTo>
                  <a:lnTo>
                    <a:pt x="358898" y="102149"/>
                  </a:lnTo>
                  <a:lnTo>
                    <a:pt x="359722" y="105067"/>
                  </a:lnTo>
                  <a:lnTo>
                    <a:pt x="360535" y="107986"/>
                  </a:lnTo>
                  <a:lnTo>
                    <a:pt x="361341" y="110904"/>
                  </a:lnTo>
                  <a:lnTo>
                    <a:pt x="362133" y="113823"/>
                  </a:lnTo>
                  <a:lnTo>
                    <a:pt x="362919" y="116741"/>
                  </a:lnTo>
                  <a:lnTo>
                    <a:pt x="363691" y="119660"/>
                  </a:lnTo>
                  <a:lnTo>
                    <a:pt x="364458" y="122578"/>
                  </a:lnTo>
                  <a:lnTo>
                    <a:pt x="365209" y="125497"/>
                  </a:lnTo>
                  <a:lnTo>
                    <a:pt x="365956" y="128415"/>
                  </a:lnTo>
                  <a:lnTo>
                    <a:pt x="366686" y="131334"/>
                  </a:lnTo>
                  <a:lnTo>
                    <a:pt x="367413" y="134252"/>
                  </a:lnTo>
                  <a:lnTo>
                    <a:pt x="368122" y="137171"/>
                  </a:lnTo>
                  <a:lnTo>
                    <a:pt x="368828" y="140090"/>
                  </a:lnTo>
                  <a:lnTo>
                    <a:pt x="369517" y="143008"/>
                  </a:lnTo>
                  <a:lnTo>
                    <a:pt x="370202" y="145927"/>
                  </a:lnTo>
                  <a:lnTo>
                    <a:pt x="370871" y="148845"/>
                  </a:lnTo>
                  <a:lnTo>
                    <a:pt x="371535" y="151764"/>
                  </a:lnTo>
                  <a:lnTo>
                    <a:pt x="372185" y="154682"/>
                  </a:lnTo>
                  <a:lnTo>
                    <a:pt x="372828" y="157601"/>
                  </a:lnTo>
                  <a:lnTo>
                    <a:pt x="373458" y="160519"/>
                  </a:lnTo>
                  <a:lnTo>
                    <a:pt x="374080" y="163438"/>
                  </a:lnTo>
                  <a:lnTo>
                    <a:pt x="374692" y="166356"/>
                  </a:lnTo>
                  <a:lnTo>
                    <a:pt x="375293" y="169275"/>
                  </a:lnTo>
                  <a:lnTo>
                    <a:pt x="375886" y="172194"/>
                  </a:lnTo>
                  <a:lnTo>
                    <a:pt x="376467" y="175112"/>
                  </a:lnTo>
                  <a:lnTo>
                    <a:pt x="377041" y="178031"/>
                  </a:lnTo>
                  <a:lnTo>
                    <a:pt x="377603" y="180949"/>
                  </a:lnTo>
                  <a:lnTo>
                    <a:pt x="378159" y="183868"/>
                  </a:lnTo>
                  <a:lnTo>
                    <a:pt x="378701" y="186786"/>
                  </a:lnTo>
                  <a:lnTo>
                    <a:pt x="379239" y="189705"/>
                  </a:lnTo>
                  <a:lnTo>
                    <a:pt x="379762" y="192623"/>
                  </a:lnTo>
                  <a:lnTo>
                    <a:pt x="380284" y="195542"/>
                  </a:lnTo>
                  <a:lnTo>
                    <a:pt x="380788" y="198460"/>
                  </a:lnTo>
                  <a:lnTo>
                    <a:pt x="381291" y="201379"/>
                  </a:lnTo>
                  <a:lnTo>
                    <a:pt x="381780" y="204298"/>
                  </a:lnTo>
                  <a:lnTo>
                    <a:pt x="382265" y="207216"/>
                  </a:lnTo>
                  <a:lnTo>
                    <a:pt x="382738" y="210135"/>
                  </a:lnTo>
                  <a:lnTo>
                    <a:pt x="383206" y="213053"/>
                  </a:lnTo>
                  <a:lnTo>
                    <a:pt x="383664" y="215972"/>
                  </a:lnTo>
                  <a:lnTo>
                    <a:pt x="384116" y="218890"/>
                  </a:lnTo>
                  <a:lnTo>
                    <a:pt x="384559" y="221809"/>
                  </a:lnTo>
                  <a:lnTo>
                    <a:pt x="384996" y="224727"/>
                  </a:lnTo>
                  <a:lnTo>
                    <a:pt x="385425" y="227646"/>
                  </a:lnTo>
                  <a:lnTo>
                    <a:pt x="385847" y="230564"/>
                  </a:lnTo>
                  <a:lnTo>
                    <a:pt x="386262" y="233483"/>
                  </a:lnTo>
                  <a:lnTo>
                    <a:pt x="386670" y="236402"/>
                  </a:lnTo>
                  <a:lnTo>
                    <a:pt x="387073" y="239320"/>
                  </a:lnTo>
                  <a:lnTo>
                    <a:pt x="387468" y="242239"/>
                  </a:lnTo>
                  <a:lnTo>
                    <a:pt x="387858" y="245157"/>
                  </a:lnTo>
                  <a:lnTo>
                    <a:pt x="388241" y="248076"/>
                  </a:lnTo>
                  <a:lnTo>
                    <a:pt x="388620" y="250994"/>
                  </a:lnTo>
                  <a:lnTo>
                    <a:pt x="388991" y="253913"/>
                  </a:lnTo>
                  <a:lnTo>
                    <a:pt x="389360" y="256831"/>
                  </a:lnTo>
                  <a:lnTo>
                    <a:pt x="389719" y="259750"/>
                  </a:lnTo>
                  <a:lnTo>
                    <a:pt x="390078" y="262668"/>
                  </a:lnTo>
                  <a:lnTo>
                    <a:pt x="390428" y="265587"/>
                  </a:lnTo>
                  <a:lnTo>
                    <a:pt x="390777" y="268505"/>
                  </a:lnTo>
                  <a:lnTo>
                    <a:pt x="391118" y="271424"/>
                  </a:lnTo>
                  <a:lnTo>
                    <a:pt x="391458" y="274343"/>
                  </a:lnTo>
                  <a:lnTo>
                    <a:pt x="391791" y="277261"/>
                  </a:lnTo>
                  <a:lnTo>
                    <a:pt x="392122" y="280180"/>
                  </a:lnTo>
                  <a:lnTo>
                    <a:pt x="392449" y="283098"/>
                  </a:lnTo>
                  <a:lnTo>
                    <a:pt x="392772" y="286017"/>
                  </a:lnTo>
                  <a:lnTo>
                    <a:pt x="393092" y="288935"/>
                  </a:lnTo>
                  <a:lnTo>
                    <a:pt x="393409" y="291854"/>
                  </a:lnTo>
                  <a:lnTo>
                    <a:pt x="393723" y="294772"/>
                  </a:lnTo>
                  <a:lnTo>
                    <a:pt x="394034" y="297691"/>
                  </a:lnTo>
                  <a:lnTo>
                    <a:pt x="394343" y="300609"/>
                  </a:lnTo>
                  <a:lnTo>
                    <a:pt x="394649" y="303528"/>
                  </a:lnTo>
                  <a:lnTo>
                    <a:pt x="394953" y="306447"/>
                  </a:lnTo>
                  <a:lnTo>
                    <a:pt x="395255" y="309365"/>
                  </a:lnTo>
                  <a:lnTo>
                    <a:pt x="395555" y="312284"/>
                  </a:lnTo>
                  <a:lnTo>
                    <a:pt x="395853" y="315202"/>
                  </a:lnTo>
                  <a:lnTo>
                    <a:pt x="396150" y="318121"/>
                  </a:lnTo>
                  <a:lnTo>
                    <a:pt x="396444" y="321039"/>
                  </a:lnTo>
                  <a:lnTo>
                    <a:pt x="396739" y="323958"/>
                  </a:lnTo>
                  <a:lnTo>
                    <a:pt x="397031" y="326876"/>
                  </a:lnTo>
                  <a:lnTo>
                    <a:pt x="397323" y="329795"/>
                  </a:lnTo>
                  <a:lnTo>
                    <a:pt x="397613" y="332713"/>
                  </a:lnTo>
                  <a:lnTo>
                    <a:pt x="397904" y="335632"/>
                  </a:lnTo>
                  <a:lnTo>
                    <a:pt x="398193" y="338551"/>
                  </a:lnTo>
                  <a:lnTo>
                    <a:pt x="398482" y="341469"/>
                  </a:lnTo>
                  <a:lnTo>
                    <a:pt x="398771" y="344388"/>
                  </a:lnTo>
                  <a:lnTo>
                    <a:pt x="399060" y="347306"/>
                  </a:lnTo>
                  <a:lnTo>
                    <a:pt x="399348" y="350225"/>
                  </a:lnTo>
                  <a:lnTo>
                    <a:pt x="399637" y="353143"/>
                  </a:lnTo>
                  <a:lnTo>
                    <a:pt x="399926" y="356062"/>
                  </a:lnTo>
                  <a:lnTo>
                    <a:pt x="400215" y="358980"/>
                  </a:lnTo>
                  <a:lnTo>
                    <a:pt x="400505" y="361899"/>
                  </a:lnTo>
                  <a:lnTo>
                    <a:pt x="400795" y="364817"/>
                  </a:lnTo>
                  <a:lnTo>
                    <a:pt x="401086" y="367736"/>
                  </a:lnTo>
                  <a:lnTo>
                    <a:pt x="401377" y="370654"/>
                  </a:lnTo>
                  <a:lnTo>
                    <a:pt x="401669" y="373573"/>
                  </a:lnTo>
                  <a:lnTo>
                    <a:pt x="401963" y="376492"/>
                  </a:lnTo>
                  <a:lnTo>
                    <a:pt x="402256" y="379410"/>
                  </a:lnTo>
                  <a:lnTo>
                    <a:pt x="402552" y="382329"/>
                  </a:lnTo>
                  <a:lnTo>
                    <a:pt x="402848" y="385247"/>
                  </a:lnTo>
                  <a:lnTo>
                    <a:pt x="403146" y="388166"/>
                  </a:lnTo>
                  <a:lnTo>
                    <a:pt x="403444" y="391084"/>
                  </a:lnTo>
                  <a:lnTo>
                    <a:pt x="403745" y="394003"/>
                  </a:lnTo>
                  <a:lnTo>
                    <a:pt x="404046" y="396921"/>
                  </a:lnTo>
                  <a:lnTo>
                    <a:pt x="404349" y="399840"/>
                  </a:lnTo>
                  <a:lnTo>
                    <a:pt x="404653" y="402758"/>
                  </a:lnTo>
                  <a:lnTo>
                    <a:pt x="404960" y="405677"/>
                  </a:lnTo>
                  <a:lnTo>
                    <a:pt x="405267" y="408596"/>
                  </a:lnTo>
                  <a:lnTo>
                    <a:pt x="405576" y="411514"/>
                  </a:lnTo>
                  <a:lnTo>
                    <a:pt x="405887" y="414433"/>
                  </a:lnTo>
                  <a:lnTo>
                    <a:pt x="406200" y="417351"/>
                  </a:lnTo>
                  <a:lnTo>
                    <a:pt x="406515" y="420270"/>
                  </a:lnTo>
                  <a:lnTo>
                    <a:pt x="406831" y="423188"/>
                  </a:lnTo>
                  <a:lnTo>
                    <a:pt x="407149" y="426107"/>
                  </a:lnTo>
                  <a:lnTo>
                    <a:pt x="407469" y="429025"/>
                  </a:lnTo>
                  <a:lnTo>
                    <a:pt x="407791" y="431944"/>
                  </a:lnTo>
                  <a:lnTo>
                    <a:pt x="408114" y="434862"/>
                  </a:lnTo>
                  <a:lnTo>
                    <a:pt x="408440" y="437781"/>
                  </a:lnTo>
                  <a:lnTo>
                    <a:pt x="408767" y="440700"/>
                  </a:lnTo>
                  <a:lnTo>
                    <a:pt x="409096" y="443618"/>
                  </a:lnTo>
                  <a:lnTo>
                    <a:pt x="409427" y="446537"/>
                  </a:lnTo>
                  <a:lnTo>
                    <a:pt x="409760" y="449455"/>
                  </a:lnTo>
                  <a:lnTo>
                    <a:pt x="410095" y="452374"/>
                  </a:lnTo>
                  <a:lnTo>
                    <a:pt x="410432" y="455292"/>
                  </a:lnTo>
                  <a:lnTo>
                    <a:pt x="410770" y="458211"/>
                  </a:lnTo>
                  <a:lnTo>
                    <a:pt x="411111" y="461129"/>
                  </a:lnTo>
                  <a:lnTo>
                    <a:pt x="411453" y="464048"/>
                  </a:lnTo>
                  <a:lnTo>
                    <a:pt x="411798" y="466966"/>
                  </a:lnTo>
                  <a:lnTo>
                    <a:pt x="412144" y="469885"/>
                  </a:lnTo>
                  <a:lnTo>
                    <a:pt x="412492" y="472804"/>
                  </a:lnTo>
                  <a:lnTo>
                    <a:pt x="412842" y="475722"/>
                  </a:lnTo>
                  <a:lnTo>
                    <a:pt x="413193" y="478641"/>
                  </a:lnTo>
                  <a:lnTo>
                    <a:pt x="413546" y="481559"/>
                  </a:lnTo>
                  <a:lnTo>
                    <a:pt x="413901" y="484478"/>
                  </a:lnTo>
                  <a:lnTo>
                    <a:pt x="414258" y="487396"/>
                  </a:lnTo>
                  <a:lnTo>
                    <a:pt x="414616" y="490315"/>
                  </a:lnTo>
                  <a:lnTo>
                    <a:pt x="414977" y="493233"/>
                  </a:lnTo>
                  <a:lnTo>
                    <a:pt x="415338" y="496152"/>
                  </a:lnTo>
                  <a:lnTo>
                    <a:pt x="415702" y="499070"/>
                  </a:lnTo>
                  <a:lnTo>
                    <a:pt x="416066" y="501989"/>
                  </a:lnTo>
                  <a:lnTo>
                    <a:pt x="416433" y="504907"/>
                  </a:lnTo>
                  <a:lnTo>
                    <a:pt x="416800" y="507826"/>
                  </a:lnTo>
                  <a:lnTo>
                    <a:pt x="417170" y="510745"/>
                  </a:lnTo>
                  <a:lnTo>
                    <a:pt x="417540" y="513663"/>
                  </a:lnTo>
                  <a:lnTo>
                    <a:pt x="417913" y="516582"/>
                  </a:lnTo>
                  <a:lnTo>
                    <a:pt x="418286" y="519500"/>
                  </a:lnTo>
                  <a:lnTo>
                    <a:pt x="418662" y="522419"/>
                  </a:lnTo>
                  <a:lnTo>
                    <a:pt x="419037" y="525337"/>
                  </a:lnTo>
                  <a:lnTo>
                    <a:pt x="419415" y="528256"/>
                  </a:lnTo>
                  <a:lnTo>
                    <a:pt x="419794" y="531174"/>
                  </a:lnTo>
                  <a:lnTo>
                    <a:pt x="420174" y="534093"/>
                  </a:lnTo>
                  <a:lnTo>
                    <a:pt x="420555" y="537011"/>
                  </a:lnTo>
                  <a:lnTo>
                    <a:pt x="420938" y="539930"/>
                  </a:lnTo>
                  <a:lnTo>
                    <a:pt x="421321" y="542849"/>
                  </a:lnTo>
                  <a:lnTo>
                    <a:pt x="421706" y="545767"/>
                  </a:lnTo>
                  <a:lnTo>
                    <a:pt x="422092" y="548686"/>
                  </a:lnTo>
                  <a:lnTo>
                    <a:pt x="422478" y="551604"/>
                  </a:lnTo>
                  <a:lnTo>
                    <a:pt x="422866" y="554523"/>
                  </a:lnTo>
                  <a:lnTo>
                    <a:pt x="423255" y="557441"/>
                  </a:lnTo>
                  <a:lnTo>
                    <a:pt x="423645" y="560360"/>
                  </a:lnTo>
                  <a:lnTo>
                    <a:pt x="424035" y="563278"/>
                  </a:lnTo>
                  <a:lnTo>
                    <a:pt x="424427" y="566197"/>
                  </a:lnTo>
                  <a:lnTo>
                    <a:pt x="424820" y="569115"/>
                  </a:lnTo>
                  <a:lnTo>
                    <a:pt x="425213" y="572034"/>
                  </a:lnTo>
                  <a:lnTo>
                    <a:pt x="425607" y="574953"/>
                  </a:lnTo>
                  <a:lnTo>
                    <a:pt x="426003" y="577871"/>
                  </a:lnTo>
                  <a:lnTo>
                    <a:pt x="426399" y="580790"/>
                  </a:lnTo>
                  <a:lnTo>
                    <a:pt x="426796" y="583708"/>
                  </a:lnTo>
                  <a:lnTo>
                    <a:pt x="427193" y="586627"/>
                  </a:lnTo>
                  <a:lnTo>
                    <a:pt x="427592" y="589545"/>
                  </a:lnTo>
                  <a:lnTo>
                    <a:pt x="427991" y="592464"/>
                  </a:lnTo>
                  <a:lnTo>
                    <a:pt x="428392" y="595382"/>
                  </a:lnTo>
                  <a:lnTo>
                    <a:pt x="428793" y="598301"/>
                  </a:lnTo>
                  <a:lnTo>
                    <a:pt x="429195" y="601219"/>
                  </a:lnTo>
                  <a:lnTo>
                    <a:pt x="429597" y="604138"/>
                  </a:lnTo>
                  <a:lnTo>
                    <a:pt x="430001" y="607057"/>
                  </a:lnTo>
                  <a:lnTo>
                    <a:pt x="430405" y="609975"/>
                  </a:lnTo>
                  <a:lnTo>
                    <a:pt x="430810" y="612894"/>
                  </a:lnTo>
                  <a:lnTo>
                    <a:pt x="431216" y="615812"/>
                  </a:lnTo>
                  <a:lnTo>
                    <a:pt x="431623" y="618731"/>
                  </a:lnTo>
                  <a:lnTo>
                    <a:pt x="432031" y="621649"/>
                  </a:lnTo>
                  <a:lnTo>
                    <a:pt x="432439" y="624568"/>
                  </a:lnTo>
                  <a:lnTo>
                    <a:pt x="432848" y="627486"/>
                  </a:lnTo>
                  <a:lnTo>
                    <a:pt x="433258" y="630405"/>
                  </a:lnTo>
                  <a:lnTo>
                    <a:pt x="433670" y="633323"/>
                  </a:lnTo>
                  <a:lnTo>
                    <a:pt x="434082" y="636242"/>
                  </a:lnTo>
                  <a:lnTo>
                    <a:pt x="434495" y="639160"/>
                  </a:lnTo>
                  <a:lnTo>
                    <a:pt x="434908" y="642079"/>
                  </a:lnTo>
                  <a:lnTo>
                    <a:pt x="435324" y="644998"/>
                  </a:lnTo>
                  <a:lnTo>
                    <a:pt x="435739" y="647916"/>
                  </a:lnTo>
                  <a:lnTo>
                    <a:pt x="436156" y="650835"/>
                  </a:lnTo>
                  <a:lnTo>
                    <a:pt x="436574" y="653753"/>
                  </a:lnTo>
                  <a:lnTo>
                    <a:pt x="436994" y="656672"/>
                  </a:lnTo>
                  <a:lnTo>
                    <a:pt x="437413" y="659590"/>
                  </a:lnTo>
                  <a:lnTo>
                    <a:pt x="437835" y="662509"/>
                  </a:lnTo>
                  <a:lnTo>
                    <a:pt x="438257" y="665427"/>
                  </a:lnTo>
                  <a:lnTo>
                    <a:pt x="438681" y="668346"/>
                  </a:lnTo>
                  <a:lnTo>
                    <a:pt x="439106" y="671264"/>
                  </a:lnTo>
                  <a:lnTo>
                    <a:pt x="439532" y="674183"/>
                  </a:lnTo>
                  <a:lnTo>
                    <a:pt x="439960" y="677102"/>
                  </a:lnTo>
                  <a:lnTo>
                    <a:pt x="440389" y="680020"/>
                  </a:lnTo>
                  <a:lnTo>
                    <a:pt x="440819" y="682939"/>
                  </a:lnTo>
                  <a:lnTo>
                    <a:pt x="441250" y="685857"/>
                  </a:lnTo>
                  <a:lnTo>
                    <a:pt x="441684" y="688776"/>
                  </a:lnTo>
                  <a:lnTo>
                    <a:pt x="442118" y="691694"/>
                  </a:lnTo>
                  <a:lnTo>
                    <a:pt x="442554" y="694613"/>
                  </a:lnTo>
                  <a:lnTo>
                    <a:pt x="442991" y="697531"/>
                  </a:lnTo>
                  <a:lnTo>
                    <a:pt x="443431" y="700450"/>
                  </a:lnTo>
                  <a:lnTo>
                    <a:pt x="443871" y="703368"/>
                  </a:lnTo>
                  <a:lnTo>
                    <a:pt x="444314" y="706287"/>
                  </a:lnTo>
                  <a:lnTo>
                    <a:pt x="444757" y="709206"/>
                  </a:lnTo>
                  <a:lnTo>
                    <a:pt x="445203" y="712124"/>
                  </a:lnTo>
                  <a:lnTo>
                    <a:pt x="445650" y="715043"/>
                  </a:lnTo>
                  <a:lnTo>
                    <a:pt x="446099" y="717961"/>
                  </a:lnTo>
                  <a:lnTo>
                    <a:pt x="446550" y="720880"/>
                  </a:lnTo>
                  <a:lnTo>
                    <a:pt x="447003" y="723798"/>
                  </a:lnTo>
                  <a:lnTo>
                    <a:pt x="447457" y="726717"/>
                  </a:lnTo>
                  <a:lnTo>
                    <a:pt x="447913" y="729635"/>
                  </a:lnTo>
                  <a:lnTo>
                    <a:pt x="448371" y="732554"/>
                  </a:lnTo>
                  <a:lnTo>
                    <a:pt x="448831" y="735472"/>
                  </a:lnTo>
                  <a:lnTo>
                    <a:pt x="449292" y="738391"/>
                  </a:lnTo>
                  <a:lnTo>
                    <a:pt x="449756" y="741309"/>
                  </a:lnTo>
                  <a:lnTo>
                    <a:pt x="450222" y="744228"/>
                  </a:lnTo>
                  <a:lnTo>
                    <a:pt x="450689" y="747147"/>
                  </a:lnTo>
                  <a:lnTo>
                    <a:pt x="451158" y="750065"/>
                  </a:lnTo>
                  <a:lnTo>
                    <a:pt x="451629" y="752984"/>
                  </a:lnTo>
                  <a:lnTo>
                    <a:pt x="452102" y="755902"/>
                  </a:lnTo>
                  <a:lnTo>
                    <a:pt x="452577" y="758821"/>
                  </a:lnTo>
                  <a:lnTo>
                    <a:pt x="453054" y="761739"/>
                  </a:lnTo>
                  <a:lnTo>
                    <a:pt x="453532" y="764658"/>
                  </a:lnTo>
                  <a:lnTo>
                    <a:pt x="454012" y="767576"/>
                  </a:lnTo>
                  <a:lnTo>
                    <a:pt x="454494" y="770495"/>
                  </a:lnTo>
                  <a:lnTo>
                    <a:pt x="454978" y="773413"/>
                  </a:lnTo>
                  <a:lnTo>
                    <a:pt x="455463" y="776332"/>
                  </a:lnTo>
                  <a:lnTo>
                    <a:pt x="455951" y="779251"/>
                  </a:lnTo>
                  <a:lnTo>
                    <a:pt x="456439" y="782169"/>
                  </a:lnTo>
                  <a:lnTo>
                    <a:pt x="456931" y="785088"/>
                  </a:lnTo>
                  <a:lnTo>
                    <a:pt x="457422" y="788006"/>
                  </a:lnTo>
                  <a:lnTo>
                    <a:pt x="457916" y="790925"/>
                  </a:lnTo>
                  <a:lnTo>
                    <a:pt x="458411" y="793843"/>
                  </a:lnTo>
                  <a:lnTo>
                    <a:pt x="458908" y="796762"/>
                  </a:lnTo>
                  <a:lnTo>
                    <a:pt x="459406" y="799680"/>
                  </a:lnTo>
                  <a:lnTo>
                    <a:pt x="459905" y="802599"/>
                  </a:lnTo>
                  <a:lnTo>
                    <a:pt x="460405" y="805517"/>
                  </a:lnTo>
                  <a:lnTo>
                    <a:pt x="460907" y="808436"/>
                  </a:lnTo>
                  <a:lnTo>
                    <a:pt x="461409" y="811355"/>
                  </a:lnTo>
                  <a:lnTo>
                    <a:pt x="461912" y="814273"/>
                  </a:lnTo>
                  <a:lnTo>
                    <a:pt x="462416" y="817192"/>
                  </a:lnTo>
                  <a:lnTo>
                    <a:pt x="462921" y="820110"/>
                  </a:lnTo>
                  <a:lnTo>
                    <a:pt x="463427" y="823029"/>
                  </a:lnTo>
                  <a:lnTo>
                    <a:pt x="463933" y="825947"/>
                  </a:lnTo>
                  <a:lnTo>
                    <a:pt x="464439" y="828866"/>
                  </a:lnTo>
                  <a:lnTo>
                    <a:pt x="464946" y="831784"/>
                  </a:lnTo>
                  <a:lnTo>
                    <a:pt x="465452" y="834703"/>
                  </a:lnTo>
                  <a:lnTo>
                    <a:pt x="465959" y="837621"/>
                  </a:lnTo>
                  <a:lnTo>
                    <a:pt x="466466" y="840540"/>
                  </a:lnTo>
                  <a:lnTo>
                    <a:pt x="466972" y="843459"/>
                  </a:lnTo>
                  <a:lnTo>
                    <a:pt x="467478" y="846377"/>
                  </a:lnTo>
                  <a:lnTo>
                    <a:pt x="467983" y="849296"/>
                  </a:lnTo>
                  <a:lnTo>
                    <a:pt x="468487" y="852214"/>
                  </a:lnTo>
                  <a:lnTo>
                    <a:pt x="468991" y="855133"/>
                  </a:lnTo>
                  <a:lnTo>
                    <a:pt x="469493" y="858051"/>
                  </a:lnTo>
                  <a:lnTo>
                    <a:pt x="469995" y="860970"/>
                  </a:lnTo>
                  <a:lnTo>
                    <a:pt x="470494" y="863888"/>
                  </a:lnTo>
                  <a:lnTo>
                    <a:pt x="470992" y="866807"/>
                  </a:lnTo>
                  <a:lnTo>
                    <a:pt x="471488" y="869725"/>
                  </a:lnTo>
                  <a:lnTo>
                    <a:pt x="471982" y="872644"/>
                  </a:lnTo>
                  <a:lnTo>
                    <a:pt x="472474" y="875562"/>
                  </a:lnTo>
                  <a:lnTo>
                    <a:pt x="472963" y="878481"/>
                  </a:lnTo>
                  <a:lnTo>
                    <a:pt x="473450" y="881400"/>
                  </a:lnTo>
                  <a:lnTo>
                    <a:pt x="473934" y="884318"/>
                  </a:lnTo>
                  <a:lnTo>
                    <a:pt x="474415" y="887237"/>
                  </a:lnTo>
                  <a:lnTo>
                    <a:pt x="474892" y="890155"/>
                  </a:lnTo>
                  <a:lnTo>
                    <a:pt x="475366" y="893074"/>
                  </a:lnTo>
                  <a:lnTo>
                    <a:pt x="475835" y="895992"/>
                  </a:lnTo>
                  <a:lnTo>
                    <a:pt x="476303" y="898911"/>
                  </a:lnTo>
                  <a:lnTo>
                    <a:pt x="476763" y="901829"/>
                  </a:lnTo>
                  <a:lnTo>
                    <a:pt x="477222" y="904748"/>
                  </a:lnTo>
                  <a:lnTo>
                    <a:pt x="477672" y="907666"/>
                  </a:lnTo>
                  <a:lnTo>
                    <a:pt x="478122" y="910585"/>
                  </a:lnTo>
                  <a:lnTo>
                    <a:pt x="478562" y="913504"/>
                  </a:lnTo>
                  <a:lnTo>
                    <a:pt x="479000" y="916422"/>
                  </a:lnTo>
                  <a:lnTo>
                    <a:pt x="479429" y="919341"/>
                  </a:lnTo>
                  <a:lnTo>
                    <a:pt x="479855" y="922259"/>
                  </a:lnTo>
                  <a:lnTo>
                    <a:pt x="480272" y="925178"/>
                  </a:lnTo>
                  <a:lnTo>
                    <a:pt x="480684" y="928096"/>
                  </a:lnTo>
                  <a:lnTo>
                    <a:pt x="481088" y="931015"/>
                  </a:lnTo>
                  <a:lnTo>
                    <a:pt x="481486" y="933933"/>
                  </a:lnTo>
                  <a:lnTo>
                    <a:pt x="481876" y="936852"/>
                  </a:lnTo>
                  <a:lnTo>
                    <a:pt x="482259" y="939770"/>
                  </a:lnTo>
                  <a:lnTo>
                    <a:pt x="482633" y="942689"/>
                  </a:lnTo>
                  <a:lnTo>
                    <a:pt x="482999" y="945608"/>
                  </a:lnTo>
                  <a:lnTo>
                    <a:pt x="483358" y="948526"/>
                  </a:lnTo>
                  <a:lnTo>
                    <a:pt x="483705" y="951445"/>
                  </a:lnTo>
                  <a:lnTo>
                    <a:pt x="484047" y="954363"/>
                  </a:lnTo>
                  <a:lnTo>
                    <a:pt x="484375" y="957282"/>
                  </a:lnTo>
                  <a:lnTo>
                    <a:pt x="484698" y="960200"/>
                  </a:lnTo>
                  <a:lnTo>
                    <a:pt x="485006" y="963119"/>
                  </a:lnTo>
                  <a:lnTo>
                    <a:pt x="485310" y="966037"/>
                  </a:lnTo>
                  <a:lnTo>
                    <a:pt x="485596" y="968956"/>
                  </a:lnTo>
                  <a:lnTo>
                    <a:pt x="485880" y="971874"/>
                  </a:lnTo>
                  <a:lnTo>
                    <a:pt x="486143" y="974793"/>
                  </a:lnTo>
                  <a:lnTo>
                    <a:pt x="486404" y="977711"/>
                  </a:lnTo>
                  <a:lnTo>
                    <a:pt x="486645" y="980630"/>
                  </a:lnTo>
                  <a:lnTo>
                    <a:pt x="486882" y="983549"/>
                  </a:lnTo>
                  <a:lnTo>
                    <a:pt x="487099" y="986467"/>
                  </a:lnTo>
                  <a:lnTo>
                    <a:pt x="487311" y="989386"/>
                  </a:lnTo>
                  <a:lnTo>
                    <a:pt x="487504" y="992304"/>
                  </a:lnTo>
                  <a:lnTo>
                    <a:pt x="487688" y="995223"/>
                  </a:lnTo>
                  <a:lnTo>
                    <a:pt x="487856" y="998141"/>
                  </a:lnTo>
                  <a:lnTo>
                    <a:pt x="488013" y="1001060"/>
                  </a:lnTo>
                  <a:lnTo>
                    <a:pt x="488155" y="1003978"/>
                  </a:lnTo>
                  <a:lnTo>
                    <a:pt x="488283" y="1006897"/>
                  </a:lnTo>
                  <a:lnTo>
                    <a:pt x="488398" y="1009815"/>
                  </a:lnTo>
                  <a:lnTo>
                    <a:pt x="488496" y="1012734"/>
                  </a:lnTo>
                  <a:lnTo>
                    <a:pt x="488582" y="1015653"/>
                  </a:lnTo>
                  <a:lnTo>
                    <a:pt x="488649" y="1018571"/>
                  </a:lnTo>
                  <a:lnTo>
                    <a:pt x="488707" y="1021490"/>
                  </a:lnTo>
                  <a:lnTo>
                    <a:pt x="488742" y="1024408"/>
                  </a:lnTo>
                  <a:lnTo>
                    <a:pt x="488770" y="1027327"/>
                  </a:lnTo>
                  <a:lnTo>
                    <a:pt x="488772" y="1030245"/>
                  </a:lnTo>
                  <a:lnTo>
                    <a:pt x="488769" y="1033164"/>
                  </a:lnTo>
                  <a:lnTo>
                    <a:pt x="488737" y="1036082"/>
                  </a:lnTo>
                  <a:lnTo>
                    <a:pt x="488702" y="1039001"/>
                  </a:lnTo>
                  <a:lnTo>
                    <a:pt x="488636" y="1041919"/>
                  </a:lnTo>
                  <a:lnTo>
                    <a:pt x="488566" y="1044838"/>
                  </a:lnTo>
                  <a:lnTo>
                    <a:pt x="488467" y="1047757"/>
                  </a:lnTo>
                  <a:lnTo>
                    <a:pt x="488361" y="1050675"/>
                  </a:lnTo>
                  <a:lnTo>
                    <a:pt x="488229" y="1053594"/>
                  </a:lnTo>
                  <a:lnTo>
                    <a:pt x="488086" y="1056512"/>
                  </a:lnTo>
                  <a:lnTo>
                    <a:pt x="487920" y="1059431"/>
                  </a:lnTo>
                  <a:lnTo>
                    <a:pt x="487740" y="1062349"/>
                  </a:lnTo>
                  <a:lnTo>
                    <a:pt x="487538" y="1065268"/>
                  </a:lnTo>
                  <a:lnTo>
                    <a:pt x="487320" y="1068186"/>
                  </a:lnTo>
                  <a:lnTo>
                    <a:pt x="487084" y="1071105"/>
                  </a:lnTo>
                  <a:lnTo>
                    <a:pt x="486827" y="1074023"/>
                  </a:lnTo>
                  <a:lnTo>
                    <a:pt x="486554" y="1076942"/>
                  </a:lnTo>
                  <a:lnTo>
                    <a:pt x="486259" y="1079861"/>
                  </a:lnTo>
                  <a:lnTo>
                    <a:pt x="485950" y="1082779"/>
                  </a:lnTo>
                  <a:lnTo>
                    <a:pt x="485614" y="1085698"/>
                  </a:lnTo>
                  <a:lnTo>
                    <a:pt x="485268" y="1088616"/>
                  </a:lnTo>
                  <a:lnTo>
                    <a:pt x="484892" y="1091535"/>
                  </a:lnTo>
                  <a:lnTo>
                    <a:pt x="484510" y="1094453"/>
                  </a:lnTo>
                  <a:lnTo>
                    <a:pt x="484093" y="1097372"/>
                  </a:lnTo>
                  <a:lnTo>
                    <a:pt x="483673" y="1100290"/>
                  </a:lnTo>
                  <a:lnTo>
                    <a:pt x="483215" y="1103209"/>
                  </a:lnTo>
                  <a:lnTo>
                    <a:pt x="482755" y="1106127"/>
                  </a:lnTo>
                  <a:lnTo>
                    <a:pt x="482259" y="1109046"/>
                  </a:lnTo>
                  <a:lnTo>
                    <a:pt x="481757" y="1111964"/>
                  </a:lnTo>
                  <a:lnTo>
                    <a:pt x="481223" y="1114883"/>
                  </a:lnTo>
                  <a:lnTo>
                    <a:pt x="480680" y="1117802"/>
                  </a:lnTo>
                  <a:lnTo>
                    <a:pt x="480107" y="1120720"/>
                  </a:lnTo>
                  <a:lnTo>
                    <a:pt x="479522" y="1123639"/>
                  </a:lnTo>
                  <a:lnTo>
                    <a:pt x="478912" y="1126557"/>
                  </a:lnTo>
                  <a:lnTo>
                    <a:pt x="478285" y="1129476"/>
                  </a:lnTo>
                  <a:lnTo>
                    <a:pt x="477636" y="1132394"/>
                  </a:lnTo>
                  <a:lnTo>
                    <a:pt x="476968" y="1135313"/>
                  </a:lnTo>
                  <a:lnTo>
                    <a:pt x="476281" y="1138231"/>
                  </a:lnTo>
                  <a:lnTo>
                    <a:pt x="475571" y="1141150"/>
                  </a:lnTo>
                  <a:lnTo>
                    <a:pt x="474846" y="1144068"/>
                  </a:lnTo>
                  <a:lnTo>
                    <a:pt x="474095" y="1146987"/>
                  </a:lnTo>
                  <a:lnTo>
                    <a:pt x="473331" y="1149906"/>
                  </a:lnTo>
                  <a:lnTo>
                    <a:pt x="472539" y="1152824"/>
                  </a:lnTo>
                  <a:lnTo>
                    <a:pt x="471737" y="1155743"/>
                  </a:lnTo>
                  <a:lnTo>
                    <a:pt x="470904" y="1158661"/>
                  </a:lnTo>
                  <a:lnTo>
                    <a:pt x="470065" y="1161580"/>
                  </a:lnTo>
                  <a:lnTo>
                    <a:pt x="469191" y="1164498"/>
                  </a:lnTo>
                  <a:lnTo>
                    <a:pt x="468314" y="1167417"/>
                  </a:lnTo>
                  <a:lnTo>
                    <a:pt x="467401" y="1170335"/>
                  </a:lnTo>
                  <a:lnTo>
                    <a:pt x="466483" y="1173254"/>
                  </a:lnTo>
                  <a:lnTo>
                    <a:pt x="465533" y="1176172"/>
                  </a:lnTo>
                  <a:lnTo>
                    <a:pt x="464576" y="1179091"/>
                  </a:lnTo>
                  <a:lnTo>
                    <a:pt x="463590" y="1182010"/>
                  </a:lnTo>
                  <a:lnTo>
                    <a:pt x="462594" y="1184928"/>
                  </a:lnTo>
                  <a:lnTo>
                    <a:pt x="461572" y="1187847"/>
                  </a:lnTo>
                  <a:lnTo>
                    <a:pt x="460537" y="1190765"/>
                  </a:lnTo>
                  <a:lnTo>
                    <a:pt x="459480" y="1193684"/>
                  </a:lnTo>
                  <a:lnTo>
                    <a:pt x="458407" y="1196602"/>
                  </a:lnTo>
                  <a:lnTo>
                    <a:pt x="457316" y="1199521"/>
                  </a:lnTo>
                  <a:lnTo>
                    <a:pt x="456206" y="1202439"/>
                  </a:lnTo>
                  <a:lnTo>
                    <a:pt x="455081" y="1205358"/>
                  </a:lnTo>
                  <a:lnTo>
                    <a:pt x="453934" y="1208276"/>
                  </a:lnTo>
                  <a:lnTo>
                    <a:pt x="452776" y="1211195"/>
                  </a:lnTo>
                  <a:lnTo>
                    <a:pt x="451594" y="1214114"/>
                  </a:lnTo>
                  <a:lnTo>
                    <a:pt x="450403" y="1217032"/>
                  </a:lnTo>
                  <a:lnTo>
                    <a:pt x="449186" y="1219951"/>
                  </a:lnTo>
                  <a:lnTo>
                    <a:pt x="447964" y="1222869"/>
                  </a:lnTo>
                  <a:lnTo>
                    <a:pt x="446714" y="1225788"/>
                  </a:lnTo>
                  <a:lnTo>
                    <a:pt x="445460" y="1228706"/>
                  </a:lnTo>
                  <a:lnTo>
                    <a:pt x="444177" y="1231625"/>
                  </a:lnTo>
                  <a:lnTo>
                    <a:pt x="442892" y="1234543"/>
                  </a:lnTo>
                  <a:lnTo>
                    <a:pt x="441579" y="1237462"/>
                  </a:lnTo>
                  <a:lnTo>
                    <a:pt x="440262" y="1240380"/>
                  </a:lnTo>
                  <a:lnTo>
                    <a:pt x="438922" y="1243299"/>
                  </a:lnTo>
                  <a:lnTo>
                    <a:pt x="437575" y="1246217"/>
                  </a:lnTo>
                  <a:lnTo>
                    <a:pt x="436207" y="1249136"/>
                  </a:lnTo>
                  <a:lnTo>
                    <a:pt x="434831" y="1252055"/>
                  </a:lnTo>
                  <a:lnTo>
                    <a:pt x="433437" y="1254973"/>
                  </a:lnTo>
                  <a:lnTo>
                    <a:pt x="432033" y="1257892"/>
                  </a:lnTo>
                  <a:lnTo>
                    <a:pt x="430614" y="1260810"/>
                  </a:lnTo>
                  <a:lnTo>
                    <a:pt x="429183" y="1263729"/>
                  </a:lnTo>
                  <a:lnTo>
                    <a:pt x="427741" y="1266647"/>
                  </a:lnTo>
                  <a:lnTo>
                    <a:pt x="426285" y="1269566"/>
                  </a:lnTo>
                  <a:lnTo>
                    <a:pt x="424820" y="1272484"/>
                  </a:lnTo>
                  <a:lnTo>
                    <a:pt x="423340" y="1275403"/>
                  </a:lnTo>
                  <a:lnTo>
                    <a:pt x="421853" y="1278321"/>
                  </a:lnTo>
                  <a:lnTo>
                    <a:pt x="420351" y="1281240"/>
                  </a:lnTo>
                  <a:lnTo>
                    <a:pt x="418844" y="1284159"/>
                  </a:lnTo>
                  <a:lnTo>
                    <a:pt x="417321" y="1287077"/>
                  </a:lnTo>
                  <a:lnTo>
                    <a:pt x="415795" y="1289996"/>
                  </a:lnTo>
                  <a:lnTo>
                    <a:pt x="414253" y="1292914"/>
                  </a:lnTo>
                  <a:lnTo>
                    <a:pt x="412709" y="1295833"/>
                  </a:lnTo>
                  <a:lnTo>
                    <a:pt x="411149" y="1298751"/>
                  </a:lnTo>
                  <a:lnTo>
                    <a:pt x="409587" y="1301670"/>
                  </a:lnTo>
                  <a:lnTo>
                    <a:pt x="408012" y="1304588"/>
                  </a:lnTo>
                  <a:lnTo>
                    <a:pt x="406435" y="1307507"/>
                  </a:lnTo>
                  <a:lnTo>
                    <a:pt x="404846" y="1310425"/>
                  </a:lnTo>
                  <a:lnTo>
                    <a:pt x="403254" y="1313344"/>
                  </a:lnTo>
                  <a:lnTo>
                    <a:pt x="401653" y="1316263"/>
                  </a:lnTo>
                  <a:lnTo>
                    <a:pt x="400048" y="1319181"/>
                  </a:lnTo>
                  <a:lnTo>
                    <a:pt x="398436" y="1322100"/>
                  </a:lnTo>
                  <a:lnTo>
                    <a:pt x="396820" y="1325018"/>
                  </a:lnTo>
                  <a:lnTo>
                    <a:pt x="395198" y="1327937"/>
                  </a:lnTo>
                  <a:lnTo>
                    <a:pt x="393573" y="1330855"/>
                  </a:lnTo>
                  <a:lnTo>
                    <a:pt x="391943" y="1333774"/>
                  </a:lnTo>
                  <a:lnTo>
                    <a:pt x="390310" y="1336692"/>
                  </a:lnTo>
                  <a:lnTo>
                    <a:pt x="388674" y="1339611"/>
                  </a:lnTo>
                  <a:lnTo>
                    <a:pt x="387035" y="1342529"/>
                  </a:lnTo>
                  <a:lnTo>
                    <a:pt x="385394" y="1345448"/>
                  </a:lnTo>
                  <a:lnTo>
                    <a:pt x="383750" y="1348366"/>
                  </a:lnTo>
                  <a:lnTo>
                    <a:pt x="382105" y="1351285"/>
                  </a:lnTo>
                  <a:lnTo>
                    <a:pt x="380459" y="1354204"/>
                  </a:lnTo>
                  <a:lnTo>
                    <a:pt x="378812" y="1357122"/>
                  </a:lnTo>
                  <a:lnTo>
                    <a:pt x="377164" y="1360041"/>
                  </a:lnTo>
                  <a:lnTo>
                    <a:pt x="375517" y="1362959"/>
                  </a:lnTo>
                  <a:lnTo>
                    <a:pt x="373870" y="1365878"/>
                  </a:lnTo>
                  <a:lnTo>
                    <a:pt x="372224" y="1368796"/>
                  </a:lnTo>
                  <a:lnTo>
                    <a:pt x="370579" y="1371715"/>
                  </a:lnTo>
                  <a:lnTo>
                    <a:pt x="368935" y="1374633"/>
                  </a:lnTo>
                  <a:lnTo>
                    <a:pt x="367295" y="1377552"/>
                  </a:lnTo>
                  <a:lnTo>
                    <a:pt x="365655" y="1380470"/>
                  </a:lnTo>
                  <a:lnTo>
                    <a:pt x="364019" y="1383389"/>
                  </a:lnTo>
                  <a:lnTo>
                    <a:pt x="362386" y="1386308"/>
                  </a:lnTo>
                  <a:lnTo>
                    <a:pt x="360757" y="1389226"/>
                  </a:lnTo>
                  <a:lnTo>
                    <a:pt x="359131" y="1392145"/>
                  </a:lnTo>
                  <a:lnTo>
                    <a:pt x="357510" y="1395063"/>
                  </a:lnTo>
                  <a:lnTo>
                    <a:pt x="355894" y="1397982"/>
                  </a:lnTo>
                  <a:lnTo>
                    <a:pt x="354282" y="1400900"/>
                  </a:lnTo>
                  <a:lnTo>
                    <a:pt x="352676" y="1403819"/>
                  </a:lnTo>
                  <a:lnTo>
                    <a:pt x="351075" y="1406737"/>
                  </a:lnTo>
                  <a:lnTo>
                    <a:pt x="349482" y="1409656"/>
                  </a:lnTo>
                  <a:lnTo>
                    <a:pt x="347892" y="1412574"/>
                  </a:lnTo>
                  <a:lnTo>
                    <a:pt x="346314" y="1415493"/>
                  </a:lnTo>
                  <a:lnTo>
                    <a:pt x="344737" y="1418412"/>
                  </a:lnTo>
                  <a:lnTo>
                    <a:pt x="343174" y="1421330"/>
                  </a:lnTo>
                  <a:lnTo>
                    <a:pt x="341612" y="1424249"/>
                  </a:lnTo>
                  <a:lnTo>
                    <a:pt x="340066" y="1427167"/>
                  </a:lnTo>
                  <a:lnTo>
                    <a:pt x="338521" y="1430086"/>
                  </a:lnTo>
                  <a:lnTo>
                    <a:pt x="336992" y="1433004"/>
                  </a:lnTo>
                  <a:lnTo>
                    <a:pt x="335466" y="1435923"/>
                  </a:lnTo>
                  <a:lnTo>
                    <a:pt x="333954" y="1438841"/>
                  </a:lnTo>
                  <a:lnTo>
                    <a:pt x="332448" y="1441760"/>
                  </a:lnTo>
                  <a:lnTo>
                    <a:pt x="330956" y="1444678"/>
                  </a:lnTo>
                  <a:lnTo>
                    <a:pt x="329470" y="1447597"/>
                  </a:lnTo>
                  <a:lnTo>
                    <a:pt x="327998" y="1450516"/>
                  </a:lnTo>
                  <a:lnTo>
                    <a:pt x="326535" y="1453434"/>
                  </a:lnTo>
                  <a:lnTo>
                    <a:pt x="325084" y="1456353"/>
                  </a:lnTo>
                  <a:lnTo>
                    <a:pt x="323645" y="1459271"/>
                  </a:lnTo>
                  <a:lnTo>
                    <a:pt x="322216" y="1462190"/>
                  </a:lnTo>
                  <a:lnTo>
                    <a:pt x="320801" y="1465108"/>
                  </a:lnTo>
                  <a:lnTo>
                    <a:pt x="319395" y="1468027"/>
                  </a:lnTo>
                  <a:lnTo>
                    <a:pt x="318006" y="1470945"/>
                  </a:lnTo>
                  <a:lnTo>
                    <a:pt x="316624" y="1473864"/>
                  </a:lnTo>
                  <a:lnTo>
                    <a:pt x="315261" y="1476782"/>
                  </a:lnTo>
                  <a:lnTo>
                    <a:pt x="313904" y="1479701"/>
                  </a:lnTo>
                  <a:lnTo>
                    <a:pt x="312569" y="1482619"/>
                  </a:lnTo>
                  <a:lnTo>
                    <a:pt x="311237" y="1485538"/>
                  </a:lnTo>
                  <a:lnTo>
                    <a:pt x="309930" y="1488457"/>
                  </a:lnTo>
                  <a:lnTo>
                    <a:pt x="308625" y="1491375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16000" y="4193176"/>
              <a:ext cx="161688" cy="0"/>
            </a:xfrm>
            <a:custGeom>
              <a:avLst/>
              <a:pathLst>
                <a:path w="161688" h="0">
                  <a:moveTo>
                    <a:pt x="0" y="0"/>
                  </a:moveTo>
                  <a:lnTo>
                    <a:pt x="1616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09378" y="4692750"/>
              <a:ext cx="488772" cy="59960"/>
            </a:xfrm>
            <a:custGeom>
              <a:avLst/>
              <a:pathLst>
                <a:path w="488772" h="59960">
                  <a:moveTo>
                    <a:pt x="0" y="0"/>
                  </a:moveTo>
                  <a:lnTo>
                    <a:pt x="0" y="59960"/>
                  </a:lnTo>
                  <a:lnTo>
                    <a:pt x="488772" y="59960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52458" y="4964871"/>
              <a:ext cx="488772" cy="86121"/>
            </a:xfrm>
            <a:custGeom>
              <a:avLst/>
              <a:pathLst>
                <a:path w="488772" h="86121">
                  <a:moveTo>
                    <a:pt x="0" y="0"/>
                  </a:moveTo>
                  <a:lnTo>
                    <a:pt x="0" y="86121"/>
                  </a:lnTo>
                  <a:lnTo>
                    <a:pt x="488772" y="86121"/>
                  </a:lnTo>
                  <a:lnTo>
                    <a:pt x="488772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909378" y="4722730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52458" y="5007932"/>
              <a:ext cx="488772" cy="0"/>
            </a:xfrm>
            <a:custGeom>
              <a:avLst/>
              <a:pathLst>
                <a:path w="488772" h="0">
                  <a:moveTo>
                    <a:pt x="0" y="0"/>
                  </a:moveTo>
                  <a:lnTo>
                    <a:pt x="488772" y="0"/>
                  </a:lnTo>
                </a:path>
              </a:pathLst>
            </a:custGeom>
            <a:ln w="3387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3482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281184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303482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464541" y="394322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4299185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54555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4299185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480447" y="394180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5563550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809915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563550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052234" y="394316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6827916" y="3646069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074280" y="3693952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827916" y="3871712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170624" y="394316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303482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45201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303482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464541" y="1404968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4299185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716382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4299185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4480447" y="1403549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1" name="rc101"/>
            <p:cNvSpPr/>
            <p:nvPr/>
          </p:nvSpPr>
          <p:spPr>
            <a:xfrm>
              <a:off x="5563550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5980747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5563550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052234" y="140491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6827916" y="1107814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245113" y="1157115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6827916" y="1333456"/>
              <a:ext cx="1194776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7170624" y="140491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336066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90374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21777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66142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62503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16811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448214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2579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88939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43247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5746506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190159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715376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9684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7010871" y="6153791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454524" y="615379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847878" y="30972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847878" y="235309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847878" y="160885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3000025" y="3138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000025" y="239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000025" y="1650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2847878" y="563553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847878" y="48913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847878" y="414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3000025" y="5677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00025" y="4933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00025" y="4188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2467523" y="3785212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2021-02-22T23:39:10Z</dcterms:modified>
</cp:coreProperties>
</file>